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 id="2147483812" r:id="rId5"/>
  </p:sldMasterIdLst>
  <p:notesMasterIdLst>
    <p:notesMasterId r:id="rId25"/>
  </p:notesMasterIdLst>
  <p:sldIdLst>
    <p:sldId id="257" r:id="rId6"/>
    <p:sldId id="990" r:id="rId7"/>
    <p:sldId id="338" r:id="rId8"/>
    <p:sldId id="336" r:id="rId9"/>
    <p:sldId id="370" r:id="rId10"/>
    <p:sldId id="344" r:id="rId11"/>
    <p:sldId id="341" r:id="rId12"/>
    <p:sldId id="372" r:id="rId13"/>
    <p:sldId id="350" r:id="rId14"/>
    <p:sldId id="373" r:id="rId15"/>
    <p:sldId id="375" r:id="rId16"/>
    <p:sldId id="374" r:id="rId17"/>
    <p:sldId id="377" r:id="rId18"/>
    <p:sldId id="362" r:id="rId19"/>
    <p:sldId id="957" r:id="rId20"/>
    <p:sldId id="547" r:id="rId21"/>
    <p:sldId id="335" r:id="rId22"/>
    <p:sldId id="991" r:id="rId23"/>
    <p:sldId id="331" r:id="rId2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BE1"/>
    <a:srgbClr val="B9FF00"/>
    <a:srgbClr val="1B3945"/>
    <a:srgbClr val="000000"/>
    <a:srgbClr val="87BC00"/>
    <a:srgbClr val="192D38"/>
    <a:srgbClr val="C4DC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318" y="114"/>
      </p:cViewPr>
      <p:guideLst>
        <p:guide pos="3840"/>
        <p:guide orient="horz" pos="2160"/>
      </p:guideLst>
    </p:cSldViewPr>
  </p:slideViewPr>
  <p:notesTextViewPr>
    <p:cViewPr>
      <p:scale>
        <a:sx n="1" d="1"/>
        <a:sy n="1" d="1"/>
      </p:scale>
      <p:origin x="0" y="0"/>
    </p:cViewPr>
  </p:notesTextViewPr>
  <p:sorterViewPr>
    <p:cViewPr>
      <p:scale>
        <a:sx n="100" d="100"/>
        <a:sy n="100" d="100"/>
      </p:scale>
      <p:origin x="0" y="-1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B2A371-8A85-481C-8FCA-320CA0B4DD0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83845E55-5553-4DF2-9CE1-E44B39C8D063}">
      <dgm:prSet phldrT="[Text]"/>
      <dgm:spPr/>
      <dgm:t>
        <a:bodyPr/>
        <a:lstStyle/>
        <a:p>
          <a:r>
            <a:rPr lang="en-US" dirty="0">
              <a:solidFill>
                <a:schemeClr val="tx1"/>
              </a:solidFill>
              <a:latin typeface="Univers Condensed Light" panose="020B0306020202040204" pitchFamily="34" charset="0"/>
            </a:rPr>
            <a:t>New Business</a:t>
          </a:r>
        </a:p>
      </dgm:t>
    </dgm:pt>
    <dgm:pt modelId="{59AB0090-EB44-4FFE-BDBB-752278DDFD47}" type="parTrans" cxnId="{7F67D688-FC05-4566-A1D4-61B76E9F01AB}">
      <dgm:prSet/>
      <dgm:spPr/>
      <dgm:t>
        <a:bodyPr/>
        <a:lstStyle/>
        <a:p>
          <a:endParaRPr lang="en-US">
            <a:solidFill>
              <a:schemeClr val="bg1"/>
            </a:solidFill>
            <a:latin typeface="Univers Condensed Light" panose="020B0306020202040204" pitchFamily="34" charset="0"/>
          </a:endParaRPr>
        </a:p>
      </dgm:t>
    </dgm:pt>
    <dgm:pt modelId="{DBA778D3-0FB9-44B0-ADFE-064B59BC198B}" type="sibTrans" cxnId="{7F67D688-FC05-4566-A1D4-61B76E9F01AB}">
      <dgm:prSet/>
      <dgm:spPr>
        <a:solidFill>
          <a:srgbClr val="00B0F0"/>
        </a:solidFill>
      </dgm:spPr>
      <dgm:t>
        <a:bodyPr/>
        <a:lstStyle/>
        <a:p>
          <a:endParaRPr lang="en-US">
            <a:solidFill>
              <a:schemeClr val="bg1"/>
            </a:solidFill>
            <a:latin typeface="Univers Condensed Light" panose="020B0306020202040204" pitchFamily="34" charset="0"/>
          </a:endParaRPr>
        </a:p>
      </dgm:t>
    </dgm:pt>
    <dgm:pt modelId="{6A17C8B2-B93A-4028-9CAB-440944DCD37C}">
      <dgm:prSet phldrT="[Text]"/>
      <dgm:spPr/>
      <dgm:t>
        <a:bodyPr/>
        <a:lstStyle/>
        <a:p>
          <a:r>
            <a:rPr lang="en-US" dirty="0">
              <a:solidFill>
                <a:schemeClr val="tx1"/>
              </a:solidFill>
              <a:latin typeface="Univers Condensed Light" panose="020B0306020202040204" pitchFamily="34" charset="0"/>
            </a:rPr>
            <a:t>New Buildings</a:t>
          </a:r>
        </a:p>
      </dgm:t>
    </dgm:pt>
    <dgm:pt modelId="{2E16854F-ECFB-4921-BAFA-AEF84B6C4479}" type="parTrans" cxnId="{1B655999-D1D5-4294-9DDD-922906AAFE6B}">
      <dgm:prSet/>
      <dgm:spPr/>
      <dgm:t>
        <a:bodyPr/>
        <a:lstStyle/>
        <a:p>
          <a:endParaRPr lang="en-US">
            <a:solidFill>
              <a:schemeClr val="bg1"/>
            </a:solidFill>
            <a:latin typeface="Univers Condensed Light" panose="020B0306020202040204" pitchFamily="34" charset="0"/>
          </a:endParaRPr>
        </a:p>
      </dgm:t>
    </dgm:pt>
    <dgm:pt modelId="{55D0CFEB-F24B-4301-A51C-43A954980660}" type="sibTrans" cxnId="{1B655999-D1D5-4294-9DDD-922906AAFE6B}">
      <dgm:prSet/>
      <dgm:spPr>
        <a:solidFill>
          <a:srgbClr val="00B0F0"/>
        </a:solidFill>
      </dgm:spPr>
      <dgm:t>
        <a:bodyPr/>
        <a:lstStyle/>
        <a:p>
          <a:endParaRPr lang="en-US">
            <a:solidFill>
              <a:schemeClr val="bg1"/>
            </a:solidFill>
            <a:latin typeface="Univers Condensed Light" panose="020B0306020202040204" pitchFamily="34" charset="0"/>
          </a:endParaRPr>
        </a:p>
      </dgm:t>
    </dgm:pt>
    <dgm:pt modelId="{808C5703-FBFA-4F6C-A9E8-CD052DE6A2B1}">
      <dgm:prSet phldrT="[Text]"/>
      <dgm:spPr/>
      <dgm:t>
        <a:bodyPr/>
        <a:lstStyle/>
        <a:p>
          <a:r>
            <a:rPr lang="en-US" dirty="0">
              <a:solidFill>
                <a:schemeClr val="tx1"/>
              </a:solidFill>
              <a:latin typeface="Univers Condensed Light" panose="020B0306020202040204" pitchFamily="34" charset="0"/>
            </a:rPr>
            <a:t>New Infrastructure</a:t>
          </a:r>
        </a:p>
      </dgm:t>
    </dgm:pt>
    <dgm:pt modelId="{BCCC4DF5-E009-4463-8B17-A1085FF31294}" type="parTrans" cxnId="{3288D826-1303-48AA-9415-00882809F02D}">
      <dgm:prSet/>
      <dgm:spPr/>
      <dgm:t>
        <a:bodyPr/>
        <a:lstStyle/>
        <a:p>
          <a:endParaRPr lang="en-US">
            <a:solidFill>
              <a:schemeClr val="bg1"/>
            </a:solidFill>
            <a:latin typeface="Univers Condensed Light" panose="020B0306020202040204" pitchFamily="34" charset="0"/>
          </a:endParaRPr>
        </a:p>
      </dgm:t>
    </dgm:pt>
    <dgm:pt modelId="{78526131-CE27-487D-BB62-F16FBA8D4C56}" type="sibTrans" cxnId="{3288D826-1303-48AA-9415-00882809F02D}">
      <dgm:prSet/>
      <dgm:spPr>
        <a:solidFill>
          <a:srgbClr val="00B0F0"/>
        </a:solidFill>
      </dgm:spPr>
      <dgm:t>
        <a:bodyPr/>
        <a:lstStyle/>
        <a:p>
          <a:endParaRPr lang="en-US">
            <a:solidFill>
              <a:schemeClr val="bg1"/>
            </a:solidFill>
            <a:latin typeface="Univers Condensed Light" panose="020B0306020202040204" pitchFamily="34" charset="0"/>
          </a:endParaRPr>
        </a:p>
      </dgm:t>
    </dgm:pt>
    <dgm:pt modelId="{1C61E3E2-13C5-42AE-BDF9-852DD6B087CA}">
      <dgm:prSet phldrT="[Text]"/>
      <dgm:spPr/>
      <dgm:t>
        <a:bodyPr/>
        <a:lstStyle/>
        <a:p>
          <a:r>
            <a:rPr lang="en-US" dirty="0">
              <a:solidFill>
                <a:schemeClr val="tx1"/>
              </a:solidFill>
              <a:latin typeface="Univers Condensed Light" panose="020B0306020202040204" pitchFamily="34" charset="0"/>
            </a:rPr>
            <a:t>Natural System Impacts</a:t>
          </a:r>
        </a:p>
      </dgm:t>
    </dgm:pt>
    <dgm:pt modelId="{07057A52-5396-4CD3-8A73-F02C9B3A0751}" type="parTrans" cxnId="{F8958718-B15C-43D9-BC99-B4A67BB9E971}">
      <dgm:prSet/>
      <dgm:spPr/>
      <dgm:t>
        <a:bodyPr/>
        <a:lstStyle/>
        <a:p>
          <a:endParaRPr lang="en-US">
            <a:solidFill>
              <a:schemeClr val="bg1"/>
            </a:solidFill>
            <a:latin typeface="Univers Condensed Light" panose="020B0306020202040204" pitchFamily="34" charset="0"/>
          </a:endParaRPr>
        </a:p>
      </dgm:t>
    </dgm:pt>
    <dgm:pt modelId="{ED4DA6F8-1081-4B71-BA2F-724C0A36FC28}" type="sibTrans" cxnId="{F8958718-B15C-43D9-BC99-B4A67BB9E971}">
      <dgm:prSet/>
      <dgm:spPr>
        <a:solidFill>
          <a:srgbClr val="00B0F0"/>
        </a:solidFill>
      </dgm:spPr>
      <dgm:t>
        <a:bodyPr/>
        <a:lstStyle/>
        <a:p>
          <a:endParaRPr lang="en-US">
            <a:solidFill>
              <a:schemeClr val="bg1"/>
            </a:solidFill>
            <a:latin typeface="Univers Condensed Light" panose="020B0306020202040204" pitchFamily="34" charset="0"/>
          </a:endParaRPr>
        </a:p>
      </dgm:t>
    </dgm:pt>
    <dgm:pt modelId="{261ADD06-9D88-462F-9202-A8BB229E8DAF}">
      <dgm:prSet phldrT="[Text]"/>
      <dgm:spPr/>
      <dgm:t>
        <a:bodyPr/>
        <a:lstStyle/>
        <a:p>
          <a:r>
            <a:rPr lang="en-US" dirty="0">
              <a:solidFill>
                <a:schemeClr val="tx1"/>
              </a:solidFill>
              <a:latin typeface="Univers Condensed Light" panose="020B0306020202040204" pitchFamily="34" charset="0"/>
            </a:rPr>
            <a:t>Carbon Footprint</a:t>
          </a:r>
        </a:p>
      </dgm:t>
    </dgm:pt>
    <dgm:pt modelId="{AEDCD72B-261A-4013-9C94-E3545C76B9D3}" type="parTrans" cxnId="{FCCD0B29-E8DF-4F26-8A92-40163B49AF28}">
      <dgm:prSet/>
      <dgm:spPr/>
      <dgm:t>
        <a:bodyPr/>
        <a:lstStyle/>
        <a:p>
          <a:endParaRPr lang="en-US">
            <a:solidFill>
              <a:schemeClr val="bg1"/>
            </a:solidFill>
            <a:latin typeface="Univers Condensed Light" panose="020B0306020202040204" pitchFamily="34" charset="0"/>
          </a:endParaRPr>
        </a:p>
      </dgm:t>
    </dgm:pt>
    <dgm:pt modelId="{D6122ACE-5D23-4AC9-BE13-A26CCCFC16EA}" type="sibTrans" cxnId="{FCCD0B29-E8DF-4F26-8A92-40163B49AF28}">
      <dgm:prSet/>
      <dgm:spPr>
        <a:solidFill>
          <a:srgbClr val="00B0F0"/>
        </a:solidFill>
      </dgm:spPr>
      <dgm:t>
        <a:bodyPr/>
        <a:lstStyle/>
        <a:p>
          <a:endParaRPr lang="en-US">
            <a:solidFill>
              <a:schemeClr val="bg1"/>
            </a:solidFill>
            <a:latin typeface="Univers Condensed Light" panose="020B0306020202040204" pitchFamily="34" charset="0"/>
          </a:endParaRPr>
        </a:p>
      </dgm:t>
    </dgm:pt>
    <dgm:pt modelId="{C4B76DA2-45E6-459E-B00E-DAD74101F25F}" type="pres">
      <dgm:prSet presAssocID="{3CB2A371-8A85-481C-8FCA-320CA0B4DD09}" presName="cycle" presStyleCnt="0">
        <dgm:presLayoutVars>
          <dgm:dir/>
          <dgm:resizeHandles val="exact"/>
        </dgm:presLayoutVars>
      </dgm:prSet>
      <dgm:spPr/>
    </dgm:pt>
    <dgm:pt modelId="{D3FF2E4D-46BE-4F45-AA89-A8EB87262D4D}" type="pres">
      <dgm:prSet presAssocID="{83845E55-5553-4DF2-9CE1-E44B39C8D063}" presName="dummy" presStyleCnt="0"/>
      <dgm:spPr/>
    </dgm:pt>
    <dgm:pt modelId="{36211F28-2410-4A38-9A8D-70634A6503EF}" type="pres">
      <dgm:prSet presAssocID="{83845E55-5553-4DF2-9CE1-E44B39C8D063}" presName="node" presStyleLbl="revTx" presStyleIdx="0" presStyleCnt="5">
        <dgm:presLayoutVars>
          <dgm:bulletEnabled val="1"/>
        </dgm:presLayoutVars>
      </dgm:prSet>
      <dgm:spPr/>
    </dgm:pt>
    <dgm:pt modelId="{83B5C165-F34E-4600-AE09-0EB759F89DD1}" type="pres">
      <dgm:prSet presAssocID="{DBA778D3-0FB9-44B0-ADFE-064B59BC198B}" presName="sibTrans" presStyleLbl="node1" presStyleIdx="0" presStyleCnt="5"/>
      <dgm:spPr/>
    </dgm:pt>
    <dgm:pt modelId="{3AA1411B-B035-4CE5-A614-EACC347D3865}" type="pres">
      <dgm:prSet presAssocID="{6A17C8B2-B93A-4028-9CAB-440944DCD37C}" presName="dummy" presStyleCnt="0"/>
      <dgm:spPr/>
    </dgm:pt>
    <dgm:pt modelId="{F439B4AB-3702-480B-89EE-354D3DCF6E79}" type="pres">
      <dgm:prSet presAssocID="{6A17C8B2-B93A-4028-9CAB-440944DCD37C}" presName="node" presStyleLbl="revTx" presStyleIdx="1" presStyleCnt="5">
        <dgm:presLayoutVars>
          <dgm:bulletEnabled val="1"/>
        </dgm:presLayoutVars>
      </dgm:prSet>
      <dgm:spPr/>
    </dgm:pt>
    <dgm:pt modelId="{44891B2A-2145-4C70-903C-D917E62A79C1}" type="pres">
      <dgm:prSet presAssocID="{55D0CFEB-F24B-4301-A51C-43A954980660}" presName="sibTrans" presStyleLbl="node1" presStyleIdx="1" presStyleCnt="5"/>
      <dgm:spPr/>
    </dgm:pt>
    <dgm:pt modelId="{8B7EF885-B584-4233-B688-F18C05084DD8}" type="pres">
      <dgm:prSet presAssocID="{808C5703-FBFA-4F6C-A9E8-CD052DE6A2B1}" presName="dummy" presStyleCnt="0"/>
      <dgm:spPr/>
    </dgm:pt>
    <dgm:pt modelId="{1EEED737-70BB-401D-9035-7AF006D4FF2E}" type="pres">
      <dgm:prSet presAssocID="{808C5703-FBFA-4F6C-A9E8-CD052DE6A2B1}" presName="node" presStyleLbl="revTx" presStyleIdx="2" presStyleCnt="5">
        <dgm:presLayoutVars>
          <dgm:bulletEnabled val="1"/>
        </dgm:presLayoutVars>
      </dgm:prSet>
      <dgm:spPr/>
    </dgm:pt>
    <dgm:pt modelId="{0351B433-1FCC-4E86-A1DD-DCCE0ECD69C2}" type="pres">
      <dgm:prSet presAssocID="{78526131-CE27-487D-BB62-F16FBA8D4C56}" presName="sibTrans" presStyleLbl="node1" presStyleIdx="2" presStyleCnt="5"/>
      <dgm:spPr/>
    </dgm:pt>
    <dgm:pt modelId="{967F3C39-FCCC-4D6F-B1B6-A390B424C46D}" type="pres">
      <dgm:prSet presAssocID="{1C61E3E2-13C5-42AE-BDF9-852DD6B087CA}" presName="dummy" presStyleCnt="0"/>
      <dgm:spPr/>
    </dgm:pt>
    <dgm:pt modelId="{B56EBB6A-E26D-40AA-8741-603DC4B8C4C8}" type="pres">
      <dgm:prSet presAssocID="{1C61E3E2-13C5-42AE-BDF9-852DD6B087CA}" presName="node" presStyleLbl="revTx" presStyleIdx="3" presStyleCnt="5">
        <dgm:presLayoutVars>
          <dgm:bulletEnabled val="1"/>
        </dgm:presLayoutVars>
      </dgm:prSet>
      <dgm:spPr/>
    </dgm:pt>
    <dgm:pt modelId="{B28F8066-08D6-443A-9001-06B70F475E0F}" type="pres">
      <dgm:prSet presAssocID="{ED4DA6F8-1081-4B71-BA2F-724C0A36FC28}" presName="sibTrans" presStyleLbl="node1" presStyleIdx="3" presStyleCnt="5"/>
      <dgm:spPr/>
    </dgm:pt>
    <dgm:pt modelId="{B7388D19-A3EF-49F5-B20E-006FA733538E}" type="pres">
      <dgm:prSet presAssocID="{261ADD06-9D88-462F-9202-A8BB229E8DAF}" presName="dummy" presStyleCnt="0"/>
      <dgm:spPr/>
    </dgm:pt>
    <dgm:pt modelId="{05BF6CFC-4F79-4B37-8CC9-4ADCDC19FFA7}" type="pres">
      <dgm:prSet presAssocID="{261ADD06-9D88-462F-9202-A8BB229E8DAF}" presName="node" presStyleLbl="revTx" presStyleIdx="4" presStyleCnt="5">
        <dgm:presLayoutVars>
          <dgm:bulletEnabled val="1"/>
        </dgm:presLayoutVars>
      </dgm:prSet>
      <dgm:spPr/>
    </dgm:pt>
    <dgm:pt modelId="{11C17E78-6D5C-4B03-AD6E-83337F295607}" type="pres">
      <dgm:prSet presAssocID="{D6122ACE-5D23-4AC9-BE13-A26CCCFC16EA}" presName="sibTrans" presStyleLbl="node1" presStyleIdx="4" presStyleCnt="5" custLinFactNeighborX="0" custLinFactNeighborY="246"/>
      <dgm:spPr/>
    </dgm:pt>
  </dgm:ptLst>
  <dgm:cxnLst>
    <dgm:cxn modelId="{F8958718-B15C-43D9-BC99-B4A67BB9E971}" srcId="{3CB2A371-8A85-481C-8FCA-320CA0B4DD09}" destId="{1C61E3E2-13C5-42AE-BDF9-852DD6B087CA}" srcOrd="3" destOrd="0" parTransId="{07057A52-5396-4CD3-8A73-F02C9B3A0751}" sibTransId="{ED4DA6F8-1081-4B71-BA2F-724C0A36FC28}"/>
    <dgm:cxn modelId="{3288D826-1303-48AA-9415-00882809F02D}" srcId="{3CB2A371-8A85-481C-8FCA-320CA0B4DD09}" destId="{808C5703-FBFA-4F6C-A9E8-CD052DE6A2B1}" srcOrd="2" destOrd="0" parTransId="{BCCC4DF5-E009-4463-8B17-A1085FF31294}" sibTransId="{78526131-CE27-487D-BB62-F16FBA8D4C56}"/>
    <dgm:cxn modelId="{FCCD0B29-E8DF-4F26-8A92-40163B49AF28}" srcId="{3CB2A371-8A85-481C-8FCA-320CA0B4DD09}" destId="{261ADD06-9D88-462F-9202-A8BB229E8DAF}" srcOrd="4" destOrd="0" parTransId="{AEDCD72B-261A-4013-9C94-E3545C76B9D3}" sibTransId="{D6122ACE-5D23-4AC9-BE13-A26CCCFC16EA}"/>
    <dgm:cxn modelId="{24C85D33-B770-41CF-BB0D-B0C180294EC6}" type="presOf" srcId="{78526131-CE27-487D-BB62-F16FBA8D4C56}" destId="{0351B433-1FCC-4E86-A1DD-DCCE0ECD69C2}" srcOrd="0" destOrd="0" presId="urn:microsoft.com/office/officeart/2005/8/layout/cycle1"/>
    <dgm:cxn modelId="{03A0D237-8CAC-40FB-BAB3-708F992B5BE9}" type="presOf" srcId="{261ADD06-9D88-462F-9202-A8BB229E8DAF}" destId="{05BF6CFC-4F79-4B37-8CC9-4ADCDC19FFA7}" srcOrd="0" destOrd="0" presId="urn:microsoft.com/office/officeart/2005/8/layout/cycle1"/>
    <dgm:cxn modelId="{DB56ED3B-AC59-461D-B7F5-199F61E40C4F}" type="presOf" srcId="{83845E55-5553-4DF2-9CE1-E44B39C8D063}" destId="{36211F28-2410-4A38-9A8D-70634A6503EF}" srcOrd="0" destOrd="0" presId="urn:microsoft.com/office/officeart/2005/8/layout/cycle1"/>
    <dgm:cxn modelId="{B679AB46-BD27-40E4-92A5-683875C27A0F}" type="presOf" srcId="{1C61E3E2-13C5-42AE-BDF9-852DD6B087CA}" destId="{B56EBB6A-E26D-40AA-8741-603DC4B8C4C8}" srcOrd="0" destOrd="0" presId="urn:microsoft.com/office/officeart/2005/8/layout/cycle1"/>
    <dgm:cxn modelId="{4C924985-797A-4A9B-989C-C49E5D5FA9AB}" type="presOf" srcId="{D6122ACE-5D23-4AC9-BE13-A26CCCFC16EA}" destId="{11C17E78-6D5C-4B03-AD6E-83337F295607}" srcOrd="0" destOrd="0" presId="urn:microsoft.com/office/officeart/2005/8/layout/cycle1"/>
    <dgm:cxn modelId="{7F67D688-FC05-4566-A1D4-61B76E9F01AB}" srcId="{3CB2A371-8A85-481C-8FCA-320CA0B4DD09}" destId="{83845E55-5553-4DF2-9CE1-E44B39C8D063}" srcOrd="0" destOrd="0" parTransId="{59AB0090-EB44-4FFE-BDBB-752278DDFD47}" sibTransId="{DBA778D3-0FB9-44B0-ADFE-064B59BC198B}"/>
    <dgm:cxn modelId="{55CE3B89-4900-4636-9444-621DDB6B0FED}" type="presOf" srcId="{55D0CFEB-F24B-4301-A51C-43A954980660}" destId="{44891B2A-2145-4C70-903C-D917E62A79C1}" srcOrd="0" destOrd="0" presId="urn:microsoft.com/office/officeart/2005/8/layout/cycle1"/>
    <dgm:cxn modelId="{1B655999-D1D5-4294-9DDD-922906AAFE6B}" srcId="{3CB2A371-8A85-481C-8FCA-320CA0B4DD09}" destId="{6A17C8B2-B93A-4028-9CAB-440944DCD37C}" srcOrd="1" destOrd="0" parTransId="{2E16854F-ECFB-4921-BAFA-AEF84B6C4479}" sibTransId="{55D0CFEB-F24B-4301-A51C-43A954980660}"/>
    <dgm:cxn modelId="{5DF13EA0-AF44-4529-9799-AFBBED561B45}" type="presOf" srcId="{3CB2A371-8A85-481C-8FCA-320CA0B4DD09}" destId="{C4B76DA2-45E6-459E-B00E-DAD74101F25F}" srcOrd="0" destOrd="0" presId="urn:microsoft.com/office/officeart/2005/8/layout/cycle1"/>
    <dgm:cxn modelId="{F6F9CCAB-66A4-4664-B751-C93EC00BDF99}" type="presOf" srcId="{DBA778D3-0FB9-44B0-ADFE-064B59BC198B}" destId="{83B5C165-F34E-4600-AE09-0EB759F89DD1}" srcOrd="0" destOrd="0" presId="urn:microsoft.com/office/officeart/2005/8/layout/cycle1"/>
    <dgm:cxn modelId="{A54FA7BA-0E48-49BF-8DC5-21390CE1594E}" type="presOf" srcId="{ED4DA6F8-1081-4B71-BA2F-724C0A36FC28}" destId="{B28F8066-08D6-443A-9001-06B70F475E0F}" srcOrd="0" destOrd="0" presId="urn:microsoft.com/office/officeart/2005/8/layout/cycle1"/>
    <dgm:cxn modelId="{F77331BF-E52C-4F18-B9F0-AC9D74816E6A}" type="presOf" srcId="{808C5703-FBFA-4F6C-A9E8-CD052DE6A2B1}" destId="{1EEED737-70BB-401D-9035-7AF006D4FF2E}" srcOrd="0" destOrd="0" presId="urn:microsoft.com/office/officeart/2005/8/layout/cycle1"/>
    <dgm:cxn modelId="{F3BF64DE-9E33-4830-AB65-27C83888535B}" type="presOf" srcId="{6A17C8B2-B93A-4028-9CAB-440944DCD37C}" destId="{F439B4AB-3702-480B-89EE-354D3DCF6E79}" srcOrd="0" destOrd="0" presId="urn:microsoft.com/office/officeart/2005/8/layout/cycle1"/>
    <dgm:cxn modelId="{7FE5BAAB-A718-45CD-9B75-7953DE4CA45D}" type="presParOf" srcId="{C4B76DA2-45E6-459E-B00E-DAD74101F25F}" destId="{D3FF2E4D-46BE-4F45-AA89-A8EB87262D4D}" srcOrd="0" destOrd="0" presId="urn:microsoft.com/office/officeart/2005/8/layout/cycle1"/>
    <dgm:cxn modelId="{EEAE5D6B-ECD6-4D57-A9F8-C6E7997556C3}" type="presParOf" srcId="{C4B76DA2-45E6-459E-B00E-DAD74101F25F}" destId="{36211F28-2410-4A38-9A8D-70634A6503EF}" srcOrd="1" destOrd="0" presId="urn:microsoft.com/office/officeart/2005/8/layout/cycle1"/>
    <dgm:cxn modelId="{F21710FF-046C-4B68-8874-DC931BA48C7A}" type="presParOf" srcId="{C4B76DA2-45E6-459E-B00E-DAD74101F25F}" destId="{83B5C165-F34E-4600-AE09-0EB759F89DD1}" srcOrd="2" destOrd="0" presId="urn:microsoft.com/office/officeart/2005/8/layout/cycle1"/>
    <dgm:cxn modelId="{5D578C0F-7DCB-46A9-BC9A-64AD357CDE5E}" type="presParOf" srcId="{C4B76DA2-45E6-459E-B00E-DAD74101F25F}" destId="{3AA1411B-B035-4CE5-A614-EACC347D3865}" srcOrd="3" destOrd="0" presId="urn:microsoft.com/office/officeart/2005/8/layout/cycle1"/>
    <dgm:cxn modelId="{14687368-4AD5-44DE-B8E2-CFDD8698AF79}" type="presParOf" srcId="{C4B76DA2-45E6-459E-B00E-DAD74101F25F}" destId="{F439B4AB-3702-480B-89EE-354D3DCF6E79}" srcOrd="4" destOrd="0" presId="urn:microsoft.com/office/officeart/2005/8/layout/cycle1"/>
    <dgm:cxn modelId="{FB4E1165-5095-45C3-8DF3-42C792093407}" type="presParOf" srcId="{C4B76DA2-45E6-459E-B00E-DAD74101F25F}" destId="{44891B2A-2145-4C70-903C-D917E62A79C1}" srcOrd="5" destOrd="0" presId="urn:microsoft.com/office/officeart/2005/8/layout/cycle1"/>
    <dgm:cxn modelId="{620E827B-9B37-4836-A8DA-A758D80A7205}" type="presParOf" srcId="{C4B76DA2-45E6-459E-B00E-DAD74101F25F}" destId="{8B7EF885-B584-4233-B688-F18C05084DD8}" srcOrd="6" destOrd="0" presId="urn:microsoft.com/office/officeart/2005/8/layout/cycle1"/>
    <dgm:cxn modelId="{1152275B-0674-4684-B18D-8338CC58212C}" type="presParOf" srcId="{C4B76DA2-45E6-459E-B00E-DAD74101F25F}" destId="{1EEED737-70BB-401D-9035-7AF006D4FF2E}" srcOrd="7" destOrd="0" presId="urn:microsoft.com/office/officeart/2005/8/layout/cycle1"/>
    <dgm:cxn modelId="{65EF228D-6B2D-4720-862C-117BAC23C3FA}" type="presParOf" srcId="{C4B76DA2-45E6-459E-B00E-DAD74101F25F}" destId="{0351B433-1FCC-4E86-A1DD-DCCE0ECD69C2}" srcOrd="8" destOrd="0" presId="urn:microsoft.com/office/officeart/2005/8/layout/cycle1"/>
    <dgm:cxn modelId="{E51CAEBB-D204-428E-9862-1211E60C5911}" type="presParOf" srcId="{C4B76DA2-45E6-459E-B00E-DAD74101F25F}" destId="{967F3C39-FCCC-4D6F-B1B6-A390B424C46D}" srcOrd="9" destOrd="0" presId="urn:microsoft.com/office/officeart/2005/8/layout/cycle1"/>
    <dgm:cxn modelId="{417ED85C-9132-4E41-AA0E-ACAD972CAD46}" type="presParOf" srcId="{C4B76DA2-45E6-459E-B00E-DAD74101F25F}" destId="{B56EBB6A-E26D-40AA-8741-603DC4B8C4C8}" srcOrd="10" destOrd="0" presId="urn:microsoft.com/office/officeart/2005/8/layout/cycle1"/>
    <dgm:cxn modelId="{DA952A19-420D-48A7-AE56-DFD2D866CC86}" type="presParOf" srcId="{C4B76DA2-45E6-459E-B00E-DAD74101F25F}" destId="{B28F8066-08D6-443A-9001-06B70F475E0F}" srcOrd="11" destOrd="0" presId="urn:microsoft.com/office/officeart/2005/8/layout/cycle1"/>
    <dgm:cxn modelId="{4A029A99-0378-462B-8EBE-A3908220130C}" type="presParOf" srcId="{C4B76DA2-45E6-459E-B00E-DAD74101F25F}" destId="{B7388D19-A3EF-49F5-B20E-006FA733538E}" srcOrd="12" destOrd="0" presId="urn:microsoft.com/office/officeart/2005/8/layout/cycle1"/>
    <dgm:cxn modelId="{724502B8-E91A-425E-AB51-8244FAFFC6F7}" type="presParOf" srcId="{C4B76DA2-45E6-459E-B00E-DAD74101F25F}" destId="{05BF6CFC-4F79-4B37-8CC9-4ADCDC19FFA7}" srcOrd="13" destOrd="0" presId="urn:microsoft.com/office/officeart/2005/8/layout/cycle1"/>
    <dgm:cxn modelId="{F8DFA681-8B73-43E6-A465-448F4A74F90E}" type="presParOf" srcId="{C4B76DA2-45E6-459E-B00E-DAD74101F25F}" destId="{11C17E78-6D5C-4B03-AD6E-83337F295607}"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B2A371-8A85-481C-8FCA-320CA0B4DD0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83845E55-5553-4DF2-9CE1-E44B39C8D063}">
      <dgm:prSet phldrT="[Text]"/>
      <dgm:spPr/>
      <dgm:t>
        <a:bodyPr/>
        <a:lstStyle/>
        <a:p>
          <a:r>
            <a:rPr lang="en-US" dirty="0">
              <a:solidFill>
                <a:schemeClr val="tx1"/>
              </a:solidFill>
              <a:latin typeface="Univers Condensed Light" panose="020B0306020202040204" pitchFamily="34" charset="0"/>
            </a:rPr>
            <a:t>Climate Hazards</a:t>
          </a:r>
        </a:p>
      </dgm:t>
    </dgm:pt>
    <dgm:pt modelId="{59AB0090-EB44-4FFE-BDBB-752278DDFD47}" type="parTrans" cxnId="{7F67D688-FC05-4566-A1D4-61B76E9F01AB}">
      <dgm:prSet/>
      <dgm:spPr/>
      <dgm:t>
        <a:bodyPr/>
        <a:lstStyle/>
        <a:p>
          <a:endParaRPr lang="en-US">
            <a:solidFill>
              <a:schemeClr val="bg1"/>
            </a:solidFill>
            <a:latin typeface="Univers Condensed Light" panose="020B0306020202040204" pitchFamily="34" charset="0"/>
          </a:endParaRPr>
        </a:p>
      </dgm:t>
    </dgm:pt>
    <dgm:pt modelId="{DBA778D3-0FB9-44B0-ADFE-064B59BC198B}" type="sibTrans" cxnId="{7F67D688-FC05-4566-A1D4-61B76E9F01AB}">
      <dgm:prSet/>
      <dgm:spPr>
        <a:solidFill>
          <a:srgbClr val="92D050"/>
        </a:solidFill>
      </dgm:spPr>
      <dgm:t>
        <a:bodyPr/>
        <a:lstStyle/>
        <a:p>
          <a:endParaRPr lang="en-US">
            <a:solidFill>
              <a:schemeClr val="bg1"/>
            </a:solidFill>
            <a:latin typeface="Univers Condensed Light" panose="020B0306020202040204" pitchFamily="34" charset="0"/>
          </a:endParaRPr>
        </a:p>
      </dgm:t>
    </dgm:pt>
    <dgm:pt modelId="{6F263EB5-1251-4A68-91F7-53A56B67D5D6}">
      <dgm:prSet phldrT="[Text]"/>
      <dgm:spPr/>
      <dgm:t>
        <a:bodyPr/>
        <a:lstStyle/>
        <a:p>
          <a:r>
            <a:rPr lang="en-US" dirty="0">
              <a:solidFill>
                <a:schemeClr val="tx1"/>
              </a:solidFill>
              <a:latin typeface="Univers Condensed Light" panose="020B0306020202040204" pitchFamily="34" charset="0"/>
            </a:rPr>
            <a:t>Impacts</a:t>
          </a:r>
        </a:p>
      </dgm:t>
    </dgm:pt>
    <dgm:pt modelId="{35E07F99-3B62-4213-8286-DA20578CF6F2}" type="parTrans" cxnId="{A8F6F4A3-E583-4062-BE63-226C7F1CD70C}">
      <dgm:prSet/>
      <dgm:spPr/>
      <dgm:t>
        <a:bodyPr/>
        <a:lstStyle/>
        <a:p>
          <a:endParaRPr lang="en-US">
            <a:latin typeface="Univers Condensed Light" panose="020B0306020202040204" pitchFamily="34" charset="0"/>
          </a:endParaRPr>
        </a:p>
      </dgm:t>
    </dgm:pt>
    <dgm:pt modelId="{074008B5-0909-45DC-A8E1-102133E6897D}" type="sibTrans" cxnId="{A8F6F4A3-E583-4062-BE63-226C7F1CD70C}">
      <dgm:prSet/>
      <dgm:spPr>
        <a:solidFill>
          <a:srgbClr val="92D050"/>
        </a:solidFill>
      </dgm:spPr>
      <dgm:t>
        <a:bodyPr/>
        <a:lstStyle/>
        <a:p>
          <a:endParaRPr lang="en-US">
            <a:latin typeface="Univers Condensed Light" panose="020B0306020202040204" pitchFamily="34" charset="0"/>
          </a:endParaRPr>
        </a:p>
      </dgm:t>
    </dgm:pt>
    <dgm:pt modelId="{F0E7386E-84FA-48C3-9360-9DD11925A640}">
      <dgm:prSet phldrT="[Text]"/>
      <dgm:spPr/>
      <dgm:t>
        <a:bodyPr/>
        <a:lstStyle/>
        <a:p>
          <a:r>
            <a:rPr lang="en-US" dirty="0">
              <a:solidFill>
                <a:schemeClr val="tx1"/>
              </a:solidFill>
              <a:latin typeface="Univers Condensed Light" panose="020B0306020202040204" pitchFamily="34" charset="0"/>
            </a:rPr>
            <a:t>Recovery</a:t>
          </a:r>
        </a:p>
      </dgm:t>
    </dgm:pt>
    <dgm:pt modelId="{E02331FB-A5F6-4014-89CE-76551F9EEDC3}" type="parTrans" cxnId="{75E857A0-4E89-435E-94A1-64043825B756}">
      <dgm:prSet/>
      <dgm:spPr/>
      <dgm:t>
        <a:bodyPr/>
        <a:lstStyle/>
        <a:p>
          <a:endParaRPr lang="en-US">
            <a:latin typeface="Univers Condensed Light" panose="020B0306020202040204" pitchFamily="34" charset="0"/>
          </a:endParaRPr>
        </a:p>
      </dgm:t>
    </dgm:pt>
    <dgm:pt modelId="{A06BBF60-4384-460E-8490-850A5CF493FB}" type="sibTrans" cxnId="{75E857A0-4E89-435E-94A1-64043825B756}">
      <dgm:prSet/>
      <dgm:spPr>
        <a:solidFill>
          <a:srgbClr val="92D050"/>
        </a:solidFill>
      </dgm:spPr>
      <dgm:t>
        <a:bodyPr/>
        <a:lstStyle/>
        <a:p>
          <a:endParaRPr lang="en-US">
            <a:latin typeface="Univers Condensed Light" panose="020B0306020202040204" pitchFamily="34" charset="0"/>
          </a:endParaRPr>
        </a:p>
      </dgm:t>
    </dgm:pt>
    <dgm:pt modelId="{1FE9A29D-10CA-448F-90C6-881010329DF9}">
      <dgm:prSet phldrT="[Text]"/>
      <dgm:spPr/>
      <dgm:t>
        <a:bodyPr/>
        <a:lstStyle/>
        <a:p>
          <a:r>
            <a:rPr lang="en-US" dirty="0">
              <a:solidFill>
                <a:schemeClr val="tx1"/>
              </a:solidFill>
              <a:latin typeface="Univers Condensed Light" panose="020B0306020202040204" pitchFamily="34" charset="0"/>
            </a:rPr>
            <a:t>Travel</a:t>
          </a:r>
        </a:p>
      </dgm:t>
    </dgm:pt>
    <dgm:pt modelId="{7A74025F-CFEE-4ABC-8E99-0A07AF15E0E4}" type="parTrans" cxnId="{CC1B274C-DEA2-48EB-8967-E8B534EF34B9}">
      <dgm:prSet/>
      <dgm:spPr/>
      <dgm:t>
        <a:bodyPr/>
        <a:lstStyle/>
        <a:p>
          <a:endParaRPr lang="en-US">
            <a:latin typeface="Univers Condensed Light" panose="020B0306020202040204" pitchFamily="34" charset="0"/>
          </a:endParaRPr>
        </a:p>
      </dgm:t>
    </dgm:pt>
    <dgm:pt modelId="{CABFB3CC-04E4-4D65-BB9A-83737BCD3CAB}" type="sibTrans" cxnId="{CC1B274C-DEA2-48EB-8967-E8B534EF34B9}">
      <dgm:prSet/>
      <dgm:spPr>
        <a:solidFill>
          <a:srgbClr val="92D050"/>
        </a:solidFill>
      </dgm:spPr>
      <dgm:t>
        <a:bodyPr/>
        <a:lstStyle/>
        <a:p>
          <a:endParaRPr lang="en-US">
            <a:latin typeface="Univers Condensed Light" panose="020B0306020202040204" pitchFamily="34" charset="0"/>
          </a:endParaRPr>
        </a:p>
      </dgm:t>
    </dgm:pt>
    <dgm:pt modelId="{DF94F296-0B37-4C55-BD36-B7172D34A8CF}">
      <dgm:prSet phldrT="[Text]"/>
      <dgm:spPr/>
      <dgm:t>
        <a:bodyPr/>
        <a:lstStyle/>
        <a:p>
          <a:r>
            <a:rPr lang="en-US" dirty="0">
              <a:solidFill>
                <a:schemeClr val="tx1"/>
              </a:solidFill>
              <a:latin typeface="Univers Condensed Light" panose="020B0306020202040204" pitchFamily="34" charset="0"/>
            </a:rPr>
            <a:t>Commerce</a:t>
          </a:r>
        </a:p>
      </dgm:t>
    </dgm:pt>
    <dgm:pt modelId="{A67D1334-8F7C-4B42-98CC-0F2A89477045}" type="parTrans" cxnId="{789CC71B-1001-4782-A9AD-6D9F28969664}">
      <dgm:prSet/>
      <dgm:spPr/>
      <dgm:t>
        <a:bodyPr/>
        <a:lstStyle/>
        <a:p>
          <a:endParaRPr lang="en-US">
            <a:latin typeface="Univers Condensed Light" panose="020B0306020202040204" pitchFamily="34" charset="0"/>
          </a:endParaRPr>
        </a:p>
      </dgm:t>
    </dgm:pt>
    <dgm:pt modelId="{33857A22-3934-492D-9D75-E0ADEBFD82B7}" type="sibTrans" cxnId="{789CC71B-1001-4782-A9AD-6D9F28969664}">
      <dgm:prSet/>
      <dgm:spPr>
        <a:solidFill>
          <a:srgbClr val="92D050"/>
        </a:solidFill>
      </dgm:spPr>
      <dgm:t>
        <a:bodyPr/>
        <a:lstStyle/>
        <a:p>
          <a:endParaRPr lang="en-US">
            <a:latin typeface="Univers Condensed Light" panose="020B0306020202040204" pitchFamily="34" charset="0"/>
          </a:endParaRPr>
        </a:p>
      </dgm:t>
    </dgm:pt>
    <dgm:pt modelId="{C4B76DA2-45E6-459E-B00E-DAD74101F25F}" type="pres">
      <dgm:prSet presAssocID="{3CB2A371-8A85-481C-8FCA-320CA0B4DD09}" presName="cycle" presStyleCnt="0">
        <dgm:presLayoutVars>
          <dgm:dir/>
          <dgm:resizeHandles val="exact"/>
        </dgm:presLayoutVars>
      </dgm:prSet>
      <dgm:spPr/>
    </dgm:pt>
    <dgm:pt modelId="{417C5662-4C90-47DB-968B-3946DB8A73D9}" type="pres">
      <dgm:prSet presAssocID="{83845E55-5553-4DF2-9CE1-E44B39C8D063}" presName="dummy" presStyleCnt="0"/>
      <dgm:spPr/>
    </dgm:pt>
    <dgm:pt modelId="{36211F28-2410-4A38-9A8D-70634A6503EF}" type="pres">
      <dgm:prSet presAssocID="{83845E55-5553-4DF2-9CE1-E44B39C8D063}" presName="node" presStyleLbl="revTx" presStyleIdx="0" presStyleCnt="5">
        <dgm:presLayoutVars>
          <dgm:bulletEnabled val="1"/>
        </dgm:presLayoutVars>
      </dgm:prSet>
      <dgm:spPr/>
    </dgm:pt>
    <dgm:pt modelId="{BC058CB6-5E6D-4F48-BDBD-C9D972AC9C51}" type="pres">
      <dgm:prSet presAssocID="{DBA778D3-0FB9-44B0-ADFE-064B59BC198B}" presName="sibTrans" presStyleLbl="node1" presStyleIdx="0" presStyleCnt="5"/>
      <dgm:spPr/>
    </dgm:pt>
    <dgm:pt modelId="{0A914A2D-7133-41CE-890F-496EFE9CF25E}" type="pres">
      <dgm:prSet presAssocID="{6F263EB5-1251-4A68-91F7-53A56B67D5D6}" presName="dummy" presStyleCnt="0"/>
      <dgm:spPr/>
    </dgm:pt>
    <dgm:pt modelId="{4571559C-FB2F-4FB1-BDF1-228507C8C8B8}" type="pres">
      <dgm:prSet presAssocID="{6F263EB5-1251-4A68-91F7-53A56B67D5D6}" presName="node" presStyleLbl="revTx" presStyleIdx="1" presStyleCnt="5">
        <dgm:presLayoutVars>
          <dgm:bulletEnabled val="1"/>
        </dgm:presLayoutVars>
      </dgm:prSet>
      <dgm:spPr/>
    </dgm:pt>
    <dgm:pt modelId="{C4AD85FE-6268-4FF9-B88F-EC07D9B5667A}" type="pres">
      <dgm:prSet presAssocID="{074008B5-0909-45DC-A8E1-102133E6897D}" presName="sibTrans" presStyleLbl="node1" presStyleIdx="1" presStyleCnt="5"/>
      <dgm:spPr/>
    </dgm:pt>
    <dgm:pt modelId="{751A4915-0E35-4FDA-BEC6-309F1DF36081}" type="pres">
      <dgm:prSet presAssocID="{F0E7386E-84FA-48C3-9360-9DD11925A640}" presName="dummy" presStyleCnt="0"/>
      <dgm:spPr/>
    </dgm:pt>
    <dgm:pt modelId="{0B7BE5A4-CCE3-4D18-97BF-BF9AC4FB5DE0}" type="pres">
      <dgm:prSet presAssocID="{F0E7386E-84FA-48C3-9360-9DD11925A640}" presName="node" presStyleLbl="revTx" presStyleIdx="2" presStyleCnt="5">
        <dgm:presLayoutVars>
          <dgm:bulletEnabled val="1"/>
        </dgm:presLayoutVars>
      </dgm:prSet>
      <dgm:spPr/>
    </dgm:pt>
    <dgm:pt modelId="{EA2830F4-E685-4B70-A2DA-C8AFE31ED32C}" type="pres">
      <dgm:prSet presAssocID="{A06BBF60-4384-460E-8490-850A5CF493FB}" presName="sibTrans" presStyleLbl="node1" presStyleIdx="2" presStyleCnt="5"/>
      <dgm:spPr/>
    </dgm:pt>
    <dgm:pt modelId="{7827CA36-E761-48FA-91A4-E6E0A8942DC7}" type="pres">
      <dgm:prSet presAssocID="{1FE9A29D-10CA-448F-90C6-881010329DF9}" presName="dummy" presStyleCnt="0"/>
      <dgm:spPr/>
    </dgm:pt>
    <dgm:pt modelId="{A9E1EC44-5461-4E1C-AFC3-88986D608267}" type="pres">
      <dgm:prSet presAssocID="{1FE9A29D-10CA-448F-90C6-881010329DF9}" presName="node" presStyleLbl="revTx" presStyleIdx="3" presStyleCnt="5">
        <dgm:presLayoutVars>
          <dgm:bulletEnabled val="1"/>
        </dgm:presLayoutVars>
      </dgm:prSet>
      <dgm:spPr/>
    </dgm:pt>
    <dgm:pt modelId="{FD98B6E0-363E-489B-B344-D68A8E282979}" type="pres">
      <dgm:prSet presAssocID="{CABFB3CC-04E4-4D65-BB9A-83737BCD3CAB}" presName="sibTrans" presStyleLbl="node1" presStyleIdx="3" presStyleCnt="5"/>
      <dgm:spPr/>
    </dgm:pt>
    <dgm:pt modelId="{764AC3DF-3D6D-40B1-8546-DE52817FC25C}" type="pres">
      <dgm:prSet presAssocID="{DF94F296-0B37-4C55-BD36-B7172D34A8CF}" presName="dummy" presStyleCnt="0"/>
      <dgm:spPr/>
    </dgm:pt>
    <dgm:pt modelId="{95844433-FF52-4329-8118-05C10C78D6D0}" type="pres">
      <dgm:prSet presAssocID="{DF94F296-0B37-4C55-BD36-B7172D34A8CF}" presName="node" presStyleLbl="revTx" presStyleIdx="4" presStyleCnt="5">
        <dgm:presLayoutVars>
          <dgm:bulletEnabled val="1"/>
        </dgm:presLayoutVars>
      </dgm:prSet>
      <dgm:spPr/>
    </dgm:pt>
    <dgm:pt modelId="{F94896CE-8DDB-4F0F-AF6C-321D8A7728A3}" type="pres">
      <dgm:prSet presAssocID="{33857A22-3934-492D-9D75-E0ADEBFD82B7}" presName="sibTrans" presStyleLbl="node1" presStyleIdx="4" presStyleCnt="5"/>
      <dgm:spPr/>
    </dgm:pt>
  </dgm:ptLst>
  <dgm:cxnLst>
    <dgm:cxn modelId="{789CC71B-1001-4782-A9AD-6D9F28969664}" srcId="{3CB2A371-8A85-481C-8FCA-320CA0B4DD09}" destId="{DF94F296-0B37-4C55-BD36-B7172D34A8CF}" srcOrd="4" destOrd="0" parTransId="{A67D1334-8F7C-4B42-98CC-0F2A89477045}" sibTransId="{33857A22-3934-492D-9D75-E0ADEBFD82B7}"/>
    <dgm:cxn modelId="{471B372A-E4BE-43CD-9E79-1F75E022296F}" type="presOf" srcId="{1FE9A29D-10CA-448F-90C6-881010329DF9}" destId="{A9E1EC44-5461-4E1C-AFC3-88986D608267}" srcOrd="0" destOrd="0" presId="urn:microsoft.com/office/officeart/2005/8/layout/cycle1"/>
    <dgm:cxn modelId="{DB56ED3B-AC59-461D-B7F5-199F61E40C4F}" type="presOf" srcId="{83845E55-5553-4DF2-9CE1-E44B39C8D063}" destId="{36211F28-2410-4A38-9A8D-70634A6503EF}" srcOrd="0" destOrd="0" presId="urn:microsoft.com/office/officeart/2005/8/layout/cycle1"/>
    <dgm:cxn modelId="{6C617D65-B558-4F1F-9626-1104F1A7BCFE}" type="presOf" srcId="{DBA778D3-0FB9-44B0-ADFE-064B59BC198B}" destId="{BC058CB6-5E6D-4F48-BDBD-C9D972AC9C51}" srcOrd="0" destOrd="0" presId="urn:microsoft.com/office/officeart/2005/8/layout/cycle1"/>
    <dgm:cxn modelId="{517F5649-E99D-4F7C-AF1C-4B4F5A1666A4}" type="presOf" srcId="{A06BBF60-4384-460E-8490-850A5CF493FB}" destId="{EA2830F4-E685-4B70-A2DA-C8AFE31ED32C}" srcOrd="0" destOrd="0" presId="urn:microsoft.com/office/officeart/2005/8/layout/cycle1"/>
    <dgm:cxn modelId="{CC1B274C-DEA2-48EB-8967-E8B534EF34B9}" srcId="{3CB2A371-8A85-481C-8FCA-320CA0B4DD09}" destId="{1FE9A29D-10CA-448F-90C6-881010329DF9}" srcOrd="3" destOrd="0" parTransId="{7A74025F-CFEE-4ABC-8E99-0A07AF15E0E4}" sibTransId="{CABFB3CC-04E4-4D65-BB9A-83737BCD3CAB}"/>
    <dgm:cxn modelId="{F69D417A-E21D-4A72-8E1C-FD3783884DA7}" type="presOf" srcId="{33857A22-3934-492D-9D75-E0ADEBFD82B7}" destId="{F94896CE-8DDB-4F0F-AF6C-321D8A7728A3}" srcOrd="0" destOrd="0" presId="urn:microsoft.com/office/officeart/2005/8/layout/cycle1"/>
    <dgm:cxn modelId="{7F67D688-FC05-4566-A1D4-61B76E9F01AB}" srcId="{3CB2A371-8A85-481C-8FCA-320CA0B4DD09}" destId="{83845E55-5553-4DF2-9CE1-E44B39C8D063}" srcOrd="0" destOrd="0" parTransId="{59AB0090-EB44-4FFE-BDBB-752278DDFD47}" sibTransId="{DBA778D3-0FB9-44B0-ADFE-064B59BC198B}"/>
    <dgm:cxn modelId="{6BCE5A9F-9A5D-4394-A23C-CB840BF8D49D}" type="presOf" srcId="{6F263EB5-1251-4A68-91F7-53A56B67D5D6}" destId="{4571559C-FB2F-4FB1-BDF1-228507C8C8B8}" srcOrd="0" destOrd="0" presId="urn:microsoft.com/office/officeart/2005/8/layout/cycle1"/>
    <dgm:cxn modelId="{5DF13EA0-AF44-4529-9799-AFBBED561B45}" type="presOf" srcId="{3CB2A371-8A85-481C-8FCA-320CA0B4DD09}" destId="{C4B76DA2-45E6-459E-B00E-DAD74101F25F}" srcOrd="0" destOrd="0" presId="urn:microsoft.com/office/officeart/2005/8/layout/cycle1"/>
    <dgm:cxn modelId="{75E857A0-4E89-435E-94A1-64043825B756}" srcId="{3CB2A371-8A85-481C-8FCA-320CA0B4DD09}" destId="{F0E7386E-84FA-48C3-9360-9DD11925A640}" srcOrd="2" destOrd="0" parTransId="{E02331FB-A5F6-4014-89CE-76551F9EEDC3}" sibTransId="{A06BBF60-4384-460E-8490-850A5CF493FB}"/>
    <dgm:cxn modelId="{A8F6F4A3-E583-4062-BE63-226C7F1CD70C}" srcId="{3CB2A371-8A85-481C-8FCA-320CA0B4DD09}" destId="{6F263EB5-1251-4A68-91F7-53A56B67D5D6}" srcOrd="1" destOrd="0" parTransId="{35E07F99-3B62-4213-8286-DA20578CF6F2}" sibTransId="{074008B5-0909-45DC-A8E1-102133E6897D}"/>
    <dgm:cxn modelId="{7E73E4BA-6331-48C7-9111-B1647D0987BE}" type="presOf" srcId="{DF94F296-0B37-4C55-BD36-B7172D34A8CF}" destId="{95844433-FF52-4329-8118-05C10C78D6D0}" srcOrd="0" destOrd="0" presId="urn:microsoft.com/office/officeart/2005/8/layout/cycle1"/>
    <dgm:cxn modelId="{4892E5DC-40C8-4702-BB06-FEBCE0C5E2AC}" type="presOf" srcId="{CABFB3CC-04E4-4D65-BB9A-83737BCD3CAB}" destId="{FD98B6E0-363E-489B-B344-D68A8E282979}" srcOrd="0" destOrd="0" presId="urn:microsoft.com/office/officeart/2005/8/layout/cycle1"/>
    <dgm:cxn modelId="{9B51F0DF-00EB-4AAD-B63F-FC0419C42D25}" type="presOf" srcId="{074008B5-0909-45DC-A8E1-102133E6897D}" destId="{C4AD85FE-6268-4FF9-B88F-EC07D9B5667A}" srcOrd="0" destOrd="0" presId="urn:microsoft.com/office/officeart/2005/8/layout/cycle1"/>
    <dgm:cxn modelId="{04E88EEC-A372-4FD1-BAA2-17798D1475EC}" type="presOf" srcId="{F0E7386E-84FA-48C3-9360-9DD11925A640}" destId="{0B7BE5A4-CCE3-4D18-97BF-BF9AC4FB5DE0}" srcOrd="0" destOrd="0" presId="urn:microsoft.com/office/officeart/2005/8/layout/cycle1"/>
    <dgm:cxn modelId="{7656E416-A77A-4069-AC83-F3938C9ED2C1}" type="presParOf" srcId="{C4B76DA2-45E6-459E-B00E-DAD74101F25F}" destId="{417C5662-4C90-47DB-968B-3946DB8A73D9}" srcOrd="0" destOrd="0" presId="urn:microsoft.com/office/officeart/2005/8/layout/cycle1"/>
    <dgm:cxn modelId="{EEAE5D6B-ECD6-4D57-A9F8-C6E7997556C3}" type="presParOf" srcId="{C4B76DA2-45E6-459E-B00E-DAD74101F25F}" destId="{36211F28-2410-4A38-9A8D-70634A6503EF}" srcOrd="1" destOrd="0" presId="urn:microsoft.com/office/officeart/2005/8/layout/cycle1"/>
    <dgm:cxn modelId="{548DA634-CAAE-4BB8-A316-BC9343FA2184}" type="presParOf" srcId="{C4B76DA2-45E6-459E-B00E-DAD74101F25F}" destId="{BC058CB6-5E6D-4F48-BDBD-C9D972AC9C51}" srcOrd="2" destOrd="0" presId="urn:microsoft.com/office/officeart/2005/8/layout/cycle1"/>
    <dgm:cxn modelId="{4BF803C3-1225-46B0-9E1C-A56C1502C054}" type="presParOf" srcId="{C4B76DA2-45E6-459E-B00E-DAD74101F25F}" destId="{0A914A2D-7133-41CE-890F-496EFE9CF25E}" srcOrd="3" destOrd="0" presId="urn:microsoft.com/office/officeart/2005/8/layout/cycle1"/>
    <dgm:cxn modelId="{83186A9E-AA38-478E-88DB-FEA3049CF975}" type="presParOf" srcId="{C4B76DA2-45E6-459E-B00E-DAD74101F25F}" destId="{4571559C-FB2F-4FB1-BDF1-228507C8C8B8}" srcOrd="4" destOrd="0" presId="urn:microsoft.com/office/officeart/2005/8/layout/cycle1"/>
    <dgm:cxn modelId="{00BB96C4-D68A-46A3-86A1-8C1D2F9AB975}" type="presParOf" srcId="{C4B76DA2-45E6-459E-B00E-DAD74101F25F}" destId="{C4AD85FE-6268-4FF9-B88F-EC07D9B5667A}" srcOrd="5" destOrd="0" presId="urn:microsoft.com/office/officeart/2005/8/layout/cycle1"/>
    <dgm:cxn modelId="{0803F831-4640-433A-97B6-A85A639D8C8F}" type="presParOf" srcId="{C4B76DA2-45E6-459E-B00E-DAD74101F25F}" destId="{751A4915-0E35-4FDA-BEC6-309F1DF36081}" srcOrd="6" destOrd="0" presId="urn:microsoft.com/office/officeart/2005/8/layout/cycle1"/>
    <dgm:cxn modelId="{EBCF6E62-68F8-40F2-BE8E-F2943A56E740}" type="presParOf" srcId="{C4B76DA2-45E6-459E-B00E-DAD74101F25F}" destId="{0B7BE5A4-CCE3-4D18-97BF-BF9AC4FB5DE0}" srcOrd="7" destOrd="0" presId="urn:microsoft.com/office/officeart/2005/8/layout/cycle1"/>
    <dgm:cxn modelId="{9A90D271-D501-42F9-80AB-D4FE067C0838}" type="presParOf" srcId="{C4B76DA2-45E6-459E-B00E-DAD74101F25F}" destId="{EA2830F4-E685-4B70-A2DA-C8AFE31ED32C}" srcOrd="8" destOrd="0" presId="urn:microsoft.com/office/officeart/2005/8/layout/cycle1"/>
    <dgm:cxn modelId="{79D4BDC7-DB14-44DA-84DC-9CFAB5FFAD81}" type="presParOf" srcId="{C4B76DA2-45E6-459E-B00E-DAD74101F25F}" destId="{7827CA36-E761-48FA-91A4-E6E0A8942DC7}" srcOrd="9" destOrd="0" presId="urn:microsoft.com/office/officeart/2005/8/layout/cycle1"/>
    <dgm:cxn modelId="{92BBCF7D-5176-4A7F-814A-E8E9BA6AC935}" type="presParOf" srcId="{C4B76DA2-45E6-459E-B00E-DAD74101F25F}" destId="{A9E1EC44-5461-4E1C-AFC3-88986D608267}" srcOrd="10" destOrd="0" presId="urn:microsoft.com/office/officeart/2005/8/layout/cycle1"/>
    <dgm:cxn modelId="{F813073D-7644-4DDD-B49E-721D6CE2DE03}" type="presParOf" srcId="{C4B76DA2-45E6-459E-B00E-DAD74101F25F}" destId="{FD98B6E0-363E-489B-B344-D68A8E282979}" srcOrd="11" destOrd="0" presId="urn:microsoft.com/office/officeart/2005/8/layout/cycle1"/>
    <dgm:cxn modelId="{8C9CF30A-6C49-44EA-BFA2-069A24559F0C}" type="presParOf" srcId="{C4B76DA2-45E6-459E-B00E-DAD74101F25F}" destId="{764AC3DF-3D6D-40B1-8546-DE52817FC25C}" srcOrd="12" destOrd="0" presId="urn:microsoft.com/office/officeart/2005/8/layout/cycle1"/>
    <dgm:cxn modelId="{8204037D-A76A-473F-9F7C-ADAB6BB11739}" type="presParOf" srcId="{C4B76DA2-45E6-459E-B00E-DAD74101F25F}" destId="{95844433-FF52-4329-8118-05C10C78D6D0}" srcOrd="13" destOrd="0" presId="urn:microsoft.com/office/officeart/2005/8/layout/cycle1"/>
    <dgm:cxn modelId="{4051CCE1-BA55-4651-A68F-DE9633B048F8}" type="presParOf" srcId="{C4B76DA2-45E6-459E-B00E-DAD74101F25F}" destId="{F94896CE-8DDB-4F0F-AF6C-321D8A7728A3}"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1F28-2410-4A38-9A8D-70634A6503EF}">
      <dsp:nvSpPr>
        <dsp:cNvPr id="0" name=""/>
        <dsp:cNvSpPr/>
      </dsp:nvSpPr>
      <dsp:spPr>
        <a:xfrm>
          <a:off x="3351584" y="23786"/>
          <a:ext cx="833358" cy="83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Univers Condensed Light" panose="020B0306020202040204" pitchFamily="34" charset="0"/>
            </a:rPr>
            <a:t>New Business</a:t>
          </a:r>
        </a:p>
      </dsp:txBody>
      <dsp:txXfrm>
        <a:off x="3351584" y="23786"/>
        <a:ext cx="833358" cy="833358"/>
      </dsp:txXfrm>
    </dsp:sp>
    <dsp:sp modelId="{83B5C165-F34E-4600-AE09-0EB759F89DD1}">
      <dsp:nvSpPr>
        <dsp:cNvPr id="0" name=""/>
        <dsp:cNvSpPr/>
      </dsp:nvSpPr>
      <dsp:spPr>
        <a:xfrm>
          <a:off x="1389400" y="-542"/>
          <a:ext cx="3126797" cy="3126797"/>
        </a:xfrm>
        <a:prstGeom prst="circularArrow">
          <a:avLst>
            <a:gd name="adj1" fmla="val 5197"/>
            <a:gd name="adj2" fmla="val 335695"/>
            <a:gd name="adj3" fmla="val 21294130"/>
            <a:gd name="adj4" fmla="val 19765461"/>
            <a:gd name="adj5" fmla="val 6063"/>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9B4AB-3702-480B-89EE-354D3DCF6E79}">
      <dsp:nvSpPr>
        <dsp:cNvPr id="0" name=""/>
        <dsp:cNvSpPr/>
      </dsp:nvSpPr>
      <dsp:spPr>
        <a:xfrm>
          <a:off x="3855569" y="1574892"/>
          <a:ext cx="833358" cy="83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Univers Condensed Light" panose="020B0306020202040204" pitchFamily="34" charset="0"/>
            </a:rPr>
            <a:t>New Buildings</a:t>
          </a:r>
        </a:p>
      </dsp:txBody>
      <dsp:txXfrm>
        <a:off x="3855569" y="1574892"/>
        <a:ext cx="833358" cy="833358"/>
      </dsp:txXfrm>
    </dsp:sp>
    <dsp:sp modelId="{44891B2A-2145-4C70-903C-D917E62A79C1}">
      <dsp:nvSpPr>
        <dsp:cNvPr id="0" name=""/>
        <dsp:cNvSpPr/>
      </dsp:nvSpPr>
      <dsp:spPr>
        <a:xfrm>
          <a:off x="1389400" y="-542"/>
          <a:ext cx="3126797" cy="3126797"/>
        </a:xfrm>
        <a:prstGeom prst="circularArrow">
          <a:avLst>
            <a:gd name="adj1" fmla="val 5197"/>
            <a:gd name="adj2" fmla="val 335695"/>
            <a:gd name="adj3" fmla="val 4015618"/>
            <a:gd name="adj4" fmla="val 2252587"/>
            <a:gd name="adj5" fmla="val 6063"/>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ED737-70BB-401D-9035-7AF006D4FF2E}">
      <dsp:nvSpPr>
        <dsp:cNvPr id="0" name=""/>
        <dsp:cNvSpPr/>
      </dsp:nvSpPr>
      <dsp:spPr>
        <a:xfrm>
          <a:off x="2536119" y="2533529"/>
          <a:ext cx="833358" cy="83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Univers Condensed Light" panose="020B0306020202040204" pitchFamily="34" charset="0"/>
            </a:rPr>
            <a:t>New Infrastructure</a:t>
          </a:r>
        </a:p>
      </dsp:txBody>
      <dsp:txXfrm>
        <a:off x="2536119" y="2533529"/>
        <a:ext cx="833358" cy="833358"/>
      </dsp:txXfrm>
    </dsp:sp>
    <dsp:sp modelId="{0351B433-1FCC-4E86-A1DD-DCCE0ECD69C2}">
      <dsp:nvSpPr>
        <dsp:cNvPr id="0" name=""/>
        <dsp:cNvSpPr/>
      </dsp:nvSpPr>
      <dsp:spPr>
        <a:xfrm>
          <a:off x="1389400" y="-542"/>
          <a:ext cx="3126797" cy="3126797"/>
        </a:xfrm>
        <a:prstGeom prst="circularArrow">
          <a:avLst>
            <a:gd name="adj1" fmla="val 5197"/>
            <a:gd name="adj2" fmla="val 335695"/>
            <a:gd name="adj3" fmla="val 8211718"/>
            <a:gd name="adj4" fmla="val 6448686"/>
            <a:gd name="adj5" fmla="val 6063"/>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EBB6A-E26D-40AA-8741-603DC4B8C4C8}">
      <dsp:nvSpPr>
        <dsp:cNvPr id="0" name=""/>
        <dsp:cNvSpPr/>
      </dsp:nvSpPr>
      <dsp:spPr>
        <a:xfrm>
          <a:off x="1216669" y="1574892"/>
          <a:ext cx="833358" cy="83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Univers Condensed Light" panose="020B0306020202040204" pitchFamily="34" charset="0"/>
            </a:rPr>
            <a:t>Natural System Impacts</a:t>
          </a:r>
        </a:p>
      </dsp:txBody>
      <dsp:txXfrm>
        <a:off x="1216669" y="1574892"/>
        <a:ext cx="833358" cy="833358"/>
      </dsp:txXfrm>
    </dsp:sp>
    <dsp:sp modelId="{B28F8066-08D6-443A-9001-06B70F475E0F}">
      <dsp:nvSpPr>
        <dsp:cNvPr id="0" name=""/>
        <dsp:cNvSpPr/>
      </dsp:nvSpPr>
      <dsp:spPr>
        <a:xfrm>
          <a:off x="1389400" y="-542"/>
          <a:ext cx="3126797" cy="3126797"/>
        </a:xfrm>
        <a:prstGeom prst="circularArrow">
          <a:avLst>
            <a:gd name="adj1" fmla="val 5197"/>
            <a:gd name="adj2" fmla="val 335695"/>
            <a:gd name="adj3" fmla="val 12298844"/>
            <a:gd name="adj4" fmla="val 10770175"/>
            <a:gd name="adj5" fmla="val 6063"/>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F6CFC-4F79-4B37-8CC9-4ADCDC19FFA7}">
      <dsp:nvSpPr>
        <dsp:cNvPr id="0" name=""/>
        <dsp:cNvSpPr/>
      </dsp:nvSpPr>
      <dsp:spPr>
        <a:xfrm>
          <a:off x="1720654" y="23786"/>
          <a:ext cx="833358" cy="83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Univers Condensed Light" panose="020B0306020202040204" pitchFamily="34" charset="0"/>
            </a:rPr>
            <a:t>Carbon Footprint</a:t>
          </a:r>
        </a:p>
      </dsp:txBody>
      <dsp:txXfrm>
        <a:off x="1720654" y="23786"/>
        <a:ext cx="833358" cy="833358"/>
      </dsp:txXfrm>
    </dsp:sp>
    <dsp:sp modelId="{11C17E78-6D5C-4B03-AD6E-83337F295607}">
      <dsp:nvSpPr>
        <dsp:cNvPr id="0" name=""/>
        <dsp:cNvSpPr/>
      </dsp:nvSpPr>
      <dsp:spPr>
        <a:xfrm>
          <a:off x="1389400" y="7149"/>
          <a:ext cx="3126797" cy="3126797"/>
        </a:xfrm>
        <a:prstGeom prst="circularArrow">
          <a:avLst>
            <a:gd name="adj1" fmla="val 5197"/>
            <a:gd name="adj2" fmla="val 335695"/>
            <a:gd name="adj3" fmla="val 16866604"/>
            <a:gd name="adj4" fmla="val 15197701"/>
            <a:gd name="adj5" fmla="val 6063"/>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1F28-2410-4A38-9A8D-70634A6503EF}">
      <dsp:nvSpPr>
        <dsp:cNvPr id="0" name=""/>
        <dsp:cNvSpPr/>
      </dsp:nvSpPr>
      <dsp:spPr>
        <a:xfrm>
          <a:off x="2250402" y="15365"/>
          <a:ext cx="530173" cy="53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Univers Condensed Light" panose="020B0306020202040204" pitchFamily="34" charset="0"/>
            </a:rPr>
            <a:t>Climate Hazards</a:t>
          </a:r>
        </a:p>
      </dsp:txBody>
      <dsp:txXfrm>
        <a:off x="2250402" y="15365"/>
        <a:ext cx="530173" cy="530173"/>
      </dsp:txXfrm>
    </dsp:sp>
    <dsp:sp modelId="{BC058CB6-5E6D-4F48-BDBD-C9D972AC9C51}">
      <dsp:nvSpPr>
        <dsp:cNvPr id="0" name=""/>
        <dsp:cNvSpPr/>
      </dsp:nvSpPr>
      <dsp:spPr>
        <a:xfrm>
          <a:off x="1000052" y="-355"/>
          <a:ext cx="1991791" cy="1991791"/>
        </a:xfrm>
        <a:prstGeom prst="circularArrow">
          <a:avLst>
            <a:gd name="adj1" fmla="val 5190"/>
            <a:gd name="adj2" fmla="val 335209"/>
            <a:gd name="adj3" fmla="val 21296108"/>
            <a:gd name="adj4" fmla="val 19763727"/>
            <a:gd name="adj5" fmla="val 605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1559C-FB2F-4FB1-BDF1-228507C8C8B8}">
      <dsp:nvSpPr>
        <dsp:cNvPr id="0" name=""/>
        <dsp:cNvSpPr/>
      </dsp:nvSpPr>
      <dsp:spPr>
        <a:xfrm>
          <a:off x="2571496" y="1003591"/>
          <a:ext cx="530173" cy="53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Univers Condensed Light" panose="020B0306020202040204" pitchFamily="34" charset="0"/>
            </a:rPr>
            <a:t>Impacts</a:t>
          </a:r>
        </a:p>
      </dsp:txBody>
      <dsp:txXfrm>
        <a:off x="2571496" y="1003591"/>
        <a:ext cx="530173" cy="530173"/>
      </dsp:txXfrm>
    </dsp:sp>
    <dsp:sp modelId="{C4AD85FE-6268-4FF9-B88F-EC07D9B5667A}">
      <dsp:nvSpPr>
        <dsp:cNvPr id="0" name=""/>
        <dsp:cNvSpPr/>
      </dsp:nvSpPr>
      <dsp:spPr>
        <a:xfrm>
          <a:off x="1000052" y="-355"/>
          <a:ext cx="1991791" cy="1991791"/>
        </a:xfrm>
        <a:prstGeom prst="circularArrow">
          <a:avLst>
            <a:gd name="adj1" fmla="val 5190"/>
            <a:gd name="adj2" fmla="val 335209"/>
            <a:gd name="adj3" fmla="val 4017669"/>
            <a:gd name="adj4" fmla="val 2250705"/>
            <a:gd name="adj5" fmla="val 605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7BE5A4-CCE3-4D18-97BF-BF9AC4FB5DE0}">
      <dsp:nvSpPr>
        <dsp:cNvPr id="0" name=""/>
        <dsp:cNvSpPr/>
      </dsp:nvSpPr>
      <dsp:spPr>
        <a:xfrm>
          <a:off x="1730861" y="1614349"/>
          <a:ext cx="530173" cy="53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Univers Condensed Light" panose="020B0306020202040204" pitchFamily="34" charset="0"/>
            </a:rPr>
            <a:t>Recovery</a:t>
          </a:r>
        </a:p>
      </dsp:txBody>
      <dsp:txXfrm>
        <a:off x="1730861" y="1614349"/>
        <a:ext cx="530173" cy="530173"/>
      </dsp:txXfrm>
    </dsp:sp>
    <dsp:sp modelId="{EA2830F4-E685-4B70-A2DA-C8AFE31ED32C}">
      <dsp:nvSpPr>
        <dsp:cNvPr id="0" name=""/>
        <dsp:cNvSpPr/>
      </dsp:nvSpPr>
      <dsp:spPr>
        <a:xfrm>
          <a:off x="1000052" y="-355"/>
          <a:ext cx="1991791" cy="1991791"/>
        </a:xfrm>
        <a:prstGeom prst="circularArrow">
          <a:avLst>
            <a:gd name="adj1" fmla="val 5190"/>
            <a:gd name="adj2" fmla="val 335209"/>
            <a:gd name="adj3" fmla="val 8214085"/>
            <a:gd name="adj4" fmla="val 6447122"/>
            <a:gd name="adj5" fmla="val 605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E1EC44-5461-4E1C-AFC3-88986D608267}">
      <dsp:nvSpPr>
        <dsp:cNvPr id="0" name=""/>
        <dsp:cNvSpPr/>
      </dsp:nvSpPr>
      <dsp:spPr>
        <a:xfrm>
          <a:off x="890226" y="1003591"/>
          <a:ext cx="530173" cy="53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Univers Condensed Light" panose="020B0306020202040204" pitchFamily="34" charset="0"/>
            </a:rPr>
            <a:t>Travel</a:t>
          </a:r>
        </a:p>
      </dsp:txBody>
      <dsp:txXfrm>
        <a:off x="890226" y="1003591"/>
        <a:ext cx="530173" cy="530173"/>
      </dsp:txXfrm>
    </dsp:sp>
    <dsp:sp modelId="{FD98B6E0-363E-489B-B344-D68A8E282979}">
      <dsp:nvSpPr>
        <dsp:cNvPr id="0" name=""/>
        <dsp:cNvSpPr/>
      </dsp:nvSpPr>
      <dsp:spPr>
        <a:xfrm>
          <a:off x="1000052" y="-355"/>
          <a:ext cx="1991791" cy="1991791"/>
        </a:xfrm>
        <a:prstGeom prst="circularArrow">
          <a:avLst>
            <a:gd name="adj1" fmla="val 5190"/>
            <a:gd name="adj2" fmla="val 335209"/>
            <a:gd name="adj3" fmla="val 12301064"/>
            <a:gd name="adj4" fmla="val 10768682"/>
            <a:gd name="adj5" fmla="val 605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844433-FF52-4329-8118-05C10C78D6D0}">
      <dsp:nvSpPr>
        <dsp:cNvPr id="0" name=""/>
        <dsp:cNvSpPr/>
      </dsp:nvSpPr>
      <dsp:spPr>
        <a:xfrm>
          <a:off x="1211320" y="15365"/>
          <a:ext cx="530173" cy="53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Univers Condensed Light" panose="020B0306020202040204" pitchFamily="34" charset="0"/>
            </a:rPr>
            <a:t>Commerce</a:t>
          </a:r>
        </a:p>
      </dsp:txBody>
      <dsp:txXfrm>
        <a:off x="1211320" y="15365"/>
        <a:ext cx="530173" cy="530173"/>
      </dsp:txXfrm>
    </dsp:sp>
    <dsp:sp modelId="{F94896CE-8DDB-4F0F-AF6C-321D8A7728A3}">
      <dsp:nvSpPr>
        <dsp:cNvPr id="0" name=""/>
        <dsp:cNvSpPr/>
      </dsp:nvSpPr>
      <dsp:spPr>
        <a:xfrm>
          <a:off x="1000052" y="-355"/>
          <a:ext cx="1991791" cy="1991791"/>
        </a:xfrm>
        <a:prstGeom prst="circularArrow">
          <a:avLst>
            <a:gd name="adj1" fmla="val 5190"/>
            <a:gd name="adj2" fmla="val 335209"/>
            <a:gd name="adj3" fmla="val 16868648"/>
            <a:gd name="adj4" fmla="val 15196142"/>
            <a:gd name="adj5" fmla="val 605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36BA193-6D49-4F00-B904-829DE7B12B1B}" type="datetimeFigureOut">
              <a:rPr lang="en-GB" smtClean="0"/>
              <a:t>17/03/2025</a:t>
            </a:fld>
            <a:endParaRPr lang="en-GB"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BEB4270-EF86-4FDD-A762-90542DCF283B}" type="slidenum">
              <a:rPr lang="en-GB" smtClean="0"/>
              <a:t>‹#›</a:t>
            </a:fld>
            <a:endParaRPr lang="en-GB" dirty="0"/>
          </a:p>
        </p:txBody>
      </p:sp>
    </p:spTree>
    <p:extLst>
      <p:ext uri="{BB962C8B-B14F-4D97-AF65-F5344CB8AC3E}">
        <p14:creationId xmlns:p14="http://schemas.microsoft.com/office/powerpoint/2010/main" val="408317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98717-81C3-FAD2-0C1F-02B68FEC8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009A4-769F-2025-61F1-8E0F7A706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9A88-334F-3572-8DBF-CE9484AC4A49}"/>
              </a:ext>
            </a:extLst>
          </p:cNvPr>
          <p:cNvSpPr>
            <a:spLocks noGrp="1"/>
          </p:cNvSpPr>
          <p:nvPr>
            <p:ph type="body" idx="1"/>
          </p:nvPr>
        </p:nvSpPr>
        <p:spPr/>
        <p:txBody>
          <a:bodyPr/>
          <a:lstStyle/>
          <a:p>
            <a:r>
              <a:rPr lang="en-US" sz="1200" b="0" i="0" dirty="0">
                <a:solidFill>
                  <a:srgbClr val="000000"/>
                </a:solidFill>
                <a:effectLst/>
                <a:latin typeface="TimesNewRomanPSMT"/>
              </a:rPr>
              <a:t>This concept of vulnerability implies a measure of risk associated with the physical, social and economic aspects and implications resulting from the system’s ability to cope with the resulting event. </a:t>
            </a:r>
            <a:endParaRPr lang="en-US" dirty="0"/>
          </a:p>
        </p:txBody>
      </p:sp>
      <p:sp>
        <p:nvSpPr>
          <p:cNvPr id="4" name="Slide Number Placeholder 3">
            <a:extLst>
              <a:ext uri="{FF2B5EF4-FFF2-40B4-BE49-F238E27FC236}">
                <a16:creationId xmlns:a16="http://schemas.microsoft.com/office/drawing/2014/main" id="{7B552F29-FEF5-BE73-F7CB-1A00F2A092CE}"/>
              </a:ext>
            </a:extLst>
          </p:cNvPr>
          <p:cNvSpPr>
            <a:spLocks noGrp="1"/>
          </p:cNvSpPr>
          <p:nvPr>
            <p:ph type="sldNum" sz="quarter" idx="5"/>
          </p:nvPr>
        </p:nvSpPr>
        <p:spPr/>
        <p:txBody>
          <a:bodyPr/>
          <a:lstStyle/>
          <a:p>
            <a:fld id="{488DCF99-22F0-4D4D-88B7-7F1565E49F52}" type="slidenum">
              <a:rPr lang="en-GB" smtClean="0"/>
              <a:t>2</a:t>
            </a:fld>
            <a:endParaRPr lang="en-GB" dirty="0"/>
          </a:p>
        </p:txBody>
      </p:sp>
    </p:spTree>
    <p:extLst>
      <p:ext uri="{BB962C8B-B14F-4D97-AF65-F5344CB8AC3E}">
        <p14:creationId xmlns:p14="http://schemas.microsoft.com/office/powerpoint/2010/main" val="200912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Pluvial = flash floods or surface water</a:t>
            </a:r>
          </a:p>
        </p:txBody>
      </p:sp>
      <p:sp>
        <p:nvSpPr>
          <p:cNvPr id="4" name="Slide Number Placeholder 3"/>
          <p:cNvSpPr>
            <a:spLocks noGrp="1"/>
          </p:cNvSpPr>
          <p:nvPr>
            <p:ph type="sldNum" sz="quarter" idx="5"/>
          </p:nvPr>
        </p:nvSpPr>
        <p:spPr/>
        <p:txBody>
          <a:bodyPr/>
          <a:lstStyle/>
          <a:p>
            <a:fld id="{9BEB4270-EF86-4FDD-A762-90542DCF283B}" type="slidenum">
              <a:rPr lang="en-GB" smtClean="0"/>
              <a:t>6</a:t>
            </a:fld>
            <a:endParaRPr lang="en-GB" dirty="0"/>
          </a:p>
        </p:txBody>
      </p:sp>
    </p:spTree>
    <p:extLst>
      <p:ext uri="{BB962C8B-B14F-4D97-AF65-F5344CB8AC3E}">
        <p14:creationId xmlns:p14="http://schemas.microsoft.com/office/powerpoint/2010/main" val="133876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NewRomanPSMT"/>
              </a:rPr>
              <a:t>Concepts of resilience take two broad forms, namely (1) Hard resilience : the direct strength of structures or institutions when placed under pressure. In the disaster context, resilience is often treated as the simple inverse of fragility. Engineers, for example, often refer to increasing the resilience of a structure through specific strengthening measures to reduce their probability of collapse with respect, for example, to earthquake intensities, wind loading or other physical stresses. As resilience increases, the degree of damage for a given intensity hazard decreases. (2) Soft resilience : the ability of systems to absorb and recover from the impact of disruptive events without fundamental changes in function or structure. </a:t>
            </a:r>
            <a:br>
              <a:rPr lang="en-US" sz="2000" dirty="0"/>
            </a:br>
            <a:endParaRPr lang="en-US" sz="16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15</a:t>
            </a:fld>
            <a:endParaRPr lang="en-GB" dirty="0"/>
          </a:p>
        </p:txBody>
      </p:sp>
    </p:spTree>
    <p:extLst>
      <p:ext uri="{BB962C8B-B14F-4D97-AF65-F5344CB8AC3E}">
        <p14:creationId xmlns:p14="http://schemas.microsoft.com/office/powerpoint/2010/main" val="170361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16</a:t>
            </a:fld>
            <a:endParaRPr lang="en-GB" dirty="0"/>
          </a:p>
        </p:txBody>
      </p:sp>
    </p:spTree>
    <p:extLst>
      <p:ext uri="{BB962C8B-B14F-4D97-AF65-F5344CB8AC3E}">
        <p14:creationId xmlns:p14="http://schemas.microsoft.com/office/powerpoint/2010/main" val="4119239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0.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C4DC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0591C-3971-E26B-EF00-2111462CDA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469776"/>
            <a:ext cx="2743200" cy="365125"/>
          </a:xfrm>
          <a:prstGeom prst="rect">
            <a:avLst/>
          </a:prstGeom>
        </p:spPr>
        <p:txBody>
          <a:bodyPr/>
          <a:lstStyle>
            <a:lvl1pPr>
              <a:defRPr sz="1600">
                <a:solidFill>
                  <a:srgbClr val="C4DCE7"/>
                </a:solidFill>
              </a:defRPr>
            </a:lvl1pPr>
          </a:lstStyle>
          <a:p>
            <a:pPr>
              <a:defRPr/>
            </a:pPr>
            <a:r>
              <a:rPr lang="en-US" dirty="0"/>
              <a:t>Date</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5" y="1395413"/>
            <a:ext cx="8659815" cy="2167424"/>
          </a:xfrm>
        </p:spPr>
        <p:txBody>
          <a:bodyPr/>
          <a:lstStyle>
            <a:lvl1pPr>
              <a:defRPr sz="7200" b="0" cap="all" baseline="0">
                <a:solidFill>
                  <a:schemeClr val="bg2"/>
                </a:solidFill>
              </a:defRPr>
            </a:lvl1pPr>
          </a:lstStyle>
          <a:p>
            <a:r>
              <a:rPr lang="en-GB"/>
              <a:t>Click to edit Master title style</a:t>
            </a:r>
          </a:p>
        </p:txBody>
      </p:sp>
      <p:pic>
        <p:nvPicPr>
          <p:cNvPr id="3" name="Picture 2">
            <a:extLst>
              <a:ext uri="{FF2B5EF4-FFF2-40B4-BE49-F238E27FC236}">
                <a16:creationId xmlns:a16="http://schemas.microsoft.com/office/drawing/2014/main" id="{A663C481-8B7B-4A78-6491-484E41CED18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193894430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bleed image and data">
    <p:spTree>
      <p:nvGrpSpPr>
        <p:cNvPr id="1" name=""/>
        <p:cNvGrpSpPr/>
        <p:nvPr/>
      </p:nvGrpSpPr>
      <p:grpSpPr>
        <a:xfrm>
          <a:off x="0" y="0"/>
          <a:ext cx="0" cy="0"/>
          <a:chOff x="0" y="0"/>
          <a:chExt cx="0" cy="0"/>
        </a:xfrm>
      </p:grpSpPr>
      <p:pic>
        <p:nvPicPr>
          <p:cNvPr id="16" name="Picture 15" descr="A picture containing building, outdoor, person&#10;&#10;Description automatically generated">
            <a:extLst>
              <a:ext uri="{FF2B5EF4-FFF2-40B4-BE49-F238E27FC236}">
                <a16:creationId xmlns:a16="http://schemas.microsoft.com/office/drawing/2014/main" id="{1B0798FC-675D-2E25-2C88-2110688654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74" y="0"/>
            <a:ext cx="12194306" cy="6858000"/>
          </a:xfrm>
          <a:prstGeom prst="rect">
            <a:avLst/>
          </a:prstGeom>
        </p:spPr>
      </p:pic>
      <p:pic>
        <p:nvPicPr>
          <p:cNvPr id="7" name="Picture 6" descr="A picture containing violet, lilac, magenta, colorfulness&#10;&#10;Description automatically generated">
            <a:extLst>
              <a:ext uri="{FF2B5EF4-FFF2-40B4-BE49-F238E27FC236}">
                <a16:creationId xmlns:a16="http://schemas.microsoft.com/office/drawing/2014/main" id="{DE38D898-58A6-DA93-F653-38B6DF2F10A8}"/>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2610" y="0"/>
            <a:ext cx="12190815"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sz="3500">
                <a:solidFill>
                  <a:schemeClr val="bg1"/>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p>
            <a:fld id="{C57EC9A4-B98A-45F3-8020-152340DC5255}" type="slidenum">
              <a:rPr lang="en-GB" smtClean="0"/>
              <a:t>‹#›</a:t>
            </a:fld>
            <a:endParaRPr lang="en-GB" dirty="0"/>
          </a:p>
        </p:txBody>
      </p:sp>
      <p:sp>
        <p:nvSpPr>
          <p:cNvPr id="13" name="Text Placeholder 12">
            <a:extLst>
              <a:ext uri="{FF2B5EF4-FFF2-40B4-BE49-F238E27FC236}">
                <a16:creationId xmlns:a16="http://schemas.microsoft.com/office/drawing/2014/main" id="{3B5CBF98-DC9C-42D1-8244-E453161BBE17}"/>
              </a:ext>
            </a:extLst>
          </p:cNvPr>
          <p:cNvSpPr>
            <a:spLocks noGrp="1"/>
          </p:cNvSpPr>
          <p:nvPr>
            <p:ph type="body" sz="quarter" idx="13" hasCustomPrompt="1"/>
          </p:nvPr>
        </p:nvSpPr>
        <p:spPr>
          <a:xfrm>
            <a:off x="479425" y="2367624"/>
            <a:ext cx="2013839" cy="1157288"/>
          </a:xfrm>
        </p:spPr>
        <p:txBody>
          <a:bodyPr/>
          <a:lstStyle>
            <a:lvl1pPr marL="0" indent="0">
              <a:spcBef>
                <a:spcPts val="0"/>
              </a:spcBef>
              <a:buNone/>
              <a:defRPr sz="6000">
                <a:solidFill>
                  <a:schemeClr val="bg1"/>
                </a:solidFill>
              </a:defRPr>
            </a:lvl1pPr>
            <a:lvl2pPr marL="0" indent="0">
              <a:spcBef>
                <a:spcPts val="0"/>
              </a:spcBef>
              <a:buNone/>
              <a:defRPr sz="16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4" name="Text Placeholder 12">
            <a:extLst>
              <a:ext uri="{FF2B5EF4-FFF2-40B4-BE49-F238E27FC236}">
                <a16:creationId xmlns:a16="http://schemas.microsoft.com/office/drawing/2014/main" id="{CD0B7785-9610-C99B-025D-DD469F32769B}"/>
              </a:ext>
            </a:extLst>
          </p:cNvPr>
          <p:cNvSpPr>
            <a:spLocks noGrp="1"/>
          </p:cNvSpPr>
          <p:nvPr>
            <p:ph type="body" sz="quarter" idx="14" hasCustomPrompt="1"/>
          </p:nvPr>
        </p:nvSpPr>
        <p:spPr>
          <a:xfrm>
            <a:off x="3057080" y="2367624"/>
            <a:ext cx="2013839" cy="1157288"/>
          </a:xfrm>
        </p:spPr>
        <p:txBody>
          <a:bodyPr/>
          <a:lstStyle>
            <a:lvl1pPr marL="0" indent="0">
              <a:spcBef>
                <a:spcPts val="0"/>
              </a:spcBef>
              <a:buNone/>
              <a:defRPr sz="6000">
                <a:solidFill>
                  <a:schemeClr val="bg1"/>
                </a:solidFill>
              </a:defRPr>
            </a:lvl1pPr>
            <a:lvl2pPr marL="0" indent="0">
              <a:spcBef>
                <a:spcPts val="0"/>
              </a:spcBef>
              <a:buNone/>
              <a:defRPr sz="16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38B595B2-3F00-E605-091B-D9F3A503F70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8A87ED98-DA87-9DB2-804E-C413AD6BF84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127543315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48" t="5557" r="5073" b="2164"/>
          <a:stretch/>
        </p:blipFill>
        <p:spPr>
          <a:xfrm rot="10800000">
            <a:off x="0" y="-1"/>
            <a:ext cx="12192000" cy="6857999"/>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chemeClr val="bg2"/>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chemeClr val="bg2"/>
                </a:solidFill>
              </a:defRPr>
            </a:lvl1pPr>
          </a:lstStyle>
          <a:p>
            <a:fld id="{C57EC9A4-B98A-45F3-8020-152340DC5255}" type="slidenum">
              <a:rPr lang="en-GB" smtClean="0"/>
              <a:pPr/>
              <a:t>‹#›</a:t>
            </a:fld>
            <a:endParaRPr lang="en-GB" dirty="0"/>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chemeClr val="bg2"/>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409227540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 t="2505" r="2524" b="39"/>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chemeClr val="bg2"/>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chemeClr val="bg2"/>
                </a:solidFill>
              </a:defRPr>
            </a:lvl1pPr>
          </a:lstStyle>
          <a:p>
            <a:fld id="{C57EC9A4-B98A-45F3-8020-152340DC5255}" type="slidenum">
              <a:rPr lang="en-GB" smtClean="0"/>
              <a:pPr/>
              <a:t>‹#›</a:t>
            </a:fld>
            <a:endParaRPr lang="en-GB" dirty="0"/>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chemeClr val="bg2"/>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37744138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ata">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0DA7333A-2A22-9CAC-2D47-CE7B4E14EF05}"/>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226A9169-C5E9-FBB6-3B2E-0D869C6621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99214673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Data">
    <p:bg>
      <p:bgPr>
        <a:solidFill>
          <a:schemeClr val="accent6"/>
        </a:solidFill>
        <a:effectLst/>
      </p:bgPr>
    </p:bg>
    <p:spTree>
      <p:nvGrpSpPr>
        <p:cNvPr id="1" name=""/>
        <p:cNvGrpSpPr/>
        <p:nvPr/>
      </p:nvGrpSpPr>
      <p:grpSpPr>
        <a:xfrm>
          <a:off x="0" y="0"/>
          <a:ext cx="0" cy="0"/>
          <a:chOff x="0" y="0"/>
          <a:chExt cx="0" cy="0"/>
        </a:xfrm>
      </p:grpSpPr>
      <p:pic>
        <p:nvPicPr>
          <p:cNvPr id="9" name="Picture 8" descr="A purple and blue background&#10;&#10;Description automatically generated">
            <a:extLst>
              <a:ext uri="{FF2B5EF4-FFF2-40B4-BE49-F238E27FC236}">
                <a16:creationId xmlns:a16="http://schemas.microsoft.com/office/drawing/2014/main" id="{736A6709-984A-580D-49DA-66886DE0E0D3}"/>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5240" y="-2"/>
            <a:ext cx="12192000" cy="6858002"/>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0DA7333A-2A22-9CAC-2D47-CE7B4E14EF05}"/>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226A9169-C5E9-FBB6-3B2E-0D869C6621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3811791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Quote with image">
    <p:spTree>
      <p:nvGrpSpPr>
        <p:cNvPr id="1" name=""/>
        <p:cNvGrpSpPr/>
        <p:nvPr/>
      </p:nvGrpSpPr>
      <p:grpSpPr>
        <a:xfrm>
          <a:off x="0" y="0"/>
          <a:ext cx="0" cy="0"/>
          <a:chOff x="0" y="0"/>
          <a:chExt cx="0" cy="0"/>
        </a:xfrm>
      </p:grpSpPr>
      <p:pic>
        <p:nvPicPr>
          <p:cNvPr id="12" name="Picture 11" descr="A picture containing train, engineering, tunnel, steel&#10;&#10;Description automatically generated">
            <a:extLst>
              <a:ext uri="{FF2B5EF4-FFF2-40B4-BE49-F238E27FC236}">
                <a16:creationId xmlns:a16="http://schemas.microsoft.com/office/drawing/2014/main" id="{78F11D86-199F-E166-72CF-A3834A8700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215"/>
          <a:stretch/>
        </p:blipFill>
        <p:spPr>
          <a:xfrm>
            <a:off x="1407409" y="0"/>
            <a:ext cx="10784591" cy="6858000"/>
          </a:xfrm>
          <a:prstGeom prst="rect">
            <a:avLst/>
          </a:prstGeom>
        </p:spPr>
      </p:pic>
      <p:pic>
        <p:nvPicPr>
          <p:cNvPr id="8" name="Picture 7">
            <a:extLst>
              <a:ext uri="{FF2B5EF4-FFF2-40B4-BE49-F238E27FC236}">
                <a16:creationId xmlns:a16="http://schemas.microsoft.com/office/drawing/2014/main" id="{E2F3D6B2-9A69-C57E-782A-F068BC85722D}"/>
              </a:ext>
              <a:ext uri="{C183D7F6-B498-43B3-948B-1728B52AA6E4}">
                <adec:decorative xmlns:adec="http://schemas.microsoft.com/office/drawing/2017/decorative" val="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553851"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6632576" cy="4067175"/>
          </a:xfrm>
        </p:spPr>
        <p:txBody>
          <a:bodyPr anchor="ctr" anchorCtr="0"/>
          <a:lstStyle>
            <a:lvl1pPr>
              <a:defRPr sz="4700" b="0">
                <a:solidFill>
                  <a:srgbClr val="C4DCE7"/>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79E308DF-4221-AB51-56CD-31FD8B222A8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6D80B26B-B7F5-7E5D-7CAE-BF874B229C7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32776404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tra large quote">
    <p:bg>
      <p:bgPr>
        <a:solidFill>
          <a:schemeClr val="accent6"/>
        </a:solidFill>
        <a:effectLst/>
      </p:bgPr>
    </p:bg>
    <p:spTree>
      <p:nvGrpSpPr>
        <p:cNvPr id="1" name=""/>
        <p:cNvGrpSpPr/>
        <p:nvPr/>
      </p:nvGrpSpPr>
      <p:grpSpPr>
        <a:xfrm>
          <a:off x="0" y="0"/>
          <a:ext cx="0" cy="0"/>
          <a:chOff x="0" y="0"/>
          <a:chExt cx="0" cy="0"/>
        </a:xfrm>
      </p:grpSpPr>
      <p:pic>
        <p:nvPicPr>
          <p:cNvPr id="10" name="Picture 9" descr="A blue and green gradient&#10;&#10;Description automatically generated with medium confidence">
            <a:extLst>
              <a:ext uri="{FF2B5EF4-FFF2-40B4-BE49-F238E27FC236}">
                <a16:creationId xmlns:a16="http://schemas.microsoft.com/office/drawing/2014/main" id="{53025021-A507-E3AD-C6A4-0CBDBBAD1D43}"/>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6562840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Extra large quote">
    <p:bg>
      <p:bgPr>
        <a:solidFill>
          <a:schemeClr val="accent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F556F-53D6-2E3A-ECF9-3FCCA3A2645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592" y="0"/>
            <a:ext cx="12190815"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89500733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Extra large quote">
    <p:bg>
      <p:bgPr>
        <a:solidFill>
          <a:schemeClr val="accent6"/>
        </a:solidFill>
        <a:effectLst/>
      </p:bgPr>
    </p:bg>
    <p:spTree>
      <p:nvGrpSpPr>
        <p:cNvPr id="1" name=""/>
        <p:cNvGrpSpPr/>
        <p:nvPr/>
      </p:nvGrpSpPr>
      <p:grpSpPr>
        <a:xfrm>
          <a:off x="0" y="0"/>
          <a:ext cx="0" cy="0"/>
          <a:chOff x="0" y="0"/>
          <a:chExt cx="0" cy="0"/>
        </a:xfrm>
      </p:grpSpPr>
      <p:pic>
        <p:nvPicPr>
          <p:cNvPr id="13" name="Picture 12" descr="A purple and blue background">
            <a:extLst>
              <a:ext uri="{FF2B5EF4-FFF2-40B4-BE49-F238E27FC236}">
                <a16:creationId xmlns:a16="http://schemas.microsoft.com/office/drawing/2014/main" id="{63D2E7F0-A39B-FEDE-BFE4-F7EC611848EA}"/>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2" y="-2"/>
            <a:ext cx="12192000" cy="6858002"/>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57183752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Extra large quot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F197E3-2E26-28A3-289C-ECD5BE2903E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397763"/>
            <a:ext cx="11484864" cy="6460236"/>
          </a:xfrm>
          <a:prstGeom prst="rect">
            <a:avLst/>
          </a:prstGeom>
        </p:spPr>
      </p:pic>
      <p:pic>
        <p:nvPicPr>
          <p:cNvPr id="10" name="Picture 9">
            <a:extLst>
              <a:ext uri="{FF2B5EF4-FFF2-40B4-BE49-F238E27FC236}">
                <a16:creationId xmlns:a16="http://schemas.microsoft.com/office/drawing/2014/main" id="{97F48CCB-ADC0-C0A2-9423-9D1086DE5F89}"/>
              </a:ext>
              <a:ext uri="{C183D7F6-B498-43B3-948B-1728B52AA6E4}">
                <adec:decorative xmlns:adec="http://schemas.microsoft.com/office/drawing/2017/decorative" val="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73"/>
          <a:stretch/>
        </p:blipFill>
        <p:spPr>
          <a:xfrm flipH="1">
            <a:off x="-378228" y="1"/>
            <a:ext cx="9539981" cy="6857999"/>
          </a:xfrm>
          <a:prstGeom prst="rect">
            <a:avLst/>
          </a:prstGeom>
        </p:spPr>
      </p:pic>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
        <p:nvSpPr>
          <p:cNvPr id="9" name="Title 1">
            <a:extLst>
              <a:ext uri="{FF2B5EF4-FFF2-40B4-BE49-F238E27FC236}">
                <a16:creationId xmlns:a16="http://schemas.microsoft.com/office/drawing/2014/main" id="{56E0283A-2111-7F7B-E7F9-A0A89F65A578}"/>
              </a:ext>
            </a:extLst>
          </p:cNvPr>
          <p:cNvSpPr>
            <a:spLocks noGrp="1"/>
          </p:cNvSpPr>
          <p:nvPr>
            <p:ph type="title"/>
          </p:nvPr>
        </p:nvSpPr>
        <p:spPr>
          <a:xfrm>
            <a:off x="7127558" y="2424456"/>
            <a:ext cx="4585017" cy="2138680"/>
          </a:xfrm>
        </p:spPr>
        <p:txBody>
          <a:bodyPr anchor="t" anchorCtr="0"/>
          <a:lstStyle>
            <a:lvl1pPr>
              <a:defRPr sz="3500" b="0" cap="none" baseline="0">
                <a:solidFill>
                  <a:schemeClr val="bg2"/>
                </a:solidFill>
              </a:defRPr>
            </a:lvl1pPr>
          </a:lstStyle>
          <a:p>
            <a:r>
              <a:rPr lang="en-GB"/>
              <a:t>Click to edit Master title style</a:t>
            </a:r>
          </a:p>
        </p:txBody>
      </p:sp>
    </p:spTree>
    <p:extLst>
      <p:ext uri="{BB962C8B-B14F-4D97-AF65-F5344CB8AC3E}">
        <p14:creationId xmlns:p14="http://schemas.microsoft.com/office/powerpoint/2010/main" val="403839355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469776"/>
            <a:ext cx="2743200" cy="365125"/>
          </a:xfrm>
          <a:prstGeom prst="rect">
            <a:avLst/>
          </a:prstGeom>
        </p:spPr>
        <p:txBody>
          <a:bodyPr/>
          <a:lstStyle>
            <a:lvl1pPr>
              <a:defRPr sz="1600">
                <a:solidFill>
                  <a:srgbClr val="C4DCE7"/>
                </a:solidFill>
              </a:defRPr>
            </a:lvl1pPr>
          </a:lstStyle>
          <a:p>
            <a:pPr>
              <a:defRPr/>
            </a:pPr>
            <a:r>
              <a:rPr lang="en-US" dirty="0"/>
              <a:t>Date</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5" y="1395413"/>
            <a:ext cx="8659815" cy="2167424"/>
          </a:xfrm>
        </p:spPr>
        <p:txBody>
          <a:bodyPr/>
          <a:lstStyle>
            <a:lvl1pPr>
              <a:defRPr sz="7200" b="0" cap="all" baseline="0">
                <a:solidFill>
                  <a:schemeClr val="bg2"/>
                </a:solidFill>
              </a:defRPr>
            </a:lvl1pPr>
          </a:lstStyle>
          <a:p>
            <a:r>
              <a:rPr lang="en-GB"/>
              <a:t>Click to edit Master title style</a:t>
            </a:r>
          </a:p>
        </p:txBody>
      </p:sp>
      <p:pic>
        <p:nvPicPr>
          <p:cNvPr id="3" name="Picture 2">
            <a:extLst>
              <a:ext uri="{FF2B5EF4-FFF2-40B4-BE49-F238E27FC236}">
                <a16:creationId xmlns:a16="http://schemas.microsoft.com/office/drawing/2014/main" id="{A663C481-8B7B-4A78-6491-484E41CED18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95558546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quote">
    <p:bg>
      <p:bgPr>
        <a:solidFill>
          <a:srgbClr val="C4DCE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9840F-5AF1-9820-BEB8-8D35583FE1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51218" y="982553"/>
            <a:ext cx="8455715" cy="3555580"/>
          </a:xfrm>
        </p:spPr>
        <p:txBody>
          <a:bodyPr anchor="t" anchorCtr="0"/>
          <a:lstStyle>
            <a:lvl1pPr algn="l">
              <a:defRPr sz="5500" b="0">
                <a:solidFill>
                  <a:srgbClr val="C4DCE7"/>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192D38"/>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09CA75A9-4B7D-4737-C229-35D7CF729152}"/>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chemeClr val="tx1"/>
                </a:solidFill>
                <a:latin typeface="Arial" panose="020B0604020202020204" pitchFamily="34" charset="0"/>
              </a:rPr>
              <a:t>AtkinsRéalis  </a:t>
            </a:r>
          </a:p>
        </p:txBody>
      </p:sp>
      <p:pic>
        <p:nvPicPr>
          <p:cNvPr id="6" name="Picture 5">
            <a:extLst>
              <a:ext uri="{FF2B5EF4-FFF2-40B4-BE49-F238E27FC236}">
                <a16:creationId xmlns:a16="http://schemas.microsoft.com/office/drawing/2014/main" id="{38C5F8F3-3A90-FA36-1F82-E4E3FADC396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168250444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ey statistics">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C4DCE7"/>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4271058"/>
            <a:ext cx="6632575" cy="2104501"/>
          </a:xfrm>
        </p:spPr>
        <p:txBody>
          <a:bodyPr/>
          <a:lstStyle>
            <a:lvl1pPr marL="0" indent="0">
              <a:buNone/>
              <a:defRPr sz="2500">
                <a:solidFill>
                  <a:srgbClr val="C4DCE7"/>
                </a:solidFill>
              </a:defRPr>
            </a:lvl1pPr>
            <a:lvl2pPr>
              <a:defRPr>
                <a:solidFill>
                  <a:srgbClr val="C4DCE7"/>
                </a:solidFill>
              </a:defRPr>
            </a:lvl2pPr>
            <a:lvl3pPr>
              <a:defRPr>
                <a:solidFill>
                  <a:srgbClr val="C4DCE7"/>
                </a:solidFill>
              </a:defRPr>
            </a:lvl3pPr>
            <a:lvl4pPr>
              <a:defRPr>
                <a:solidFill>
                  <a:srgbClr val="C4DCE7"/>
                </a:solidFill>
              </a:defRPr>
            </a:lvl4pPr>
            <a:lvl5pPr>
              <a:defRPr>
                <a:solidFill>
                  <a:srgbClr val="C4DCE7"/>
                </a:solidFill>
              </a:defRPr>
            </a:lvl5pPr>
          </a:lstStyle>
          <a:p>
            <a:pPr lvl="0"/>
            <a:r>
              <a:rPr lang="en-GB"/>
              <a:t>Click to edit Master text styles</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8128000" y="476250"/>
            <a:ext cx="3586163" cy="5762625"/>
          </a:xfrm>
        </p:spPr>
        <p:txBody>
          <a:bodyPr/>
          <a:lstStyle>
            <a:lvl1pPr>
              <a:buClr>
                <a:srgbClr val="C4DCE7"/>
              </a:buClr>
              <a:defRPr>
                <a:solidFill>
                  <a:srgbClr val="C4DCE7"/>
                </a:solidFill>
              </a:defRPr>
            </a:lvl1pPr>
          </a:lstStyle>
          <a:p>
            <a:r>
              <a:rPr lang="en-GB" dirty="0"/>
              <a:t>Click icon to add table</a:t>
            </a:r>
          </a:p>
        </p:txBody>
      </p:sp>
      <p:sp>
        <p:nvSpPr>
          <p:cNvPr id="4" name="TextBox 3">
            <a:extLst>
              <a:ext uri="{FF2B5EF4-FFF2-40B4-BE49-F238E27FC236}">
                <a16:creationId xmlns:a16="http://schemas.microsoft.com/office/drawing/2014/main" id="{FB9CFB19-1F0B-87FF-B02C-FC609AE7D88B}"/>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DF71B24C-4869-F815-A87F-2DF4CBF2675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33177933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ey statistics and image">
    <p:bg>
      <p:bgPr>
        <a:solidFill>
          <a:schemeClr val="accent6"/>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3E740E-3B04-B5EC-34B4-DCD2A5A4DAA3}"/>
              </a:ext>
            </a:extLst>
          </p:cNvPr>
          <p:cNvSpPr>
            <a:spLocks noGrp="1"/>
          </p:cNvSpPr>
          <p:nvPr>
            <p:ph type="pic" sz="quarter" idx="14"/>
          </p:nvPr>
        </p:nvSpPr>
        <p:spPr>
          <a:xfrm>
            <a:off x="7384206" y="0"/>
            <a:ext cx="4807794" cy="6858000"/>
          </a:xfrm>
          <a:solidFill>
            <a:schemeClr val="bg1">
              <a:lumMod val="95000"/>
            </a:schemeClr>
          </a:solidFill>
        </p:spPr>
        <p:txBody>
          <a:bodyPr/>
          <a:lstStyle/>
          <a:p>
            <a:r>
              <a:rPr lang="en-GB" dirty="0"/>
              <a:t>Click icon to add picture</a:t>
            </a:r>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B9FF00"/>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479426" y="3113590"/>
            <a:ext cx="6632575" cy="3125286"/>
          </a:xfrm>
        </p:spPr>
        <p:txBody>
          <a:bodyPr/>
          <a:lstStyle>
            <a:lvl1pPr>
              <a:buClr>
                <a:srgbClr val="C4DCE7"/>
              </a:buClr>
              <a:defRPr>
                <a:solidFill>
                  <a:srgbClr val="C4DCE7"/>
                </a:solidFill>
              </a:defRPr>
            </a:lvl1pPr>
          </a:lstStyle>
          <a:p>
            <a:r>
              <a:rPr lang="en-GB" dirty="0"/>
              <a:t>Click icon to add table</a:t>
            </a:r>
          </a:p>
        </p:txBody>
      </p:sp>
      <p:sp>
        <p:nvSpPr>
          <p:cNvPr id="3" name="TextBox 2">
            <a:extLst>
              <a:ext uri="{FF2B5EF4-FFF2-40B4-BE49-F238E27FC236}">
                <a16:creationId xmlns:a16="http://schemas.microsoft.com/office/drawing/2014/main" id="{1A165DD3-F8EE-97BC-8A79-ED3DE5C7977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spTree>
    <p:extLst>
      <p:ext uri="{BB962C8B-B14F-4D97-AF65-F5344CB8AC3E}">
        <p14:creationId xmlns:p14="http://schemas.microsoft.com/office/powerpoint/2010/main" val="273540503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1">
    <p:bg>
      <p:bgPr>
        <a:solidFill>
          <a:schemeClr val="bg1"/>
        </a:solidFill>
        <a:effectLst/>
      </p:bgPr>
    </p:bg>
    <p:spTree>
      <p:nvGrpSpPr>
        <p:cNvPr id="1" name=""/>
        <p:cNvGrpSpPr/>
        <p:nvPr/>
      </p:nvGrpSpPr>
      <p:grpSpPr>
        <a:xfrm>
          <a:off x="0" y="0"/>
          <a:ext cx="0" cy="0"/>
          <a:chOff x="0" y="0"/>
          <a:chExt cx="0" cy="0"/>
        </a:xfrm>
      </p:grpSpPr>
      <p:pic>
        <p:nvPicPr>
          <p:cNvPr id="8" name="Picture 7" descr="A blue and black rectangle&#10;&#10;Description automatically generated with low confidence">
            <a:extLst>
              <a:ext uri="{FF2B5EF4-FFF2-40B4-BE49-F238E27FC236}">
                <a16:creationId xmlns:a16="http://schemas.microsoft.com/office/drawing/2014/main" id="{D3C91588-057D-FF6E-AB26-EAB2531E5E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1661"/>
            <a:ext cx="7743463" cy="4986337"/>
          </a:xfrm>
          <a:prstGeom prst="rect">
            <a:avLst/>
          </a:prstGeom>
        </p:spPr>
      </p:pic>
      <p:sp>
        <p:nvSpPr>
          <p:cNvPr id="10" name="Picture Placeholder 6">
            <a:extLst>
              <a:ext uri="{FF2B5EF4-FFF2-40B4-BE49-F238E27FC236}">
                <a16:creationId xmlns:a16="http://schemas.microsoft.com/office/drawing/2014/main" id="{A3963003-87D0-A2AB-C77E-3C66E3FA4089}"/>
              </a:ext>
            </a:extLst>
          </p:cNvPr>
          <p:cNvSpPr>
            <a:spLocks noGrp="1"/>
          </p:cNvSpPr>
          <p:nvPr>
            <p:ph type="pic" sz="quarter" idx="16"/>
          </p:nvPr>
        </p:nvSpPr>
        <p:spPr>
          <a:xfrm>
            <a:off x="0" y="3225164"/>
            <a:ext cx="6400800" cy="3632835"/>
          </a:xfrm>
          <a:solidFill>
            <a:schemeClr val="bg1">
              <a:lumMod val="95000"/>
            </a:schemeClr>
          </a:solidFill>
        </p:spPr>
        <p:txBody>
          <a:bodyPr/>
          <a:lstStyle/>
          <a:p>
            <a:r>
              <a:rPr lang="en-GB" dirty="0"/>
              <a:t>Click icon to add picture</a:t>
            </a:r>
          </a:p>
        </p:txBody>
      </p:sp>
      <p:pic>
        <p:nvPicPr>
          <p:cNvPr id="17" name="Picture 16">
            <a:extLst>
              <a:ext uri="{FF2B5EF4-FFF2-40B4-BE49-F238E27FC236}">
                <a16:creationId xmlns:a16="http://schemas.microsoft.com/office/drawing/2014/main" id="{6A729E7D-22D4-364B-F13B-8955F0888492}"/>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1662"/>
            <a:ext cx="7743463" cy="4986337"/>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4000" cap="all" baseline="0">
                <a:solidFill>
                  <a:srgbClr val="192D38"/>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8372406" y="476250"/>
            <a:ext cx="3340170" cy="3227649"/>
          </a:xfrm>
        </p:spPr>
        <p:txBody>
          <a:bodyPr/>
          <a:lstStyle>
            <a:lvl1pPr>
              <a:buClr>
                <a:srgbClr val="192D38"/>
              </a:buClr>
              <a:defRPr>
                <a:solidFill>
                  <a:srgbClr val="192D38"/>
                </a:solidFill>
              </a:defRPr>
            </a:lvl1pPr>
            <a:lvl2pPr>
              <a:buClr>
                <a:srgbClr val="192D38"/>
              </a:buClr>
              <a:defRPr>
                <a:solidFill>
                  <a:srgbClr val="192D38"/>
                </a:solidFill>
              </a:defRPr>
            </a:lvl2pPr>
            <a:lvl3pPr>
              <a:buClr>
                <a:srgbClr val="192D38"/>
              </a:buClr>
              <a:defRPr>
                <a:solidFill>
                  <a:srgbClr val="192D38"/>
                </a:solidFill>
              </a:defRPr>
            </a:lvl3pPr>
            <a:lvl4pPr>
              <a:buClr>
                <a:srgbClr val="192D38"/>
              </a:buClr>
              <a:defRPr>
                <a:solidFill>
                  <a:srgbClr val="192D38"/>
                </a:solidFill>
              </a:defRPr>
            </a:lvl4pPr>
            <a:lvl5pPr>
              <a:buClr>
                <a:srgbClr val="192D38"/>
              </a:buClr>
              <a:defRPr>
                <a:solidFill>
                  <a:srgbClr val="192D38"/>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3" name="TextBox 12">
            <a:extLst>
              <a:ext uri="{FF2B5EF4-FFF2-40B4-BE49-F238E27FC236}">
                <a16:creationId xmlns:a16="http://schemas.microsoft.com/office/drawing/2014/main" id="{39511317-0E8D-5C31-D814-E0C63DB11928}"/>
              </a:ext>
            </a:extLst>
          </p:cNvPr>
          <p:cNvSpPr txBox="1"/>
          <p:nvPr userDrawn="1"/>
        </p:nvSpPr>
        <p:spPr>
          <a:xfrm>
            <a:off x="510540" y="6496685"/>
            <a:ext cx="720090"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 </a:t>
            </a:r>
          </a:p>
        </p:txBody>
      </p:sp>
      <p:sp>
        <p:nvSpPr>
          <p:cNvPr id="9" name="Text Placeholder 12">
            <a:extLst>
              <a:ext uri="{FF2B5EF4-FFF2-40B4-BE49-F238E27FC236}">
                <a16:creationId xmlns:a16="http://schemas.microsoft.com/office/drawing/2014/main" id="{EAA7CD17-67A7-F211-597D-C1E1CFFA926D}"/>
              </a:ext>
            </a:extLst>
          </p:cNvPr>
          <p:cNvSpPr>
            <a:spLocks noGrp="1"/>
          </p:cNvSpPr>
          <p:nvPr>
            <p:ph type="body" sz="quarter" idx="13" hasCustomPrompt="1"/>
          </p:nvPr>
        </p:nvSpPr>
        <p:spPr>
          <a:xfrm>
            <a:off x="8372406" y="3796906"/>
            <a:ext cx="3340170"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5" name="Text Placeholder 12">
            <a:extLst>
              <a:ext uri="{FF2B5EF4-FFF2-40B4-BE49-F238E27FC236}">
                <a16:creationId xmlns:a16="http://schemas.microsoft.com/office/drawing/2014/main" id="{FC823389-098F-7101-B37C-AB9BE4CFF68C}"/>
              </a:ext>
            </a:extLst>
          </p:cNvPr>
          <p:cNvSpPr>
            <a:spLocks noGrp="1"/>
          </p:cNvSpPr>
          <p:nvPr>
            <p:ph type="body" sz="quarter" idx="14" hasCustomPrompt="1"/>
          </p:nvPr>
        </p:nvSpPr>
        <p:spPr>
          <a:xfrm>
            <a:off x="8372406" y="5270762"/>
            <a:ext cx="3340170"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7" name="Picture Placeholder 6">
            <a:extLst>
              <a:ext uri="{FF2B5EF4-FFF2-40B4-BE49-F238E27FC236}">
                <a16:creationId xmlns:a16="http://schemas.microsoft.com/office/drawing/2014/main" id="{C2CA7B13-5C6A-FECD-8DB8-F43C308BBFB8}"/>
              </a:ext>
            </a:extLst>
          </p:cNvPr>
          <p:cNvSpPr>
            <a:spLocks noGrp="1"/>
          </p:cNvSpPr>
          <p:nvPr>
            <p:ph type="pic" sz="quarter" idx="15"/>
          </p:nvPr>
        </p:nvSpPr>
        <p:spPr>
          <a:xfrm>
            <a:off x="0" y="3225165"/>
            <a:ext cx="6400800" cy="3632835"/>
          </a:xfrm>
          <a:solidFill>
            <a:schemeClr val="bg1">
              <a:lumMod val="95000"/>
            </a:schemeClr>
          </a:solidFill>
        </p:spPr>
        <p:txBody>
          <a:bodyPr/>
          <a:lstStyle/>
          <a:p>
            <a:r>
              <a:rPr lang="en-GB" dirty="0"/>
              <a:t>Click icon to add picture</a:t>
            </a:r>
          </a:p>
        </p:txBody>
      </p:sp>
    </p:spTree>
    <p:extLst>
      <p:ext uri="{BB962C8B-B14F-4D97-AF65-F5344CB8AC3E}">
        <p14:creationId xmlns:p14="http://schemas.microsoft.com/office/powerpoint/2010/main" val="193214739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p>
            <a:fld id="{C57EC9A4-B98A-45F3-8020-152340DC5255}" type="slidenum">
              <a:rPr lang="en-GB" smtClean="0"/>
              <a:t>‹#›</a:t>
            </a:fld>
            <a:endParaRPr lang="en-GB" dirty="0"/>
          </a:p>
        </p:txBody>
      </p:sp>
    </p:spTree>
    <p:extLst>
      <p:ext uri="{BB962C8B-B14F-4D97-AF65-F5344CB8AC3E}">
        <p14:creationId xmlns:p14="http://schemas.microsoft.com/office/powerpoint/2010/main" val="237611343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p:txBody>
          <a:bodyPr/>
          <a:lstStyle/>
          <a:p>
            <a:r>
              <a:rPr lang="en-GB"/>
              <a:t>Click to edit Master title style</a:t>
            </a:r>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0" y="1758950"/>
            <a:ext cx="4826643" cy="4283075"/>
          </a:xfrm>
          <a:solidFill>
            <a:schemeClr val="bg1">
              <a:lumMod val="95000"/>
            </a:schemeClr>
          </a:solidFill>
        </p:spPr>
        <p:txBody>
          <a:bodyPr/>
          <a:lstStyle/>
          <a:p>
            <a:r>
              <a:rPr lang="en-GB" dirty="0"/>
              <a:t>Click icon to add picture</a:t>
            </a:r>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1758950"/>
            <a:ext cx="3094298" cy="4605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1758950"/>
            <a:ext cx="3094298" cy="4605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p>
            <a:pPr>
              <a:defRPr/>
            </a:pPr>
            <a:r>
              <a:rPr lang="en-GB" dirty="0">
                <a:solidFill>
                  <a:srgbClr val="192D38"/>
                </a:solidFill>
              </a:rPr>
              <a:t>Private &amp; confidential</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252409634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 content righ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2417762"/>
            <a:ext cx="3094298" cy="3946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2417762"/>
            <a:ext cx="3094298" cy="3946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p>
            <a:pPr>
              <a:defRPr/>
            </a:pPr>
            <a:r>
              <a:rPr lang="en-GB" dirty="0">
                <a:solidFill>
                  <a:srgbClr val="192D38"/>
                </a:solidFill>
              </a:rPr>
              <a:t>Private &amp; confidential</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
        <p:nvSpPr>
          <p:cNvPr id="5" name="Title 1">
            <a:extLst>
              <a:ext uri="{FF2B5EF4-FFF2-40B4-BE49-F238E27FC236}">
                <a16:creationId xmlns:a16="http://schemas.microsoft.com/office/drawing/2014/main" id="{998E1A9F-07AB-BD9D-7F2A-C726BAB0BA4F}"/>
              </a:ext>
            </a:extLst>
          </p:cNvPr>
          <p:cNvSpPr>
            <a:spLocks noGrp="1"/>
          </p:cNvSpPr>
          <p:nvPr>
            <p:ph type="title"/>
          </p:nvPr>
        </p:nvSpPr>
        <p:spPr>
          <a:xfrm>
            <a:off x="479425" y="476251"/>
            <a:ext cx="11233150" cy="1722940"/>
          </a:xfrm>
        </p:spPr>
        <p:txBody>
          <a:bodyPr/>
          <a:lstStyle>
            <a:lvl1pPr>
              <a:defRPr sz="6200" b="0">
                <a:solidFill>
                  <a:srgbClr val="192D38"/>
                </a:solidFill>
              </a:defRPr>
            </a:lvl1pPr>
          </a:lstStyle>
          <a:p>
            <a:r>
              <a:rPr lang="en-GB"/>
              <a:t>Click to edit Master title style</a:t>
            </a:r>
          </a:p>
        </p:txBody>
      </p:sp>
    </p:spTree>
    <p:extLst>
      <p:ext uri="{BB962C8B-B14F-4D97-AF65-F5344CB8AC3E}">
        <p14:creationId xmlns:p14="http://schemas.microsoft.com/office/powerpoint/2010/main" val="379455020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C20DF0-5A75-179F-88E1-AD752ACA2F8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55782" y="0"/>
            <a:ext cx="7736218" cy="6007261"/>
          </a:xfrm>
          <a:prstGeom prst="rect">
            <a:avLst/>
          </a:prstGeom>
        </p:spPr>
      </p:pic>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a:xfrm>
            <a:off x="479425" y="476250"/>
            <a:ext cx="3584575" cy="1941513"/>
          </a:xfrm>
        </p:spPr>
        <p:txBody>
          <a:bodyPr/>
          <a:lstStyle>
            <a:lvl1pPr>
              <a:defRPr cap="all" baseline="0"/>
            </a:lvl1pPr>
          </a:lstStyle>
          <a:p>
            <a:r>
              <a:rPr lang="en-GB"/>
              <a:t>Click to edit Master title style</a:t>
            </a:r>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5808981" y="0"/>
            <a:ext cx="6383020" cy="4655820"/>
          </a:xfrm>
          <a:solidFill>
            <a:schemeClr val="bg1">
              <a:lumMod val="95000"/>
            </a:schemeClr>
          </a:solidFill>
        </p:spPr>
        <p:txBody>
          <a:bodyPr/>
          <a:lstStyle/>
          <a:p>
            <a:r>
              <a:rPr lang="en-GB" dirty="0"/>
              <a:t>Click icon to add picture</a:t>
            </a:r>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479425" y="2534856"/>
            <a:ext cx="3584576" cy="38468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p>
            <a:pPr>
              <a:defRPr/>
            </a:pPr>
            <a:r>
              <a:rPr lang="en-GB" dirty="0">
                <a:solidFill>
                  <a:srgbClr val="192D38"/>
                </a:solidFill>
              </a:rPr>
              <a:t>Private &amp; confidential</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92196248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D11F0D2B-3376-D43A-133A-94AFD176E614}"/>
              </a:ext>
            </a:extLst>
          </p:cNvPr>
          <p:cNvSpPr>
            <a:spLocks noGrp="1"/>
          </p:cNvSpPr>
          <p:nvPr>
            <p:ph type="ftr" sz="quarter" idx="11"/>
          </p:nvPr>
        </p:nvSpPr>
        <p:spPr/>
        <p:txBody>
          <a:bodyPr/>
          <a:lstStyle/>
          <a:p>
            <a:pPr>
              <a:defRPr/>
            </a:pPr>
            <a:r>
              <a:rPr lang="en-GB" dirty="0">
                <a:solidFill>
                  <a:srgbClr val="192D38"/>
                </a:solidFill>
              </a:rPr>
              <a:t>Private &amp; confidential</a:t>
            </a:r>
          </a:p>
        </p:txBody>
      </p:sp>
      <p:sp>
        <p:nvSpPr>
          <p:cNvPr id="8" name="Slide Number Placeholder 7">
            <a:extLst>
              <a:ext uri="{FF2B5EF4-FFF2-40B4-BE49-F238E27FC236}">
                <a16:creationId xmlns:a16="http://schemas.microsoft.com/office/drawing/2014/main" id="{EA54532C-5D25-C1A9-D1A1-AE75F1887C50}"/>
              </a:ext>
            </a:extLst>
          </p:cNvPr>
          <p:cNvSpPr>
            <a:spLocks noGrp="1"/>
          </p:cNvSpPr>
          <p:nvPr>
            <p:ph type="sldNum" sz="quarter" idx="12"/>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47630349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4" y="4260046"/>
            <a:ext cx="7252465" cy="2167424"/>
          </a:xfrm>
        </p:spPr>
        <p:txBody>
          <a:bodyPr anchor="b"/>
          <a:lstStyle>
            <a:lvl1pPr>
              <a:defRPr sz="7200" b="0" cap="all" baseline="0"/>
            </a:lvl1pPr>
          </a:lstStyle>
          <a:p>
            <a:r>
              <a:rPr lang="en-GB"/>
              <a:t>Click to edit Master title</a:t>
            </a:r>
          </a:p>
        </p:txBody>
      </p:sp>
      <p:sp>
        <p:nvSpPr>
          <p:cNvPr id="7" name="Content Placeholder 11">
            <a:extLst>
              <a:ext uri="{FF2B5EF4-FFF2-40B4-BE49-F238E27FC236}">
                <a16:creationId xmlns:a16="http://schemas.microsoft.com/office/drawing/2014/main" id="{AEE373EF-4B6B-0F9E-7B25-FFDB0E6F2CC3}"/>
              </a:ext>
            </a:extLst>
          </p:cNvPr>
          <p:cNvSpPr>
            <a:spLocks noGrp="1"/>
          </p:cNvSpPr>
          <p:nvPr>
            <p:ph sz="quarter" idx="14"/>
          </p:nvPr>
        </p:nvSpPr>
        <p:spPr>
          <a:xfrm>
            <a:off x="7940040" y="497812"/>
            <a:ext cx="3772535" cy="56705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a:extLst>
              <a:ext uri="{FF2B5EF4-FFF2-40B4-BE49-F238E27FC236}">
                <a16:creationId xmlns:a16="http://schemas.microsoft.com/office/drawing/2014/main" id="{A71196F8-D174-30D7-E7B8-EAC7EACA138A}"/>
              </a:ext>
            </a:extLst>
          </p:cNvPr>
          <p:cNvSpPr>
            <a:spLocks noGrp="1"/>
          </p:cNvSpPr>
          <p:nvPr>
            <p:ph type="pic" sz="quarter" idx="15"/>
          </p:nvPr>
        </p:nvSpPr>
        <p:spPr>
          <a:xfrm>
            <a:off x="0" y="0"/>
            <a:ext cx="6629401" cy="3829050"/>
          </a:xfrm>
          <a:solidFill>
            <a:schemeClr val="bg1">
              <a:lumMod val="95000"/>
            </a:schemeClr>
          </a:solidFill>
        </p:spPr>
        <p:txBody>
          <a:bodyPr/>
          <a:lstStyle/>
          <a:p>
            <a:r>
              <a:rPr lang="en-GB" dirty="0"/>
              <a:t>Click icon to add picture</a:t>
            </a:r>
          </a:p>
        </p:txBody>
      </p:sp>
      <p:sp>
        <p:nvSpPr>
          <p:cNvPr id="6" name="Footer Placeholder 5">
            <a:extLst>
              <a:ext uri="{FF2B5EF4-FFF2-40B4-BE49-F238E27FC236}">
                <a16:creationId xmlns:a16="http://schemas.microsoft.com/office/drawing/2014/main" id="{B2B8C338-2D82-B823-C116-D99B0F0171DF}"/>
              </a:ext>
            </a:extLst>
          </p:cNvPr>
          <p:cNvSpPr>
            <a:spLocks noGrp="1"/>
          </p:cNvSpPr>
          <p:nvPr>
            <p:ph type="ftr" sz="quarter" idx="16"/>
          </p:nvPr>
        </p:nvSpPr>
        <p:spPr/>
        <p:txBody>
          <a:bodyPr/>
          <a:lstStyle/>
          <a:p>
            <a:pPr>
              <a:defRPr/>
            </a:pPr>
            <a:r>
              <a:rPr lang="en-GB" dirty="0">
                <a:solidFill>
                  <a:srgbClr val="192D38"/>
                </a:solidFill>
              </a:rPr>
              <a:t>Private &amp; confidential</a:t>
            </a:r>
          </a:p>
        </p:txBody>
      </p:sp>
      <p:sp>
        <p:nvSpPr>
          <p:cNvPr id="8" name="Slide Number Placeholder 7">
            <a:extLst>
              <a:ext uri="{FF2B5EF4-FFF2-40B4-BE49-F238E27FC236}">
                <a16:creationId xmlns:a16="http://schemas.microsoft.com/office/drawing/2014/main" id="{CF1360B7-DE04-2BE5-64AB-DD54AE16BBCA}"/>
              </a:ext>
            </a:extLst>
          </p:cNvPr>
          <p:cNvSpPr>
            <a:spLocks noGrp="1"/>
          </p:cNvSpPr>
          <p:nvPr>
            <p:ph type="sldNum" sz="quarter" idx="17"/>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186807339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flipV="1">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80868" y="6159936"/>
            <a:ext cx="2743200" cy="365125"/>
          </a:xfrm>
          <a:prstGeom prst="rect">
            <a:avLst/>
          </a:prstGeom>
        </p:spPr>
        <p:txBody>
          <a:bodyPr/>
          <a:lstStyle>
            <a:lvl1pPr>
              <a:defRPr sz="1600">
                <a:solidFill>
                  <a:schemeClr val="bg1"/>
                </a:solidFill>
              </a:defRPr>
            </a:lvl1pPr>
          </a:lstStyle>
          <a:p>
            <a:pPr>
              <a:defRPr/>
            </a:pPr>
            <a:r>
              <a:rPr lang="en-US" dirty="0"/>
              <a:t>September 2023</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86047" y="1395413"/>
            <a:ext cx="8659815" cy="2785369"/>
          </a:xfrm>
        </p:spPr>
        <p:txBody>
          <a:bodyPr/>
          <a:lstStyle>
            <a:lvl1pPr>
              <a:defRPr sz="7200" b="0" cap="none" baseline="0">
                <a:solidFill>
                  <a:schemeClr val="bg1"/>
                </a:solidFill>
              </a:defRPr>
            </a:lvl1pPr>
          </a:lstStyle>
          <a:p>
            <a:r>
              <a:rPr lang="en-GB"/>
              <a:t>Click to edit Master title style</a:t>
            </a:r>
          </a:p>
        </p:txBody>
      </p:sp>
      <p:pic>
        <p:nvPicPr>
          <p:cNvPr id="3" name="Picture 2">
            <a:extLst>
              <a:ext uri="{FF2B5EF4-FFF2-40B4-BE49-F238E27FC236}">
                <a16:creationId xmlns:a16="http://schemas.microsoft.com/office/drawing/2014/main" id="{3CB29BCA-983B-36C8-8887-6DE73F388A6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3401940334"/>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p>
            <a:r>
              <a:rPr lang="en-GB" dirty="0"/>
              <a:t>Click icon to add picture</a:t>
            </a:r>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vl1pPr>
          </a:lstStyle>
          <a:p>
            <a:r>
              <a:rPr lang="en-GB"/>
              <a:t>Click to edit Master title style</a:t>
            </a:r>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E995229C-A6EA-4589-4C4B-665ADFD0E264}"/>
              </a:ext>
            </a:extLst>
          </p:cNvPr>
          <p:cNvSpPr>
            <a:spLocks noGrp="1"/>
          </p:cNvSpPr>
          <p:nvPr>
            <p:ph type="ftr" sz="quarter" idx="16"/>
          </p:nvPr>
        </p:nvSpPr>
        <p:spPr/>
        <p:txBody>
          <a:bodyPr/>
          <a:lstStyle/>
          <a:p>
            <a:pPr>
              <a:defRPr/>
            </a:pPr>
            <a:r>
              <a:rPr lang="en-GB" dirty="0">
                <a:solidFill>
                  <a:srgbClr val="192D38"/>
                </a:solidFill>
              </a:rPr>
              <a:t>Private &amp; confidential</a:t>
            </a:r>
          </a:p>
        </p:txBody>
      </p:sp>
      <p:sp>
        <p:nvSpPr>
          <p:cNvPr id="8" name="Slide Number Placeholder 7">
            <a:extLst>
              <a:ext uri="{FF2B5EF4-FFF2-40B4-BE49-F238E27FC236}">
                <a16:creationId xmlns:a16="http://schemas.microsoft.com/office/drawing/2014/main" id="{30475A41-DB90-2FF9-DAE3-828FCC38A1B0}"/>
              </a:ext>
            </a:extLst>
          </p:cNvPr>
          <p:cNvSpPr>
            <a:spLocks noGrp="1"/>
          </p:cNvSpPr>
          <p:nvPr>
            <p:ph type="sldNum" sz="quarter" idx="17"/>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59808675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476250"/>
            <a:ext cx="5616575" cy="3211830"/>
          </a:xfrm>
          <a:solidFill>
            <a:schemeClr val="bg1">
              <a:lumMod val="95000"/>
            </a:schemeClr>
          </a:solidFill>
        </p:spPr>
        <p:txBody>
          <a:bodyPr/>
          <a:lstStyle/>
          <a:p>
            <a:r>
              <a:rPr lang="en-GB" dirty="0"/>
              <a:t>Click icon to add picture</a:t>
            </a:r>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vl1pPr>
          </a:lstStyle>
          <a:p>
            <a:r>
              <a:rPr lang="en-GB"/>
              <a:t>Click to edit Master title style</a:t>
            </a:r>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6096001" y="3940838"/>
            <a:ext cx="2682240" cy="2440912"/>
          </a:xfrm>
          <a:solidFill>
            <a:schemeClr val="bg1">
              <a:lumMod val="95000"/>
            </a:schemeClr>
          </a:solidFill>
        </p:spPr>
        <p:txBody>
          <a:bodyPr/>
          <a:lstStyle/>
          <a:p>
            <a:r>
              <a:rPr lang="en-GB" dirty="0"/>
              <a:t>Click icon to add picture</a:t>
            </a:r>
          </a:p>
        </p:txBody>
      </p:sp>
      <p:sp>
        <p:nvSpPr>
          <p:cNvPr id="11" name="Picture Placeholder 8">
            <a:extLst>
              <a:ext uri="{FF2B5EF4-FFF2-40B4-BE49-F238E27FC236}">
                <a16:creationId xmlns:a16="http://schemas.microsoft.com/office/drawing/2014/main" id="{2B791905-05DF-F931-8F30-EBB4CC148C7C}"/>
              </a:ext>
            </a:extLst>
          </p:cNvPr>
          <p:cNvSpPr>
            <a:spLocks noGrp="1"/>
          </p:cNvSpPr>
          <p:nvPr>
            <p:ph type="pic" sz="quarter" idx="17"/>
          </p:nvPr>
        </p:nvSpPr>
        <p:spPr>
          <a:xfrm>
            <a:off x="9030335" y="3940838"/>
            <a:ext cx="2682240" cy="2440912"/>
          </a:xfrm>
          <a:solidFill>
            <a:schemeClr val="bg1">
              <a:lumMod val="95000"/>
            </a:schemeClr>
          </a:solidFill>
        </p:spPr>
        <p:txBody>
          <a:bodyPr/>
          <a:lstStyle/>
          <a:p>
            <a:r>
              <a:rPr lang="en-GB" dirty="0"/>
              <a:t>Click icon to add picture</a:t>
            </a:r>
          </a:p>
        </p:txBody>
      </p:sp>
      <p:sp>
        <p:nvSpPr>
          <p:cNvPr id="6" name="Footer Placeholder 5">
            <a:extLst>
              <a:ext uri="{FF2B5EF4-FFF2-40B4-BE49-F238E27FC236}">
                <a16:creationId xmlns:a16="http://schemas.microsoft.com/office/drawing/2014/main" id="{49D490AB-1D81-A07D-D052-50297D0A2E31}"/>
              </a:ext>
            </a:extLst>
          </p:cNvPr>
          <p:cNvSpPr>
            <a:spLocks noGrp="1"/>
          </p:cNvSpPr>
          <p:nvPr>
            <p:ph type="ftr" sz="quarter" idx="18"/>
          </p:nvPr>
        </p:nvSpPr>
        <p:spPr/>
        <p:txBody>
          <a:bodyPr/>
          <a:lstStyle/>
          <a:p>
            <a:pPr>
              <a:defRPr/>
            </a:pPr>
            <a:r>
              <a:rPr lang="en-GB" dirty="0">
                <a:solidFill>
                  <a:srgbClr val="192D38"/>
                </a:solidFill>
              </a:rPr>
              <a:t>Private &amp; confidential</a:t>
            </a:r>
          </a:p>
        </p:txBody>
      </p:sp>
      <p:sp>
        <p:nvSpPr>
          <p:cNvPr id="8" name="Slide Number Placeholder 7">
            <a:extLst>
              <a:ext uri="{FF2B5EF4-FFF2-40B4-BE49-F238E27FC236}">
                <a16:creationId xmlns:a16="http://schemas.microsoft.com/office/drawing/2014/main" id="{FDFFF009-3513-012A-AE76-FB203575A810}"/>
              </a:ext>
            </a:extLst>
          </p:cNvPr>
          <p:cNvSpPr>
            <a:spLocks noGrp="1"/>
          </p:cNvSpPr>
          <p:nvPr>
            <p:ph type="sldNum" sz="quarter" idx="19"/>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85523828"/>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b="1" cap="none" baseline="0"/>
            </a:lvl1pPr>
          </a:lstStyle>
          <a:p>
            <a:r>
              <a:rPr lang="en-GB"/>
              <a:t>Click to edit Master title style</a:t>
            </a:r>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479424" y="2874038"/>
            <a:ext cx="3589656" cy="3501950"/>
          </a:xfrm>
          <a:solidFill>
            <a:schemeClr val="bg1">
              <a:lumMod val="95000"/>
            </a:schemeClr>
          </a:solidFill>
        </p:spPr>
        <p:txBody>
          <a:bodyPr/>
          <a:lstStyle/>
          <a:p>
            <a:r>
              <a:rPr lang="en-GB" dirty="0"/>
              <a:t>Click icon to add picture</a:t>
            </a:r>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4301172" y="2874038"/>
            <a:ext cx="3589656" cy="3501950"/>
          </a:xfrm>
          <a:solidFill>
            <a:schemeClr val="bg1">
              <a:lumMod val="95000"/>
            </a:schemeClr>
          </a:solidFill>
        </p:spPr>
        <p:txBody>
          <a:bodyPr/>
          <a:lstStyle/>
          <a:p>
            <a:r>
              <a:rPr lang="en-GB" dirty="0"/>
              <a:t>Click icon to add picture</a:t>
            </a:r>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122919" y="2874038"/>
            <a:ext cx="3589656" cy="3501950"/>
          </a:xfrm>
          <a:solidFill>
            <a:schemeClr val="bg1">
              <a:lumMod val="95000"/>
            </a:schemeClr>
          </a:solidFill>
        </p:spPr>
        <p:txBody>
          <a:bodyPr/>
          <a:lstStyle/>
          <a:p>
            <a:r>
              <a:rPr lang="en-GB" dirty="0"/>
              <a:t>Click icon to add picture</a:t>
            </a:r>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38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E1E1E854-E1B2-0106-8E9A-68F47A312919}"/>
              </a:ext>
            </a:extLst>
          </p:cNvPr>
          <p:cNvSpPr>
            <a:spLocks noGrp="1"/>
          </p:cNvSpPr>
          <p:nvPr>
            <p:ph type="ftr" sz="quarter" idx="20"/>
          </p:nvPr>
        </p:nvSpPr>
        <p:spPr/>
        <p:txBody>
          <a:bodyPr/>
          <a:lstStyle/>
          <a:p>
            <a:pPr>
              <a:defRPr/>
            </a:pPr>
            <a:r>
              <a:rPr lang="en-GB" dirty="0">
                <a:solidFill>
                  <a:srgbClr val="192D38"/>
                </a:solidFill>
              </a:rPr>
              <a:t>Private &amp; confidential</a:t>
            </a:r>
          </a:p>
        </p:txBody>
      </p:sp>
      <p:sp>
        <p:nvSpPr>
          <p:cNvPr id="7" name="Slide Number Placeholder 6">
            <a:extLst>
              <a:ext uri="{FF2B5EF4-FFF2-40B4-BE49-F238E27FC236}">
                <a16:creationId xmlns:a16="http://schemas.microsoft.com/office/drawing/2014/main" id="{C281240C-CBB3-7769-A8AE-A18BBB210158}"/>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4080014786"/>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cap="none" baseline="0"/>
            </a:lvl1pPr>
          </a:lstStyle>
          <a:p>
            <a:r>
              <a:rPr lang="en-GB"/>
              <a:t>Click to edit Master title style</a:t>
            </a:r>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5001906" y="3340810"/>
            <a:ext cx="3223894" cy="3015544"/>
          </a:xfrm>
          <a:solidFill>
            <a:schemeClr val="bg1">
              <a:lumMod val="95000"/>
            </a:schemeClr>
          </a:solidFill>
        </p:spPr>
        <p:txBody>
          <a:bodyPr/>
          <a:lstStyle/>
          <a:p>
            <a:r>
              <a:rPr lang="en-GB" dirty="0"/>
              <a:t>Click icon to add picture</a:t>
            </a:r>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488680" y="3340810"/>
            <a:ext cx="3223896" cy="3015544"/>
          </a:xfrm>
          <a:solidFill>
            <a:schemeClr val="bg1">
              <a:lumMod val="95000"/>
            </a:schemeClr>
          </a:solidFill>
        </p:spPr>
        <p:txBody>
          <a:bodyPr/>
          <a:lstStyle/>
          <a:p>
            <a:r>
              <a:rPr lang="en-GB" dirty="0"/>
              <a:t>Click icon to add picture</a:t>
            </a:r>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00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2CF02BEB-315A-EF81-E93C-C01AEE551058}"/>
              </a:ext>
            </a:extLst>
          </p:cNvPr>
          <p:cNvSpPr>
            <a:spLocks noGrp="1"/>
          </p:cNvSpPr>
          <p:nvPr>
            <p:ph type="ftr" sz="quarter" idx="20"/>
          </p:nvPr>
        </p:nvSpPr>
        <p:spPr/>
        <p:txBody>
          <a:bodyPr/>
          <a:lstStyle/>
          <a:p>
            <a:pPr>
              <a:defRPr/>
            </a:pPr>
            <a:r>
              <a:rPr lang="en-GB" dirty="0">
                <a:solidFill>
                  <a:srgbClr val="192D38"/>
                </a:solidFill>
              </a:rPr>
              <a:t>Private &amp; confidential</a:t>
            </a:r>
          </a:p>
        </p:txBody>
      </p:sp>
      <p:sp>
        <p:nvSpPr>
          <p:cNvPr id="7" name="Slide Number Placeholder 6">
            <a:extLst>
              <a:ext uri="{FF2B5EF4-FFF2-40B4-BE49-F238E27FC236}">
                <a16:creationId xmlns:a16="http://schemas.microsoft.com/office/drawing/2014/main" id="{7FF03373-39B0-83B5-C946-4ACF11972C9D}"/>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247852413"/>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GB"/>
              <a:t>Click to edit Master title style</a:t>
            </a:r>
          </a:p>
        </p:txBody>
      </p:sp>
      <p:sp>
        <p:nvSpPr>
          <p:cNvPr id="7" name="Text Placeholder 6">
            <a:extLst>
              <a:ext uri="{FF2B5EF4-FFF2-40B4-BE49-F238E27FC236}">
                <a16:creationId xmlns:a16="http://schemas.microsoft.com/office/drawing/2014/main" id="{BFE7D3C2-2058-56B4-30D9-F0C640C7FC20}"/>
              </a:ext>
            </a:extLst>
          </p:cNvPr>
          <p:cNvSpPr>
            <a:spLocks noGrp="1"/>
          </p:cNvSpPr>
          <p:nvPr>
            <p:ph type="body" sz="quarter" idx="13"/>
          </p:nvPr>
        </p:nvSpPr>
        <p:spPr>
          <a:xfrm>
            <a:off x="479426"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6">
            <a:extLst>
              <a:ext uri="{FF2B5EF4-FFF2-40B4-BE49-F238E27FC236}">
                <a16:creationId xmlns:a16="http://schemas.microsoft.com/office/drawing/2014/main" id="{F4498C32-EBF2-91D1-D658-4D0C365B5369}"/>
              </a:ext>
            </a:extLst>
          </p:cNvPr>
          <p:cNvSpPr>
            <a:spLocks noGrp="1"/>
          </p:cNvSpPr>
          <p:nvPr>
            <p:ph type="body" sz="quarter" idx="14"/>
          </p:nvPr>
        </p:nvSpPr>
        <p:spPr>
          <a:xfrm>
            <a:off x="4367277"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6">
            <a:extLst>
              <a:ext uri="{FF2B5EF4-FFF2-40B4-BE49-F238E27FC236}">
                <a16:creationId xmlns:a16="http://schemas.microsoft.com/office/drawing/2014/main" id="{0F5E10EB-435B-CE7F-D594-3B18BCB4BED0}"/>
              </a:ext>
            </a:extLst>
          </p:cNvPr>
          <p:cNvSpPr>
            <a:spLocks noGrp="1"/>
          </p:cNvSpPr>
          <p:nvPr>
            <p:ph type="body" sz="quarter" idx="15"/>
          </p:nvPr>
        </p:nvSpPr>
        <p:spPr>
          <a:xfrm>
            <a:off x="8255127" y="1527173"/>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79425" y="3159889"/>
            <a:ext cx="3457575" cy="3221861"/>
          </a:xfrm>
          <a:solidFill>
            <a:schemeClr val="bg1">
              <a:lumMod val="95000"/>
            </a:schemeClr>
          </a:solidFill>
        </p:spPr>
        <p:txBody>
          <a:bodyPr/>
          <a:lstStyle/>
          <a:p>
            <a:r>
              <a:rPr lang="en-GB" dirty="0"/>
              <a:t>Click icon to add picture</a:t>
            </a:r>
          </a:p>
        </p:txBody>
      </p:sp>
      <p:sp>
        <p:nvSpPr>
          <p:cNvPr id="12" name="Picture Placeholder 10">
            <a:extLst>
              <a:ext uri="{FF2B5EF4-FFF2-40B4-BE49-F238E27FC236}">
                <a16:creationId xmlns:a16="http://schemas.microsoft.com/office/drawing/2014/main" id="{7D94419B-5E17-DC9A-4CAC-9DA885490111}"/>
              </a:ext>
            </a:extLst>
          </p:cNvPr>
          <p:cNvSpPr>
            <a:spLocks noGrp="1"/>
          </p:cNvSpPr>
          <p:nvPr>
            <p:ph type="pic" sz="quarter" idx="17"/>
          </p:nvPr>
        </p:nvSpPr>
        <p:spPr>
          <a:xfrm>
            <a:off x="4367148" y="3159889"/>
            <a:ext cx="3457575" cy="3221861"/>
          </a:xfrm>
          <a:solidFill>
            <a:schemeClr val="bg1">
              <a:lumMod val="95000"/>
            </a:schemeClr>
          </a:solidFill>
        </p:spPr>
        <p:txBody>
          <a:bodyPr/>
          <a:lstStyle/>
          <a:p>
            <a:r>
              <a:rPr lang="en-GB" dirty="0"/>
              <a:t>Click icon to add picture</a:t>
            </a:r>
          </a:p>
        </p:txBody>
      </p:sp>
      <p:sp>
        <p:nvSpPr>
          <p:cNvPr id="13" name="Picture Placeholder 10">
            <a:extLst>
              <a:ext uri="{FF2B5EF4-FFF2-40B4-BE49-F238E27FC236}">
                <a16:creationId xmlns:a16="http://schemas.microsoft.com/office/drawing/2014/main" id="{7F36D618-51C6-FED1-5BFF-A6F49953102A}"/>
              </a:ext>
            </a:extLst>
          </p:cNvPr>
          <p:cNvSpPr>
            <a:spLocks noGrp="1"/>
          </p:cNvSpPr>
          <p:nvPr>
            <p:ph type="pic" sz="quarter" idx="18"/>
          </p:nvPr>
        </p:nvSpPr>
        <p:spPr>
          <a:xfrm>
            <a:off x="8255062" y="3159889"/>
            <a:ext cx="3457575" cy="3221861"/>
          </a:xfrm>
          <a:solidFill>
            <a:schemeClr val="bg1">
              <a:lumMod val="95000"/>
            </a:schemeClr>
          </a:solidFill>
        </p:spPr>
        <p:txBody>
          <a:bodyPr/>
          <a:lstStyle/>
          <a:p>
            <a:r>
              <a:rPr lang="en-GB" dirty="0"/>
              <a:t>Click icon to add picture</a:t>
            </a:r>
          </a:p>
        </p:txBody>
      </p:sp>
      <p:sp>
        <p:nvSpPr>
          <p:cNvPr id="6" name="Footer Placeholder 5">
            <a:extLst>
              <a:ext uri="{FF2B5EF4-FFF2-40B4-BE49-F238E27FC236}">
                <a16:creationId xmlns:a16="http://schemas.microsoft.com/office/drawing/2014/main" id="{EC9CCE13-AE27-0E30-E5F0-4B02AE047356}"/>
              </a:ext>
            </a:extLst>
          </p:cNvPr>
          <p:cNvSpPr>
            <a:spLocks noGrp="1"/>
          </p:cNvSpPr>
          <p:nvPr>
            <p:ph type="ftr" sz="quarter" idx="19"/>
          </p:nvPr>
        </p:nvSpPr>
        <p:spPr/>
        <p:txBody>
          <a:bodyPr/>
          <a:lstStyle/>
          <a:p>
            <a:pPr>
              <a:defRPr/>
            </a:pPr>
            <a:r>
              <a:rPr lang="en-GB" dirty="0">
                <a:solidFill>
                  <a:srgbClr val="192D38"/>
                </a:solidFill>
              </a:rPr>
              <a:t>Private &amp; confidential</a:t>
            </a:r>
          </a:p>
        </p:txBody>
      </p:sp>
      <p:sp>
        <p:nvSpPr>
          <p:cNvPr id="10" name="Slide Number Placeholder 9">
            <a:extLst>
              <a:ext uri="{FF2B5EF4-FFF2-40B4-BE49-F238E27FC236}">
                <a16:creationId xmlns:a16="http://schemas.microsoft.com/office/drawing/2014/main" id="{2ECE9F68-7333-E6E1-F67C-9506C8C329BA}"/>
              </a:ext>
            </a:extLst>
          </p:cNvPr>
          <p:cNvSpPr>
            <a:spLocks noGrp="1"/>
          </p:cNvSpPr>
          <p:nvPr>
            <p:ph type="sldNum" sz="quarter" idx="20"/>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63932368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p>
            <a:r>
              <a:rPr lang="en-GB" dirty="0"/>
              <a:t>Click icon to add picture</a:t>
            </a:r>
          </a:p>
        </p:txBody>
      </p:sp>
      <p:sp>
        <p:nvSpPr>
          <p:cNvPr id="2" name="Title 1">
            <a:extLst>
              <a:ext uri="{FF2B5EF4-FFF2-40B4-BE49-F238E27FC236}">
                <a16:creationId xmlns:a16="http://schemas.microsoft.com/office/drawing/2014/main" id="{BD7757B3-CD05-1201-C30E-684FFD3BDB9D}"/>
              </a:ext>
            </a:extLst>
          </p:cNvPr>
          <p:cNvSpPr>
            <a:spLocks noGrp="1"/>
          </p:cNvSpPr>
          <p:nvPr>
            <p:ph type="title" hasCustomPrompt="1"/>
          </p:nvPr>
        </p:nvSpPr>
        <p:spPr>
          <a:xfrm>
            <a:off x="479423" y="4486656"/>
            <a:ext cx="4824095" cy="2006220"/>
          </a:xfrm>
        </p:spPr>
        <p:txBody>
          <a:bodyPr anchor="b" anchorCtr="0"/>
          <a:lstStyle>
            <a:lvl1pPr>
              <a:defRPr sz="11500" cap="none" baseline="0"/>
            </a:lvl1pPr>
          </a:lstStyle>
          <a:p>
            <a:r>
              <a:rPr lang="en-US"/>
              <a:t>###</a:t>
            </a:r>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824095" cy="378180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BA5F0F88-B246-5BD7-DB9B-3B917AF14C8E}"/>
              </a:ext>
            </a:extLst>
          </p:cNvPr>
          <p:cNvSpPr>
            <a:spLocks noGrp="1"/>
          </p:cNvSpPr>
          <p:nvPr>
            <p:ph type="ftr" sz="quarter" idx="16"/>
          </p:nvPr>
        </p:nvSpPr>
        <p:spPr/>
        <p:txBody>
          <a:bodyPr/>
          <a:lstStyle/>
          <a:p>
            <a:pPr>
              <a:defRPr/>
            </a:pPr>
            <a:r>
              <a:rPr lang="en-GB" dirty="0">
                <a:solidFill>
                  <a:srgbClr val="192D38"/>
                </a:solidFill>
              </a:rPr>
              <a:t>Private &amp; confidential</a:t>
            </a:r>
          </a:p>
        </p:txBody>
      </p:sp>
      <p:sp>
        <p:nvSpPr>
          <p:cNvPr id="8" name="Slide Number Placeholder 7">
            <a:extLst>
              <a:ext uri="{FF2B5EF4-FFF2-40B4-BE49-F238E27FC236}">
                <a16:creationId xmlns:a16="http://schemas.microsoft.com/office/drawing/2014/main" id="{81D145B4-39AB-D169-D649-DC84570726EB}"/>
              </a:ext>
            </a:extLst>
          </p:cNvPr>
          <p:cNvSpPr>
            <a:spLocks noGrp="1"/>
          </p:cNvSpPr>
          <p:nvPr>
            <p:ph type="sldNum" sz="quarter" idx="17"/>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419039453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heading and 2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CC76-A1AB-7C39-7142-38F8DAFFEF39}"/>
              </a:ext>
            </a:extLst>
          </p:cNvPr>
          <p:cNvSpPr>
            <a:spLocks noGrp="1"/>
          </p:cNvSpPr>
          <p:nvPr>
            <p:ph type="title"/>
          </p:nvPr>
        </p:nvSpPr>
        <p:spPr>
          <a:xfrm>
            <a:off x="479425" y="417830"/>
            <a:ext cx="7216776" cy="1944370"/>
          </a:xfrm>
        </p:spPr>
        <p:txBody>
          <a:bodyPr/>
          <a:lstStyle>
            <a:lvl1pPr>
              <a:defRPr sz="7200" b="0" cap="all" baseline="0"/>
            </a:lvl1pPr>
          </a:lstStyle>
          <a:p>
            <a:r>
              <a:rPr lang="en-GB"/>
              <a:t>Click to edit Master title style</a:t>
            </a:r>
          </a:p>
        </p:txBody>
      </p:sp>
      <p:sp>
        <p:nvSpPr>
          <p:cNvPr id="8" name="Content Placeholder 7">
            <a:extLst>
              <a:ext uri="{FF2B5EF4-FFF2-40B4-BE49-F238E27FC236}">
                <a16:creationId xmlns:a16="http://schemas.microsoft.com/office/drawing/2014/main" id="{082FCE34-A391-17F9-E8E4-54389A6186DF}"/>
              </a:ext>
            </a:extLst>
          </p:cNvPr>
          <p:cNvSpPr>
            <a:spLocks noGrp="1"/>
          </p:cNvSpPr>
          <p:nvPr>
            <p:ph sz="quarter" idx="13"/>
          </p:nvPr>
        </p:nvSpPr>
        <p:spPr>
          <a:xfrm>
            <a:off x="7970838" y="476250"/>
            <a:ext cx="3741737" cy="5905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4014656C-1F44-3630-CB82-A6C2A548630B}"/>
              </a:ext>
            </a:extLst>
          </p:cNvPr>
          <p:cNvSpPr>
            <a:spLocks noGrp="1"/>
          </p:cNvSpPr>
          <p:nvPr>
            <p:ph type="body" sz="quarter" idx="14"/>
          </p:nvPr>
        </p:nvSpPr>
        <p:spPr>
          <a:xfrm>
            <a:off x="479425" y="4206875"/>
            <a:ext cx="5616575" cy="2174875"/>
          </a:xfrm>
        </p:spPr>
        <p:txBody>
          <a:bodyPr/>
          <a:lstStyle>
            <a:lvl1pPr>
              <a:defRPr sz="24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630DE55F-3E13-CAF7-F4C0-22954E723D87}"/>
              </a:ext>
            </a:extLst>
          </p:cNvPr>
          <p:cNvSpPr>
            <a:spLocks noGrp="1"/>
          </p:cNvSpPr>
          <p:nvPr>
            <p:ph type="ftr" sz="quarter" idx="15"/>
          </p:nvPr>
        </p:nvSpPr>
        <p:spPr/>
        <p:txBody>
          <a:bodyPr/>
          <a:lstStyle/>
          <a:p>
            <a:pPr>
              <a:defRPr/>
            </a:pPr>
            <a:r>
              <a:rPr lang="en-GB" dirty="0">
                <a:solidFill>
                  <a:srgbClr val="192D38"/>
                </a:solidFill>
              </a:rPr>
              <a:t>Private &amp; confidential</a:t>
            </a:r>
          </a:p>
        </p:txBody>
      </p:sp>
      <p:sp>
        <p:nvSpPr>
          <p:cNvPr id="7" name="Slide Number Placeholder 6">
            <a:extLst>
              <a:ext uri="{FF2B5EF4-FFF2-40B4-BE49-F238E27FC236}">
                <a16:creationId xmlns:a16="http://schemas.microsoft.com/office/drawing/2014/main" id="{F5BF51E3-D91F-BBEB-8AB2-A9D09F1073F1}"/>
              </a:ext>
            </a:extLst>
          </p:cNvPr>
          <p:cNvSpPr>
            <a:spLocks noGrp="1"/>
          </p:cNvSpPr>
          <p:nvPr>
            <p:ph type="sldNum" sz="quarter" idx="16"/>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9338827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heading and 2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9">
            <a:extLst>
              <a:ext uri="{FF2B5EF4-FFF2-40B4-BE49-F238E27FC236}">
                <a16:creationId xmlns:a16="http://schemas.microsoft.com/office/drawing/2014/main" id="{13481335-7451-5571-9031-5D0669444B1D}"/>
              </a:ext>
            </a:extLst>
          </p:cNvPr>
          <p:cNvSpPr>
            <a:spLocks noGrp="1"/>
          </p:cNvSpPr>
          <p:nvPr>
            <p:ph sz="quarter" idx="14"/>
          </p:nvPr>
        </p:nvSpPr>
        <p:spPr>
          <a:xfrm>
            <a:off x="6614159" y="476250"/>
            <a:ext cx="5098415" cy="5905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A742AD51-91EB-4474-9AB6-F652AABC5790}"/>
              </a:ext>
            </a:extLst>
          </p:cNvPr>
          <p:cNvSpPr>
            <a:spLocks noGrp="1"/>
          </p:cNvSpPr>
          <p:nvPr>
            <p:ph type="title"/>
          </p:nvPr>
        </p:nvSpPr>
        <p:spPr>
          <a:xfrm>
            <a:off x="479425" y="476250"/>
            <a:ext cx="5616576" cy="1189673"/>
          </a:xfrm>
        </p:spPr>
        <p:txBody>
          <a:bodyPr/>
          <a:lstStyle/>
          <a:p>
            <a:r>
              <a:rPr lang="en-GB"/>
              <a:t>Click to edit Master title style</a:t>
            </a:r>
          </a:p>
        </p:txBody>
      </p:sp>
      <p:sp>
        <p:nvSpPr>
          <p:cNvPr id="7" name="Footer Placeholder 6">
            <a:extLst>
              <a:ext uri="{FF2B5EF4-FFF2-40B4-BE49-F238E27FC236}">
                <a16:creationId xmlns:a16="http://schemas.microsoft.com/office/drawing/2014/main" id="{342BFE31-4D37-478A-ED0E-EB227C760AD8}"/>
              </a:ext>
            </a:extLst>
          </p:cNvPr>
          <p:cNvSpPr>
            <a:spLocks noGrp="1"/>
          </p:cNvSpPr>
          <p:nvPr>
            <p:ph type="ftr" sz="quarter" idx="15"/>
          </p:nvPr>
        </p:nvSpPr>
        <p:spPr/>
        <p:txBody>
          <a:bodyPr/>
          <a:lstStyle/>
          <a:p>
            <a:pPr>
              <a:defRPr/>
            </a:pPr>
            <a:r>
              <a:rPr lang="en-GB" dirty="0">
                <a:solidFill>
                  <a:srgbClr val="192D38"/>
                </a:solidFill>
              </a:rPr>
              <a:t>Private &amp; confidential</a:t>
            </a:r>
          </a:p>
        </p:txBody>
      </p:sp>
      <p:sp>
        <p:nvSpPr>
          <p:cNvPr id="9" name="Slide Number Placeholder 8">
            <a:extLst>
              <a:ext uri="{FF2B5EF4-FFF2-40B4-BE49-F238E27FC236}">
                <a16:creationId xmlns:a16="http://schemas.microsoft.com/office/drawing/2014/main" id="{5091567F-506F-254A-76C0-6C92C62E3058}"/>
              </a:ext>
            </a:extLst>
          </p:cNvPr>
          <p:cNvSpPr>
            <a:spLocks noGrp="1"/>
          </p:cNvSpPr>
          <p:nvPr>
            <p:ph type="sldNum" sz="quarter" idx="16"/>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778209667"/>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88347" y="1574930"/>
            <a:ext cx="1611668" cy="1587671"/>
          </a:xfrm>
          <a:solidFill>
            <a:schemeClr val="bg1">
              <a:lumMod val="95000"/>
            </a:schemeClr>
          </a:solidFill>
        </p:spPr>
        <p:txBody>
          <a:bodyPr/>
          <a:lstStyle/>
          <a:p>
            <a:r>
              <a:rPr lang="en-GB" dirty="0"/>
              <a:t>Click icon to add picture</a:t>
            </a:r>
          </a:p>
        </p:txBody>
      </p:sp>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GB"/>
              <a:t>Click to edit Master title style</a:t>
            </a:r>
          </a:p>
        </p:txBody>
      </p:sp>
      <p:sp>
        <p:nvSpPr>
          <p:cNvPr id="25" name="Picture Placeholder 10">
            <a:extLst>
              <a:ext uri="{FF2B5EF4-FFF2-40B4-BE49-F238E27FC236}">
                <a16:creationId xmlns:a16="http://schemas.microsoft.com/office/drawing/2014/main" id="{EC78E32F-2654-1D3E-2254-012DA8084A69}"/>
              </a:ext>
            </a:extLst>
          </p:cNvPr>
          <p:cNvSpPr>
            <a:spLocks noGrp="1"/>
          </p:cNvSpPr>
          <p:nvPr>
            <p:ph type="pic" sz="quarter" idx="17"/>
          </p:nvPr>
        </p:nvSpPr>
        <p:spPr>
          <a:xfrm>
            <a:off x="2908613" y="1574930"/>
            <a:ext cx="1611668" cy="1587671"/>
          </a:xfrm>
          <a:solidFill>
            <a:schemeClr val="bg1">
              <a:lumMod val="95000"/>
            </a:schemeClr>
          </a:solidFill>
        </p:spPr>
        <p:txBody>
          <a:bodyPr/>
          <a:lstStyle/>
          <a:p>
            <a:r>
              <a:rPr lang="en-GB" dirty="0"/>
              <a:t>Click icon to add picture</a:t>
            </a:r>
          </a:p>
        </p:txBody>
      </p:sp>
      <p:sp>
        <p:nvSpPr>
          <p:cNvPr id="26" name="Picture Placeholder 10">
            <a:extLst>
              <a:ext uri="{FF2B5EF4-FFF2-40B4-BE49-F238E27FC236}">
                <a16:creationId xmlns:a16="http://schemas.microsoft.com/office/drawing/2014/main" id="{A7C33995-00DE-1EF6-C8DB-4DD17FD50B20}"/>
              </a:ext>
            </a:extLst>
          </p:cNvPr>
          <p:cNvSpPr>
            <a:spLocks noGrp="1"/>
          </p:cNvSpPr>
          <p:nvPr>
            <p:ph type="pic" sz="quarter" idx="18"/>
          </p:nvPr>
        </p:nvSpPr>
        <p:spPr>
          <a:xfrm>
            <a:off x="5328879" y="1574930"/>
            <a:ext cx="1611668" cy="1587671"/>
          </a:xfrm>
          <a:solidFill>
            <a:schemeClr val="bg1">
              <a:lumMod val="95000"/>
            </a:schemeClr>
          </a:solidFill>
        </p:spPr>
        <p:txBody>
          <a:bodyPr/>
          <a:lstStyle/>
          <a:p>
            <a:r>
              <a:rPr lang="en-GB" dirty="0"/>
              <a:t>Click icon to add picture</a:t>
            </a:r>
          </a:p>
        </p:txBody>
      </p:sp>
      <p:sp>
        <p:nvSpPr>
          <p:cNvPr id="27" name="Picture Placeholder 10">
            <a:extLst>
              <a:ext uri="{FF2B5EF4-FFF2-40B4-BE49-F238E27FC236}">
                <a16:creationId xmlns:a16="http://schemas.microsoft.com/office/drawing/2014/main" id="{407AD469-CE96-D4E6-D376-22A94F5CA857}"/>
              </a:ext>
            </a:extLst>
          </p:cNvPr>
          <p:cNvSpPr>
            <a:spLocks noGrp="1"/>
          </p:cNvSpPr>
          <p:nvPr>
            <p:ph type="pic" sz="quarter" idx="19"/>
          </p:nvPr>
        </p:nvSpPr>
        <p:spPr>
          <a:xfrm>
            <a:off x="7694394" y="1574930"/>
            <a:ext cx="1611668" cy="1587671"/>
          </a:xfrm>
          <a:solidFill>
            <a:schemeClr val="bg1">
              <a:lumMod val="95000"/>
            </a:schemeClr>
          </a:solidFill>
        </p:spPr>
        <p:txBody>
          <a:bodyPr/>
          <a:lstStyle/>
          <a:p>
            <a:r>
              <a:rPr lang="en-GB" dirty="0"/>
              <a:t>Click icon to add picture</a:t>
            </a:r>
          </a:p>
        </p:txBody>
      </p:sp>
      <p:sp>
        <p:nvSpPr>
          <p:cNvPr id="28" name="Picture Placeholder 10">
            <a:extLst>
              <a:ext uri="{FF2B5EF4-FFF2-40B4-BE49-F238E27FC236}">
                <a16:creationId xmlns:a16="http://schemas.microsoft.com/office/drawing/2014/main" id="{6F93452A-A60F-A8F8-D9E5-0B1ED95B19D2}"/>
              </a:ext>
            </a:extLst>
          </p:cNvPr>
          <p:cNvSpPr>
            <a:spLocks noGrp="1"/>
          </p:cNvSpPr>
          <p:nvPr>
            <p:ph type="pic" sz="quarter" idx="20"/>
          </p:nvPr>
        </p:nvSpPr>
        <p:spPr>
          <a:xfrm>
            <a:off x="10091985" y="1574930"/>
            <a:ext cx="1611668" cy="1587671"/>
          </a:xfrm>
          <a:solidFill>
            <a:schemeClr val="bg1">
              <a:lumMod val="95000"/>
            </a:schemeClr>
          </a:solidFill>
        </p:spPr>
        <p:txBody>
          <a:bodyPr/>
          <a:lstStyle/>
          <a:p>
            <a:r>
              <a:rPr lang="en-GB" dirty="0"/>
              <a:t>Click icon to add picture</a:t>
            </a:r>
          </a:p>
        </p:txBody>
      </p:sp>
      <p:sp>
        <p:nvSpPr>
          <p:cNvPr id="30" name="Text Placeholder 6">
            <a:extLst>
              <a:ext uri="{FF2B5EF4-FFF2-40B4-BE49-F238E27FC236}">
                <a16:creationId xmlns:a16="http://schemas.microsoft.com/office/drawing/2014/main" id="{2291629D-7990-498E-05A8-BD7960326A82}"/>
              </a:ext>
            </a:extLst>
          </p:cNvPr>
          <p:cNvSpPr>
            <a:spLocks noGrp="1"/>
          </p:cNvSpPr>
          <p:nvPr>
            <p:ph type="body" sz="quarter" idx="13"/>
          </p:nvPr>
        </p:nvSpPr>
        <p:spPr>
          <a:xfrm>
            <a:off x="479426"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 name="Text Placeholder 6">
            <a:extLst>
              <a:ext uri="{FF2B5EF4-FFF2-40B4-BE49-F238E27FC236}">
                <a16:creationId xmlns:a16="http://schemas.microsoft.com/office/drawing/2014/main" id="{50CB3F38-3A02-62B3-0E56-764DAD4EC8A3}"/>
              </a:ext>
            </a:extLst>
          </p:cNvPr>
          <p:cNvSpPr>
            <a:spLocks noGrp="1"/>
          </p:cNvSpPr>
          <p:nvPr>
            <p:ph type="body" sz="quarter" idx="21"/>
          </p:nvPr>
        </p:nvSpPr>
        <p:spPr>
          <a:xfrm>
            <a:off x="2908613"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 name="Text Placeholder 6">
            <a:extLst>
              <a:ext uri="{FF2B5EF4-FFF2-40B4-BE49-F238E27FC236}">
                <a16:creationId xmlns:a16="http://schemas.microsoft.com/office/drawing/2014/main" id="{EBCBAC48-3B33-986D-E813-4E30537145F1}"/>
              </a:ext>
            </a:extLst>
          </p:cNvPr>
          <p:cNvSpPr>
            <a:spLocks noGrp="1"/>
          </p:cNvSpPr>
          <p:nvPr>
            <p:ph type="body" sz="quarter" idx="22"/>
          </p:nvPr>
        </p:nvSpPr>
        <p:spPr>
          <a:xfrm>
            <a:off x="532887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3" name="Text Placeholder 6">
            <a:extLst>
              <a:ext uri="{FF2B5EF4-FFF2-40B4-BE49-F238E27FC236}">
                <a16:creationId xmlns:a16="http://schemas.microsoft.com/office/drawing/2014/main" id="{7F375061-8044-720A-C0A3-7B9FCE84B096}"/>
              </a:ext>
            </a:extLst>
          </p:cNvPr>
          <p:cNvSpPr>
            <a:spLocks noGrp="1"/>
          </p:cNvSpPr>
          <p:nvPr>
            <p:ph type="body" sz="quarter" idx="23"/>
          </p:nvPr>
        </p:nvSpPr>
        <p:spPr>
          <a:xfrm>
            <a:off x="7694394"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4" name="Text Placeholder 6">
            <a:extLst>
              <a:ext uri="{FF2B5EF4-FFF2-40B4-BE49-F238E27FC236}">
                <a16:creationId xmlns:a16="http://schemas.microsoft.com/office/drawing/2014/main" id="{A5FFEBAA-4841-79ED-8C04-1D6754B1234E}"/>
              </a:ext>
            </a:extLst>
          </p:cNvPr>
          <p:cNvSpPr>
            <a:spLocks noGrp="1"/>
          </p:cNvSpPr>
          <p:nvPr>
            <p:ph type="body" sz="quarter" idx="24"/>
          </p:nvPr>
        </p:nvSpPr>
        <p:spPr>
          <a:xfrm>
            <a:off x="1005990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10102EC1-55D2-507E-37DE-74FC5A41B75B}"/>
              </a:ext>
            </a:extLst>
          </p:cNvPr>
          <p:cNvSpPr>
            <a:spLocks noGrp="1"/>
          </p:cNvSpPr>
          <p:nvPr>
            <p:ph type="ftr" sz="quarter" idx="25"/>
          </p:nvPr>
        </p:nvSpPr>
        <p:spPr/>
        <p:txBody>
          <a:bodyPr/>
          <a:lstStyle/>
          <a:p>
            <a:pPr>
              <a:defRPr/>
            </a:pPr>
            <a:r>
              <a:rPr lang="en-GB" dirty="0">
                <a:solidFill>
                  <a:srgbClr val="192D38"/>
                </a:solidFill>
              </a:rPr>
              <a:t>Private &amp; confidential</a:t>
            </a:r>
          </a:p>
        </p:txBody>
      </p:sp>
      <p:sp>
        <p:nvSpPr>
          <p:cNvPr id="7" name="Slide Number Placeholder 6">
            <a:extLst>
              <a:ext uri="{FF2B5EF4-FFF2-40B4-BE49-F238E27FC236}">
                <a16:creationId xmlns:a16="http://schemas.microsoft.com/office/drawing/2014/main" id="{E97A52D7-19B3-A1AC-A072-7B5E2433E398}"/>
              </a:ext>
            </a:extLst>
          </p:cNvPr>
          <p:cNvSpPr>
            <a:spLocks noGrp="1"/>
          </p:cNvSpPr>
          <p:nvPr>
            <p:ph type="sldNum" sz="quarter" idx="26"/>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195097423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ograph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rgbClr val="19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4" y="1798638"/>
            <a:ext cx="4793615" cy="4064000"/>
          </a:xfrm>
        </p:spPr>
        <p:txBody>
          <a:bodyPr anchor="b"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DE319CF0-144C-DDC7-37AA-A0B4F47DABAD}"/>
              </a:ext>
            </a:extLst>
          </p:cNvPr>
          <p:cNvSpPr>
            <a:spLocks noGrp="1"/>
          </p:cNvSpPr>
          <p:nvPr>
            <p:ph type="title"/>
          </p:nvPr>
        </p:nvSpPr>
        <p:spPr>
          <a:xfrm>
            <a:off x="479424" y="476250"/>
            <a:ext cx="4793615" cy="1189673"/>
          </a:xfrm>
        </p:spPr>
        <p:txBody>
          <a:bodyPr/>
          <a:lstStyle/>
          <a:p>
            <a:r>
              <a:rPr lang="en-GB"/>
              <a:t>Click to edit Master title style</a:t>
            </a:r>
          </a:p>
        </p:txBody>
      </p:sp>
      <p:sp>
        <p:nvSpPr>
          <p:cNvPr id="7" name="Footer Placeholder 6">
            <a:extLst>
              <a:ext uri="{FF2B5EF4-FFF2-40B4-BE49-F238E27FC236}">
                <a16:creationId xmlns:a16="http://schemas.microsoft.com/office/drawing/2014/main" id="{9DC6FE67-9679-471A-F409-A8D3500B38A7}"/>
              </a:ext>
            </a:extLst>
          </p:cNvPr>
          <p:cNvSpPr>
            <a:spLocks noGrp="1"/>
          </p:cNvSpPr>
          <p:nvPr>
            <p:ph type="ftr" sz="quarter" idx="14"/>
          </p:nvPr>
        </p:nvSpPr>
        <p:spPr/>
        <p:txBody>
          <a:bodyPr/>
          <a:lstStyle/>
          <a:p>
            <a:pPr>
              <a:defRPr/>
            </a:pPr>
            <a:r>
              <a:rPr lang="en-GB" dirty="0">
                <a:solidFill>
                  <a:srgbClr val="192D38"/>
                </a:solidFill>
              </a:rPr>
              <a:t>Private &amp; confidential</a:t>
            </a:r>
          </a:p>
        </p:txBody>
      </p:sp>
      <p:sp>
        <p:nvSpPr>
          <p:cNvPr id="9" name="Slide Number Placeholder 8">
            <a:extLst>
              <a:ext uri="{FF2B5EF4-FFF2-40B4-BE49-F238E27FC236}">
                <a16:creationId xmlns:a16="http://schemas.microsoft.com/office/drawing/2014/main" id="{DC85F37C-3CA2-4653-DB12-67F889692F02}"/>
              </a:ext>
            </a:extLst>
          </p:cNvPr>
          <p:cNvSpPr>
            <a:spLocks noGrp="1"/>
          </p:cNvSpPr>
          <p:nvPr>
            <p:ph type="sldNum" sz="quarter" idx="15"/>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259774138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descr="A picture containing building, composite material, street, outdoor&#10;&#10;Description automatically generated">
            <a:extLst>
              <a:ext uri="{FF2B5EF4-FFF2-40B4-BE49-F238E27FC236}">
                <a16:creationId xmlns:a16="http://schemas.microsoft.com/office/drawing/2014/main" id="{05EF75C4-253C-CD9B-60C4-156326E8C2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4" name="Picture 3">
            <a:extLst>
              <a:ext uri="{FF2B5EF4-FFF2-40B4-BE49-F238E27FC236}">
                <a16:creationId xmlns:a16="http://schemas.microsoft.com/office/drawing/2014/main" id="{86282E06-6FF9-605E-5C05-6D032E62EE4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10" y="0"/>
            <a:ext cx="12190815" cy="6858000"/>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99156" y="1085590"/>
            <a:ext cx="5382897" cy="3359410"/>
          </a:xfrm>
        </p:spPr>
        <p:txBody>
          <a:bodyPr/>
          <a:lstStyle>
            <a:lvl1pPr>
              <a:defRPr sz="6200" b="0" cap="none" baseline="0">
                <a:solidFill>
                  <a:srgbClr val="FFFFFF"/>
                </a:solidFill>
              </a:defRPr>
            </a:lvl1pPr>
          </a:lstStyle>
          <a:p>
            <a:r>
              <a:rPr lang="en-GB"/>
              <a:t>Click to edit Master title style</a:t>
            </a:r>
          </a:p>
        </p:txBody>
      </p:sp>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99156" y="4445000"/>
            <a:ext cx="2743200" cy="365125"/>
          </a:xfrm>
          <a:prstGeom prst="rect">
            <a:avLst/>
          </a:prstGeom>
        </p:spPr>
        <p:txBody>
          <a:bodyPr/>
          <a:lstStyle>
            <a:lvl1pPr>
              <a:defRPr sz="1600">
                <a:solidFill>
                  <a:srgbClr val="FFFFFF"/>
                </a:solidFill>
              </a:defRPr>
            </a:lvl1pPr>
          </a:lstStyle>
          <a:p>
            <a:pPr>
              <a:defRPr/>
            </a:pPr>
            <a:r>
              <a:rPr lang="en-US" dirty="0"/>
              <a:t>September 2023</a:t>
            </a:r>
            <a:endParaRPr lang="en-GB" dirty="0"/>
          </a:p>
        </p:txBody>
      </p:sp>
      <p:pic>
        <p:nvPicPr>
          <p:cNvPr id="7" name="Picture 6">
            <a:extLst>
              <a:ext uri="{FF2B5EF4-FFF2-40B4-BE49-F238E27FC236}">
                <a16:creationId xmlns:a16="http://schemas.microsoft.com/office/drawing/2014/main" id="{944CA74E-81A6-0541-A520-3C26E6038101}"/>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5297" y="6033549"/>
            <a:ext cx="2574431" cy="348202"/>
          </a:xfrm>
          <a:prstGeom prst="rect">
            <a:avLst/>
          </a:prstGeom>
        </p:spPr>
      </p:pic>
    </p:spTree>
    <p:extLst>
      <p:ext uri="{BB962C8B-B14F-4D97-AF65-F5344CB8AC3E}">
        <p14:creationId xmlns:p14="http://schemas.microsoft.com/office/powerpoint/2010/main" val="3873926007"/>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dirty="0"/>
          </a:p>
        </p:txBody>
      </p:sp>
    </p:spTree>
    <p:extLst>
      <p:ext uri="{BB962C8B-B14F-4D97-AF65-F5344CB8AC3E}">
        <p14:creationId xmlns:p14="http://schemas.microsoft.com/office/powerpoint/2010/main" val="3948471124"/>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5354216"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6343066" y="1825624"/>
            <a:ext cx="5354216"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dirty="0"/>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dirty="0"/>
          </a:p>
        </p:txBody>
      </p:sp>
    </p:spTree>
    <p:extLst>
      <p:ext uri="{BB962C8B-B14F-4D97-AF65-F5344CB8AC3E}">
        <p14:creationId xmlns:p14="http://schemas.microsoft.com/office/powerpoint/2010/main" val="1563319504"/>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3483840"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4354078" y="1825624"/>
            <a:ext cx="3483840"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dirty="0"/>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dirty="0"/>
          </a:p>
        </p:txBody>
      </p:sp>
      <p:sp>
        <p:nvSpPr>
          <p:cNvPr id="8" name="Content Placeholder 3">
            <a:extLst>
              <a:ext uri="{FF2B5EF4-FFF2-40B4-BE49-F238E27FC236}">
                <a16:creationId xmlns:a16="http://schemas.microsoft.com/office/drawing/2014/main" id="{0F5B7989-9AFB-F80A-D86B-003217DDCB00}"/>
              </a:ext>
            </a:extLst>
          </p:cNvPr>
          <p:cNvSpPr>
            <a:spLocks noGrp="1"/>
          </p:cNvSpPr>
          <p:nvPr>
            <p:ph sz="half" idx="13"/>
          </p:nvPr>
        </p:nvSpPr>
        <p:spPr>
          <a:xfrm>
            <a:off x="8228731" y="1825624"/>
            <a:ext cx="3483840"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04957081"/>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21" name="Content Placeholder 20">
            <a:extLst>
              <a:ext uri="{FF2B5EF4-FFF2-40B4-BE49-F238E27FC236}">
                <a16:creationId xmlns:a16="http://schemas.microsoft.com/office/drawing/2014/main" id="{60853BA0-0FD1-9642-2AFC-9D492A242CAB}"/>
              </a:ext>
            </a:extLst>
          </p:cNvPr>
          <p:cNvSpPr>
            <a:spLocks noGrp="1"/>
          </p:cNvSpPr>
          <p:nvPr>
            <p:ph sz="quarter" idx="13"/>
          </p:nvPr>
        </p:nvSpPr>
        <p:spPr>
          <a:xfrm>
            <a:off x="479424" y="4077701"/>
            <a:ext cx="5510892" cy="24233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Content Placeholder 20">
            <a:extLst>
              <a:ext uri="{FF2B5EF4-FFF2-40B4-BE49-F238E27FC236}">
                <a16:creationId xmlns:a16="http://schemas.microsoft.com/office/drawing/2014/main" id="{28ED62F3-A390-6843-600A-F6C1B18C4DB4}"/>
              </a:ext>
            </a:extLst>
          </p:cNvPr>
          <p:cNvSpPr>
            <a:spLocks noGrp="1"/>
          </p:cNvSpPr>
          <p:nvPr>
            <p:ph sz="quarter" idx="14"/>
          </p:nvPr>
        </p:nvSpPr>
        <p:spPr>
          <a:xfrm>
            <a:off x="6204858" y="4077701"/>
            <a:ext cx="5510892" cy="24233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Content Placeholder 20">
            <a:extLst>
              <a:ext uri="{FF2B5EF4-FFF2-40B4-BE49-F238E27FC236}">
                <a16:creationId xmlns:a16="http://schemas.microsoft.com/office/drawing/2014/main" id="{A6A2E65B-98DE-1271-0182-86F8974F8318}"/>
              </a:ext>
            </a:extLst>
          </p:cNvPr>
          <p:cNvSpPr>
            <a:spLocks noGrp="1"/>
          </p:cNvSpPr>
          <p:nvPr>
            <p:ph sz="quarter" idx="15"/>
          </p:nvPr>
        </p:nvSpPr>
        <p:spPr>
          <a:xfrm>
            <a:off x="479424" y="1468892"/>
            <a:ext cx="5510892" cy="2423340"/>
          </a:xfrm>
        </p:spPr>
        <p:txBody>
          <a:bodyPr/>
          <a:lstStyle>
            <a:lvl1pPr rtl="0">
              <a:defRPr/>
            </a:lvl1pPr>
            <a:lvl2pPr rtl="0">
              <a:defRPr/>
            </a:lvl2pPr>
            <a:lvl3pPr rtl="0">
              <a:defRPr/>
            </a:lvl3pPr>
            <a:lvl4pPr rtl="0">
              <a:defRPr/>
            </a:lvl4pPr>
            <a:lvl5pPr rtl="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Content Placeholder 20">
            <a:extLst>
              <a:ext uri="{FF2B5EF4-FFF2-40B4-BE49-F238E27FC236}">
                <a16:creationId xmlns:a16="http://schemas.microsoft.com/office/drawing/2014/main" id="{03824CD9-5F00-530A-6931-E2103A974F9A}"/>
              </a:ext>
            </a:extLst>
          </p:cNvPr>
          <p:cNvSpPr>
            <a:spLocks noGrp="1"/>
          </p:cNvSpPr>
          <p:nvPr>
            <p:ph sz="quarter" idx="16"/>
          </p:nvPr>
        </p:nvSpPr>
        <p:spPr>
          <a:xfrm>
            <a:off x="6204858" y="1468892"/>
            <a:ext cx="5510892" cy="2423340"/>
          </a:xfrm>
        </p:spPr>
        <p:txBody>
          <a:bodyPr/>
          <a:lstStyle>
            <a:lvl1pPr rtl="0">
              <a:defRPr/>
            </a:lvl1pPr>
            <a:lvl2pPr rtl="0">
              <a:defRPr/>
            </a:lvl2pPr>
            <a:lvl3pPr rtl="0">
              <a:defRPr/>
            </a:lvl3pPr>
            <a:lvl4pPr rtl="0">
              <a:defRPr/>
            </a:lvl4pPr>
            <a:lvl5pPr rtl="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3415280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9EF23E-E9DB-F517-C160-3E4A7FFA4C55}"/>
              </a:ext>
            </a:extLst>
          </p:cNvPr>
          <p:cNvSpPr>
            <a:spLocks noGrp="1"/>
          </p:cNvSpPr>
          <p:nvPr>
            <p:ph type="pic" sz="quarter" idx="13"/>
          </p:nvPr>
        </p:nvSpPr>
        <p:spPr>
          <a:xfrm>
            <a:off x="0" y="0"/>
            <a:ext cx="12192000" cy="6858000"/>
          </a:xfrm>
          <a:solidFill>
            <a:schemeClr val="bg1">
              <a:lumMod val="95000"/>
            </a:schemeClr>
          </a:solidFill>
        </p:spPr>
        <p:txBody>
          <a:bodyPr/>
          <a:lstStyle/>
          <a:p>
            <a:r>
              <a:rPr lang="en-GB" dirty="0"/>
              <a:t>Click icon to add picture</a:t>
            </a:r>
          </a:p>
        </p:txBody>
      </p:sp>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dirty="0"/>
          </a:p>
        </p:txBody>
      </p:sp>
    </p:spTree>
    <p:extLst>
      <p:ext uri="{BB962C8B-B14F-4D97-AF65-F5344CB8AC3E}">
        <p14:creationId xmlns:p14="http://schemas.microsoft.com/office/powerpoint/2010/main" val="874772415"/>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474B29-B167-A5F9-47A7-F84B0EF5817D}"/>
              </a:ext>
            </a:extLst>
          </p:cNvPr>
          <p:cNvSpPr>
            <a:spLocks noGrp="1"/>
          </p:cNvSpPr>
          <p:nvPr>
            <p:ph type="pic" sz="quarter" idx="15"/>
          </p:nvPr>
        </p:nvSpPr>
        <p:spPr>
          <a:xfrm>
            <a:off x="6096000" y="0"/>
            <a:ext cx="6096000" cy="6858000"/>
          </a:xfrm>
          <a:solidFill>
            <a:schemeClr val="bg1">
              <a:lumMod val="95000"/>
            </a:schemeClr>
          </a:solidFill>
        </p:spPr>
        <p:txBody>
          <a:bodyPr/>
          <a:lstStyle/>
          <a:p>
            <a:r>
              <a:rPr lang="en-GB" dirty="0"/>
              <a:t>Click icon to add picture</a:t>
            </a:r>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A4ADA9CE-6AF5-724E-70C2-556A768A9E00}"/>
              </a:ext>
            </a:extLst>
          </p:cNvPr>
          <p:cNvSpPr>
            <a:spLocks noGrp="1"/>
          </p:cNvSpPr>
          <p:nvPr>
            <p:ph type="title"/>
          </p:nvPr>
        </p:nvSpPr>
        <p:spPr>
          <a:xfrm>
            <a:off x="479424" y="476250"/>
            <a:ext cx="4046539" cy="1189673"/>
          </a:xfrm>
        </p:spPr>
        <p:txBody>
          <a:bodyPr/>
          <a:lstStyle/>
          <a:p>
            <a:r>
              <a:rPr lang="en-GB"/>
              <a:t>Click to edit Master title style</a:t>
            </a:r>
          </a:p>
        </p:txBody>
      </p:sp>
    </p:spTree>
    <p:extLst>
      <p:ext uri="{BB962C8B-B14F-4D97-AF65-F5344CB8AC3E}">
        <p14:creationId xmlns:p14="http://schemas.microsoft.com/office/powerpoint/2010/main" val="3513886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Hal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527052" y="1701801"/>
            <a:ext cx="5473699" cy="46079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p:txBody>
          <a:bodyPr/>
          <a:lstStyle/>
          <a:p>
            <a:pPr defTabSz="1219140"/>
            <a:fld id="{AB09C4BD-355C-4263-A788-E88B922C7989}" type="datetime4">
              <a:rPr lang="en-GB" smtClean="0">
                <a:solidFill>
                  <a:prstClr val="black"/>
                </a:solidFill>
              </a:rPr>
              <a:pPr defTabSz="1219140"/>
              <a:t>17 March 2025</a:t>
            </a:fld>
            <a:endParaRPr lang="en-GB" dirty="0">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p:txBody>
          <a:bodyPr/>
          <a:lstStyle/>
          <a:p>
            <a:pPr defTabSz="1219140"/>
            <a:r>
              <a:rPr lang="en-GB" dirty="0">
                <a:solidFill>
                  <a:prstClr val="black"/>
                </a:solidFill>
              </a:rPr>
              <a:t>Mott MacDonald | Presentation</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p:txBody>
          <a:bodyPr/>
          <a:lstStyle/>
          <a:p>
            <a:pPr defTabSz="1219140"/>
            <a:fld id="{2490C926-4C7A-4456-B603-8FB00524CD8E}" type="slidenum">
              <a:rPr lang="en-GB" smtClean="0">
                <a:solidFill>
                  <a:prstClr val="black"/>
                </a:solidFill>
              </a:rPr>
              <a:pPr defTabSz="1219140"/>
              <a:t>‹#›</a:t>
            </a:fld>
            <a:endParaRPr lang="en-GB" dirty="0">
              <a:solidFill>
                <a:prstClr val="black"/>
              </a:solidFill>
            </a:endParaRPr>
          </a:p>
        </p:txBody>
      </p:sp>
      <p:sp>
        <p:nvSpPr>
          <p:cNvPr id="4" name="Title 3">
            <a:extLst>
              <a:ext uri="{FF2B5EF4-FFF2-40B4-BE49-F238E27FC236}">
                <a16:creationId xmlns:a16="http://schemas.microsoft.com/office/drawing/2014/main" id="{172F10F8-118C-4859-A9BF-5EDA68F6DC89}"/>
              </a:ext>
            </a:extLst>
          </p:cNvPr>
          <p:cNvSpPr>
            <a:spLocks noGrp="1"/>
          </p:cNvSpPr>
          <p:nvPr>
            <p:ph type="title"/>
          </p:nvPr>
        </p:nvSpPr>
        <p:spPr/>
        <p:txBody>
          <a:bodyPr/>
          <a:lstStyle/>
          <a:p>
            <a:r>
              <a:rPr lang="en-US"/>
              <a:t>Click to edit Master title style</a:t>
            </a:r>
            <a:endParaRPr lang="en-GB"/>
          </a:p>
        </p:txBody>
      </p:sp>
      <p:sp>
        <p:nvSpPr>
          <p:cNvPr id="7" name="Text Placeholder 4">
            <a:extLst>
              <a:ext uri="{FF2B5EF4-FFF2-40B4-BE49-F238E27FC236}">
                <a16:creationId xmlns:a16="http://schemas.microsoft.com/office/drawing/2014/main" id="{EB70026E-8B7B-4ABE-A13C-3851E133A66C}"/>
              </a:ext>
            </a:extLst>
          </p:cNvPr>
          <p:cNvSpPr>
            <a:spLocks noGrp="1"/>
          </p:cNvSpPr>
          <p:nvPr>
            <p:ph type="body" sz="quarter" idx="14" hasCustomPrompt="1"/>
          </p:nvPr>
        </p:nvSpPr>
        <p:spPr>
          <a:xfrm>
            <a:off x="527051" y="1041402"/>
            <a:ext cx="111379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6347998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Motion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8BA56-6A72-A09C-28D6-85D3E25229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369159349"/>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Motion graphic">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7B3BFC-1E8D-994D-FEB4-1EC1A3526856}"/>
              </a:ext>
            </a:extLst>
          </p:cNvPr>
          <p:cNvSpPr/>
          <p:nvPr userDrawn="1"/>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2779E434-5B7C-37C4-0CB4-BEC443CF22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1709105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Welcom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0FF9BF-4B84-73DB-964D-9AB2F8073322}"/>
              </a:ext>
            </a:extLst>
          </p:cNvPr>
          <p:cNvSpPr>
            <a:spLocks noGrp="1"/>
          </p:cNvSpPr>
          <p:nvPr>
            <p:ph type="body" sz="quarter" idx="10"/>
          </p:nvPr>
        </p:nvSpPr>
        <p:spPr>
          <a:xfrm>
            <a:off x="479425" y="3737987"/>
            <a:ext cx="4597400" cy="2643763"/>
          </a:xfrm>
        </p:spPr>
        <p:txBody>
          <a:bodyPr anchor="b" anchorCtr="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Graphic saying welcome">
            <a:extLst>
              <a:ext uri="{FF2B5EF4-FFF2-40B4-BE49-F238E27FC236}">
                <a16:creationId xmlns:a16="http://schemas.microsoft.com/office/drawing/2014/main" id="{7B09803B-A962-E81F-D28A-4968889A9832}"/>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298" y="225491"/>
            <a:ext cx="7548465" cy="2643764"/>
          </a:xfrm>
          <a:prstGeom prst="rect">
            <a:avLst/>
          </a:prstGeom>
        </p:spPr>
      </p:pic>
    </p:spTree>
    <p:extLst>
      <p:ext uri="{BB962C8B-B14F-4D97-AF65-F5344CB8AC3E}">
        <p14:creationId xmlns:p14="http://schemas.microsoft.com/office/powerpoint/2010/main" val="164330771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1">
    <p:bg>
      <p:bgPr>
        <a:solidFill>
          <a:schemeClr val="accent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41432C-1DBF-46E5-9488-CF59547648E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1" name="TextBox 10">
            <a:extLst>
              <a:ext uri="{FF2B5EF4-FFF2-40B4-BE49-F238E27FC236}">
                <a16:creationId xmlns:a16="http://schemas.microsoft.com/office/drawing/2014/main" id="{DF60ACCC-FE23-45B5-9916-1118C1B400A7}"/>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13" name="Picture 12">
            <a:extLst>
              <a:ext uri="{FF2B5EF4-FFF2-40B4-BE49-F238E27FC236}">
                <a16:creationId xmlns:a16="http://schemas.microsoft.com/office/drawing/2014/main" id="{7FEC6797-FD48-62B6-12C6-515261C8CE5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
        <p:nvSpPr>
          <p:cNvPr id="3" name="Table Placeholder 9">
            <a:extLst>
              <a:ext uri="{FF2B5EF4-FFF2-40B4-BE49-F238E27FC236}">
                <a16:creationId xmlns:a16="http://schemas.microsoft.com/office/drawing/2014/main" id="{5F22517E-0251-A2AA-45F0-017E9B0134E3}"/>
              </a:ext>
            </a:extLst>
          </p:cNvPr>
          <p:cNvSpPr>
            <a:spLocks noGrp="1"/>
          </p:cNvSpPr>
          <p:nvPr>
            <p:ph type="tbl" sz="quarter" idx="13"/>
          </p:nvPr>
        </p:nvSpPr>
        <p:spPr>
          <a:xfrm>
            <a:off x="479425" y="3043238"/>
            <a:ext cx="8659813" cy="3338512"/>
          </a:xfrm>
        </p:spPr>
        <p:txBody>
          <a:bodyPr/>
          <a:lstStyle>
            <a:lvl1pPr>
              <a:buClr>
                <a:schemeClr val="bg2"/>
              </a:buClr>
              <a:defRPr>
                <a:solidFill>
                  <a:srgbClr val="C4DCE7"/>
                </a:solidFill>
              </a:defRPr>
            </a:lvl1pPr>
          </a:lstStyle>
          <a:p>
            <a:r>
              <a:rPr lang="en-GB" dirty="0"/>
              <a:t>Click icon to add table</a:t>
            </a:r>
          </a:p>
        </p:txBody>
      </p:sp>
    </p:spTree>
    <p:extLst>
      <p:ext uri="{BB962C8B-B14F-4D97-AF65-F5344CB8AC3E}">
        <p14:creationId xmlns:p14="http://schemas.microsoft.com/office/powerpoint/2010/main" val="19609272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87D4E0-C4DB-20C6-863F-05AB9004A1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pic>
        <p:nvPicPr>
          <p:cNvPr id="3" name="Picture 2">
            <a:extLst>
              <a:ext uri="{FF2B5EF4-FFF2-40B4-BE49-F238E27FC236}">
                <a16:creationId xmlns:a16="http://schemas.microsoft.com/office/drawing/2014/main" id="{615FB48E-FA36-D5CE-1F5E-DC92F67CB94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29642"/>
            <a:ext cx="2574431" cy="350308"/>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1659631"/>
            <a:ext cx="8659815" cy="2167424"/>
          </a:xfrm>
        </p:spPr>
        <p:txBody>
          <a:bodyPr/>
          <a:lstStyle>
            <a:lvl1pPr>
              <a:defRPr sz="7200" b="0" cap="all" baseline="0">
                <a:solidFill>
                  <a:srgbClr val="192D38"/>
                </a:solidFill>
              </a:defRPr>
            </a:lvl1pPr>
          </a:lstStyle>
          <a:p>
            <a:endParaRPr lang="en-GB"/>
          </a:p>
        </p:txBody>
      </p:sp>
      <p:sp>
        <p:nvSpPr>
          <p:cNvPr id="17" name="Date Placeholder 9">
            <a:extLst>
              <a:ext uri="{FF2B5EF4-FFF2-40B4-BE49-F238E27FC236}">
                <a16:creationId xmlns:a16="http://schemas.microsoft.com/office/drawing/2014/main" id="{D95F5715-5EC5-FBF5-F54C-358CEC21DC38}"/>
              </a:ext>
            </a:extLst>
          </p:cNvPr>
          <p:cNvSpPr>
            <a:spLocks noGrp="1"/>
          </p:cNvSpPr>
          <p:nvPr>
            <p:ph type="dt" sz="half" idx="10"/>
          </p:nvPr>
        </p:nvSpPr>
        <p:spPr>
          <a:xfrm>
            <a:off x="479425" y="4223843"/>
            <a:ext cx="2743200" cy="365125"/>
          </a:xfrm>
          <a:prstGeom prst="rect">
            <a:avLst/>
          </a:prstGeom>
        </p:spPr>
        <p:txBody>
          <a:bodyPr/>
          <a:lstStyle>
            <a:lvl1pPr>
              <a:defRPr sz="1600">
                <a:solidFill>
                  <a:srgbClr val="192D38"/>
                </a:solidFill>
              </a:defRPr>
            </a:lvl1pPr>
          </a:lstStyle>
          <a:p>
            <a:pPr>
              <a:defRPr/>
            </a:pPr>
            <a:r>
              <a:rPr lang="en-US" dirty="0"/>
              <a:t>September 2023</a:t>
            </a:r>
            <a:endParaRPr lang="en-GB" dirty="0"/>
          </a:p>
        </p:txBody>
      </p:sp>
    </p:spTree>
    <p:extLst>
      <p:ext uri="{BB962C8B-B14F-4D97-AF65-F5344CB8AC3E}">
        <p14:creationId xmlns:p14="http://schemas.microsoft.com/office/powerpoint/2010/main" val="114138319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C4DCE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BD3159-ECC3-615D-51A3-804B1887690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03" y="0"/>
            <a:ext cx="12178993" cy="6858000"/>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223843"/>
            <a:ext cx="2743200" cy="365125"/>
          </a:xfrm>
          <a:prstGeom prst="rect">
            <a:avLst/>
          </a:prstGeom>
        </p:spPr>
        <p:txBody>
          <a:bodyPr/>
          <a:lstStyle>
            <a:lvl1pPr>
              <a:defRPr sz="1600">
                <a:solidFill>
                  <a:srgbClr val="192D38"/>
                </a:solidFill>
              </a:defRPr>
            </a:lvl1pPr>
          </a:lstStyle>
          <a:p>
            <a:pPr>
              <a:defRPr/>
            </a:pPr>
            <a:r>
              <a:rPr lang="en-US" dirty="0"/>
              <a:t>September 2023</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1659631"/>
            <a:ext cx="8659815" cy="2167424"/>
          </a:xfrm>
        </p:spPr>
        <p:txBody>
          <a:bodyPr/>
          <a:lstStyle>
            <a:lvl1pPr>
              <a:defRPr sz="7200" b="0" cap="all" baseline="0">
                <a:solidFill>
                  <a:srgbClr val="192D38"/>
                </a:solidFill>
              </a:defRPr>
            </a:lvl1pPr>
          </a:lstStyle>
          <a:p>
            <a:endParaRPr lang="en-GB"/>
          </a:p>
        </p:txBody>
      </p:sp>
      <p:pic>
        <p:nvPicPr>
          <p:cNvPr id="3" name="Picture 2">
            <a:extLst>
              <a:ext uri="{FF2B5EF4-FFF2-40B4-BE49-F238E27FC236}">
                <a16:creationId xmlns:a16="http://schemas.microsoft.com/office/drawing/2014/main" id="{9826CCFD-7A33-FC69-B0D0-FB70CD637F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29642"/>
            <a:ext cx="2574431" cy="350308"/>
          </a:xfrm>
          <a:prstGeom prst="rect">
            <a:avLst/>
          </a:prstGeom>
        </p:spPr>
      </p:pic>
    </p:spTree>
    <p:extLst>
      <p:ext uri="{BB962C8B-B14F-4D97-AF65-F5344CB8AC3E}">
        <p14:creationId xmlns:p14="http://schemas.microsoft.com/office/powerpoint/2010/main" val="1698150852"/>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descr="A picture containing building, composite material, street, outdoor&#10;&#10;Description automatically generated">
            <a:extLst>
              <a:ext uri="{FF2B5EF4-FFF2-40B4-BE49-F238E27FC236}">
                <a16:creationId xmlns:a16="http://schemas.microsoft.com/office/drawing/2014/main" id="{05EF75C4-253C-CD9B-60C4-156326E8C2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4" name="Picture 3">
            <a:extLst>
              <a:ext uri="{FF2B5EF4-FFF2-40B4-BE49-F238E27FC236}">
                <a16:creationId xmlns:a16="http://schemas.microsoft.com/office/drawing/2014/main" id="{86282E06-6FF9-605E-5C05-6D032E62EE4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709" y="0"/>
            <a:ext cx="12189291" cy="6858000"/>
          </a:xfrm>
          <a:prstGeom prst="rect">
            <a:avLst/>
          </a:prstGeom>
        </p:spPr>
      </p:pic>
      <p:pic>
        <p:nvPicPr>
          <p:cNvPr id="3" name="Picture 2">
            <a:extLst>
              <a:ext uri="{FF2B5EF4-FFF2-40B4-BE49-F238E27FC236}">
                <a16:creationId xmlns:a16="http://schemas.microsoft.com/office/drawing/2014/main" id="{3D50612A-A8DA-7373-60D1-05898E27E0F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9919" y="6016608"/>
            <a:ext cx="2574431" cy="350308"/>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877310"/>
            <a:ext cx="5382897" cy="3359410"/>
          </a:xfrm>
        </p:spPr>
        <p:txBody>
          <a:bodyPr/>
          <a:lstStyle>
            <a:lvl1pPr>
              <a:defRPr sz="6200" b="0" cap="none" baseline="0">
                <a:solidFill>
                  <a:srgbClr val="192D38"/>
                </a:solidFill>
              </a:defRPr>
            </a:lvl1pPr>
          </a:lstStyle>
          <a:p>
            <a:endParaRPr lang="en-GB"/>
          </a:p>
        </p:txBody>
      </p:sp>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99156" y="4385592"/>
            <a:ext cx="2743200" cy="365125"/>
          </a:xfrm>
          <a:prstGeom prst="rect">
            <a:avLst/>
          </a:prstGeom>
        </p:spPr>
        <p:txBody>
          <a:bodyPr/>
          <a:lstStyle>
            <a:lvl1pPr>
              <a:defRPr sz="1600">
                <a:solidFill>
                  <a:srgbClr val="192D38"/>
                </a:solidFill>
              </a:defRPr>
            </a:lvl1pPr>
          </a:lstStyle>
          <a:p>
            <a:pPr>
              <a:defRPr/>
            </a:pPr>
            <a:r>
              <a:rPr lang="en-US" dirty="0"/>
              <a:t>September 2023</a:t>
            </a:r>
            <a:endParaRPr lang="en-GB" dirty="0"/>
          </a:p>
        </p:txBody>
      </p:sp>
    </p:spTree>
    <p:extLst>
      <p:ext uri="{BB962C8B-B14F-4D97-AF65-F5344CB8AC3E}">
        <p14:creationId xmlns:p14="http://schemas.microsoft.com/office/powerpoint/2010/main" val="2168939034"/>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748145"/>
            <a:ext cx="11233151" cy="1007027"/>
          </a:xfrm>
        </p:spPr>
        <p:txBody>
          <a:bodyPr/>
          <a:lstStyle>
            <a:lvl1pPr>
              <a:defRPr sz="7200" b="0" cap="all" baseline="0">
                <a:solidFill>
                  <a:srgbClr val="192D38"/>
                </a:solidFill>
              </a:defRPr>
            </a:lvl1pPr>
          </a:lstStyle>
          <a:p>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10" name="Table Placeholder 9">
            <a:extLst>
              <a:ext uri="{FF2B5EF4-FFF2-40B4-BE49-F238E27FC236}">
                <a16:creationId xmlns:a16="http://schemas.microsoft.com/office/drawing/2014/main" id="{3589917E-9377-BE3B-D8D8-5F8109C73972}"/>
              </a:ext>
            </a:extLst>
          </p:cNvPr>
          <p:cNvSpPr>
            <a:spLocks noGrp="1"/>
          </p:cNvSpPr>
          <p:nvPr>
            <p:ph type="tbl" sz="quarter" idx="13"/>
          </p:nvPr>
        </p:nvSpPr>
        <p:spPr>
          <a:xfrm>
            <a:off x="479425" y="3043238"/>
            <a:ext cx="8659813" cy="3338512"/>
          </a:xfrm>
        </p:spPr>
        <p:txBody>
          <a:bodyPr/>
          <a:lstStyle>
            <a:lvl1pPr>
              <a:defRPr>
                <a:solidFill>
                  <a:srgbClr val="192D38"/>
                </a:solidFill>
              </a:defRPr>
            </a:lvl1pPr>
          </a:lstStyle>
          <a:p>
            <a:endParaRPr lang="en-GB" dirty="0"/>
          </a:p>
        </p:txBody>
      </p:sp>
      <p:sp>
        <p:nvSpPr>
          <p:cNvPr id="4" name="TextBox 3">
            <a:extLst>
              <a:ext uri="{FF2B5EF4-FFF2-40B4-BE49-F238E27FC236}">
                <a16:creationId xmlns:a16="http://schemas.microsoft.com/office/drawing/2014/main" id="{9AFA1F1D-0747-0298-74C8-C15889F269DA}"/>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3" name="Picture 2">
            <a:extLst>
              <a:ext uri="{FF2B5EF4-FFF2-40B4-BE49-F238E27FC236}">
                <a16:creationId xmlns:a16="http://schemas.microsoft.com/office/drawing/2014/main" id="{993BD192-A6D4-A9D7-4F9E-C9352058A0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412603402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83DF53-32F8-1DF9-0493-F564E06773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9463" cy="6862865"/>
          </a:xfrm>
          <a:prstGeom prst="rect">
            <a:avLst/>
          </a:prstGeom>
        </p:spPr>
      </p:pic>
      <p:sp>
        <p:nvSpPr>
          <p:cNvPr id="8" name="Content Placeholder 7">
            <a:extLst>
              <a:ext uri="{FF2B5EF4-FFF2-40B4-BE49-F238E27FC236}">
                <a16:creationId xmlns:a16="http://schemas.microsoft.com/office/drawing/2014/main" id="{9907470B-BEFC-1C64-3B38-678A8BEA5C84}"/>
              </a:ext>
            </a:extLst>
          </p:cNvPr>
          <p:cNvSpPr>
            <a:spLocks noGrp="1"/>
          </p:cNvSpPr>
          <p:nvPr>
            <p:ph sz="quarter" idx="14"/>
          </p:nvPr>
        </p:nvSpPr>
        <p:spPr>
          <a:xfrm>
            <a:off x="479425" y="731838"/>
            <a:ext cx="4597400" cy="2697162"/>
          </a:xfrm>
        </p:spPr>
        <p:txBody>
          <a:bodyPr/>
          <a:lstStyle>
            <a:lvl1pPr>
              <a:defRPr sz="1500">
                <a:solidFill>
                  <a:srgbClr val="192D38"/>
                </a:solidFill>
              </a:defRPr>
            </a:lvl1pPr>
            <a:lvl2pPr>
              <a:defRPr sz="1500">
                <a:solidFill>
                  <a:srgbClr val="192D38"/>
                </a:solidFill>
              </a:defRPr>
            </a:lvl2pPr>
            <a:lvl3pPr>
              <a:defRPr>
                <a:solidFill>
                  <a:srgbClr val="192D38"/>
                </a:solidFill>
              </a:defRPr>
            </a:lvl3pPr>
            <a:lvl4pPr>
              <a:defRPr>
                <a:solidFill>
                  <a:srgbClr val="192D38"/>
                </a:solidFill>
              </a:defRPr>
            </a:lvl4pPr>
            <a:lvl5pPr>
              <a:defRPr>
                <a:solidFill>
                  <a:srgbClr val="192D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5294029"/>
            <a:ext cx="11233151" cy="919163"/>
          </a:xfrm>
        </p:spPr>
        <p:txBody>
          <a:bodyPr/>
          <a:lstStyle>
            <a:lvl1pPr>
              <a:defRPr sz="7200" b="0" cap="all" baseline="0">
                <a:solidFill>
                  <a:srgbClr val="192D38"/>
                </a:solidFill>
              </a:defRPr>
            </a:lvl1pPr>
          </a:lstStyle>
          <a:p>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pic>
        <p:nvPicPr>
          <p:cNvPr id="3" name="Picture 2">
            <a:extLst>
              <a:ext uri="{FF2B5EF4-FFF2-40B4-BE49-F238E27FC236}">
                <a16:creationId xmlns:a16="http://schemas.microsoft.com/office/drawing/2014/main" id="{D46FD4FA-6CB1-2421-4D12-26F267E0AED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
        <p:nvSpPr>
          <p:cNvPr id="4" name="TextBox 3">
            <a:extLst>
              <a:ext uri="{FF2B5EF4-FFF2-40B4-BE49-F238E27FC236}">
                <a16:creationId xmlns:a16="http://schemas.microsoft.com/office/drawing/2014/main" id="{0FCC8D14-20C7-CCEE-6F8C-682DE451E6E7}"/>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spTree>
    <p:extLst>
      <p:ext uri="{BB962C8B-B14F-4D97-AF65-F5344CB8AC3E}">
        <p14:creationId xmlns:p14="http://schemas.microsoft.com/office/powerpoint/2010/main" val="999411518"/>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425"/>
            <a:ext cx="12192000" cy="6858666"/>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3429000"/>
            <a:ext cx="11233151" cy="2854529"/>
          </a:xfrm>
        </p:spPr>
        <p:txBody>
          <a:bodyPr anchor="b" anchorCtr="0"/>
          <a:lstStyle>
            <a:lvl1pPr>
              <a:defRPr sz="7200" b="0" cap="none" baseline="0">
                <a:solidFill>
                  <a:srgbClr val="192D38"/>
                </a:solidFill>
              </a:defRPr>
            </a:lvl1pPr>
          </a:lstStyle>
          <a:p>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3F6A187F-17FF-ED06-7EE1-EDEED9593A59}"/>
              </a:ext>
            </a:extLst>
          </p:cNvPr>
          <p:cNvSpPr>
            <a:spLocks noGrp="1"/>
          </p:cNvSpPr>
          <p:nvPr>
            <p:ph type="tbl" sz="quarter" idx="13"/>
          </p:nvPr>
        </p:nvSpPr>
        <p:spPr>
          <a:xfrm>
            <a:off x="479425" y="731520"/>
            <a:ext cx="4597400" cy="2697480"/>
          </a:xfrm>
        </p:spPr>
        <p:txBody>
          <a:bodyPr/>
          <a:lstStyle>
            <a:lvl1pPr>
              <a:buClr>
                <a:srgbClr val="192D38"/>
              </a:buClr>
              <a:defRPr>
                <a:solidFill>
                  <a:srgbClr val="192D38"/>
                </a:solidFill>
              </a:defRPr>
            </a:lvl1pPr>
          </a:lstStyle>
          <a:p>
            <a:endParaRPr lang="en-GB" dirty="0"/>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258013876"/>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62" t="-5846" r="-4597" b="2222"/>
          <a:stretch/>
        </p:blipFill>
        <p:spPr>
          <a:xfrm rot="10800000">
            <a:off x="-573438" y="-1"/>
            <a:ext cx="12765438" cy="7270984"/>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625494204"/>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81" r="3120"/>
          <a:stretch/>
        </p:blipFill>
        <p:spPr>
          <a:xfrm>
            <a:off x="0" y="0"/>
            <a:ext cx="12192000" cy="6860758"/>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chemeClr val="bg2"/>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chemeClr val="bg2"/>
                </a:solidFill>
              </a:defRPr>
            </a:lvl1pPr>
          </a:lstStyle>
          <a:p>
            <a:fld id="{C57EC9A4-B98A-45F3-8020-152340DC5255}" type="slidenum">
              <a:rPr lang="en-GB" smtClean="0"/>
              <a:pPr/>
              <a:t>‹#›</a:t>
            </a:fld>
            <a:endParaRPr lang="en-GB" dirty="0"/>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chemeClr val="bg2"/>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245401095"/>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bleed imag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45C953-4B7B-A7AF-ECBC-D4B7FCA754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9" name="Picture 8">
            <a:extLst>
              <a:ext uri="{FF2B5EF4-FFF2-40B4-BE49-F238E27FC236}">
                <a16:creationId xmlns:a16="http://schemas.microsoft.com/office/drawing/2014/main" id="{24FD6F0C-C1A8-88DF-3A12-907F8D242A3F}"/>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583" y="1200160"/>
            <a:ext cx="7361886" cy="5669416"/>
          </a:xfrm>
          <a:prstGeom prst="rect">
            <a:avLst/>
          </a:prstGeom>
        </p:spPr>
      </p:pic>
      <p:sp>
        <p:nvSpPr>
          <p:cNvPr id="2" name="Title 1">
            <a:extLst>
              <a:ext uri="{FF2B5EF4-FFF2-40B4-BE49-F238E27FC236}">
                <a16:creationId xmlns:a16="http://schemas.microsoft.com/office/drawing/2014/main" id="{DF6C7774-79F2-267D-E59B-F909B94DC93C}"/>
              </a:ext>
            </a:extLst>
          </p:cNvPr>
          <p:cNvSpPr>
            <a:spLocks noGrp="1"/>
          </p:cNvSpPr>
          <p:nvPr>
            <p:ph type="title"/>
          </p:nvPr>
        </p:nvSpPr>
        <p:spPr>
          <a:xfrm>
            <a:off x="479424" y="3985418"/>
            <a:ext cx="4597401" cy="2396332"/>
          </a:xfrm>
        </p:spPr>
        <p:txBody>
          <a:bodyPr/>
          <a:lstStyle>
            <a:lvl1pPr>
              <a:defRPr sz="3500" b="0">
                <a:solidFill>
                  <a:srgbClr val="192D38"/>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92BB6B2D-DA8F-2E50-E012-B912D79349DF}"/>
              </a:ext>
            </a:extLst>
          </p:cNvPr>
          <p:cNvSpPr>
            <a:spLocks noGrp="1"/>
          </p:cNvSpPr>
          <p:nvPr>
            <p:ph type="ftr" sz="quarter" idx="11"/>
          </p:nvPr>
        </p:nvSpPr>
        <p:spPr/>
        <p:txBody>
          <a:bodyPr/>
          <a:lstStyle>
            <a:lvl1pPr>
              <a:defRPr>
                <a:solidFill>
                  <a:srgbClr val="192D38"/>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3AEC0081-E020-7AB7-B0FD-B0F895382CCD}"/>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7E878773-6923-B356-9525-F743959B1A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6" name="Picture 5">
            <a:extLst>
              <a:ext uri="{FF2B5EF4-FFF2-40B4-BE49-F238E27FC236}">
                <a16:creationId xmlns:a16="http://schemas.microsoft.com/office/drawing/2014/main" id="{254A92EF-1E22-51D2-2AFF-3286EF934CAF}"/>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172345257"/>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ull bleed image and text 2">
    <p:spTree>
      <p:nvGrpSpPr>
        <p:cNvPr id="1" name=""/>
        <p:cNvGrpSpPr/>
        <p:nvPr/>
      </p:nvGrpSpPr>
      <p:grpSpPr>
        <a:xfrm>
          <a:off x="0" y="0"/>
          <a:ext cx="0" cy="0"/>
          <a:chOff x="0" y="0"/>
          <a:chExt cx="0" cy="0"/>
        </a:xfrm>
      </p:grpSpPr>
      <p:pic>
        <p:nvPicPr>
          <p:cNvPr id="12" name="Picture 11" descr="A picture containing train, engineering, tunnel, steel&#10;&#10;Description automatically generated">
            <a:extLst>
              <a:ext uri="{FF2B5EF4-FFF2-40B4-BE49-F238E27FC236}">
                <a16:creationId xmlns:a16="http://schemas.microsoft.com/office/drawing/2014/main" id="{78F11D86-199F-E166-72CF-A3834A8700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215"/>
          <a:stretch/>
        </p:blipFill>
        <p:spPr>
          <a:xfrm>
            <a:off x="1407409" y="0"/>
            <a:ext cx="10784591" cy="6858000"/>
          </a:xfrm>
          <a:prstGeom prst="rect">
            <a:avLst/>
          </a:prstGeom>
        </p:spPr>
      </p:pic>
      <p:pic>
        <p:nvPicPr>
          <p:cNvPr id="7" name="Picture 6">
            <a:extLst>
              <a:ext uri="{FF2B5EF4-FFF2-40B4-BE49-F238E27FC236}">
                <a16:creationId xmlns:a16="http://schemas.microsoft.com/office/drawing/2014/main" id="{94E84802-029B-11D6-03E2-B6F428FB3822}"/>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
            <a:ext cx="9525965" cy="6858002"/>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6632576" cy="4067175"/>
          </a:xfrm>
        </p:spPr>
        <p:txBody>
          <a:bodyPr anchor="ctr" anchorCtr="0"/>
          <a:lstStyle>
            <a:lvl1pPr>
              <a:defRPr sz="4700" b="0">
                <a:solidFill>
                  <a:srgbClr val="192D38"/>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192D38"/>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4D066C4D-5191-C8CC-254E-6DB2D6D76C70}"/>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6" name="Picture 5">
            <a:extLst>
              <a:ext uri="{FF2B5EF4-FFF2-40B4-BE49-F238E27FC236}">
                <a16:creationId xmlns:a16="http://schemas.microsoft.com/office/drawing/2014/main" id="{2C325371-1104-07F5-2814-2BC4C36A91BE}"/>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23277775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0" name="Table Placeholder 9">
            <a:extLst>
              <a:ext uri="{FF2B5EF4-FFF2-40B4-BE49-F238E27FC236}">
                <a16:creationId xmlns:a16="http://schemas.microsoft.com/office/drawing/2014/main" id="{3589917E-9377-BE3B-D8D8-5F8109C73972}"/>
              </a:ext>
            </a:extLst>
          </p:cNvPr>
          <p:cNvSpPr>
            <a:spLocks noGrp="1"/>
          </p:cNvSpPr>
          <p:nvPr>
            <p:ph type="tbl" sz="quarter" idx="13"/>
          </p:nvPr>
        </p:nvSpPr>
        <p:spPr>
          <a:xfrm>
            <a:off x="479425" y="3043238"/>
            <a:ext cx="8659813" cy="3338512"/>
          </a:xfrm>
        </p:spPr>
        <p:txBody>
          <a:bodyPr/>
          <a:lstStyle>
            <a:lvl1pPr>
              <a:buClr>
                <a:schemeClr val="bg2"/>
              </a:buClr>
              <a:defRPr>
                <a:solidFill>
                  <a:srgbClr val="C4DCE7"/>
                </a:solidFill>
              </a:defRPr>
            </a:lvl1pPr>
          </a:lstStyle>
          <a:p>
            <a:r>
              <a:rPr lang="en-GB" dirty="0"/>
              <a:t>Click icon to add table</a:t>
            </a:r>
          </a:p>
        </p:txBody>
      </p:sp>
      <p:sp>
        <p:nvSpPr>
          <p:cNvPr id="11" name="TextBox 10">
            <a:extLst>
              <a:ext uri="{FF2B5EF4-FFF2-40B4-BE49-F238E27FC236}">
                <a16:creationId xmlns:a16="http://schemas.microsoft.com/office/drawing/2014/main" id="{DF60ACCC-FE23-45B5-9916-1118C1B400A7}"/>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13" name="Picture 12">
            <a:extLst>
              <a:ext uri="{FF2B5EF4-FFF2-40B4-BE49-F238E27FC236}">
                <a16:creationId xmlns:a16="http://schemas.microsoft.com/office/drawing/2014/main" id="{7FEC6797-FD48-62B6-12C6-515261C8CE5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414724389"/>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xtra large quote">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25021-A507-E3AD-C6A4-0CBDBBAD1D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407" cy="6858332"/>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192D38"/>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192D38"/>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6" name="TextBox 5">
            <a:extLst>
              <a:ext uri="{FF2B5EF4-FFF2-40B4-BE49-F238E27FC236}">
                <a16:creationId xmlns:a16="http://schemas.microsoft.com/office/drawing/2014/main" id="{6E0F523C-EF5F-734B-5D1C-5900B71FD512}"/>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DAFDAD39-26C4-989D-129C-547079D516F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614631308"/>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ata">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48D01-9811-429E-73AA-5B2AFBA43E5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192D38"/>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3" name="TextBox 2">
            <a:extLst>
              <a:ext uri="{FF2B5EF4-FFF2-40B4-BE49-F238E27FC236}">
                <a16:creationId xmlns:a16="http://schemas.microsoft.com/office/drawing/2014/main" id="{39CE05DF-087F-0C37-E602-D33530AB6B74}"/>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9" name="Picture 8">
            <a:extLst>
              <a:ext uri="{FF2B5EF4-FFF2-40B4-BE49-F238E27FC236}">
                <a16:creationId xmlns:a16="http://schemas.microsoft.com/office/drawing/2014/main" id="{23A3ABF8-B762-14C5-EEAD-81BB673A74C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2684343374"/>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quote">
    <p:bg>
      <p:bgPr>
        <a:solidFill>
          <a:srgbClr val="192D3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BE56B-53F2-0F0E-6EF5-661F746A8E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51218" y="982553"/>
            <a:ext cx="9705608" cy="4067175"/>
          </a:xfrm>
        </p:spPr>
        <p:txBody>
          <a:bodyPr anchor="t" anchorCtr="0"/>
          <a:lstStyle>
            <a:lvl1pPr algn="l">
              <a:defRPr sz="5500" b="0">
                <a:solidFill>
                  <a:srgbClr val="192D38"/>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dirty="0"/>
              <a:t>Private &amp; confidential</a:t>
            </a:r>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3FD6993F-D482-25E5-A1A4-00675D5BE16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7" name="Picture 6">
            <a:extLst>
              <a:ext uri="{FF2B5EF4-FFF2-40B4-BE49-F238E27FC236}">
                <a16:creationId xmlns:a16="http://schemas.microsoft.com/office/drawing/2014/main" id="{EA4E8A24-6041-4D43-49B4-90D17B61EB4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654578431"/>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ey statistic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192D38"/>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4271058"/>
            <a:ext cx="6632575" cy="2104501"/>
          </a:xfrm>
        </p:spPr>
        <p:txBody>
          <a:bodyPr/>
          <a:lstStyle>
            <a:lvl1pPr marL="0" indent="0">
              <a:buNone/>
              <a:defRPr sz="2500">
                <a:solidFill>
                  <a:srgbClr val="192D38"/>
                </a:solidFill>
              </a:defRPr>
            </a:lvl1pPr>
            <a:lvl2pPr>
              <a:defRPr>
                <a:solidFill>
                  <a:srgbClr val="C4DCE7"/>
                </a:solidFill>
              </a:defRPr>
            </a:lvl2pPr>
            <a:lvl3pPr>
              <a:defRPr>
                <a:solidFill>
                  <a:srgbClr val="C4DCE7"/>
                </a:solidFill>
              </a:defRPr>
            </a:lvl3pPr>
            <a:lvl4pPr>
              <a:defRPr>
                <a:solidFill>
                  <a:srgbClr val="C4DCE7"/>
                </a:solidFill>
              </a:defRPr>
            </a:lvl4pPr>
            <a:lvl5pPr>
              <a:defRPr>
                <a:solidFill>
                  <a:srgbClr val="C4DCE7"/>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8128000" y="476250"/>
            <a:ext cx="3586163" cy="5762625"/>
          </a:xfrm>
        </p:spPr>
        <p:txBody>
          <a:bodyPr/>
          <a:lstStyle>
            <a:lvl1pPr>
              <a:buClr>
                <a:srgbClr val="C4DCE7"/>
              </a:buClr>
              <a:defRPr>
                <a:solidFill>
                  <a:srgbClr val="192D38"/>
                </a:solidFill>
              </a:defRPr>
            </a:lvl1pPr>
          </a:lstStyle>
          <a:p>
            <a:endParaRPr lang="en-GB" dirty="0"/>
          </a:p>
        </p:txBody>
      </p:sp>
      <p:sp>
        <p:nvSpPr>
          <p:cNvPr id="7" name="TextBox 6">
            <a:extLst>
              <a:ext uri="{FF2B5EF4-FFF2-40B4-BE49-F238E27FC236}">
                <a16:creationId xmlns:a16="http://schemas.microsoft.com/office/drawing/2014/main" id="{A93963A5-301A-C9EC-88B2-F8E20083725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6D8848BB-07AA-E851-EF32-4AAB5048B91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110226076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ey statistics and image">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3E740E-3B04-B5EC-34B4-DCD2A5A4DAA3}"/>
              </a:ext>
            </a:extLst>
          </p:cNvPr>
          <p:cNvSpPr>
            <a:spLocks noGrp="1"/>
          </p:cNvSpPr>
          <p:nvPr>
            <p:ph type="pic" sz="quarter" idx="14"/>
          </p:nvPr>
        </p:nvSpPr>
        <p:spPr>
          <a:xfrm>
            <a:off x="7384206" y="0"/>
            <a:ext cx="4807794" cy="6858000"/>
          </a:xfrm>
          <a:solidFill>
            <a:schemeClr val="bg1">
              <a:lumMod val="95000"/>
            </a:schemeClr>
          </a:solidFill>
        </p:spPr>
        <p:txBody>
          <a:bodyPr/>
          <a:lstStyle>
            <a:lvl1pPr>
              <a:defRPr>
                <a:solidFill>
                  <a:srgbClr val="192D38"/>
                </a:solidFill>
              </a:defRPr>
            </a:lvl1pPr>
          </a:lstStyle>
          <a:p>
            <a:endParaRPr lang="en-GB" dirty="0"/>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192D38"/>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479426" y="3113590"/>
            <a:ext cx="6632575" cy="3125286"/>
          </a:xfrm>
        </p:spPr>
        <p:txBody>
          <a:bodyPr/>
          <a:lstStyle>
            <a:lvl1pPr>
              <a:buClr>
                <a:srgbClr val="192D38"/>
              </a:buClr>
              <a:defRPr>
                <a:solidFill>
                  <a:srgbClr val="192D38"/>
                </a:solidFill>
              </a:defRPr>
            </a:lvl1pPr>
          </a:lstStyle>
          <a:p>
            <a:endParaRPr lang="en-GB" dirty="0"/>
          </a:p>
        </p:txBody>
      </p:sp>
      <p:sp>
        <p:nvSpPr>
          <p:cNvPr id="3" name="TextBox 2">
            <a:extLst>
              <a:ext uri="{FF2B5EF4-FFF2-40B4-BE49-F238E27FC236}">
                <a16:creationId xmlns:a16="http://schemas.microsoft.com/office/drawing/2014/main" id="{F9E15BA3-AD17-B185-312F-99C628D196F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1D960203-0858-C82F-6122-3CE994E916D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1688251719"/>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p>
            <a:fld id="{C57EC9A4-B98A-45F3-8020-152340DC5255}" type="slidenum">
              <a:rPr lang="en-GB" smtClean="0"/>
              <a:t>‹#›</a:t>
            </a:fld>
            <a:endParaRPr lang="en-GB" dirty="0"/>
          </a:p>
        </p:txBody>
      </p:sp>
    </p:spTree>
    <p:extLst>
      <p:ext uri="{BB962C8B-B14F-4D97-AF65-F5344CB8AC3E}">
        <p14:creationId xmlns:p14="http://schemas.microsoft.com/office/powerpoint/2010/main" val="3225145915"/>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2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0" y="1758950"/>
            <a:ext cx="4826643" cy="4283075"/>
          </a:xfrm>
          <a:solidFill>
            <a:schemeClr val="bg1">
              <a:lumMod val="95000"/>
            </a:schemeClr>
          </a:solidFill>
        </p:spPr>
        <p:txBody>
          <a:bodyPr/>
          <a:lstStyle>
            <a:lvl1pPr>
              <a:defRPr>
                <a:solidFill>
                  <a:srgbClr val="192D38"/>
                </a:solidFill>
              </a:defRPr>
            </a:lvl1pPr>
          </a:lstStyle>
          <a:p>
            <a:endParaRPr lang="en-GB" dirty="0"/>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1758950"/>
            <a:ext cx="3094298" cy="460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1758950"/>
            <a:ext cx="3094298" cy="460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lvl1pPr>
              <a:defRPr>
                <a:solidFill>
                  <a:srgbClr val="C4DCE7"/>
                </a:solidFill>
              </a:defRPr>
            </a:lvl1pPr>
          </a:lstStyle>
          <a:p>
            <a:pPr>
              <a:defRPr/>
            </a:pPr>
            <a:r>
              <a:rPr lang="en-GB" dirty="0"/>
              <a:t>Private &amp; confidential</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Tree>
    <p:extLst>
      <p:ext uri="{BB962C8B-B14F-4D97-AF65-F5344CB8AC3E}">
        <p14:creationId xmlns:p14="http://schemas.microsoft.com/office/powerpoint/2010/main" val="289878830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2 content righ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2417762"/>
            <a:ext cx="3094298" cy="394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2417762"/>
            <a:ext cx="3094298" cy="394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lvl1pPr>
              <a:defRPr>
                <a:solidFill>
                  <a:srgbClr val="C4DCE7"/>
                </a:solidFill>
              </a:defRPr>
            </a:lvl1pPr>
          </a:lstStyle>
          <a:p>
            <a:pPr>
              <a:defRPr/>
            </a:pPr>
            <a:r>
              <a:rPr lang="en-GB" dirty="0"/>
              <a:t>Private &amp; confidential</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5" name="Title 1">
            <a:extLst>
              <a:ext uri="{FF2B5EF4-FFF2-40B4-BE49-F238E27FC236}">
                <a16:creationId xmlns:a16="http://schemas.microsoft.com/office/drawing/2014/main" id="{998E1A9F-07AB-BD9D-7F2A-C726BAB0BA4F}"/>
              </a:ext>
            </a:extLst>
          </p:cNvPr>
          <p:cNvSpPr>
            <a:spLocks noGrp="1"/>
          </p:cNvSpPr>
          <p:nvPr>
            <p:ph type="title"/>
          </p:nvPr>
        </p:nvSpPr>
        <p:spPr>
          <a:xfrm>
            <a:off x="479425" y="476251"/>
            <a:ext cx="11233150" cy="1722940"/>
          </a:xfrm>
        </p:spPr>
        <p:txBody>
          <a:bodyPr/>
          <a:lstStyle>
            <a:lvl1pPr>
              <a:defRPr sz="6200" b="0">
                <a:solidFill>
                  <a:srgbClr val="C4DCE7"/>
                </a:solidFill>
              </a:defRPr>
            </a:lvl1pPr>
          </a:lstStyle>
          <a:p>
            <a:r>
              <a:rPr lang="en-US"/>
              <a:t>Click to edit Master title style</a:t>
            </a:r>
            <a:endParaRPr lang="en-GB"/>
          </a:p>
        </p:txBody>
      </p:sp>
    </p:spTree>
    <p:extLst>
      <p:ext uri="{BB962C8B-B14F-4D97-AF65-F5344CB8AC3E}">
        <p14:creationId xmlns:p14="http://schemas.microsoft.com/office/powerpoint/2010/main" val="4269265510"/>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C20DF0-5A75-179F-88E1-AD752ACA2F8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55782" y="0"/>
            <a:ext cx="7736218" cy="6007261"/>
          </a:xfrm>
          <a:prstGeom prst="rect">
            <a:avLst/>
          </a:prstGeom>
        </p:spPr>
      </p:pic>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a:xfrm>
            <a:off x="479425" y="476250"/>
            <a:ext cx="3584575" cy="1941513"/>
          </a:xfrm>
        </p:spPr>
        <p:txBody>
          <a:bodyPr/>
          <a:lstStyle>
            <a:lvl1pPr>
              <a:defRPr cap="all" baseline="0"/>
            </a:lvl1pPr>
          </a:lstStyle>
          <a:p>
            <a:r>
              <a:rPr lang="en-US"/>
              <a:t>Click to edit Master title style</a:t>
            </a:r>
            <a:endParaRPr lang="en-GB"/>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5809489" y="0"/>
            <a:ext cx="6382512" cy="4651248"/>
          </a:xfrm>
          <a:solidFill>
            <a:schemeClr val="bg1">
              <a:lumMod val="95000"/>
            </a:schemeClr>
          </a:solidFill>
        </p:spPr>
        <p:txBody>
          <a:bodyPr/>
          <a:lstStyle>
            <a:lvl1pPr>
              <a:defRPr>
                <a:solidFill>
                  <a:srgbClr val="192D38"/>
                </a:solidFill>
              </a:defRPr>
            </a:lvl1pPr>
          </a:lstStyle>
          <a:p>
            <a:endParaRPr lang="en-GB" dirty="0"/>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479425" y="2534856"/>
            <a:ext cx="3584576" cy="3846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lvl1pPr>
              <a:defRPr>
                <a:solidFill>
                  <a:srgbClr val="C4DCE7"/>
                </a:solidFill>
              </a:defRPr>
            </a:lvl1pPr>
          </a:lstStyle>
          <a:p>
            <a:pPr>
              <a:defRPr/>
            </a:pPr>
            <a:r>
              <a:rPr lang="en-GB" dirty="0"/>
              <a:t>Private &amp; confidential</a:t>
            </a: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Tree>
    <p:extLst>
      <p:ext uri="{BB962C8B-B14F-4D97-AF65-F5344CB8AC3E}">
        <p14:creationId xmlns:p14="http://schemas.microsoft.com/office/powerpoint/2010/main" val="1545125939"/>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A729E7D-22D4-364B-F13B-8955F0888492}"/>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1662"/>
            <a:ext cx="7743463" cy="4986337"/>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4000" cap="all" baseline="0">
                <a:solidFill>
                  <a:srgbClr val="C4DCE7"/>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8372406" y="476250"/>
            <a:ext cx="3340170" cy="3227649"/>
          </a:xfrm>
        </p:spPr>
        <p:txBody>
          <a:bodyPr/>
          <a:lstStyle>
            <a:lvl1pPr>
              <a:buClr>
                <a:srgbClr val="C4DCE7"/>
              </a:buClr>
              <a:defRPr>
                <a:solidFill>
                  <a:srgbClr val="C4DCE7"/>
                </a:solidFill>
              </a:defRPr>
            </a:lvl1pPr>
            <a:lvl2pPr>
              <a:buClr>
                <a:srgbClr val="C4DCE7"/>
              </a:buClr>
              <a:defRPr>
                <a:solidFill>
                  <a:srgbClr val="C4DCE7"/>
                </a:solidFill>
              </a:defRPr>
            </a:lvl2pPr>
            <a:lvl3pPr>
              <a:buClr>
                <a:srgbClr val="C4DCE7"/>
              </a:buClr>
              <a:defRPr>
                <a:solidFill>
                  <a:srgbClr val="C4DCE7"/>
                </a:solidFill>
              </a:defRPr>
            </a:lvl3pPr>
            <a:lvl4pPr>
              <a:buClr>
                <a:srgbClr val="C4DCE7"/>
              </a:buClr>
              <a:defRPr>
                <a:solidFill>
                  <a:srgbClr val="C4DCE7"/>
                </a:solidFill>
              </a:defRPr>
            </a:lvl4pPr>
            <a:lvl5pPr>
              <a:buClr>
                <a:srgbClr val="C4DCE7"/>
              </a:buClr>
              <a:defRPr>
                <a:solidFill>
                  <a:srgbClr val="C4DCE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9" name="Text Placeholder 12">
            <a:extLst>
              <a:ext uri="{FF2B5EF4-FFF2-40B4-BE49-F238E27FC236}">
                <a16:creationId xmlns:a16="http://schemas.microsoft.com/office/drawing/2014/main" id="{EAA7CD17-67A7-F211-597D-C1E1CFFA926D}"/>
              </a:ext>
            </a:extLst>
          </p:cNvPr>
          <p:cNvSpPr>
            <a:spLocks noGrp="1"/>
          </p:cNvSpPr>
          <p:nvPr>
            <p:ph type="body" sz="quarter" idx="13" hasCustomPrompt="1"/>
          </p:nvPr>
        </p:nvSpPr>
        <p:spPr>
          <a:xfrm>
            <a:off x="8372406" y="3796906"/>
            <a:ext cx="3340170" cy="1157288"/>
          </a:xfrm>
        </p:spPr>
        <p:txBody>
          <a:bodyPr/>
          <a:lstStyle>
            <a:lvl1pPr marL="0" indent="0">
              <a:spcBef>
                <a:spcPts val="0"/>
              </a:spcBef>
              <a:buNone/>
              <a:defRPr sz="6000">
                <a:solidFill>
                  <a:srgbClr val="C4DCE7"/>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15" name="Text Placeholder 12">
            <a:extLst>
              <a:ext uri="{FF2B5EF4-FFF2-40B4-BE49-F238E27FC236}">
                <a16:creationId xmlns:a16="http://schemas.microsoft.com/office/drawing/2014/main" id="{FC823389-098F-7101-B37C-AB9BE4CFF68C}"/>
              </a:ext>
            </a:extLst>
          </p:cNvPr>
          <p:cNvSpPr>
            <a:spLocks noGrp="1"/>
          </p:cNvSpPr>
          <p:nvPr>
            <p:ph type="body" sz="quarter" idx="14" hasCustomPrompt="1"/>
          </p:nvPr>
        </p:nvSpPr>
        <p:spPr>
          <a:xfrm>
            <a:off x="8372406" y="5270762"/>
            <a:ext cx="3340170" cy="1157288"/>
          </a:xfrm>
        </p:spPr>
        <p:txBody>
          <a:bodyPr/>
          <a:lstStyle>
            <a:lvl1pPr marL="0" indent="0">
              <a:spcBef>
                <a:spcPts val="0"/>
              </a:spcBef>
              <a:buNone/>
              <a:defRPr sz="6000">
                <a:solidFill>
                  <a:srgbClr val="C4DCE7"/>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a:t>
            </a:r>
          </a:p>
          <a:p>
            <a:pPr lvl="1"/>
            <a:r>
              <a:rPr lang="en-US"/>
              <a:t>Second level</a:t>
            </a:r>
          </a:p>
        </p:txBody>
      </p:sp>
      <p:sp>
        <p:nvSpPr>
          <p:cNvPr id="4" name="TextBox 3">
            <a:extLst>
              <a:ext uri="{FF2B5EF4-FFF2-40B4-BE49-F238E27FC236}">
                <a16:creationId xmlns:a16="http://schemas.microsoft.com/office/drawing/2014/main" id="{82C67824-5BDE-66CF-105E-2680BE5E32B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sp>
        <p:nvSpPr>
          <p:cNvPr id="7" name="Picture Placeholder 6">
            <a:extLst>
              <a:ext uri="{FF2B5EF4-FFF2-40B4-BE49-F238E27FC236}">
                <a16:creationId xmlns:a16="http://schemas.microsoft.com/office/drawing/2014/main" id="{02B26A00-B42F-AF5A-7F3A-794014A23461}"/>
              </a:ext>
            </a:extLst>
          </p:cNvPr>
          <p:cNvSpPr>
            <a:spLocks noGrp="1"/>
          </p:cNvSpPr>
          <p:nvPr>
            <p:ph type="pic" sz="quarter" idx="16"/>
          </p:nvPr>
        </p:nvSpPr>
        <p:spPr>
          <a:xfrm>
            <a:off x="0" y="3225164"/>
            <a:ext cx="6400800" cy="3632836"/>
          </a:xfrm>
          <a:solidFill>
            <a:schemeClr val="bg1">
              <a:lumMod val="95000"/>
            </a:schemeClr>
          </a:solidFill>
        </p:spPr>
        <p:txBody>
          <a:bodyPr/>
          <a:lstStyle/>
          <a:p>
            <a:endParaRPr lang="en-GB" dirty="0"/>
          </a:p>
        </p:txBody>
      </p:sp>
    </p:spTree>
    <p:extLst>
      <p:ext uri="{BB962C8B-B14F-4D97-AF65-F5344CB8AC3E}">
        <p14:creationId xmlns:p14="http://schemas.microsoft.com/office/powerpoint/2010/main" val="45666059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83DF53-32F8-1DF9-0493-F564E06773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3" y="0"/>
            <a:ext cx="12182194"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5294029"/>
            <a:ext cx="11233151" cy="919163"/>
          </a:xfrm>
        </p:spPr>
        <p:txBody>
          <a:bodyPr anchor="b"/>
          <a:lstStyle>
            <a:lvl1pPr>
              <a:defRPr sz="7200" b="0" cap="all" baseline="0">
                <a:solidFill>
                  <a:srgbClr val="C4DCE7"/>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3" name="Content Placeholder 7">
            <a:extLst>
              <a:ext uri="{FF2B5EF4-FFF2-40B4-BE49-F238E27FC236}">
                <a16:creationId xmlns:a16="http://schemas.microsoft.com/office/drawing/2014/main" id="{0A8A77FE-4BD8-65AF-F171-A092AABBA543}"/>
              </a:ext>
            </a:extLst>
          </p:cNvPr>
          <p:cNvSpPr>
            <a:spLocks noGrp="1"/>
          </p:cNvSpPr>
          <p:nvPr>
            <p:ph sz="quarter" idx="14"/>
          </p:nvPr>
        </p:nvSpPr>
        <p:spPr>
          <a:xfrm>
            <a:off x="479425" y="731838"/>
            <a:ext cx="4597400" cy="2697162"/>
          </a:xfrm>
        </p:spPr>
        <p:txBody>
          <a:bodyPr/>
          <a:lstStyle>
            <a:lvl1pPr>
              <a:buClr>
                <a:srgbClr val="C4DCE7"/>
              </a:buClr>
              <a:defRPr>
                <a:solidFill>
                  <a:srgbClr val="C4DCE7"/>
                </a:solidFill>
              </a:defRPr>
            </a:lvl1pPr>
            <a:lvl2pPr>
              <a:buClr>
                <a:srgbClr val="C4DCE7"/>
              </a:buClr>
              <a:defRPr>
                <a:solidFill>
                  <a:srgbClr val="C4DCE7"/>
                </a:solidFill>
              </a:defRPr>
            </a:lvl2pPr>
            <a:lvl3pPr>
              <a:buClr>
                <a:srgbClr val="C4DCE7"/>
              </a:buClr>
              <a:defRPr>
                <a:solidFill>
                  <a:srgbClr val="C4DCE7"/>
                </a:solidFill>
              </a:defRPr>
            </a:lvl3pPr>
            <a:lvl4pPr>
              <a:buClr>
                <a:srgbClr val="C4DCE7"/>
              </a:buClr>
              <a:defRPr>
                <a:solidFill>
                  <a:srgbClr val="C4DCE7"/>
                </a:solidFill>
              </a:defRPr>
            </a:lvl4pPr>
            <a:lvl5pPr>
              <a:buClr>
                <a:srgbClr val="C4DCE7"/>
              </a:buClr>
              <a:defRPr>
                <a:solidFill>
                  <a:srgbClr val="C4DCE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DD694850-0A8B-B159-56AC-FC421B8E335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5060BE7F-12E2-9856-DDB9-F0C667D9CAD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143733016"/>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4" y="4260046"/>
            <a:ext cx="7252465" cy="2167424"/>
          </a:xfrm>
        </p:spPr>
        <p:txBody>
          <a:bodyPr/>
          <a:lstStyle>
            <a:lvl1pPr>
              <a:defRPr sz="7200" b="0" cap="all" baseline="0"/>
            </a:lvl1pPr>
          </a:lstStyle>
          <a:p>
            <a:endParaRPr lang="en-GB"/>
          </a:p>
        </p:txBody>
      </p:sp>
      <p:sp>
        <p:nvSpPr>
          <p:cNvPr id="3" name="Date Placeholder 2">
            <a:extLst>
              <a:ext uri="{FF2B5EF4-FFF2-40B4-BE49-F238E27FC236}">
                <a16:creationId xmlns:a16="http://schemas.microsoft.com/office/drawing/2014/main" id="{897A5CE0-96B1-C9AD-1D20-014DA999FFB7}"/>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086DB560-03D4-3DDE-4FC0-D9B91959A788}"/>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16596952-EFF7-67A6-4BA2-A160E17E9F64}"/>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7" name="Content Placeholder 11">
            <a:extLst>
              <a:ext uri="{FF2B5EF4-FFF2-40B4-BE49-F238E27FC236}">
                <a16:creationId xmlns:a16="http://schemas.microsoft.com/office/drawing/2014/main" id="{AEE373EF-4B6B-0F9E-7B25-FFDB0E6F2CC3}"/>
              </a:ext>
            </a:extLst>
          </p:cNvPr>
          <p:cNvSpPr>
            <a:spLocks noGrp="1"/>
          </p:cNvSpPr>
          <p:nvPr>
            <p:ph sz="quarter" idx="14"/>
          </p:nvPr>
        </p:nvSpPr>
        <p:spPr>
          <a:xfrm>
            <a:off x="7940040" y="497812"/>
            <a:ext cx="3772535" cy="56705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71196F8-D174-30D7-E7B8-EAC7EACA138A}"/>
              </a:ext>
            </a:extLst>
          </p:cNvPr>
          <p:cNvSpPr>
            <a:spLocks noGrp="1"/>
          </p:cNvSpPr>
          <p:nvPr>
            <p:ph type="pic" sz="quarter" idx="15"/>
          </p:nvPr>
        </p:nvSpPr>
        <p:spPr>
          <a:xfrm>
            <a:off x="0" y="0"/>
            <a:ext cx="6629401" cy="3829050"/>
          </a:xfrm>
          <a:solidFill>
            <a:schemeClr val="bg1">
              <a:lumMod val="95000"/>
            </a:schemeClr>
          </a:solidFill>
        </p:spPr>
        <p:txBody>
          <a:bodyPr/>
          <a:lstStyle/>
          <a:p>
            <a:endParaRPr lang="en-GB" dirty="0"/>
          </a:p>
        </p:txBody>
      </p:sp>
    </p:spTree>
    <p:extLst>
      <p:ext uri="{BB962C8B-B14F-4D97-AF65-F5344CB8AC3E}">
        <p14:creationId xmlns:p14="http://schemas.microsoft.com/office/powerpoint/2010/main" val="3109139170"/>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solidFill>
                  <a:srgbClr val="192D38"/>
                </a:solidFill>
              </a:defRPr>
            </a:lvl1pPr>
          </a:lstStyle>
          <a:p>
            <a:endParaRPr lang="en-GB" dirty="0"/>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none" baseline="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1314714"/>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476250"/>
            <a:ext cx="5616575" cy="3211830"/>
          </a:xfrm>
          <a:solidFill>
            <a:schemeClr val="bg1">
              <a:lumMod val="95000"/>
            </a:schemeClr>
          </a:solidFill>
        </p:spPr>
        <p:txBody>
          <a:bodyPr/>
          <a:lstStyle/>
          <a:p>
            <a:endParaRPr lang="en-GB" dirty="0"/>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none" baseline="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6096001" y="3940838"/>
            <a:ext cx="2682240" cy="2440912"/>
          </a:xfrm>
          <a:solidFill>
            <a:schemeClr val="bg1">
              <a:lumMod val="95000"/>
            </a:schemeClr>
          </a:solidFill>
        </p:spPr>
        <p:txBody>
          <a:bodyPr/>
          <a:lstStyle/>
          <a:p>
            <a:endParaRPr lang="en-GB" dirty="0"/>
          </a:p>
        </p:txBody>
      </p:sp>
      <p:sp>
        <p:nvSpPr>
          <p:cNvPr id="11" name="Picture Placeholder 8">
            <a:extLst>
              <a:ext uri="{FF2B5EF4-FFF2-40B4-BE49-F238E27FC236}">
                <a16:creationId xmlns:a16="http://schemas.microsoft.com/office/drawing/2014/main" id="{2B791905-05DF-F931-8F30-EBB4CC148C7C}"/>
              </a:ext>
            </a:extLst>
          </p:cNvPr>
          <p:cNvSpPr>
            <a:spLocks noGrp="1"/>
          </p:cNvSpPr>
          <p:nvPr>
            <p:ph type="pic" sz="quarter" idx="17"/>
          </p:nvPr>
        </p:nvSpPr>
        <p:spPr>
          <a:xfrm>
            <a:off x="9030335" y="3940838"/>
            <a:ext cx="2682240" cy="2440912"/>
          </a:xfrm>
          <a:solidFill>
            <a:schemeClr val="bg1">
              <a:lumMod val="95000"/>
            </a:schemeClr>
          </a:solidFill>
        </p:spPr>
        <p:txBody>
          <a:bodyPr/>
          <a:lstStyle/>
          <a:p>
            <a:endParaRPr lang="en-GB" dirty="0"/>
          </a:p>
        </p:txBody>
      </p:sp>
    </p:spTree>
    <p:extLst>
      <p:ext uri="{BB962C8B-B14F-4D97-AF65-F5344CB8AC3E}">
        <p14:creationId xmlns:p14="http://schemas.microsoft.com/office/powerpoint/2010/main" val="972837324"/>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se study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b="1" cap="none" baseline="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479424" y="2874038"/>
            <a:ext cx="3589656" cy="3501950"/>
          </a:xfrm>
          <a:solidFill>
            <a:schemeClr val="bg1">
              <a:lumMod val="95000"/>
            </a:schemeClr>
          </a:solidFill>
        </p:spPr>
        <p:txBody>
          <a:bodyPr/>
          <a:lstStyle/>
          <a:p>
            <a:endParaRPr lang="en-GB" dirty="0"/>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4301172" y="2874038"/>
            <a:ext cx="3589656" cy="3501950"/>
          </a:xfrm>
          <a:solidFill>
            <a:schemeClr val="bg1">
              <a:lumMod val="95000"/>
            </a:schemeClr>
          </a:solidFill>
        </p:spPr>
        <p:txBody>
          <a:bodyPr/>
          <a:lstStyle/>
          <a:p>
            <a:endParaRPr lang="en-GB" dirty="0"/>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122919" y="2874038"/>
            <a:ext cx="3589656" cy="3501950"/>
          </a:xfrm>
          <a:solidFill>
            <a:schemeClr val="bg1">
              <a:lumMod val="95000"/>
            </a:schemeClr>
          </a:solidFill>
        </p:spPr>
        <p:txBody>
          <a:bodyPr/>
          <a:lstStyle/>
          <a:p>
            <a:endParaRPr lang="en-GB" dirty="0"/>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3895" cy="2138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2020923"/>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cap="none" baseline="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5001906" y="3340810"/>
            <a:ext cx="3223894" cy="3015544"/>
          </a:xfrm>
          <a:solidFill>
            <a:schemeClr val="bg1">
              <a:lumMod val="95000"/>
            </a:schemeClr>
          </a:solidFill>
        </p:spPr>
        <p:txBody>
          <a:bodyPr/>
          <a:lstStyle/>
          <a:p>
            <a:endParaRPr lang="en-GB" dirty="0"/>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488680" y="3340810"/>
            <a:ext cx="3223896" cy="3015544"/>
          </a:xfrm>
          <a:solidFill>
            <a:schemeClr val="bg1">
              <a:lumMod val="95000"/>
            </a:schemeClr>
          </a:solidFill>
        </p:spPr>
        <p:txBody>
          <a:bodyPr/>
          <a:lstStyle/>
          <a:p>
            <a:endParaRPr lang="en-GB" dirty="0"/>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0095" cy="2138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9221908"/>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se study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95C919-F58E-B27B-2F08-7D63BC6CD7F9}"/>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7" name="Text Placeholder 6">
            <a:extLst>
              <a:ext uri="{FF2B5EF4-FFF2-40B4-BE49-F238E27FC236}">
                <a16:creationId xmlns:a16="http://schemas.microsoft.com/office/drawing/2014/main" id="{BFE7D3C2-2058-56B4-30D9-F0C640C7FC20}"/>
              </a:ext>
            </a:extLst>
          </p:cNvPr>
          <p:cNvSpPr>
            <a:spLocks noGrp="1"/>
          </p:cNvSpPr>
          <p:nvPr>
            <p:ph type="body" sz="quarter" idx="13"/>
          </p:nvPr>
        </p:nvSpPr>
        <p:spPr>
          <a:xfrm>
            <a:off x="479426"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6">
            <a:extLst>
              <a:ext uri="{FF2B5EF4-FFF2-40B4-BE49-F238E27FC236}">
                <a16:creationId xmlns:a16="http://schemas.microsoft.com/office/drawing/2014/main" id="{F4498C32-EBF2-91D1-D658-4D0C365B5369}"/>
              </a:ext>
            </a:extLst>
          </p:cNvPr>
          <p:cNvSpPr>
            <a:spLocks noGrp="1"/>
          </p:cNvSpPr>
          <p:nvPr>
            <p:ph type="body" sz="quarter" idx="14"/>
          </p:nvPr>
        </p:nvSpPr>
        <p:spPr>
          <a:xfrm>
            <a:off x="4367277"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6">
            <a:extLst>
              <a:ext uri="{FF2B5EF4-FFF2-40B4-BE49-F238E27FC236}">
                <a16:creationId xmlns:a16="http://schemas.microsoft.com/office/drawing/2014/main" id="{0F5E10EB-435B-CE7F-D594-3B18BCB4BED0}"/>
              </a:ext>
            </a:extLst>
          </p:cNvPr>
          <p:cNvSpPr>
            <a:spLocks noGrp="1"/>
          </p:cNvSpPr>
          <p:nvPr>
            <p:ph type="body" sz="quarter" idx="15"/>
          </p:nvPr>
        </p:nvSpPr>
        <p:spPr>
          <a:xfrm>
            <a:off x="8255127" y="1527173"/>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79425" y="3159889"/>
            <a:ext cx="3457575" cy="3221861"/>
          </a:xfrm>
          <a:solidFill>
            <a:schemeClr val="bg1">
              <a:lumMod val="95000"/>
            </a:schemeClr>
          </a:solidFill>
        </p:spPr>
        <p:txBody>
          <a:bodyPr/>
          <a:lstStyle/>
          <a:p>
            <a:endParaRPr lang="en-GB" dirty="0"/>
          </a:p>
        </p:txBody>
      </p:sp>
      <p:sp>
        <p:nvSpPr>
          <p:cNvPr id="12" name="Picture Placeholder 10">
            <a:extLst>
              <a:ext uri="{FF2B5EF4-FFF2-40B4-BE49-F238E27FC236}">
                <a16:creationId xmlns:a16="http://schemas.microsoft.com/office/drawing/2014/main" id="{7D94419B-5E17-DC9A-4CAC-9DA885490111}"/>
              </a:ext>
            </a:extLst>
          </p:cNvPr>
          <p:cNvSpPr>
            <a:spLocks noGrp="1"/>
          </p:cNvSpPr>
          <p:nvPr>
            <p:ph type="pic" sz="quarter" idx="17"/>
          </p:nvPr>
        </p:nvSpPr>
        <p:spPr>
          <a:xfrm>
            <a:off x="4367148" y="3159889"/>
            <a:ext cx="3457575" cy="3221861"/>
          </a:xfrm>
          <a:solidFill>
            <a:schemeClr val="bg1">
              <a:lumMod val="95000"/>
            </a:schemeClr>
          </a:solidFill>
        </p:spPr>
        <p:txBody>
          <a:bodyPr/>
          <a:lstStyle/>
          <a:p>
            <a:endParaRPr lang="en-GB" dirty="0"/>
          </a:p>
        </p:txBody>
      </p:sp>
      <p:sp>
        <p:nvSpPr>
          <p:cNvPr id="13" name="Picture Placeholder 10">
            <a:extLst>
              <a:ext uri="{FF2B5EF4-FFF2-40B4-BE49-F238E27FC236}">
                <a16:creationId xmlns:a16="http://schemas.microsoft.com/office/drawing/2014/main" id="{7F36D618-51C6-FED1-5BFF-A6F49953102A}"/>
              </a:ext>
            </a:extLst>
          </p:cNvPr>
          <p:cNvSpPr>
            <a:spLocks noGrp="1"/>
          </p:cNvSpPr>
          <p:nvPr>
            <p:ph type="pic" sz="quarter" idx="18"/>
          </p:nvPr>
        </p:nvSpPr>
        <p:spPr>
          <a:xfrm>
            <a:off x="8255062" y="3159889"/>
            <a:ext cx="3457575" cy="3221861"/>
          </a:xfrm>
          <a:solidFill>
            <a:schemeClr val="bg1">
              <a:lumMod val="95000"/>
            </a:schemeClr>
          </a:solidFill>
        </p:spPr>
        <p:txBody>
          <a:bodyPr/>
          <a:lstStyle/>
          <a:p>
            <a:endParaRPr lang="en-GB" dirty="0"/>
          </a:p>
        </p:txBody>
      </p:sp>
    </p:spTree>
    <p:extLst>
      <p:ext uri="{BB962C8B-B14F-4D97-AF65-F5344CB8AC3E}">
        <p14:creationId xmlns:p14="http://schemas.microsoft.com/office/powerpoint/2010/main" val="3865132212"/>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solidFill>
                  <a:srgbClr val="192D38"/>
                </a:solidFill>
              </a:defRPr>
            </a:lvl1pPr>
          </a:lstStyle>
          <a:p>
            <a:endParaRPr lang="en-GB" dirty="0"/>
          </a:p>
        </p:txBody>
      </p:sp>
      <p:sp>
        <p:nvSpPr>
          <p:cNvPr id="2" name="Title 1">
            <a:extLst>
              <a:ext uri="{FF2B5EF4-FFF2-40B4-BE49-F238E27FC236}">
                <a16:creationId xmlns:a16="http://schemas.microsoft.com/office/drawing/2014/main" id="{BD7757B3-CD05-1201-C30E-684FFD3BDB9D}"/>
              </a:ext>
            </a:extLst>
          </p:cNvPr>
          <p:cNvSpPr>
            <a:spLocks noGrp="1"/>
          </p:cNvSpPr>
          <p:nvPr>
            <p:ph type="title" hasCustomPrompt="1"/>
          </p:nvPr>
        </p:nvSpPr>
        <p:spPr>
          <a:xfrm>
            <a:off x="479423" y="4486656"/>
            <a:ext cx="4824095" cy="2006220"/>
          </a:xfrm>
        </p:spPr>
        <p:txBody>
          <a:bodyPr anchor="b" anchorCtr="0"/>
          <a:lstStyle>
            <a:lvl1pPr>
              <a:defRPr sz="11500" cap="none" baseline="0"/>
            </a:lvl1pPr>
          </a:lstStyle>
          <a:p>
            <a:r>
              <a:rPr lang="en-US"/>
              <a:t>###</a:t>
            </a:r>
            <a:endParaRPr lang="en-GB"/>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824095" cy="3781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9797779"/>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title and 2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CC76-A1AB-7C39-7142-38F8DAFFEF39}"/>
              </a:ext>
            </a:extLst>
          </p:cNvPr>
          <p:cNvSpPr>
            <a:spLocks noGrp="1"/>
          </p:cNvSpPr>
          <p:nvPr>
            <p:ph type="title"/>
          </p:nvPr>
        </p:nvSpPr>
        <p:spPr>
          <a:xfrm>
            <a:off x="479425" y="417830"/>
            <a:ext cx="7216776" cy="1944370"/>
          </a:xfrm>
        </p:spPr>
        <p:txBody>
          <a:bodyPr/>
          <a:lstStyle>
            <a:lvl1pPr>
              <a:defRPr sz="7200" b="0" cap="all" baseline="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913E5D6D-6D1E-3E5C-3583-DB04EC06B183}"/>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0C2C3418-3B1E-F348-53F5-35A81D9D1F0B}"/>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068224BC-FFE0-E143-DAE2-944472452E6F}"/>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8" name="Content Placeholder 7">
            <a:extLst>
              <a:ext uri="{FF2B5EF4-FFF2-40B4-BE49-F238E27FC236}">
                <a16:creationId xmlns:a16="http://schemas.microsoft.com/office/drawing/2014/main" id="{082FCE34-A391-17F9-E8E4-54389A6186DF}"/>
              </a:ext>
            </a:extLst>
          </p:cNvPr>
          <p:cNvSpPr>
            <a:spLocks noGrp="1"/>
          </p:cNvSpPr>
          <p:nvPr>
            <p:ph sz="quarter" idx="13"/>
          </p:nvPr>
        </p:nvSpPr>
        <p:spPr>
          <a:xfrm>
            <a:off x="7970838" y="476250"/>
            <a:ext cx="3741737" cy="590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4014656C-1F44-3630-CB82-A6C2A548630B}"/>
              </a:ext>
            </a:extLst>
          </p:cNvPr>
          <p:cNvSpPr>
            <a:spLocks noGrp="1"/>
          </p:cNvSpPr>
          <p:nvPr>
            <p:ph type="body" sz="quarter" idx="14"/>
          </p:nvPr>
        </p:nvSpPr>
        <p:spPr>
          <a:xfrm>
            <a:off x="479425" y="4206875"/>
            <a:ext cx="5616575" cy="2174875"/>
          </a:xfrm>
        </p:spPr>
        <p:txBody>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9120662"/>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mall title and 2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D63C9D8-5592-F7A2-42FB-C4B47B83D983}"/>
              </a:ext>
            </a:extLst>
          </p:cNvPr>
          <p:cNvSpPr>
            <a:spLocks noGrp="1"/>
          </p:cNvSpPr>
          <p:nvPr>
            <p:ph type="title"/>
          </p:nvPr>
        </p:nvSpPr>
        <p:spPr>
          <a:xfrm>
            <a:off x="479425" y="417830"/>
            <a:ext cx="5433696" cy="1121410"/>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4984AC-D163-FA8C-E84D-9553BA901058}"/>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13481335-7451-5571-9031-5D0669444B1D}"/>
              </a:ext>
            </a:extLst>
          </p:cNvPr>
          <p:cNvSpPr>
            <a:spLocks noGrp="1"/>
          </p:cNvSpPr>
          <p:nvPr>
            <p:ph sz="quarter" idx="14"/>
          </p:nvPr>
        </p:nvSpPr>
        <p:spPr>
          <a:xfrm>
            <a:off x="6614159" y="476250"/>
            <a:ext cx="5098415" cy="5905500"/>
          </a:xfrm>
        </p:spPr>
        <p:txBody>
          <a:bodyPr/>
          <a:lstStyle>
            <a:lvl1pPr>
              <a:defRPr>
                <a:solidFill>
                  <a:srgbClr val="192D38"/>
                </a:solidFill>
              </a:defRPr>
            </a:lvl1pPr>
            <a:lvl2pPr>
              <a:defRPr>
                <a:solidFill>
                  <a:srgbClr val="192D38"/>
                </a:solidFill>
              </a:defRPr>
            </a:lvl2pPr>
            <a:lvl3pPr>
              <a:defRPr>
                <a:solidFill>
                  <a:srgbClr val="192D38"/>
                </a:solidFill>
              </a:defRPr>
            </a:lvl3pPr>
            <a:lvl4pPr>
              <a:defRPr>
                <a:solidFill>
                  <a:srgbClr val="192D38"/>
                </a:solidFill>
              </a:defRPr>
            </a:lvl4pPr>
            <a:lvl5pPr>
              <a:defRPr>
                <a:solidFill>
                  <a:srgbClr val="192D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8743552"/>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ograph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rgbClr val="19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Date Placeholder 2">
            <a:extLst>
              <a:ext uri="{FF2B5EF4-FFF2-40B4-BE49-F238E27FC236}">
                <a16:creationId xmlns:a16="http://schemas.microsoft.com/office/drawing/2014/main" id="{2D4984AC-D163-FA8C-E84D-9553BA901058}"/>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4" y="1798638"/>
            <a:ext cx="4793615" cy="4064000"/>
          </a:xfrm>
        </p:spPr>
        <p:txBody>
          <a:bodyPr anchor="b"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78D01B14-7F80-0D87-A3A1-9B176DE0E56D}"/>
              </a:ext>
            </a:extLst>
          </p:cNvPr>
          <p:cNvSpPr>
            <a:spLocks noGrp="1"/>
          </p:cNvSpPr>
          <p:nvPr>
            <p:ph type="title"/>
          </p:nvPr>
        </p:nvSpPr>
        <p:spPr>
          <a:xfrm>
            <a:off x="479424" y="476250"/>
            <a:ext cx="4793615" cy="1189673"/>
          </a:xfrm>
        </p:spPr>
        <p:txBody>
          <a:bodyPr/>
          <a:lstStyle/>
          <a:p>
            <a:r>
              <a:rPr lang="en-US"/>
              <a:t>Click to edit Master title style</a:t>
            </a:r>
            <a:endParaRPr lang="en-GB"/>
          </a:p>
        </p:txBody>
      </p:sp>
    </p:spTree>
    <p:extLst>
      <p:ext uri="{BB962C8B-B14F-4D97-AF65-F5344CB8AC3E}">
        <p14:creationId xmlns:p14="http://schemas.microsoft.com/office/powerpoint/2010/main" val="32135147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3">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purple, colorfulness, violet, graphics&#10;&#10;Description automatically generated">
            <a:extLst>
              <a:ext uri="{FF2B5EF4-FFF2-40B4-BE49-F238E27FC236}">
                <a16:creationId xmlns:a16="http://schemas.microsoft.com/office/drawing/2014/main" id="{9F0BA9B9-3A0E-FDA1-8B13-97BF753ACB32}"/>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3429000"/>
            <a:ext cx="11233151" cy="2854529"/>
          </a:xfrm>
        </p:spPr>
        <p:txBody>
          <a:bodyPr anchor="b" anchorCtr="0"/>
          <a:lstStyle>
            <a:lvl1pPr>
              <a:defRPr sz="7200" b="0" cap="none" baseline="0">
                <a:solidFill>
                  <a:srgbClr val="C4DCE7"/>
                </a:solidFill>
              </a:defRPr>
            </a:lvl1pPr>
          </a:lstStyle>
          <a:p>
            <a:r>
              <a:rPr lang="en-GB"/>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3F6A187F-17FF-ED06-7EE1-EDEED9593A59}"/>
              </a:ext>
            </a:extLst>
          </p:cNvPr>
          <p:cNvSpPr>
            <a:spLocks noGrp="1"/>
          </p:cNvSpPr>
          <p:nvPr>
            <p:ph type="tbl" sz="quarter" idx="13"/>
          </p:nvPr>
        </p:nvSpPr>
        <p:spPr>
          <a:xfrm>
            <a:off x="479425" y="731520"/>
            <a:ext cx="4597400" cy="2697480"/>
          </a:xfrm>
        </p:spPr>
        <p:txBody>
          <a:bodyPr/>
          <a:lstStyle>
            <a:lvl1pPr>
              <a:buClr>
                <a:schemeClr val="bg2"/>
              </a:buClr>
              <a:defRPr>
                <a:solidFill>
                  <a:srgbClr val="C4DCE7"/>
                </a:solidFill>
              </a:defRPr>
            </a:lvl1pPr>
          </a:lstStyle>
          <a:p>
            <a:r>
              <a:rPr lang="en-GB" dirty="0"/>
              <a:t>Click icon to add table</a:t>
            </a:r>
          </a:p>
        </p:txBody>
      </p:sp>
      <p:sp>
        <p:nvSpPr>
          <p:cNvPr id="3" name="TextBox 2">
            <a:extLst>
              <a:ext uri="{FF2B5EF4-FFF2-40B4-BE49-F238E27FC236}">
                <a16:creationId xmlns:a16="http://schemas.microsoft.com/office/drawing/2014/main" id="{2EC690A7-DA26-C59E-0B04-CC527068B27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4" name="Picture 3">
            <a:extLst>
              <a:ext uri="{FF2B5EF4-FFF2-40B4-BE49-F238E27FC236}">
                <a16:creationId xmlns:a16="http://schemas.microsoft.com/office/drawing/2014/main" id="{F0F20A23-B33B-5745-C5C9-81169A0725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817402174"/>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88347" y="1574930"/>
            <a:ext cx="1611668" cy="1587671"/>
          </a:xfrm>
          <a:solidFill>
            <a:schemeClr val="bg1">
              <a:lumMod val="95000"/>
            </a:schemeClr>
          </a:solidFill>
        </p:spPr>
        <p:txBody>
          <a:bodyPr/>
          <a:lstStyle>
            <a:lvl1pPr>
              <a:defRPr>
                <a:solidFill>
                  <a:srgbClr val="192D38"/>
                </a:solidFill>
              </a:defRPr>
            </a:lvl1pPr>
          </a:lstStyle>
          <a:p>
            <a:endParaRPr lang="en-GB" dirty="0"/>
          </a:p>
        </p:txBody>
      </p:sp>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95C919-F58E-B27B-2F08-7D63BC6CD7F9}"/>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25" name="Picture Placeholder 10">
            <a:extLst>
              <a:ext uri="{FF2B5EF4-FFF2-40B4-BE49-F238E27FC236}">
                <a16:creationId xmlns:a16="http://schemas.microsoft.com/office/drawing/2014/main" id="{EC78E32F-2654-1D3E-2254-012DA8084A69}"/>
              </a:ext>
            </a:extLst>
          </p:cNvPr>
          <p:cNvSpPr>
            <a:spLocks noGrp="1"/>
          </p:cNvSpPr>
          <p:nvPr>
            <p:ph type="pic" sz="quarter" idx="17"/>
          </p:nvPr>
        </p:nvSpPr>
        <p:spPr>
          <a:xfrm>
            <a:off x="2908613" y="1574930"/>
            <a:ext cx="1611668" cy="1587671"/>
          </a:xfrm>
          <a:solidFill>
            <a:schemeClr val="bg1">
              <a:lumMod val="95000"/>
            </a:schemeClr>
          </a:solidFill>
        </p:spPr>
        <p:txBody>
          <a:bodyPr/>
          <a:lstStyle>
            <a:lvl1pPr>
              <a:defRPr>
                <a:solidFill>
                  <a:srgbClr val="192D38"/>
                </a:solidFill>
              </a:defRPr>
            </a:lvl1pPr>
          </a:lstStyle>
          <a:p>
            <a:endParaRPr lang="en-GB" dirty="0"/>
          </a:p>
        </p:txBody>
      </p:sp>
      <p:sp>
        <p:nvSpPr>
          <p:cNvPr id="26" name="Picture Placeholder 10">
            <a:extLst>
              <a:ext uri="{FF2B5EF4-FFF2-40B4-BE49-F238E27FC236}">
                <a16:creationId xmlns:a16="http://schemas.microsoft.com/office/drawing/2014/main" id="{A7C33995-00DE-1EF6-C8DB-4DD17FD50B20}"/>
              </a:ext>
            </a:extLst>
          </p:cNvPr>
          <p:cNvSpPr>
            <a:spLocks noGrp="1"/>
          </p:cNvSpPr>
          <p:nvPr>
            <p:ph type="pic" sz="quarter" idx="18"/>
          </p:nvPr>
        </p:nvSpPr>
        <p:spPr>
          <a:xfrm>
            <a:off x="5328879" y="1574930"/>
            <a:ext cx="1611668" cy="1587671"/>
          </a:xfrm>
          <a:solidFill>
            <a:schemeClr val="bg1">
              <a:lumMod val="95000"/>
            </a:schemeClr>
          </a:solidFill>
        </p:spPr>
        <p:txBody>
          <a:bodyPr/>
          <a:lstStyle>
            <a:lvl1pPr>
              <a:defRPr>
                <a:solidFill>
                  <a:srgbClr val="192D38"/>
                </a:solidFill>
              </a:defRPr>
            </a:lvl1pPr>
          </a:lstStyle>
          <a:p>
            <a:endParaRPr lang="en-GB" dirty="0"/>
          </a:p>
        </p:txBody>
      </p:sp>
      <p:sp>
        <p:nvSpPr>
          <p:cNvPr id="27" name="Picture Placeholder 10">
            <a:extLst>
              <a:ext uri="{FF2B5EF4-FFF2-40B4-BE49-F238E27FC236}">
                <a16:creationId xmlns:a16="http://schemas.microsoft.com/office/drawing/2014/main" id="{407AD469-CE96-D4E6-D376-22A94F5CA857}"/>
              </a:ext>
            </a:extLst>
          </p:cNvPr>
          <p:cNvSpPr>
            <a:spLocks noGrp="1"/>
          </p:cNvSpPr>
          <p:nvPr>
            <p:ph type="pic" sz="quarter" idx="19"/>
          </p:nvPr>
        </p:nvSpPr>
        <p:spPr>
          <a:xfrm>
            <a:off x="7694394" y="1574930"/>
            <a:ext cx="1611668" cy="1587671"/>
          </a:xfrm>
          <a:solidFill>
            <a:schemeClr val="bg1">
              <a:lumMod val="95000"/>
            </a:schemeClr>
          </a:solidFill>
        </p:spPr>
        <p:txBody>
          <a:bodyPr/>
          <a:lstStyle>
            <a:lvl1pPr>
              <a:defRPr>
                <a:solidFill>
                  <a:srgbClr val="192D38"/>
                </a:solidFill>
              </a:defRPr>
            </a:lvl1pPr>
          </a:lstStyle>
          <a:p>
            <a:endParaRPr lang="en-GB" dirty="0"/>
          </a:p>
        </p:txBody>
      </p:sp>
      <p:sp>
        <p:nvSpPr>
          <p:cNvPr id="28" name="Picture Placeholder 10">
            <a:extLst>
              <a:ext uri="{FF2B5EF4-FFF2-40B4-BE49-F238E27FC236}">
                <a16:creationId xmlns:a16="http://schemas.microsoft.com/office/drawing/2014/main" id="{6F93452A-A60F-A8F8-D9E5-0B1ED95B19D2}"/>
              </a:ext>
            </a:extLst>
          </p:cNvPr>
          <p:cNvSpPr>
            <a:spLocks noGrp="1"/>
          </p:cNvSpPr>
          <p:nvPr>
            <p:ph type="pic" sz="quarter" idx="20"/>
          </p:nvPr>
        </p:nvSpPr>
        <p:spPr>
          <a:xfrm>
            <a:off x="10091985" y="1574930"/>
            <a:ext cx="1611668" cy="1587671"/>
          </a:xfrm>
          <a:solidFill>
            <a:schemeClr val="bg1">
              <a:lumMod val="95000"/>
            </a:schemeClr>
          </a:solidFill>
        </p:spPr>
        <p:txBody>
          <a:bodyPr/>
          <a:lstStyle>
            <a:lvl1pPr>
              <a:defRPr>
                <a:solidFill>
                  <a:srgbClr val="192D38"/>
                </a:solidFill>
              </a:defRPr>
            </a:lvl1pPr>
          </a:lstStyle>
          <a:p>
            <a:endParaRPr lang="en-GB" dirty="0"/>
          </a:p>
        </p:txBody>
      </p:sp>
      <p:sp>
        <p:nvSpPr>
          <p:cNvPr id="30" name="Text Placeholder 6">
            <a:extLst>
              <a:ext uri="{FF2B5EF4-FFF2-40B4-BE49-F238E27FC236}">
                <a16:creationId xmlns:a16="http://schemas.microsoft.com/office/drawing/2014/main" id="{2291629D-7990-498E-05A8-BD7960326A82}"/>
              </a:ext>
            </a:extLst>
          </p:cNvPr>
          <p:cNvSpPr>
            <a:spLocks noGrp="1"/>
          </p:cNvSpPr>
          <p:nvPr>
            <p:ph type="body" sz="quarter" idx="13"/>
          </p:nvPr>
        </p:nvSpPr>
        <p:spPr>
          <a:xfrm>
            <a:off x="479426"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6">
            <a:extLst>
              <a:ext uri="{FF2B5EF4-FFF2-40B4-BE49-F238E27FC236}">
                <a16:creationId xmlns:a16="http://schemas.microsoft.com/office/drawing/2014/main" id="{50CB3F38-3A02-62B3-0E56-764DAD4EC8A3}"/>
              </a:ext>
            </a:extLst>
          </p:cNvPr>
          <p:cNvSpPr>
            <a:spLocks noGrp="1"/>
          </p:cNvSpPr>
          <p:nvPr>
            <p:ph type="body" sz="quarter" idx="21"/>
          </p:nvPr>
        </p:nvSpPr>
        <p:spPr>
          <a:xfrm>
            <a:off x="2908613"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6">
            <a:extLst>
              <a:ext uri="{FF2B5EF4-FFF2-40B4-BE49-F238E27FC236}">
                <a16:creationId xmlns:a16="http://schemas.microsoft.com/office/drawing/2014/main" id="{EBCBAC48-3B33-986D-E813-4E30537145F1}"/>
              </a:ext>
            </a:extLst>
          </p:cNvPr>
          <p:cNvSpPr>
            <a:spLocks noGrp="1"/>
          </p:cNvSpPr>
          <p:nvPr>
            <p:ph type="body" sz="quarter" idx="22"/>
          </p:nvPr>
        </p:nvSpPr>
        <p:spPr>
          <a:xfrm>
            <a:off x="532887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6">
            <a:extLst>
              <a:ext uri="{FF2B5EF4-FFF2-40B4-BE49-F238E27FC236}">
                <a16:creationId xmlns:a16="http://schemas.microsoft.com/office/drawing/2014/main" id="{7F375061-8044-720A-C0A3-7B9FCE84B096}"/>
              </a:ext>
            </a:extLst>
          </p:cNvPr>
          <p:cNvSpPr>
            <a:spLocks noGrp="1"/>
          </p:cNvSpPr>
          <p:nvPr>
            <p:ph type="body" sz="quarter" idx="23"/>
          </p:nvPr>
        </p:nvSpPr>
        <p:spPr>
          <a:xfrm>
            <a:off x="7694394"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6">
            <a:extLst>
              <a:ext uri="{FF2B5EF4-FFF2-40B4-BE49-F238E27FC236}">
                <a16:creationId xmlns:a16="http://schemas.microsoft.com/office/drawing/2014/main" id="{A5FFEBAA-4841-79ED-8C04-1D6754B1234E}"/>
              </a:ext>
            </a:extLst>
          </p:cNvPr>
          <p:cNvSpPr>
            <a:spLocks noGrp="1"/>
          </p:cNvSpPr>
          <p:nvPr>
            <p:ph type="body" sz="quarter" idx="24"/>
          </p:nvPr>
        </p:nvSpPr>
        <p:spPr>
          <a:xfrm>
            <a:off x="1005990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8232619"/>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D8AF54-FF53-EB0D-8A51-FF234845825A}"/>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dirty="0"/>
          </a:p>
        </p:txBody>
      </p:sp>
    </p:spTree>
    <p:extLst>
      <p:ext uri="{BB962C8B-B14F-4D97-AF65-F5344CB8AC3E}">
        <p14:creationId xmlns:p14="http://schemas.microsoft.com/office/powerpoint/2010/main" val="1475458134"/>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5354216"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6343066" y="1825624"/>
            <a:ext cx="5354216"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A4CC4F-87F7-6850-2E33-81BDEDDF054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dirty="0"/>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dirty="0"/>
          </a:p>
        </p:txBody>
      </p:sp>
    </p:spTree>
    <p:extLst>
      <p:ext uri="{BB962C8B-B14F-4D97-AF65-F5344CB8AC3E}">
        <p14:creationId xmlns:p14="http://schemas.microsoft.com/office/powerpoint/2010/main" val="1629117309"/>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3483840"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4354078" y="1825624"/>
            <a:ext cx="3483840"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A4CC4F-87F7-6850-2E33-81BDEDDF054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dirty="0"/>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dirty="0"/>
          </a:p>
        </p:txBody>
      </p:sp>
      <p:sp>
        <p:nvSpPr>
          <p:cNvPr id="8" name="Content Placeholder 3">
            <a:extLst>
              <a:ext uri="{FF2B5EF4-FFF2-40B4-BE49-F238E27FC236}">
                <a16:creationId xmlns:a16="http://schemas.microsoft.com/office/drawing/2014/main" id="{0F5B7989-9AFB-F80A-D86B-003217DDCB00}"/>
              </a:ext>
            </a:extLst>
          </p:cNvPr>
          <p:cNvSpPr>
            <a:spLocks noGrp="1"/>
          </p:cNvSpPr>
          <p:nvPr>
            <p:ph sz="half" idx="13"/>
          </p:nvPr>
        </p:nvSpPr>
        <p:spPr>
          <a:xfrm>
            <a:off x="8228731" y="1825624"/>
            <a:ext cx="3483840"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0777019"/>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95C919-F58E-B27B-2F08-7D63BC6CD7F9}"/>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21" name="Content Placeholder 20">
            <a:extLst>
              <a:ext uri="{FF2B5EF4-FFF2-40B4-BE49-F238E27FC236}">
                <a16:creationId xmlns:a16="http://schemas.microsoft.com/office/drawing/2014/main" id="{60853BA0-0FD1-9642-2AFC-9D492A242CAB}"/>
              </a:ext>
            </a:extLst>
          </p:cNvPr>
          <p:cNvSpPr>
            <a:spLocks noGrp="1"/>
          </p:cNvSpPr>
          <p:nvPr>
            <p:ph sz="quarter" idx="13"/>
          </p:nvPr>
        </p:nvSpPr>
        <p:spPr>
          <a:xfrm>
            <a:off x="479424" y="4077701"/>
            <a:ext cx="5510892" cy="2423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0">
            <a:extLst>
              <a:ext uri="{FF2B5EF4-FFF2-40B4-BE49-F238E27FC236}">
                <a16:creationId xmlns:a16="http://schemas.microsoft.com/office/drawing/2014/main" id="{28ED62F3-A390-6843-600A-F6C1B18C4DB4}"/>
              </a:ext>
            </a:extLst>
          </p:cNvPr>
          <p:cNvSpPr>
            <a:spLocks noGrp="1"/>
          </p:cNvSpPr>
          <p:nvPr>
            <p:ph sz="quarter" idx="14"/>
          </p:nvPr>
        </p:nvSpPr>
        <p:spPr>
          <a:xfrm>
            <a:off x="6204858" y="4077701"/>
            <a:ext cx="5510892" cy="2423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0">
            <a:extLst>
              <a:ext uri="{FF2B5EF4-FFF2-40B4-BE49-F238E27FC236}">
                <a16:creationId xmlns:a16="http://schemas.microsoft.com/office/drawing/2014/main" id="{A6A2E65B-98DE-1271-0182-86F8974F8318}"/>
              </a:ext>
            </a:extLst>
          </p:cNvPr>
          <p:cNvSpPr>
            <a:spLocks noGrp="1"/>
          </p:cNvSpPr>
          <p:nvPr>
            <p:ph sz="quarter" idx="15"/>
          </p:nvPr>
        </p:nvSpPr>
        <p:spPr>
          <a:xfrm>
            <a:off x="479424" y="1468892"/>
            <a:ext cx="5510892" cy="2423340"/>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03824CD9-5F00-530A-6931-E2103A974F9A}"/>
              </a:ext>
            </a:extLst>
          </p:cNvPr>
          <p:cNvSpPr>
            <a:spLocks noGrp="1"/>
          </p:cNvSpPr>
          <p:nvPr>
            <p:ph sz="quarter" idx="16"/>
          </p:nvPr>
        </p:nvSpPr>
        <p:spPr>
          <a:xfrm>
            <a:off x="6204858" y="1468892"/>
            <a:ext cx="5510892" cy="2423340"/>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4400167"/>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9EF23E-E9DB-F517-C160-3E4A7FFA4C55}"/>
              </a:ext>
            </a:extLst>
          </p:cNvPr>
          <p:cNvSpPr>
            <a:spLocks noGrp="1"/>
          </p:cNvSpPr>
          <p:nvPr>
            <p:ph type="pic" sz="quarter" idx="13"/>
          </p:nvPr>
        </p:nvSpPr>
        <p:spPr>
          <a:xfrm>
            <a:off x="0" y="0"/>
            <a:ext cx="12192000" cy="6858000"/>
          </a:xfrm>
          <a:solidFill>
            <a:schemeClr val="bg1">
              <a:lumMod val="95000"/>
            </a:schemeClr>
          </a:solidFill>
        </p:spPr>
        <p:txBody>
          <a:bodyPr/>
          <a:lstStyle>
            <a:lvl1pPr>
              <a:defRPr>
                <a:solidFill>
                  <a:srgbClr val="192D38"/>
                </a:solidFill>
              </a:defRPr>
            </a:lvl1pPr>
          </a:lstStyle>
          <a:p>
            <a:endParaRPr lang="en-GB" dirty="0"/>
          </a:p>
        </p:txBody>
      </p:sp>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D8AF54-FF53-EB0D-8A51-FF234845825A}"/>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dirty="0"/>
          </a:p>
        </p:txBody>
      </p:sp>
    </p:spTree>
    <p:extLst>
      <p:ext uri="{BB962C8B-B14F-4D97-AF65-F5344CB8AC3E}">
        <p14:creationId xmlns:p14="http://schemas.microsoft.com/office/powerpoint/2010/main" val="2045759201"/>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474B29-B167-A5F9-47A7-F84B0EF5817D}"/>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solidFill>
                  <a:srgbClr val="192D38"/>
                </a:solidFill>
              </a:defRPr>
            </a:lvl1pPr>
          </a:lstStyle>
          <a:p>
            <a:endParaRPr lang="en-GB" dirty="0"/>
          </a:p>
        </p:txBody>
      </p:sp>
      <p:sp>
        <p:nvSpPr>
          <p:cNvPr id="3" name="Date Placeholder 2">
            <a:extLst>
              <a:ext uri="{FF2B5EF4-FFF2-40B4-BE49-F238E27FC236}">
                <a16:creationId xmlns:a16="http://schemas.microsoft.com/office/drawing/2014/main" id="{2D4984AC-D163-FA8C-E84D-9553BA901058}"/>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dirty="0"/>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5">
            <a:extLst>
              <a:ext uri="{FF2B5EF4-FFF2-40B4-BE49-F238E27FC236}">
                <a16:creationId xmlns:a16="http://schemas.microsoft.com/office/drawing/2014/main" id="{EAB144A0-1792-A212-07B1-6135A2041E13}"/>
              </a:ext>
            </a:extLst>
          </p:cNvPr>
          <p:cNvSpPr>
            <a:spLocks noGrp="1"/>
          </p:cNvSpPr>
          <p:nvPr>
            <p:ph type="title"/>
          </p:nvPr>
        </p:nvSpPr>
        <p:spPr>
          <a:xfrm>
            <a:off x="479424" y="476250"/>
            <a:ext cx="4046539" cy="1189673"/>
          </a:xfrm>
        </p:spPr>
        <p:txBody>
          <a:bodyPr/>
          <a:lstStyle/>
          <a:p>
            <a:r>
              <a:rPr lang="en-US"/>
              <a:t>Click to edit Master title style</a:t>
            </a:r>
            <a:endParaRPr lang="en-GB"/>
          </a:p>
        </p:txBody>
      </p:sp>
    </p:spTree>
    <p:extLst>
      <p:ext uri="{BB962C8B-B14F-4D97-AF65-F5344CB8AC3E}">
        <p14:creationId xmlns:p14="http://schemas.microsoft.com/office/powerpoint/2010/main" val="351337071"/>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0E296-F56B-B2CD-850F-5E00DF5D029A}"/>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2023</a:t>
            </a:r>
            <a:endParaRPr lang="en-GB" dirty="0"/>
          </a:p>
        </p:txBody>
      </p:sp>
      <p:sp>
        <p:nvSpPr>
          <p:cNvPr id="3" name="Footer Placeholder 2">
            <a:extLst>
              <a:ext uri="{FF2B5EF4-FFF2-40B4-BE49-F238E27FC236}">
                <a16:creationId xmlns:a16="http://schemas.microsoft.com/office/drawing/2014/main" id="{A27F9607-49C4-68A2-39C9-FD3481354C30}"/>
              </a:ext>
            </a:extLst>
          </p:cNvPr>
          <p:cNvSpPr>
            <a:spLocks noGrp="1"/>
          </p:cNvSpPr>
          <p:nvPr>
            <p:ph type="ftr" sz="quarter" idx="11"/>
          </p:nvPr>
        </p:nvSpPr>
        <p:spPr/>
        <p:txBody>
          <a:bodyPr/>
          <a:lstStyle/>
          <a:p>
            <a:r>
              <a:rPr lang="en-GB" dirty="0"/>
              <a:t>Private &amp; confidential</a:t>
            </a:r>
          </a:p>
        </p:txBody>
      </p:sp>
      <p:sp>
        <p:nvSpPr>
          <p:cNvPr id="4" name="Slide Number Placeholder 3">
            <a:extLst>
              <a:ext uri="{FF2B5EF4-FFF2-40B4-BE49-F238E27FC236}">
                <a16:creationId xmlns:a16="http://schemas.microsoft.com/office/drawing/2014/main" id="{71BF4F1B-9276-83C5-BCC9-ED35487D1F4A}"/>
              </a:ext>
            </a:extLst>
          </p:cNvPr>
          <p:cNvSpPr>
            <a:spLocks noGrp="1"/>
          </p:cNvSpPr>
          <p:nvPr>
            <p:ph type="sldNum" sz="quarter" idx="12"/>
          </p:nvPr>
        </p:nvSpPr>
        <p:spPr/>
        <p:txBody>
          <a:bodyPr/>
          <a:lstStyle/>
          <a:p>
            <a:fld id="{C57EC9A4-B98A-45F3-8020-152340DC5255}" type="slidenum">
              <a:rPr lang="en-GB" smtClean="0"/>
              <a:t>‹#›</a:t>
            </a:fld>
            <a:endParaRPr lang="en-GB" dirty="0"/>
          </a:p>
        </p:txBody>
      </p:sp>
    </p:spTree>
    <p:extLst>
      <p:ext uri="{BB962C8B-B14F-4D97-AF65-F5344CB8AC3E}">
        <p14:creationId xmlns:p14="http://schemas.microsoft.com/office/powerpoint/2010/main" val="1138433937"/>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hankyou">
    <p:spTree>
      <p:nvGrpSpPr>
        <p:cNvPr id="1" name=""/>
        <p:cNvGrpSpPr/>
        <p:nvPr/>
      </p:nvGrpSpPr>
      <p:grpSpPr>
        <a:xfrm>
          <a:off x="0" y="0"/>
          <a:ext cx="0" cy="0"/>
          <a:chOff x="0" y="0"/>
          <a:chExt cx="0" cy="0"/>
        </a:xfrm>
      </p:grpSpPr>
      <p:pic>
        <p:nvPicPr>
          <p:cNvPr id="8" name="Picture 7" descr="text saying thank you">
            <a:extLst>
              <a:ext uri="{FF2B5EF4-FFF2-40B4-BE49-F238E27FC236}">
                <a16:creationId xmlns:a16="http://schemas.microsoft.com/office/drawing/2014/main" id="{93A21376-58EE-5517-6228-FEB7B844BE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298" y="225490"/>
            <a:ext cx="7907512" cy="2845837"/>
          </a:xfrm>
          <a:prstGeom prst="rect">
            <a:avLst/>
          </a:prstGeom>
        </p:spPr>
      </p:pic>
      <p:pic>
        <p:nvPicPr>
          <p:cNvPr id="2" name="Picture 1">
            <a:extLst>
              <a:ext uri="{FF2B5EF4-FFF2-40B4-BE49-F238E27FC236}">
                <a16:creationId xmlns:a16="http://schemas.microsoft.com/office/drawing/2014/main" id="{4D6032B6-B366-459E-2330-A5CBCE94307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50772679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Full bleed image and text">
    <p:spTree>
      <p:nvGrpSpPr>
        <p:cNvPr id="1" name=""/>
        <p:cNvGrpSpPr/>
        <p:nvPr/>
      </p:nvGrpSpPr>
      <p:grpSpPr>
        <a:xfrm>
          <a:off x="0" y="0"/>
          <a:ext cx="0" cy="0"/>
          <a:chOff x="0" y="0"/>
          <a:chExt cx="0" cy="0"/>
        </a:xfrm>
      </p:grpSpPr>
      <p:pic>
        <p:nvPicPr>
          <p:cNvPr id="10" name="Picture 9" descr="A picture containing building, composite material, street, outdoor&#10;&#10;Description automatically generated">
            <a:extLst>
              <a:ext uri="{FF2B5EF4-FFF2-40B4-BE49-F238E27FC236}">
                <a16:creationId xmlns:a16="http://schemas.microsoft.com/office/drawing/2014/main" id="{13E2FB27-5B3B-2CE6-0E75-1290570D94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12" name="Picture 11" descr="A picture containing purple, violet, blue, electric blue&#10;&#10;Description automatically generated">
            <a:extLst>
              <a:ext uri="{FF2B5EF4-FFF2-40B4-BE49-F238E27FC236}">
                <a16:creationId xmlns:a16="http://schemas.microsoft.com/office/drawing/2014/main" id="{D155166F-E15F-A1A9-3364-6AD98D4A661B}"/>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7" y="0"/>
            <a:ext cx="7874262"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3500">
                <a:solidFill>
                  <a:srgbClr val="C4DCE7"/>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1763486"/>
            <a:ext cx="6632575" cy="4612073"/>
          </a:xfrm>
        </p:spPr>
        <p:txBody>
          <a:bodyPr/>
          <a:lstStyle>
            <a:lvl1pPr>
              <a:buClr>
                <a:srgbClr val="C4DCE7"/>
              </a:buClr>
              <a:defRPr>
                <a:solidFill>
                  <a:srgbClr val="C4DCE7"/>
                </a:solidFill>
              </a:defRPr>
            </a:lvl1pPr>
            <a:lvl2pPr>
              <a:buClr>
                <a:srgbClr val="C4DCE7"/>
              </a:buClr>
              <a:defRPr>
                <a:solidFill>
                  <a:srgbClr val="C4DCE7"/>
                </a:solidFill>
              </a:defRPr>
            </a:lvl2pPr>
            <a:lvl3pPr>
              <a:buClr>
                <a:srgbClr val="C4DCE7"/>
              </a:buClr>
              <a:defRPr>
                <a:solidFill>
                  <a:srgbClr val="C4DCE7"/>
                </a:solidFill>
              </a:defRPr>
            </a:lvl3pPr>
            <a:lvl4pPr>
              <a:buClr>
                <a:srgbClr val="C4DCE7"/>
              </a:buClr>
              <a:defRPr>
                <a:solidFill>
                  <a:srgbClr val="C4DCE7"/>
                </a:solidFill>
              </a:defRPr>
            </a:lvl4pPr>
            <a:lvl5pPr>
              <a:buClr>
                <a:srgbClr val="C4DCE7"/>
              </a:buClr>
              <a:defRPr>
                <a:solidFill>
                  <a:srgbClr val="C4DCE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4" name="TextBox 3">
            <a:extLst>
              <a:ext uri="{FF2B5EF4-FFF2-40B4-BE49-F238E27FC236}">
                <a16:creationId xmlns:a16="http://schemas.microsoft.com/office/drawing/2014/main" id="{F3E0AFC4-E7EA-88BD-DBB0-72379ABE6ED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8" name="Picture 7">
            <a:extLst>
              <a:ext uri="{FF2B5EF4-FFF2-40B4-BE49-F238E27FC236}">
                <a16:creationId xmlns:a16="http://schemas.microsoft.com/office/drawing/2014/main" id="{E4D814BC-E3E5-279C-6418-6D8289F85A9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09299468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image" Target="../media/image10.emf"/><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7B2CA346-CE62-8D5D-62D2-E7BE8AADC92B}"/>
              </a:ext>
            </a:extLst>
          </p:cNvPr>
          <p:cNvSpPr>
            <a:spLocks noGrp="1"/>
          </p:cNvSpPr>
          <p:nvPr>
            <p:ph type="ftr" sz="quarter" idx="3"/>
          </p:nvPr>
        </p:nvSpPr>
        <p:spPr>
          <a:xfrm>
            <a:off x="1230630" y="6496685"/>
            <a:ext cx="4880610" cy="228600"/>
          </a:xfrm>
          <a:prstGeom prst="rect">
            <a:avLst/>
          </a:prstGeom>
        </p:spPr>
        <p:txBody>
          <a:bodyPr vert="horz" lIns="0" tIns="0" rIns="0" bIns="0" rtlCol="0" anchor="t" anchorCtr="0">
            <a:noAutofit/>
          </a:bodyPr>
          <a:lstStyle>
            <a:lvl1pPr algn="l">
              <a:defRPr sz="900">
                <a:solidFill>
                  <a:schemeClr val="tx1"/>
                </a:solidFill>
              </a:defRPr>
            </a:lvl1pPr>
          </a:lstStyle>
          <a:p>
            <a:pPr>
              <a:defRPr/>
            </a:pPr>
            <a:r>
              <a:rPr lang="en-GB" dirty="0">
                <a:solidFill>
                  <a:srgbClr val="192D38"/>
                </a:solidFill>
              </a:rPr>
              <a:t>Private &amp; confidential</a:t>
            </a:r>
          </a:p>
        </p:txBody>
      </p:sp>
      <p:sp>
        <p:nvSpPr>
          <p:cNvPr id="6" name="Slide Number Placeholder 5">
            <a:extLst>
              <a:ext uri="{FF2B5EF4-FFF2-40B4-BE49-F238E27FC236}">
                <a16:creationId xmlns:a16="http://schemas.microsoft.com/office/drawing/2014/main" id="{AF5D29EE-DB6D-0A4B-23D6-BDAB1EF2FA84}"/>
              </a:ext>
            </a:extLst>
          </p:cNvPr>
          <p:cNvSpPr>
            <a:spLocks noGrp="1"/>
          </p:cNvSpPr>
          <p:nvPr>
            <p:ph type="sldNum" sz="quarter" idx="4"/>
          </p:nvPr>
        </p:nvSpPr>
        <p:spPr>
          <a:xfrm>
            <a:off x="255317" y="6496686"/>
            <a:ext cx="224108" cy="228599"/>
          </a:xfrm>
          <a:prstGeom prst="rect">
            <a:avLst/>
          </a:prstGeom>
        </p:spPr>
        <p:txBody>
          <a:bodyPr vert="horz" lIns="0" tIns="0" rIns="0" bIns="0" rtlCol="0" anchor="t" anchorCtr="0">
            <a:noAutofit/>
          </a:bodyPr>
          <a:lstStyle>
            <a:lvl1pPr algn="l">
              <a:defRPr sz="900" b="1">
                <a:solidFill>
                  <a:schemeClr val="tx1"/>
                </a:solidFill>
              </a:defRPr>
            </a:lvl1p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
        <p:nvSpPr>
          <p:cNvPr id="8" name="TextBox 7">
            <a:extLst>
              <a:ext uri="{FF2B5EF4-FFF2-40B4-BE49-F238E27FC236}">
                <a16:creationId xmlns:a16="http://schemas.microsoft.com/office/drawing/2014/main" id="{4F9F5B8A-5F36-A40B-11E2-393EB2D8CE2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192D38"/>
                </a:solidFill>
                <a:latin typeface="Arial" panose="020B0604020202020204" pitchFamily="34" charset="0"/>
              </a:rPr>
              <a:t>AtkinsRéalis  </a:t>
            </a:r>
          </a:p>
        </p:txBody>
      </p:sp>
      <p:pic>
        <p:nvPicPr>
          <p:cNvPr id="10" name="Picture 9">
            <a:extLst>
              <a:ext uri="{FF2B5EF4-FFF2-40B4-BE49-F238E27FC236}">
                <a16:creationId xmlns:a16="http://schemas.microsoft.com/office/drawing/2014/main" id="{0C40FDA7-5DBC-BFBD-9082-CF6C1D4A9A03}"/>
              </a:ext>
              <a:ext uri="{C183D7F6-B498-43B3-948B-1728B52AA6E4}">
                <adec:decorative xmlns:adec="http://schemas.microsoft.com/office/drawing/2017/decorative" val="1"/>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956898560"/>
      </p:ext>
    </p:extLst>
  </p:cSld>
  <p:clrMap bg1="lt1" tx1="dk1" bg2="lt2" tx2="dk2" accent1="accent1" accent2="accent2" accent3="accent3" accent4="accent4" accent5="accent5" accent6="accent6" hlink="hlink" folHlink="folHlink"/>
  <p:sldLayoutIdLst>
    <p:sldLayoutId id="2147483801" r:id="rId1"/>
    <p:sldLayoutId id="2147483897" r:id="rId2"/>
    <p:sldLayoutId id="2147483802" r:id="rId3"/>
    <p:sldLayoutId id="2147483784" r:id="rId4"/>
    <p:sldLayoutId id="2147483891" r:id="rId5"/>
    <p:sldLayoutId id="2147483785" r:id="rId6"/>
    <p:sldLayoutId id="2147483796" r:id="rId7"/>
    <p:sldLayoutId id="2147483803" r:id="rId8"/>
    <p:sldLayoutId id="2147483798" r:id="rId9"/>
    <p:sldLayoutId id="2147483799" r:id="rId10"/>
    <p:sldLayoutId id="2147483900" r:id="rId11"/>
    <p:sldLayoutId id="2147483901" r:id="rId12"/>
    <p:sldLayoutId id="2147483800" r:id="rId13"/>
    <p:sldLayoutId id="2147483892" r:id="rId14"/>
    <p:sldLayoutId id="2147483804" r:id="rId15"/>
    <p:sldLayoutId id="2147483805" r:id="rId16"/>
    <p:sldLayoutId id="2147483893" r:id="rId17"/>
    <p:sldLayoutId id="2147483894" r:id="rId18"/>
    <p:sldLayoutId id="2147483895" r:id="rId19"/>
    <p:sldLayoutId id="2147483806" r:id="rId20"/>
    <p:sldLayoutId id="2147483807" r:id="rId21"/>
    <p:sldLayoutId id="2147483808" r:id="rId22"/>
    <p:sldLayoutId id="2147483809" r:id="rId23"/>
    <p:sldLayoutId id="2147483786" r:id="rId24"/>
    <p:sldLayoutId id="2147483783" r:id="rId25"/>
    <p:sldLayoutId id="2147483810" r:id="rId26"/>
    <p:sldLayoutId id="2147483811" r:id="rId27"/>
    <p:sldLayoutId id="2147483780" r:id="rId28"/>
    <p:sldLayoutId id="2147483838" r:id="rId29"/>
    <p:sldLayoutId id="2147483839" r:id="rId30"/>
    <p:sldLayoutId id="2147483840" r:id="rId31"/>
    <p:sldLayoutId id="2147483841" r:id="rId32"/>
    <p:sldLayoutId id="2147483842" r:id="rId33"/>
    <p:sldLayoutId id="2147483843" r:id="rId34"/>
    <p:sldLayoutId id="2147483844" r:id="rId35"/>
    <p:sldLayoutId id="2147483845" r:id="rId36"/>
    <p:sldLayoutId id="2147483846" r:id="rId37"/>
    <p:sldLayoutId id="2147483847" r:id="rId38"/>
    <p:sldLayoutId id="2147483848" r:id="rId39"/>
    <p:sldLayoutId id="2147483849" r:id="rId40"/>
    <p:sldLayoutId id="2147483851" r:id="rId41"/>
    <p:sldLayoutId id="2147483852" r:id="rId42"/>
    <p:sldLayoutId id="2147483853" r:id="rId43"/>
    <p:sldLayoutId id="2147483854" r:id="rId44"/>
    <p:sldLayoutId id="2147483855" r:id="rId45"/>
    <p:sldLayoutId id="2147483902" r:id="rId46"/>
  </p:sldLayoutIdLst>
  <p:transition spd="slow">
    <p:wipe/>
  </p:transition>
  <p:hf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92D38"/>
        </a:buClr>
        <a:buFont typeface="Wingdings" panose="05000000000000000000" pitchFamily="2" charset="2"/>
        <a:buChar char="§"/>
        <a:defRPr sz="13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92D3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B2CA346-CE62-8D5D-62D2-E7BE8AADC92B}"/>
              </a:ext>
            </a:extLst>
          </p:cNvPr>
          <p:cNvSpPr>
            <a:spLocks noGrp="1"/>
          </p:cNvSpPr>
          <p:nvPr>
            <p:ph type="ftr" sz="quarter" idx="3"/>
          </p:nvPr>
        </p:nvSpPr>
        <p:spPr>
          <a:xfrm>
            <a:off x="1230630" y="6496685"/>
            <a:ext cx="4880610" cy="228600"/>
          </a:xfrm>
          <a:prstGeom prst="rect">
            <a:avLst/>
          </a:prstGeom>
        </p:spPr>
        <p:txBody>
          <a:bodyPr vert="horz" lIns="0" tIns="0" rIns="0" bIns="0" rtlCol="0" anchor="t" anchorCtr="0">
            <a:noAutofit/>
          </a:bodyPr>
          <a:lstStyle>
            <a:lvl1pPr algn="l">
              <a:defRPr sz="900">
                <a:solidFill>
                  <a:srgbClr val="C4DCE7"/>
                </a:solidFill>
              </a:defRPr>
            </a:lvl1pPr>
          </a:lstStyle>
          <a:p>
            <a:pPr>
              <a:defRPr/>
            </a:pPr>
            <a:r>
              <a:rPr lang="en-GB" dirty="0"/>
              <a:t>Private &amp; confidential</a:t>
            </a:r>
          </a:p>
        </p:txBody>
      </p:sp>
      <p:sp>
        <p:nvSpPr>
          <p:cNvPr id="6" name="Slide Number Placeholder 5">
            <a:extLst>
              <a:ext uri="{FF2B5EF4-FFF2-40B4-BE49-F238E27FC236}">
                <a16:creationId xmlns:a16="http://schemas.microsoft.com/office/drawing/2014/main" id="{AF5D29EE-DB6D-0A4B-23D6-BDAB1EF2FA84}"/>
              </a:ext>
            </a:extLst>
          </p:cNvPr>
          <p:cNvSpPr>
            <a:spLocks noGrp="1"/>
          </p:cNvSpPr>
          <p:nvPr>
            <p:ph type="sldNum" sz="quarter" idx="4"/>
          </p:nvPr>
        </p:nvSpPr>
        <p:spPr>
          <a:xfrm>
            <a:off x="255317" y="6496686"/>
            <a:ext cx="224108" cy="228599"/>
          </a:xfrm>
          <a:prstGeom prst="rect">
            <a:avLst/>
          </a:prstGeom>
        </p:spPr>
        <p:txBody>
          <a:bodyPr vert="horz" lIns="0" tIns="0" rIns="0" bIns="0" rtlCol="0" anchor="t" anchorCtr="0">
            <a:noAutofit/>
          </a:bodyPr>
          <a:lstStyle>
            <a:lvl1pPr algn="l">
              <a:defRPr sz="900" b="1">
                <a:solidFill>
                  <a:srgbClr val="C4DCE7"/>
                </a:solidFill>
              </a:defRPr>
            </a:lvl1pPr>
          </a:lstStyle>
          <a:p>
            <a:pPr>
              <a:defRPr/>
            </a:pPr>
            <a:fld id="{C57EC9A4-B98A-45F3-8020-152340DC5255}" type="slidenum">
              <a:rPr lang="en-GB" smtClean="0"/>
              <a:pPr>
                <a:defRPr/>
              </a:pPr>
              <a:t>‹#›</a:t>
            </a:fld>
            <a:endParaRPr lang="en-GB" dirty="0"/>
          </a:p>
        </p:txBody>
      </p:sp>
      <p:sp>
        <p:nvSpPr>
          <p:cNvPr id="4" name="TextBox 3">
            <a:extLst>
              <a:ext uri="{FF2B5EF4-FFF2-40B4-BE49-F238E27FC236}">
                <a16:creationId xmlns:a16="http://schemas.microsoft.com/office/drawing/2014/main" id="{32139A91-8378-6712-928B-1ECF469EFD0F}"/>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a:solidFill>
                  <a:srgbClr val="C4DCE7"/>
                </a:solidFill>
                <a:latin typeface="Arial" panose="020B0604020202020204" pitchFamily="34" charset="0"/>
              </a:rPr>
              <a:t>AtkinsRéalis  </a:t>
            </a:r>
          </a:p>
        </p:txBody>
      </p:sp>
      <p:pic>
        <p:nvPicPr>
          <p:cNvPr id="9" name="Picture 8">
            <a:extLst>
              <a:ext uri="{FF2B5EF4-FFF2-40B4-BE49-F238E27FC236}">
                <a16:creationId xmlns:a16="http://schemas.microsoft.com/office/drawing/2014/main" id="{4D59425C-0A7A-D758-A672-B1C3857DEE4B}"/>
              </a:ext>
              <a:ext uri="{C183D7F6-B498-43B3-948B-1728B52AA6E4}">
                <adec:decorative xmlns:adec="http://schemas.microsoft.com/office/drawing/2017/decorative" val="1"/>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168784182"/>
      </p:ext>
    </p:extLst>
  </p:cSld>
  <p:clrMap bg1="lt1" tx1="dk1" bg2="lt2" tx2="dk2" accent1="accent1" accent2="accent2" accent3="accent3" accent4="accent4" accent5="accent5" accent6="accent6" hlink="hlink" folHlink="folHlink"/>
  <p:sldLayoutIdLst>
    <p:sldLayoutId id="2147483887" r:id="rId1"/>
    <p:sldLayoutId id="2147483896" r:id="rId2"/>
    <p:sldLayoutId id="2147483889" r:id="rId3"/>
    <p:sldLayoutId id="2147483813" r:id="rId4"/>
    <p:sldLayoutId id="2147483814" r:id="rId5"/>
    <p:sldLayoutId id="2147483816" r:id="rId6"/>
    <p:sldLayoutId id="2147483817" r:id="rId7"/>
    <p:sldLayoutId id="2147483818" r:id="rId8"/>
    <p:sldLayoutId id="2147483836" r:id="rId9"/>
    <p:sldLayoutId id="2147483898" r:id="rId10"/>
    <p:sldLayoutId id="2147483899" r:id="rId11"/>
    <p:sldLayoutId id="2147483834" r:id="rId12"/>
    <p:sldLayoutId id="2147483823" r:id="rId13"/>
    <p:sldLayoutId id="2147483824" r:id="rId14"/>
    <p:sldLayoutId id="2147483822" r:id="rId15"/>
    <p:sldLayoutId id="2147483825" r:id="rId16"/>
    <p:sldLayoutId id="2147483826" r:id="rId17"/>
    <p:sldLayoutId id="2147483827" r:id="rId18"/>
    <p:sldLayoutId id="2147483829" r:id="rId19"/>
    <p:sldLayoutId id="2147483830" r:id="rId20"/>
    <p:sldLayoutId id="2147483831" r:id="rId21"/>
    <p:sldLayoutId id="2147483832" r:id="rId22"/>
    <p:sldLayoutId id="2147483837"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9" r:id="rId36"/>
    <p:sldLayoutId id="2147483880" r:id="rId37"/>
    <p:sldLayoutId id="2147483881" r:id="rId38"/>
    <p:sldLayoutId id="2147483882" r:id="rId39"/>
    <p:sldLayoutId id="2147483883" r:id="rId40"/>
    <p:sldLayoutId id="2147483884" r:id="rId41"/>
    <p:sldLayoutId id="2147483890" r:id="rId42"/>
  </p:sldLayoutIdLst>
  <p:transition spd="slow">
    <p:wipe/>
  </p:transition>
  <p:hf hdr="0"/>
  <p:txStyles>
    <p:titleStyle>
      <a:lvl1pPr algn="l" defTabSz="914400" rtl="0" eaLnBrk="1" latinLnBrk="0" hangingPunct="1">
        <a:lnSpc>
          <a:spcPct val="90000"/>
        </a:lnSpc>
        <a:spcBef>
          <a:spcPct val="0"/>
        </a:spcBef>
        <a:buNone/>
        <a:defRPr sz="4000" b="1" kern="1200">
          <a:solidFill>
            <a:srgbClr val="C4DCE7"/>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C4DCE7"/>
        </a:buClr>
        <a:buFont typeface="Wingdings" panose="05000000000000000000" pitchFamily="2" charset="2"/>
        <a:buChar char="§"/>
        <a:defRPr sz="1300" kern="1200">
          <a:solidFill>
            <a:srgbClr val="C4DCE7"/>
          </a:solidFill>
          <a:latin typeface="+mn-lt"/>
          <a:ea typeface="+mn-ea"/>
          <a:cs typeface="+mn-cs"/>
        </a:defRPr>
      </a:lvl1pPr>
      <a:lvl2pPr marL="6858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2pPr>
      <a:lvl3pPr marL="11430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3pPr>
      <a:lvl4pPr marL="16002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4pPr>
      <a:lvl5pPr marL="20574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2.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3.png"/><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91E48D-B257-208B-96B7-5B306D0887AE}"/>
              </a:ext>
            </a:extLst>
          </p:cNvPr>
          <p:cNvSpPr>
            <a:spLocks noGrp="1"/>
          </p:cNvSpPr>
          <p:nvPr>
            <p:ph type="title"/>
          </p:nvPr>
        </p:nvSpPr>
        <p:spPr>
          <a:xfrm>
            <a:off x="479425" y="1395413"/>
            <a:ext cx="11465440" cy="2167424"/>
          </a:xfrm>
        </p:spPr>
        <p:txBody>
          <a:bodyPr/>
          <a:lstStyle/>
          <a:p>
            <a:r>
              <a:rPr lang="en-US" sz="3200" dirty="0"/>
              <a:t>Lessons Learned using City Simulator to evaluate climate Vulnerabilities</a:t>
            </a:r>
            <a:endParaRPr lang="en-GB" sz="5400" dirty="0"/>
          </a:p>
        </p:txBody>
      </p:sp>
      <p:sp>
        <p:nvSpPr>
          <p:cNvPr id="2" name="Date Placeholder 1">
            <a:extLst>
              <a:ext uri="{FF2B5EF4-FFF2-40B4-BE49-F238E27FC236}">
                <a16:creationId xmlns:a16="http://schemas.microsoft.com/office/drawing/2014/main" id="{6877853E-06ED-5B6A-6740-E780C86B6590}"/>
              </a:ext>
            </a:extLst>
          </p:cNvPr>
          <p:cNvSpPr>
            <a:spLocks noGrp="1"/>
          </p:cNvSpPr>
          <p:nvPr>
            <p:ph type="dt" sz="half" idx="10"/>
          </p:nvPr>
        </p:nvSpPr>
        <p:spPr>
          <a:xfrm>
            <a:off x="479425" y="4469776"/>
            <a:ext cx="4540250" cy="365125"/>
          </a:xfrm>
        </p:spPr>
        <p:txBody>
          <a:bodyPr/>
          <a:lstStyle/>
          <a:p>
            <a:pPr>
              <a:defRPr/>
            </a:pPr>
            <a:r>
              <a:rPr lang="en-US" dirty="0"/>
              <a:t>19 March 2025</a:t>
            </a:r>
          </a:p>
          <a:p>
            <a:pPr>
              <a:defRPr/>
            </a:pPr>
            <a:endParaRPr lang="en-GB" dirty="0"/>
          </a:p>
          <a:p>
            <a:pPr>
              <a:defRPr/>
            </a:pPr>
            <a:r>
              <a:rPr lang="en-GB" dirty="0"/>
              <a:t>Presented by:</a:t>
            </a:r>
          </a:p>
          <a:p>
            <a:pPr>
              <a:defRPr/>
            </a:pPr>
            <a:endParaRPr lang="en-GB" dirty="0"/>
          </a:p>
          <a:p>
            <a:pPr>
              <a:defRPr/>
            </a:pPr>
            <a:r>
              <a:rPr lang="en-GB" sz="2800" dirty="0"/>
              <a:t>Douglas A. Gaffney, PE</a:t>
            </a:r>
          </a:p>
        </p:txBody>
      </p:sp>
      <p:pic>
        <p:nvPicPr>
          <p:cNvPr id="4" name="Picture 2" descr="logo">
            <a:extLst>
              <a:ext uri="{FF2B5EF4-FFF2-40B4-BE49-F238E27FC236}">
                <a16:creationId xmlns:a16="http://schemas.microsoft.com/office/drawing/2014/main" id="{FEC4948E-102F-D754-CC13-95251CCC3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8873" y="4769223"/>
            <a:ext cx="1728787" cy="925103"/>
          </a:xfrm>
          <a:prstGeom prst="rect">
            <a:avLst/>
          </a:prstGeom>
          <a:solidFill>
            <a:schemeClr val="bg1"/>
          </a:solidFill>
        </p:spPr>
      </p:pic>
    </p:spTree>
    <p:extLst>
      <p:ext uri="{BB962C8B-B14F-4D97-AF65-F5344CB8AC3E}">
        <p14:creationId xmlns:p14="http://schemas.microsoft.com/office/powerpoint/2010/main" val="186698417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10</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626330" y="367209"/>
            <a:ext cx="11495239"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NCDOT US74</a:t>
            </a:r>
          </a:p>
        </p:txBody>
      </p:sp>
      <p:sp>
        <p:nvSpPr>
          <p:cNvPr id="5" name="TextBox 4">
            <a:extLst>
              <a:ext uri="{FF2B5EF4-FFF2-40B4-BE49-F238E27FC236}">
                <a16:creationId xmlns:a16="http://schemas.microsoft.com/office/drawing/2014/main" id="{1E13BC50-72D8-3842-8EF3-5C8260CFFB77}"/>
              </a:ext>
            </a:extLst>
          </p:cNvPr>
          <p:cNvSpPr txBox="1"/>
          <p:nvPr/>
        </p:nvSpPr>
        <p:spPr>
          <a:xfrm>
            <a:off x="809363" y="5092856"/>
            <a:ext cx="2658360" cy="954107"/>
          </a:xfrm>
          <a:prstGeom prst="rect">
            <a:avLst/>
          </a:prstGeom>
          <a:noFill/>
        </p:spPr>
        <p:txBody>
          <a:bodyPr wrap="square" rtlCol="0">
            <a:spAutoFit/>
          </a:bodyPr>
          <a:lstStyle/>
          <a:p>
            <a:pPr algn="ctr"/>
            <a:r>
              <a:rPr lang="en-US" sz="2800" dirty="0"/>
              <a:t>Maximized Grant ROI</a:t>
            </a:r>
          </a:p>
        </p:txBody>
      </p:sp>
      <p:grpSp>
        <p:nvGrpSpPr>
          <p:cNvPr id="24" name="Group 23">
            <a:extLst>
              <a:ext uri="{FF2B5EF4-FFF2-40B4-BE49-F238E27FC236}">
                <a16:creationId xmlns:a16="http://schemas.microsoft.com/office/drawing/2014/main" id="{37A09548-8CFE-544B-DE9E-99AFD44DB622}"/>
              </a:ext>
            </a:extLst>
          </p:cNvPr>
          <p:cNvGrpSpPr/>
          <p:nvPr/>
        </p:nvGrpSpPr>
        <p:grpSpPr>
          <a:xfrm>
            <a:off x="479425" y="1628210"/>
            <a:ext cx="3318236" cy="3228221"/>
            <a:chOff x="725863" y="1216057"/>
            <a:chExt cx="3714162" cy="3640374"/>
          </a:xfrm>
        </p:grpSpPr>
        <p:sp>
          <p:nvSpPr>
            <p:cNvPr id="10" name="Oval 9">
              <a:extLst>
                <a:ext uri="{FF2B5EF4-FFF2-40B4-BE49-F238E27FC236}">
                  <a16:creationId xmlns:a16="http://schemas.microsoft.com/office/drawing/2014/main" id="{C06DC3E6-182B-9F5E-3402-B36C2BC0F843}"/>
                </a:ext>
              </a:extLst>
            </p:cNvPr>
            <p:cNvSpPr/>
            <p:nvPr/>
          </p:nvSpPr>
          <p:spPr>
            <a:xfrm>
              <a:off x="725863" y="1216057"/>
              <a:ext cx="3714162" cy="364037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502AD85-6080-812C-9244-A99F012D5BAA}"/>
                </a:ext>
              </a:extLst>
            </p:cNvPr>
            <p:cNvSpPr/>
            <p:nvPr/>
          </p:nvSpPr>
          <p:spPr>
            <a:xfrm>
              <a:off x="976338" y="2907479"/>
              <a:ext cx="1747886" cy="1660499"/>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2B98AF8-FB28-C749-1828-2CBB2182391A}"/>
                </a:ext>
              </a:extLst>
            </p:cNvPr>
            <p:cNvSpPr/>
            <p:nvPr/>
          </p:nvSpPr>
          <p:spPr>
            <a:xfrm>
              <a:off x="1225485" y="4176074"/>
              <a:ext cx="188536" cy="17911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7951959-3119-EA00-CBB4-FD9501E9CDBA}"/>
                </a:ext>
              </a:extLst>
            </p:cNvPr>
            <p:cNvSpPr txBox="1"/>
            <p:nvPr/>
          </p:nvSpPr>
          <p:spPr>
            <a:xfrm>
              <a:off x="889667" y="4305043"/>
              <a:ext cx="860172" cy="369332"/>
            </a:xfrm>
            <a:prstGeom prst="rect">
              <a:avLst/>
            </a:prstGeom>
            <a:noFill/>
          </p:spPr>
          <p:txBody>
            <a:bodyPr wrap="none" rtlCol="0">
              <a:spAutoFit/>
            </a:bodyPr>
            <a:lstStyle/>
            <a:p>
              <a:r>
                <a:rPr lang="en-US" dirty="0"/>
                <a:t>DOT $</a:t>
              </a:r>
            </a:p>
          </p:txBody>
        </p:sp>
        <p:sp>
          <p:nvSpPr>
            <p:cNvPr id="9" name="TextBox 8">
              <a:extLst>
                <a:ext uri="{FF2B5EF4-FFF2-40B4-BE49-F238E27FC236}">
                  <a16:creationId xmlns:a16="http://schemas.microsoft.com/office/drawing/2014/main" id="{8260B05D-6824-B8F1-FC19-866F9C498850}"/>
                </a:ext>
              </a:extLst>
            </p:cNvPr>
            <p:cNvSpPr txBox="1"/>
            <p:nvPr/>
          </p:nvSpPr>
          <p:spPr>
            <a:xfrm>
              <a:off x="1277047" y="3450515"/>
              <a:ext cx="1146468" cy="646331"/>
            </a:xfrm>
            <a:prstGeom prst="rect">
              <a:avLst/>
            </a:prstGeom>
            <a:noFill/>
          </p:spPr>
          <p:txBody>
            <a:bodyPr wrap="none" rtlCol="0">
              <a:spAutoFit/>
            </a:bodyPr>
            <a:lstStyle/>
            <a:p>
              <a:pPr algn="ctr"/>
              <a:r>
                <a:rPr lang="en-US" dirty="0"/>
                <a:t>Planning </a:t>
              </a:r>
            </a:p>
            <a:p>
              <a:pPr algn="ctr"/>
              <a:r>
                <a:rPr lang="en-US" dirty="0"/>
                <a:t>Grant</a:t>
              </a:r>
            </a:p>
          </p:txBody>
        </p:sp>
        <p:sp>
          <p:nvSpPr>
            <p:cNvPr id="11" name="TextBox 10">
              <a:extLst>
                <a:ext uri="{FF2B5EF4-FFF2-40B4-BE49-F238E27FC236}">
                  <a16:creationId xmlns:a16="http://schemas.microsoft.com/office/drawing/2014/main" id="{3C099942-3C09-2873-9FE4-7E7DFBD9EADD}"/>
                </a:ext>
              </a:extLst>
            </p:cNvPr>
            <p:cNvSpPr txBox="1"/>
            <p:nvPr/>
          </p:nvSpPr>
          <p:spPr>
            <a:xfrm>
              <a:off x="1997232" y="2431750"/>
              <a:ext cx="1924566" cy="369332"/>
            </a:xfrm>
            <a:prstGeom prst="rect">
              <a:avLst/>
            </a:prstGeom>
            <a:noFill/>
          </p:spPr>
          <p:txBody>
            <a:bodyPr wrap="none" rtlCol="0">
              <a:spAutoFit/>
            </a:bodyPr>
            <a:lstStyle/>
            <a:p>
              <a:pPr algn="ctr"/>
              <a:r>
                <a:rPr lang="en-US" dirty="0"/>
                <a:t>PROTECT Grant</a:t>
              </a:r>
            </a:p>
          </p:txBody>
        </p:sp>
      </p:grpSp>
      <p:pic>
        <p:nvPicPr>
          <p:cNvPr id="21" name="Picture 20">
            <a:extLst>
              <a:ext uri="{FF2B5EF4-FFF2-40B4-BE49-F238E27FC236}">
                <a16:creationId xmlns:a16="http://schemas.microsoft.com/office/drawing/2014/main" id="{D11B3CAD-D505-98B1-C7FB-38B47ED4547B}"/>
              </a:ext>
            </a:extLst>
          </p:cNvPr>
          <p:cNvPicPr>
            <a:picLocks noChangeAspect="1"/>
          </p:cNvPicPr>
          <p:nvPr/>
        </p:nvPicPr>
        <p:blipFill>
          <a:blip r:embed="rId2"/>
          <a:stretch>
            <a:fillRect/>
          </a:stretch>
        </p:blipFill>
        <p:spPr>
          <a:xfrm>
            <a:off x="4164115" y="1800938"/>
            <a:ext cx="4164029" cy="2558538"/>
          </a:xfrm>
          <a:prstGeom prst="rect">
            <a:avLst/>
          </a:prstGeom>
        </p:spPr>
      </p:pic>
      <p:sp>
        <p:nvSpPr>
          <p:cNvPr id="22" name="TextBox 21">
            <a:extLst>
              <a:ext uri="{FF2B5EF4-FFF2-40B4-BE49-F238E27FC236}">
                <a16:creationId xmlns:a16="http://schemas.microsoft.com/office/drawing/2014/main" id="{CD2E8D32-5EEA-A4FF-A528-DD984684CA44}"/>
              </a:ext>
            </a:extLst>
          </p:cNvPr>
          <p:cNvSpPr txBox="1"/>
          <p:nvPr/>
        </p:nvSpPr>
        <p:spPr>
          <a:xfrm>
            <a:off x="4960243" y="5093992"/>
            <a:ext cx="2571774" cy="954107"/>
          </a:xfrm>
          <a:prstGeom prst="rect">
            <a:avLst/>
          </a:prstGeom>
          <a:noFill/>
        </p:spPr>
        <p:txBody>
          <a:bodyPr wrap="square" rtlCol="0">
            <a:spAutoFit/>
          </a:bodyPr>
          <a:lstStyle/>
          <a:p>
            <a:pPr algn="ctr"/>
            <a:r>
              <a:rPr lang="en-US" sz="2800" dirty="0"/>
              <a:t>Shared Vision Planning</a:t>
            </a:r>
          </a:p>
        </p:txBody>
      </p:sp>
      <p:sp>
        <p:nvSpPr>
          <p:cNvPr id="23" name="TextBox 22">
            <a:extLst>
              <a:ext uri="{FF2B5EF4-FFF2-40B4-BE49-F238E27FC236}">
                <a16:creationId xmlns:a16="http://schemas.microsoft.com/office/drawing/2014/main" id="{B9E0A8E9-43F5-5879-5E35-9A49F415CDDE}"/>
              </a:ext>
            </a:extLst>
          </p:cNvPr>
          <p:cNvSpPr txBox="1"/>
          <p:nvPr/>
        </p:nvSpPr>
        <p:spPr>
          <a:xfrm>
            <a:off x="8985176" y="5074310"/>
            <a:ext cx="2861132" cy="954107"/>
          </a:xfrm>
          <a:prstGeom prst="rect">
            <a:avLst/>
          </a:prstGeom>
          <a:noFill/>
        </p:spPr>
        <p:txBody>
          <a:bodyPr wrap="square" rtlCol="0">
            <a:spAutoFit/>
          </a:bodyPr>
          <a:lstStyle/>
          <a:p>
            <a:pPr algn="ctr"/>
            <a:r>
              <a:rPr lang="en-US" sz="2800" dirty="0"/>
              <a:t>Aligned with Master Plans</a:t>
            </a:r>
          </a:p>
        </p:txBody>
      </p:sp>
      <p:pic>
        <p:nvPicPr>
          <p:cNvPr id="26" name="Picture 25">
            <a:extLst>
              <a:ext uri="{FF2B5EF4-FFF2-40B4-BE49-F238E27FC236}">
                <a16:creationId xmlns:a16="http://schemas.microsoft.com/office/drawing/2014/main" id="{296753FD-CD72-3822-06FF-2E78B143800A}"/>
              </a:ext>
            </a:extLst>
          </p:cNvPr>
          <p:cNvPicPr>
            <a:picLocks noChangeAspect="1"/>
          </p:cNvPicPr>
          <p:nvPr/>
        </p:nvPicPr>
        <p:blipFill>
          <a:blip r:embed="rId3"/>
          <a:stretch>
            <a:fillRect/>
          </a:stretch>
        </p:blipFill>
        <p:spPr>
          <a:xfrm>
            <a:off x="8735136" y="1306636"/>
            <a:ext cx="3111172" cy="3642996"/>
          </a:xfrm>
          <a:prstGeom prst="rect">
            <a:avLst/>
          </a:prstGeom>
        </p:spPr>
      </p:pic>
    </p:spTree>
    <p:extLst>
      <p:ext uri="{BB962C8B-B14F-4D97-AF65-F5344CB8AC3E}">
        <p14:creationId xmlns:p14="http://schemas.microsoft.com/office/powerpoint/2010/main" val="177573590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11</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7912263" y="5437779"/>
            <a:ext cx="4011006" cy="75058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Clearwater, FL</a:t>
            </a:r>
          </a:p>
        </p:txBody>
      </p:sp>
      <p:pic>
        <p:nvPicPr>
          <p:cNvPr id="5" name="Picture 4">
            <a:extLst>
              <a:ext uri="{FF2B5EF4-FFF2-40B4-BE49-F238E27FC236}">
                <a16:creationId xmlns:a16="http://schemas.microsoft.com/office/drawing/2014/main" id="{30C27553-D1FA-D523-E4D9-B64E680407B1}"/>
              </a:ext>
            </a:extLst>
          </p:cNvPr>
          <p:cNvPicPr>
            <a:picLocks noChangeAspect="1"/>
          </p:cNvPicPr>
          <p:nvPr/>
        </p:nvPicPr>
        <p:blipFill>
          <a:blip r:embed="rId2"/>
          <a:stretch>
            <a:fillRect/>
          </a:stretch>
        </p:blipFill>
        <p:spPr>
          <a:xfrm>
            <a:off x="923636" y="0"/>
            <a:ext cx="10612582" cy="5311812"/>
          </a:xfrm>
          <a:prstGeom prst="rect">
            <a:avLst/>
          </a:prstGeom>
        </p:spPr>
      </p:pic>
      <p:sp>
        <p:nvSpPr>
          <p:cNvPr id="7" name="TextBox 6">
            <a:extLst>
              <a:ext uri="{FF2B5EF4-FFF2-40B4-BE49-F238E27FC236}">
                <a16:creationId xmlns:a16="http://schemas.microsoft.com/office/drawing/2014/main" id="{EFBB58A8-DB50-C77D-352A-7C6394726808}"/>
              </a:ext>
            </a:extLst>
          </p:cNvPr>
          <p:cNvSpPr txBox="1"/>
          <p:nvPr/>
        </p:nvSpPr>
        <p:spPr>
          <a:xfrm>
            <a:off x="1579418" y="5437778"/>
            <a:ext cx="1019694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FDEP Resilient Florida Grant Program</a:t>
            </a:r>
          </a:p>
          <a:p>
            <a:pPr marL="285750" indent="-285750">
              <a:buFont typeface="Arial" panose="020B0604020202020204" pitchFamily="34" charset="0"/>
              <a:buChar char="•"/>
            </a:pPr>
            <a:r>
              <a:rPr lang="en-US" dirty="0"/>
              <a:t>Vulnerability Assessment</a:t>
            </a:r>
          </a:p>
          <a:p>
            <a:pPr marL="285750" indent="-285750">
              <a:buFont typeface="Arial" panose="020B0604020202020204" pitchFamily="34" charset="0"/>
              <a:buChar char="•"/>
            </a:pPr>
            <a:r>
              <a:rPr lang="en-US" dirty="0"/>
              <a:t>Aligned to Grant Requirements</a:t>
            </a:r>
          </a:p>
          <a:p>
            <a:pPr marL="285750" indent="-285750">
              <a:buFont typeface="Arial" panose="020B0604020202020204" pitchFamily="34" charset="0"/>
              <a:buChar char="•"/>
            </a:pPr>
            <a:r>
              <a:rPr lang="en-US" dirty="0"/>
              <a:t>Larger Assessment expands beyond Flood</a:t>
            </a:r>
          </a:p>
        </p:txBody>
      </p:sp>
    </p:spTree>
    <p:extLst>
      <p:ext uri="{BB962C8B-B14F-4D97-AF65-F5344CB8AC3E}">
        <p14:creationId xmlns:p14="http://schemas.microsoft.com/office/powerpoint/2010/main" val="14501231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12</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626330" y="367209"/>
            <a:ext cx="11495239"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Clearwater, FL</a:t>
            </a:r>
          </a:p>
        </p:txBody>
      </p:sp>
      <p:pic>
        <p:nvPicPr>
          <p:cNvPr id="12" name="Picture 11">
            <a:extLst>
              <a:ext uri="{FF2B5EF4-FFF2-40B4-BE49-F238E27FC236}">
                <a16:creationId xmlns:a16="http://schemas.microsoft.com/office/drawing/2014/main" id="{ADD9C01B-401C-9C87-A160-907D160E0967}"/>
              </a:ext>
            </a:extLst>
          </p:cNvPr>
          <p:cNvPicPr>
            <a:picLocks noChangeAspect="1"/>
          </p:cNvPicPr>
          <p:nvPr/>
        </p:nvPicPr>
        <p:blipFill>
          <a:blip r:embed="rId2"/>
          <a:stretch>
            <a:fillRect/>
          </a:stretch>
        </p:blipFill>
        <p:spPr>
          <a:xfrm>
            <a:off x="4621427" y="977143"/>
            <a:ext cx="7285396" cy="5280241"/>
          </a:xfrm>
          <a:prstGeom prst="rect">
            <a:avLst/>
          </a:prstGeom>
        </p:spPr>
      </p:pic>
      <p:sp>
        <p:nvSpPr>
          <p:cNvPr id="13" name="TextBox 12">
            <a:extLst>
              <a:ext uri="{FF2B5EF4-FFF2-40B4-BE49-F238E27FC236}">
                <a16:creationId xmlns:a16="http://schemas.microsoft.com/office/drawing/2014/main" id="{F49C6C7E-05E1-5005-F567-CAE4A80AA8DA}"/>
              </a:ext>
            </a:extLst>
          </p:cNvPr>
          <p:cNvSpPr txBox="1"/>
          <p:nvPr/>
        </p:nvSpPr>
        <p:spPr>
          <a:xfrm>
            <a:off x="626330" y="1201217"/>
            <a:ext cx="4431702"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Critical Facilities</a:t>
            </a:r>
          </a:p>
          <a:p>
            <a:pPr marL="285750" indent="-285750">
              <a:buFont typeface="Arial" panose="020B0604020202020204" pitchFamily="34" charset="0"/>
              <a:buChar char="•"/>
            </a:pPr>
            <a:r>
              <a:rPr lang="en-US" sz="2800" dirty="0"/>
              <a:t>All Buildings</a:t>
            </a:r>
          </a:p>
          <a:p>
            <a:pPr marL="285750" indent="-285750">
              <a:buFont typeface="Arial" panose="020B0604020202020204" pitchFamily="34" charset="0"/>
              <a:buChar char="•"/>
            </a:pPr>
            <a:endParaRPr lang="en-US" sz="2800" dirty="0"/>
          </a:p>
          <a:p>
            <a:r>
              <a:rPr lang="en-US" sz="2800" dirty="0">
                <a:solidFill>
                  <a:srgbClr val="FF0000"/>
                </a:solidFill>
              </a:rPr>
              <a:t>Disruptors</a:t>
            </a:r>
          </a:p>
          <a:p>
            <a:pPr marL="285750" indent="-285750">
              <a:buFont typeface="Arial" panose="020B0604020202020204" pitchFamily="34" charset="0"/>
              <a:buChar char="•"/>
            </a:pPr>
            <a:r>
              <a:rPr lang="en-US" sz="2800" dirty="0"/>
              <a:t>Acute Flooding</a:t>
            </a:r>
          </a:p>
          <a:p>
            <a:pPr marL="742950" lvl="1" indent="-285750">
              <a:buFont typeface="Arial" panose="020B0604020202020204" pitchFamily="34" charset="0"/>
              <a:buChar char="•"/>
            </a:pPr>
            <a:r>
              <a:rPr lang="en-US" sz="2800" dirty="0"/>
              <a:t>Riverine</a:t>
            </a:r>
          </a:p>
          <a:p>
            <a:pPr marL="742950" lvl="1" indent="-285750">
              <a:buFont typeface="Arial" panose="020B0604020202020204" pitchFamily="34" charset="0"/>
              <a:buChar char="•"/>
            </a:pPr>
            <a:r>
              <a:rPr lang="en-US" sz="2800" dirty="0"/>
              <a:t>Pluvial</a:t>
            </a:r>
          </a:p>
          <a:p>
            <a:pPr marL="742950" lvl="1" indent="-285750">
              <a:buFont typeface="Arial" panose="020B0604020202020204" pitchFamily="34" charset="0"/>
              <a:buChar char="•"/>
            </a:pPr>
            <a:r>
              <a:rPr lang="en-US" sz="2800" dirty="0"/>
              <a:t>Surge</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Chronic Flooding</a:t>
            </a:r>
          </a:p>
          <a:p>
            <a:pPr marL="742950" lvl="1" indent="-285750">
              <a:buFont typeface="Arial" panose="020B0604020202020204" pitchFamily="34" charset="0"/>
              <a:buChar char="•"/>
            </a:pPr>
            <a:r>
              <a:rPr lang="en-US" sz="2800" dirty="0"/>
              <a:t>Sea Level Rise Sunny Day Flood</a:t>
            </a:r>
          </a:p>
        </p:txBody>
      </p:sp>
    </p:spTree>
    <p:extLst>
      <p:ext uri="{BB962C8B-B14F-4D97-AF65-F5344CB8AC3E}">
        <p14:creationId xmlns:p14="http://schemas.microsoft.com/office/powerpoint/2010/main" val="81450666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13</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626330" y="367209"/>
            <a:ext cx="11495239"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Clearwater, FL – Heat Impacts</a:t>
            </a:r>
          </a:p>
        </p:txBody>
      </p:sp>
      <p:pic>
        <p:nvPicPr>
          <p:cNvPr id="5" name="Picture 4">
            <a:extLst>
              <a:ext uri="{FF2B5EF4-FFF2-40B4-BE49-F238E27FC236}">
                <a16:creationId xmlns:a16="http://schemas.microsoft.com/office/drawing/2014/main" id="{EB13A075-D066-6466-4985-D6263AC8A697}"/>
              </a:ext>
            </a:extLst>
          </p:cNvPr>
          <p:cNvPicPr>
            <a:picLocks noChangeAspect="1"/>
          </p:cNvPicPr>
          <p:nvPr/>
        </p:nvPicPr>
        <p:blipFill>
          <a:blip r:embed="rId2"/>
          <a:stretch>
            <a:fillRect/>
          </a:stretch>
        </p:blipFill>
        <p:spPr>
          <a:xfrm>
            <a:off x="-10126" y="1794040"/>
            <a:ext cx="4096409" cy="3377262"/>
          </a:xfrm>
          <a:prstGeom prst="rect">
            <a:avLst/>
          </a:prstGeom>
        </p:spPr>
      </p:pic>
      <p:sp>
        <p:nvSpPr>
          <p:cNvPr id="6" name="TextBox 5">
            <a:extLst>
              <a:ext uri="{FF2B5EF4-FFF2-40B4-BE49-F238E27FC236}">
                <a16:creationId xmlns:a16="http://schemas.microsoft.com/office/drawing/2014/main" id="{7BFC5926-39E9-3274-C030-EBB5F3F81AE9}"/>
              </a:ext>
            </a:extLst>
          </p:cNvPr>
          <p:cNvSpPr txBox="1"/>
          <p:nvPr/>
        </p:nvSpPr>
        <p:spPr>
          <a:xfrm>
            <a:off x="3930182" y="6087765"/>
            <a:ext cx="4331635" cy="523220"/>
          </a:xfrm>
          <a:prstGeom prst="rect">
            <a:avLst/>
          </a:prstGeom>
          <a:noFill/>
        </p:spPr>
        <p:txBody>
          <a:bodyPr wrap="none" rtlCol="0">
            <a:spAutoFit/>
          </a:bodyPr>
          <a:lstStyle/>
          <a:p>
            <a:r>
              <a:rPr lang="en-US" sz="2800" dirty="0"/>
              <a:t>Buildings with Days &gt; 90F</a:t>
            </a:r>
          </a:p>
        </p:txBody>
      </p:sp>
      <p:sp>
        <p:nvSpPr>
          <p:cNvPr id="7" name="TextBox 6">
            <a:extLst>
              <a:ext uri="{FF2B5EF4-FFF2-40B4-BE49-F238E27FC236}">
                <a16:creationId xmlns:a16="http://schemas.microsoft.com/office/drawing/2014/main" id="{27547370-0246-ED3B-B514-47A4BB4CEF30}"/>
              </a:ext>
            </a:extLst>
          </p:cNvPr>
          <p:cNvSpPr txBox="1"/>
          <p:nvPr/>
        </p:nvSpPr>
        <p:spPr>
          <a:xfrm>
            <a:off x="1857734" y="5279996"/>
            <a:ext cx="986167" cy="523220"/>
          </a:xfrm>
          <a:prstGeom prst="rect">
            <a:avLst/>
          </a:prstGeom>
          <a:noFill/>
        </p:spPr>
        <p:txBody>
          <a:bodyPr wrap="none" rtlCol="0">
            <a:spAutoFit/>
          </a:bodyPr>
          <a:lstStyle/>
          <a:p>
            <a:r>
              <a:rPr lang="en-US" sz="2800" dirty="0"/>
              <a:t>2040</a:t>
            </a:r>
          </a:p>
        </p:txBody>
      </p:sp>
      <p:pic>
        <p:nvPicPr>
          <p:cNvPr id="9" name="Picture 8">
            <a:extLst>
              <a:ext uri="{FF2B5EF4-FFF2-40B4-BE49-F238E27FC236}">
                <a16:creationId xmlns:a16="http://schemas.microsoft.com/office/drawing/2014/main" id="{774E139B-75BA-CFDA-0F75-32678708F3EE}"/>
              </a:ext>
            </a:extLst>
          </p:cNvPr>
          <p:cNvPicPr>
            <a:picLocks noChangeAspect="1"/>
          </p:cNvPicPr>
          <p:nvPr/>
        </p:nvPicPr>
        <p:blipFill>
          <a:blip r:embed="rId3"/>
          <a:stretch>
            <a:fillRect/>
          </a:stretch>
        </p:blipFill>
        <p:spPr>
          <a:xfrm>
            <a:off x="3594901" y="1838698"/>
            <a:ext cx="4556846" cy="3355040"/>
          </a:xfrm>
          <a:prstGeom prst="rect">
            <a:avLst/>
          </a:prstGeom>
        </p:spPr>
      </p:pic>
      <p:pic>
        <p:nvPicPr>
          <p:cNvPr id="11" name="Picture 10">
            <a:extLst>
              <a:ext uri="{FF2B5EF4-FFF2-40B4-BE49-F238E27FC236}">
                <a16:creationId xmlns:a16="http://schemas.microsoft.com/office/drawing/2014/main" id="{FFB9FC23-F193-3234-02E1-D60CC63B1869}"/>
              </a:ext>
            </a:extLst>
          </p:cNvPr>
          <p:cNvPicPr>
            <a:picLocks noChangeAspect="1"/>
          </p:cNvPicPr>
          <p:nvPr/>
        </p:nvPicPr>
        <p:blipFill>
          <a:blip r:embed="rId4"/>
          <a:stretch>
            <a:fillRect/>
          </a:stretch>
        </p:blipFill>
        <p:spPr>
          <a:xfrm>
            <a:off x="8093347" y="1838698"/>
            <a:ext cx="4028222" cy="3332604"/>
          </a:xfrm>
          <a:prstGeom prst="rect">
            <a:avLst/>
          </a:prstGeom>
        </p:spPr>
      </p:pic>
      <p:sp>
        <p:nvSpPr>
          <p:cNvPr id="13" name="TextBox 12">
            <a:extLst>
              <a:ext uri="{FF2B5EF4-FFF2-40B4-BE49-F238E27FC236}">
                <a16:creationId xmlns:a16="http://schemas.microsoft.com/office/drawing/2014/main" id="{06E25EB2-1C9E-108F-602B-42A8B7444559}"/>
              </a:ext>
            </a:extLst>
          </p:cNvPr>
          <p:cNvSpPr txBox="1"/>
          <p:nvPr/>
        </p:nvSpPr>
        <p:spPr>
          <a:xfrm>
            <a:off x="5602915" y="5279996"/>
            <a:ext cx="986167" cy="523220"/>
          </a:xfrm>
          <a:prstGeom prst="rect">
            <a:avLst/>
          </a:prstGeom>
          <a:noFill/>
        </p:spPr>
        <p:txBody>
          <a:bodyPr wrap="none" rtlCol="0">
            <a:spAutoFit/>
          </a:bodyPr>
          <a:lstStyle/>
          <a:p>
            <a:r>
              <a:rPr lang="en-US" sz="2800" dirty="0"/>
              <a:t>2070</a:t>
            </a:r>
          </a:p>
        </p:txBody>
      </p:sp>
      <p:sp>
        <p:nvSpPr>
          <p:cNvPr id="14" name="TextBox 13">
            <a:extLst>
              <a:ext uri="{FF2B5EF4-FFF2-40B4-BE49-F238E27FC236}">
                <a16:creationId xmlns:a16="http://schemas.microsoft.com/office/drawing/2014/main" id="{5F7F7B06-28F1-1010-8FA9-722BE229303B}"/>
              </a:ext>
            </a:extLst>
          </p:cNvPr>
          <p:cNvSpPr txBox="1"/>
          <p:nvPr/>
        </p:nvSpPr>
        <p:spPr>
          <a:xfrm>
            <a:off x="9614374" y="5279996"/>
            <a:ext cx="986167" cy="523220"/>
          </a:xfrm>
          <a:prstGeom prst="rect">
            <a:avLst/>
          </a:prstGeom>
          <a:noFill/>
        </p:spPr>
        <p:txBody>
          <a:bodyPr wrap="none" rtlCol="0">
            <a:spAutoFit/>
          </a:bodyPr>
          <a:lstStyle/>
          <a:p>
            <a:r>
              <a:rPr lang="en-US" sz="2800" dirty="0"/>
              <a:t>2100</a:t>
            </a:r>
          </a:p>
        </p:txBody>
      </p:sp>
    </p:spTree>
    <p:extLst>
      <p:ext uri="{BB962C8B-B14F-4D97-AF65-F5344CB8AC3E}">
        <p14:creationId xmlns:p14="http://schemas.microsoft.com/office/powerpoint/2010/main" val="134655019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964796-2B08-0C4A-3AD3-FCF399A1E7F3}"/>
              </a:ext>
            </a:extLst>
          </p:cNvPr>
          <p:cNvPicPr>
            <a:picLocks noChangeAspect="1"/>
          </p:cNvPicPr>
          <p:nvPr/>
        </p:nvPicPr>
        <p:blipFill>
          <a:blip r:embed="rId2"/>
          <a:stretch>
            <a:fillRect/>
          </a:stretch>
        </p:blipFill>
        <p:spPr>
          <a:xfrm>
            <a:off x="1535185" y="1364844"/>
            <a:ext cx="8726949" cy="3259435"/>
          </a:xfrm>
          <a:prstGeom prst="rect">
            <a:avLst/>
          </a:prstGeom>
        </p:spPr>
      </p:pic>
      <p:sp>
        <p:nvSpPr>
          <p:cNvPr id="2" name="Footer Placeholder 1">
            <a:extLst>
              <a:ext uri="{FF2B5EF4-FFF2-40B4-BE49-F238E27FC236}">
                <a16:creationId xmlns:a16="http://schemas.microsoft.com/office/drawing/2014/main" id="{635D46E9-413D-E8D0-1081-71CE92B240B8}"/>
              </a:ext>
            </a:extLst>
          </p:cNvPr>
          <p:cNvSpPr>
            <a:spLocks noGrp="1"/>
          </p:cNvSpPr>
          <p:nvPr>
            <p:ph type="ftr" sz="quarter" idx="20"/>
          </p:nvPr>
        </p:nvSpPr>
        <p:spPr/>
        <p:txBody>
          <a:bodyPr/>
          <a:lstStyle/>
          <a:p>
            <a:pPr>
              <a:defRPr/>
            </a:pPr>
            <a:r>
              <a:rPr lang="en-GB" dirty="0">
                <a:solidFill>
                  <a:srgbClr val="192D38"/>
                </a:solidFill>
              </a:rPr>
              <a:t>Private &amp; confidential</a:t>
            </a:r>
          </a:p>
        </p:txBody>
      </p:sp>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14</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1929866" y="317770"/>
            <a:ext cx="11495239" cy="21386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City Simulator Online</a:t>
            </a:r>
          </a:p>
        </p:txBody>
      </p:sp>
      <p:sp>
        <p:nvSpPr>
          <p:cNvPr id="19" name="Title 7">
            <a:extLst>
              <a:ext uri="{FF2B5EF4-FFF2-40B4-BE49-F238E27FC236}">
                <a16:creationId xmlns:a16="http://schemas.microsoft.com/office/drawing/2014/main" id="{C0B1E058-B397-E2E5-B6C8-CE27063AD5D3}"/>
              </a:ext>
            </a:extLst>
          </p:cNvPr>
          <p:cNvSpPr txBox="1">
            <a:spLocks/>
          </p:cNvSpPr>
          <p:nvPr/>
        </p:nvSpPr>
        <p:spPr>
          <a:xfrm>
            <a:off x="479426" y="395684"/>
            <a:ext cx="1784272"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sz="1600" dirty="0">
                <a:solidFill>
                  <a:schemeClr val="tx1">
                    <a:lumMod val="50000"/>
                    <a:lumOff val="50000"/>
                  </a:schemeClr>
                </a:solidFill>
              </a:rPr>
              <a:t>What is City Simulator?</a:t>
            </a:r>
          </a:p>
        </p:txBody>
      </p:sp>
      <p:sp>
        <p:nvSpPr>
          <p:cNvPr id="42" name="Rectangle 41">
            <a:extLst>
              <a:ext uri="{FF2B5EF4-FFF2-40B4-BE49-F238E27FC236}">
                <a16:creationId xmlns:a16="http://schemas.microsoft.com/office/drawing/2014/main" id="{6A098630-98EF-146C-7503-EC22328DBBFE}"/>
              </a:ext>
            </a:extLst>
          </p:cNvPr>
          <p:cNvSpPr/>
          <p:nvPr/>
        </p:nvSpPr>
        <p:spPr>
          <a:xfrm>
            <a:off x="0" y="2668934"/>
            <a:ext cx="12192000" cy="4189066"/>
          </a:xfrm>
          <a:prstGeom prst="rect">
            <a:avLst/>
          </a:prstGeom>
          <a:gradFill flip="none" rotWithShape="1">
            <a:gsLst>
              <a:gs pos="0">
                <a:schemeClr val="bg1">
                  <a:alpha val="33000"/>
                </a:schemeClr>
              </a:gs>
              <a:gs pos="31000">
                <a:schemeClr val="bg1"/>
              </a:gs>
              <a:gs pos="49000">
                <a:schemeClr val="bg1"/>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3" name="Table 7">
            <a:extLst>
              <a:ext uri="{FF2B5EF4-FFF2-40B4-BE49-F238E27FC236}">
                <a16:creationId xmlns:a16="http://schemas.microsoft.com/office/drawing/2014/main" id="{40EAD164-1F20-7683-4C87-6FCD7F1C08AA}"/>
              </a:ext>
            </a:extLst>
          </p:cNvPr>
          <p:cNvGraphicFramePr>
            <a:graphicFrameLocks noGrp="1"/>
          </p:cNvGraphicFramePr>
          <p:nvPr/>
        </p:nvGraphicFramePr>
        <p:xfrm>
          <a:off x="296033" y="3497630"/>
          <a:ext cx="11512260" cy="3518173"/>
        </p:xfrm>
        <a:graphic>
          <a:graphicData uri="http://schemas.openxmlformats.org/drawingml/2006/table">
            <a:tbl>
              <a:tblPr firstRow="1" bandRow="1">
                <a:tableStyleId>{5C22544A-7EE6-4342-B048-85BDC9FD1C3A}</a:tableStyleId>
              </a:tblPr>
              <a:tblGrid>
                <a:gridCol w="1279140">
                  <a:extLst>
                    <a:ext uri="{9D8B030D-6E8A-4147-A177-3AD203B41FA5}">
                      <a16:colId xmlns:a16="http://schemas.microsoft.com/office/drawing/2014/main" val="2545327084"/>
                    </a:ext>
                  </a:extLst>
                </a:gridCol>
                <a:gridCol w="1279140">
                  <a:extLst>
                    <a:ext uri="{9D8B030D-6E8A-4147-A177-3AD203B41FA5}">
                      <a16:colId xmlns:a16="http://schemas.microsoft.com/office/drawing/2014/main" val="65597437"/>
                    </a:ext>
                  </a:extLst>
                </a:gridCol>
                <a:gridCol w="1279140">
                  <a:extLst>
                    <a:ext uri="{9D8B030D-6E8A-4147-A177-3AD203B41FA5}">
                      <a16:colId xmlns:a16="http://schemas.microsoft.com/office/drawing/2014/main" val="3827271106"/>
                    </a:ext>
                  </a:extLst>
                </a:gridCol>
                <a:gridCol w="1377772">
                  <a:extLst>
                    <a:ext uri="{9D8B030D-6E8A-4147-A177-3AD203B41FA5}">
                      <a16:colId xmlns:a16="http://schemas.microsoft.com/office/drawing/2014/main" val="997039811"/>
                    </a:ext>
                  </a:extLst>
                </a:gridCol>
                <a:gridCol w="1137828">
                  <a:extLst>
                    <a:ext uri="{9D8B030D-6E8A-4147-A177-3AD203B41FA5}">
                      <a16:colId xmlns:a16="http://schemas.microsoft.com/office/drawing/2014/main" val="889039594"/>
                    </a:ext>
                  </a:extLst>
                </a:gridCol>
                <a:gridCol w="1321820">
                  <a:extLst>
                    <a:ext uri="{9D8B030D-6E8A-4147-A177-3AD203B41FA5}">
                      <a16:colId xmlns:a16="http://schemas.microsoft.com/office/drawing/2014/main" val="250558523"/>
                    </a:ext>
                  </a:extLst>
                </a:gridCol>
                <a:gridCol w="1279140">
                  <a:extLst>
                    <a:ext uri="{9D8B030D-6E8A-4147-A177-3AD203B41FA5}">
                      <a16:colId xmlns:a16="http://schemas.microsoft.com/office/drawing/2014/main" val="302776853"/>
                    </a:ext>
                  </a:extLst>
                </a:gridCol>
                <a:gridCol w="1279140">
                  <a:extLst>
                    <a:ext uri="{9D8B030D-6E8A-4147-A177-3AD203B41FA5}">
                      <a16:colId xmlns:a16="http://schemas.microsoft.com/office/drawing/2014/main" val="3479462039"/>
                    </a:ext>
                  </a:extLst>
                </a:gridCol>
                <a:gridCol w="1279140">
                  <a:extLst>
                    <a:ext uri="{9D8B030D-6E8A-4147-A177-3AD203B41FA5}">
                      <a16:colId xmlns:a16="http://schemas.microsoft.com/office/drawing/2014/main" val="3772276935"/>
                    </a:ext>
                  </a:extLst>
                </a:gridCol>
              </a:tblGrid>
              <a:tr h="452393">
                <a:tc>
                  <a:txBody>
                    <a:bodyPr/>
                    <a:lstStyle/>
                    <a:p>
                      <a:r>
                        <a:rPr lang="en-US" sz="1100" dirty="0">
                          <a:solidFill>
                            <a:schemeClr val="tx1"/>
                          </a:solidFill>
                        </a:rPr>
                        <a:t>Basic</a:t>
                      </a:r>
                    </a:p>
                  </a:txBody>
                  <a:tcPr>
                    <a:noFill/>
                  </a:tcPr>
                </a:tc>
                <a:tc>
                  <a:txBody>
                    <a:bodyPr/>
                    <a:lstStyle/>
                    <a:p>
                      <a:r>
                        <a:rPr lang="en-US" sz="1100" dirty="0">
                          <a:solidFill>
                            <a:schemeClr val="tx1"/>
                          </a:solidFill>
                        </a:rPr>
                        <a:t>Assessment Setup</a:t>
                      </a:r>
                    </a:p>
                  </a:txBody>
                  <a:tcPr>
                    <a:noFill/>
                  </a:tcPr>
                </a:tc>
                <a:tc>
                  <a:txBody>
                    <a:bodyPr/>
                    <a:lstStyle/>
                    <a:p>
                      <a:r>
                        <a:rPr lang="en-US" sz="1100" dirty="0">
                          <a:solidFill>
                            <a:schemeClr val="tx1"/>
                          </a:solidFill>
                        </a:rPr>
                        <a:t>Driver Forecasts</a:t>
                      </a:r>
                    </a:p>
                  </a:txBody>
                  <a:tcPr>
                    <a:noFill/>
                  </a:tcPr>
                </a:tc>
                <a:tc>
                  <a:txBody>
                    <a:bodyPr/>
                    <a:lstStyle/>
                    <a:p>
                      <a:r>
                        <a:rPr lang="en-US" sz="1100" dirty="0">
                          <a:solidFill>
                            <a:schemeClr val="tx1"/>
                          </a:solidFill>
                        </a:rPr>
                        <a:t>Digital Twin</a:t>
                      </a:r>
                    </a:p>
                  </a:txBody>
                  <a:tcPr>
                    <a:noFill/>
                  </a:tcPr>
                </a:tc>
                <a:tc>
                  <a:txBody>
                    <a:bodyPr/>
                    <a:lstStyle/>
                    <a:p>
                      <a:r>
                        <a:rPr lang="en-US" sz="1100" dirty="0">
                          <a:solidFill>
                            <a:schemeClr val="tx1"/>
                          </a:solidFill>
                        </a:rPr>
                        <a:t>Simulation Configuration</a:t>
                      </a:r>
                    </a:p>
                  </a:txBody>
                  <a:tcPr>
                    <a:noFill/>
                  </a:tcPr>
                </a:tc>
                <a:tc>
                  <a:txBody>
                    <a:bodyPr/>
                    <a:lstStyle/>
                    <a:p>
                      <a:r>
                        <a:rPr lang="en-US" sz="1100" dirty="0">
                          <a:solidFill>
                            <a:schemeClr val="tx1"/>
                          </a:solidFill>
                        </a:rPr>
                        <a:t>Simulation</a:t>
                      </a:r>
                    </a:p>
                  </a:txBody>
                  <a:tcPr>
                    <a:noFill/>
                  </a:tcPr>
                </a:tc>
                <a:tc>
                  <a:txBody>
                    <a:bodyPr/>
                    <a:lstStyle/>
                    <a:p>
                      <a:r>
                        <a:rPr lang="en-US" sz="1100" dirty="0">
                          <a:solidFill>
                            <a:schemeClr val="tx1"/>
                          </a:solidFill>
                        </a:rPr>
                        <a:t>Vulnerability Explorer</a:t>
                      </a:r>
                    </a:p>
                  </a:txBody>
                  <a:tcPr>
                    <a:noFill/>
                  </a:tcPr>
                </a:tc>
                <a:tc>
                  <a:txBody>
                    <a:bodyPr/>
                    <a:lstStyle/>
                    <a:p>
                      <a:r>
                        <a:rPr lang="en-US" sz="1100" dirty="0">
                          <a:solidFill>
                            <a:schemeClr val="tx1"/>
                          </a:solidFill>
                        </a:rPr>
                        <a:t>Scenario Analysis</a:t>
                      </a:r>
                    </a:p>
                  </a:txBody>
                  <a:tcPr>
                    <a:noFill/>
                  </a:tcPr>
                </a:tc>
                <a:tc>
                  <a:txBody>
                    <a:bodyPr/>
                    <a:lstStyle/>
                    <a:p>
                      <a:r>
                        <a:rPr lang="en-US" sz="1100" dirty="0">
                          <a:solidFill>
                            <a:schemeClr val="tx1"/>
                          </a:solidFill>
                        </a:rPr>
                        <a:t>Action Plan</a:t>
                      </a:r>
                    </a:p>
                  </a:txBody>
                  <a:tcPr>
                    <a:noFill/>
                  </a:tcPr>
                </a:tc>
                <a:extLst>
                  <a:ext uri="{0D108BD9-81ED-4DB2-BD59-A6C34878D82A}">
                    <a16:rowId xmlns:a16="http://schemas.microsoft.com/office/drawing/2014/main" val="3752660380"/>
                  </a:ext>
                </a:extLst>
              </a:tr>
              <a:tr h="3037778">
                <a:tc>
                  <a:txBody>
                    <a:bodyPr/>
                    <a:lstStyle/>
                    <a:p>
                      <a:pPr marL="115888" indent="-115888">
                        <a:buFont typeface="Arial" panose="020B0604020202020204" pitchFamily="34" charset="0"/>
                        <a:buChar char="•"/>
                      </a:pPr>
                      <a:r>
                        <a:rPr lang="en-US" sz="800" dirty="0">
                          <a:solidFill>
                            <a:schemeClr val="tx1"/>
                          </a:solidFill>
                        </a:rPr>
                        <a:t>Specify Analysis domain</a:t>
                      </a:r>
                    </a:p>
                    <a:p>
                      <a:pPr marL="115888" indent="-115888">
                        <a:buFont typeface="Arial" panose="020B0604020202020204" pitchFamily="34" charset="0"/>
                        <a:buChar char="•"/>
                      </a:pPr>
                      <a:r>
                        <a:rPr lang="en-US" sz="800" dirty="0">
                          <a:solidFill>
                            <a:schemeClr val="tx1"/>
                          </a:solidFill>
                        </a:rPr>
                        <a:t>Includes GIS layer of every county, river basin, and community in the country – any can act as an analysis domain.</a:t>
                      </a: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Integrates popular resilience frameworks (e.g. ENVISION, PIEVC), and client master plans as themes.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Integrates grant programs (BRIC, Resilient Florida).</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Allows for specifying metrics to be measures in simulation – linking back to themes and grants.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Allows for specifying toolbox of adaptation actions.</a:t>
                      </a: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Weather (rain, temp)</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Pulls input data from NOAA/USGS APIs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Uses custom cache systems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Integrates proprietary Stormcaster algorithm</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Sea Level Rise</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Integrates proprietary City Sim SLR algorithm</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Pulls data from NOAA water levels API (historical tide, tide predictions, SLR projections) and USACE SACS study.</a:t>
                      </a: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The digital twin is: </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GIS layers - parcels, buildings, roads, stormwater system, etc. </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Tables – agents, commute paths, etc.</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Flood models, </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Travel models, </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Tree percentage</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DCIA, and others.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Loads data from City Simulator geodatabase created in ArcMap extension.</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Allows for building digital twin directly in online tool. E.g. Loading demo data from US Census through their API.</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Exporter of data to Esri tools.</a:t>
                      </a: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No-code configuration of simulation, allows for specifying which modules are included in the daily-simulation loop. </a:t>
                      </a: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Tools to run the simulation and produce results. </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Simulates:</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Acute (storms, surge) Flooding</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Chronic (sea level) flooding</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Urbanization </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Energy usage</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Heat exposure to assets</a:t>
                      </a:r>
                    </a:p>
                    <a:p>
                      <a:pPr marL="169863" lvl="2" indent="-53975">
                        <a:spcAft>
                          <a:spcPts val="200"/>
                        </a:spcAft>
                        <a:buFont typeface="Arial" panose="020B0604020202020204" pitchFamily="34" charset="0"/>
                        <a:buChar char="•"/>
                        <a:defRPr/>
                      </a:pPr>
                      <a:r>
                        <a:rPr lang="en-US" sz="800" dirty="0">
                          <a:solidFill>
                            <a:srgbClr val="192C38"/>
                          </a:solidFill>
                          <a:latin typeface="Arial"/>
                          <a:cs typeface="Calibri"/>
                        </a:rPr>
                        <a:t>Heat exposure to people</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Exporter of data to Esri tools.</a:t>
                      </a:r>
                    </a:p>
                    <a:p>
                      <a:endParaRPr lang="en-US" sz="1050" dirty="0">
                        <a:solidFill>
                          <a:schemeClr val="tx1"/>
                        </a:solidFill>
                      </a:endParaRP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Tools to visualize the simulation base run results.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Buildings at risk.</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Critical Facilities at risk.</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High trip disruption locations on the road system.</a:t>
                      </a:r>
                    </a:p>
                    <a:p>
                      <a:pPr marL="115888" lvl="1" indent="-115888">
                        <a:spcAft>
                          <a:spcPts val="200"/>
                        </a:spcAft>
                        <a:buFont typeface="Arial" panose="020B0604020202020204" pitchFamily="34" charset="0"/>
                        <a:buChar char="•"/>
                        <a:defRPr/>
                      </a:pPr>
                      <a:endParaRPr lang="en-US" sz="800" dirty="0">
                        <a:solidFill>
                          <a:srgbClr val="192C38"/>
                        </a:solidFill>
                        <a:latin typeface="Arial"/>
                        <a:cs typeface="Calibri"/>
                      </a:endParaRPr>
                    </a:p>
                    <a:p>
                      <a:pPr marL="115888" lvl="1" indent="-115888">
                        <a:spcAft>
                          <a:spcPts val="200"/>
                        </a:spcAft>
                        <a:buFont typeface="Arial" panose="020B0604020202020204" pitchFamily="34" charset="0"/>
                        <a:buChar char="•"/>
                        <a:defRPr/>
                      </a:pPr>
                      <a:endParaRPr lang="en-US" sz="800" dirty="0">
                        <a:solidFill>
                          <a:srgbClr val="192C38"/>
                        </a:solidFill>
                        <a:latin typeface="Arial"/>
                        <a:cs typeface="Calibri"/>
                      </a:endParaRPr>
                    </a:p>
                    <a:p>
                      <a:endParaRPr lang="en-US" sz="1050" dirty="0">
                        <a:solidFill>
                          <a:schemeClr val="tx1"/>
                        </a:solidFill>
                      </a:endParaRP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Tools to create scenarios with adaptation/mitigation actions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Many options</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Used Seawall, tree planting, elevating homes, buyout program, elevating roads and bridges in Clearwater project. </a:t>
                      </a:r>
                    </a:p>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New method of optimizing. Finds best(highest ROI) projects given a range of total budgets. </a:t>
                      </a:r>
                    </a:p>
                    <a:p>
                      <a:pPr marL="115888" lvl="1" indent="-115888">
                        <a:spcAft>
                          <a:spcPts val="200"/>
                        </a:spcAft>
                        <a:buFont typeface="Arial" panose="020B0604020202020204" pitchFamily="34" charset="0"/>
                        <a:buChar char="•"/>
                        <a:defRPr/>
                      </a:pPr>
                      <a:endParaRPr lang="en-US" sz="800" dirty="0">
                        <a:solidFill>
                          <a:srgbClr val="192C38"/>
                        </a:solidFill>
                        <a:latin typeface="Arial"/>
                        <a:cs typeface="Calibri"/>
                      </a:endParaRPr>
                    </a:p>
                    <a:p>
                      <a:endParaRPr lang="en-US" sz="1050" dirty="0">
                        <a:solidFill>
                          <a:schemeClr val="tx1"/>
                        </a:solidFill>
                      </a:endParaRPr>
                    </a:p>
                    <a:p>
                      <a:endParaRPr lang="en-US" sz="1050" dirty="0">
                        <a:solidFill>
                          <a:schemeClr val="tx1"/>
                        </a:solidFill>
                      </a:endParaRPr>
                    </a:p>
                  </a:txBody>
                  <a:tcPr marL="45720" marR="45720">
                    <a:noFill/>
                  </a:tcPr>
                </a:tc>
                <a:tc>
                  <a:txBody>
                    <a:bodyPr/>
                    <a:lstStyle/>
                    <a:p>
                      <a:pPr marL="115888" lvl="1" indent="-115888">
                        <a:spcAft>
                          <a:spcPts val="200"/>
                        </a:spcAft>
                        <a:buFont typeface="Arial" panose="020B0604020202020204" pitchFamily="34" charset="0"/>
                        <a:buChar char="•"/>
                        <a:defRPr/>
                      </a:pPr>
                      <a:r>
                        <a:rPr lang="en-US" sz="800" dirty="0">
                          <a:solidFill>
                            <a:srgbClr val="192C38"/>
                          </a:solidFill>
                          <a:latin typeface="Arial"/>
                          <a:cs typeface="Calibri"/>
                        </a:rPr>
                        <a:t>Creates MS Word doc with summary of findings and selected adaptation scenario.</a:t>
                      </a:r>
                    </a:p>
                    <a:p>
                      <a:endParaRPr lang="en-US" sz="1050" dirty="0">
                        <a:solidFill>
                          <a:schemeClr val="tx1"/>
                        </a:solidFill>
                      </a:endParaRPr>
                    </a:p>
                    <a:p>
                      <a:endParaRPr lang="en-US" sz="1050" dirty="0">
                        <a:solidFill>
                          <a:schemeClr val="tx1"/>
                        </a:solidFill>
                      </a:endParaRPr>
                    </a:p>
                  </a:txBody>
                  <a:tcPr marL="45720" marR="45720">
                    <a:noFill/>
                  </a:tcPr>
                </a:tc>
                <a:extLst>
                  <a:ext uri="{0D108BD9-81ED-4DB2-BD59-A6C34878D82A}">
                    <a16:rowId xmlns:a16="http://schemas.microsoft.com/office/drawing/2014/main" val="2024920726"/>
                  </a:ext>
                </a:extLst>
              </a:tr>
            </a:tbl>
          </a:graphicData>
        </a:graphic>
      </p:graphicFrame>
      <p:cxnSp>
        <p:nvCxnSpPr>
          <p:cNvPr id="44" name="Straight Arrow Connector 43">
            <a:extLst>
              <a:ext uri="{FF2B5EF4-FFF2-40B4-BE49-F238E27FC236}">
                <a16:creationId xmlns:a16="http://schemas.microsoft.com/office/drawing/2014/main" id="{147442D0-B1FD-E54B-70DE-828AFD841AAE}"/>
              </a:ext>
            </a:extLst>
          </p:cNvPr>
          <p:cNvCxnSpPr>
            <a:cxnSpLocks/>
          </p:cNvCxnSpPr>
          <p:nvPr/>
        </p:nvCxnSpPr>
        <p:spPr>
          <a:xfrm flipV="1">
            <a:off x="705527" y="2491495"/>
            <a:ext cx="991116" cy="1006135"/>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EE737BE-3AAB-394A-4A14-0FA672C0A197}"/>
              </a:ext>
            </a:extLst>
          </p:cNvPr>
          <p:cNvCxnSpPr>
            <a:cxnSpLocks/>
          </p:cNvCxnSpPr>
          <p:nvPr/>
        </p:nvCxnSpPr>
        <p:spPr>
          <a:xfrm flipV="1">
            <a:off x="2057271" y="2519384"/>
            <a:ext cx="0" cy="978246"/>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0A3045E-C464-4992-3FF9-D0550A8FB6F7}"/>
              </a:ext>
            </a:extLst>
          </p:cNvPr>
          <p:cNvCxnSpPr>
            <a:cxnSpLocks/>
          </p:cNvCxnSpPr>
          <p:nvPr/>
        </p:nvCxnSpPr>
        <p:spPr>
          <a:xfrm flipH="1" flipV="1">
            <a:off x="2446394" y="2491495"/>
            <a:ext cx="886292" cy="937505"/>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6627712A-8AC7-8B65-1CC1-30BBBA93658D}"/>
              </a:ext>
            </a:extLst>
          </p:cNvPr>
          <p:cNvCxnSpPr>
            <a:cxnSpLocks/>
          </p:cNvCxnSpPr>
          <p:nvPr/>
        </p:nvCxnSpPr>
        <p:spPr>
          <a:xfrm flipH="1" flipV="1">
            <a:off x="2889540" y="2519384"/>
            <a:ext cx="1612836" cy="978246"/>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DB13267-1435-581A-03A4-7775856DA519}"/>
              </a:ext>
            </a:extLst>
          </p:cNvPr>
          <p:cNvCxnSpPr>
            <a:cxnSpLocks/>
          </p:cNvCxnSpPr>
          <p:nvPr/>
        </p:nvCxnSpPr>
        <p:spPr>
          <a:xfrm flipH="1" flipV="1">
            <a:off x="3332686" y="2539133"/>
            <a:ext cx="2460061" cy="958497"/>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C1813BA2-CC16-9B00-BD7A-D3D4D983E566}"/>
              </a:ext>
            </a:extLst>
          </p:cNvPr>
          <p:cNvCxnSpPr>
            <a:cxnSpLocks/>
          </p:cNvCxnSpPr>
          <p:nvPr/>
        </p:nvCxnSpPr>
        <p:spPr>
          <a:xfrm flipH="1" flipV="1">
            <a:off x="3775832" y="2519384"/>
            <a:ext cx="3298004" cy="978246"/>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F7021F0B-3661-6360-8385-E469ACBA7588}"/>
              </a:ext>
            </a:extLst>
          </p:cNvPr>
          <p:cNvCxnSpPr>
            <a:cxnSpLocks/>
          </p:cNvCxnSpPr>
          <p:nvPr/>
        </p:nvCxnSpPr>
        <p:spPr>
          <a:xfrm flipH="1" flipV="1">
            <a:off x="4222921" y="2491495"/>
            <a:ext cx="4155211" cy="1006135"/>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0354FF45-9B6F-1B73-E9BC-987F4BBDE5F7}"/>
              </a:ext>
            </a:extLst>
          </p:cNvPr>
          <p:cNvCxnSpPr>
            <a:cxnSpLocks/>
          </p:cNvCxnSpPr>
          <p:nvPr/>
        </p:nvCxnSpPr>
        <p:spPr>
          <a:xfrm flipH="1" flipV="1">
            <a:off x="4684430" y="2491495"/>
            <a:ext cx="4933016" cy="1006135"/>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4E2DFFC7-DC94-387D-9581-CEE713AD996D}"/>
              </a:ext>
            </a:extLst>
          </p:cNvPr>
          <p:cNvCxnSpPr>
            <a:cxnSpLocks/>
          </p:cNvCxnSpPr>
          <p:nvPr/>
        </p:nvCxnSpPr>
        <p:spPr>
          <a:xfrm flipH="1" flipV="1">
            <a:off x="5075797" y="2446136"/>
            <a:ext cx="5734546" cy="1051494"/>
          </a:xfrm>
          <a:prstGeom prst="straightConnector1">
            <a:avLst/>
          </a:prstGeom>
          <a:ln>
            <a:solidFill>
              <a:schemeClr val="tx1">
                <a:lumMod val="50000"/>
                <a:lumOff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70371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255317" y="1744745"/>
            <a:ext cx="5473699" cy="4336441"/>
          </a:xfrm>
        </p:spPr>
        <p:txBody>
          <a:bodyPr/>
          <a:lstStyle/>
          <a:p>
            <a:pPr marL="0" indent="0" defTabSz="1219170">
              <a:spcBef>
                <a:spcPts val="1333"/>
              </a:spcBef>
              <a:buClrTx/>
              <a:buNone/>
            </a:pPr>
            <a:r>
              <a:rPr lang="en-US" sz="2133" dirty="0">
                <a:solidFill>
                  <a:prstClr val="black"/>
                </a:solidFill>
              </a:rPr>
              <a:t>Reduces failure probability</a:t>
            </a:r>
          </a:p>
          <a:p>
            <a:pPr marL="914377" lvl="1" indent="-304792" defTabSz="1219170">
              <a:spcBef>
                <a:spcPts val="667"/>
              </a:spcBef>
              <a:buClrTx/>
              <a:buFont typeface="Arial" panose="020B0604020202020204" pitchFamily="34" charset="0"/>
              <a:buChar char="•"/>
            </a:pPr>
            <a:r>
              <a:rPr lang="en-US" sz="2133" dirty="0">
                <a:solidFill>
                  <a:prstClr val="black"/>
                </a:solidFill>
              </a:rPr>
              <a:t>Robust</a:t>
            </a:r>
          </a:p>
          <a:p>
            <a:pPr marL="914377" lvl="1" indent="-304792" defTabSz="1219170">
              <a:spcBef>
                <a:spcPts val="667"/>
              </a:spcBef>
              <a:buClrTx/>
              <a:buFont typeface="Arial" panose="020B0604020202020204" pitchFamily="34" charset="0"/>
              <a:buChar char="•"/>
            </a:pPr>
            <a:r>
              <a:rPr lang="en-US" sz="2133" dirty="0">
                <a:solidFill>
                  <a:prstClr val="black"/>
                </a:solidFill>
              </a:rPr>
              <a:t>Naturally resilient</a:t>
            </a:r>
          </a:p>
          <a:p>
            <a:pPr marL="914377" lvl="1" indent="-304792" defTabSz="1219170">
              <a:spcBef>
                <a:spcPts val="667"/>
              </a:spcBef>
              <a:buClrTx/>
              <a:buFont typeface="Arial" panose="020B0604020202020204" pitchFamily="34" charset="0"/>
              <a:buChar char="•"/>
            </a:pPr>
            <a:r>
              <a:rPr lang="en-US" sz="2133" dirty="0">
                <a:solidFill>
                  <a:prstClr val="black"/>
                </a:solidFill>
              </a:rPr>
              <a:t>Built-in features</a:t>
            </a:r>
          </a:p>
          <a:p>
            <a:pPr marL="0" indent="0" defTabSz="1219170">
              <a:spcBef>
                <a:spcPts val="1333"/>
              </a:spcBef>
              <a:buClrTx/>
              <a:buNone/>
            </a:pPr>
            <a:r>
              <a:rPr lang="en-US" sz="2133" dirty="0">
                <a:solidFill>
                  <a:prstClr val="black"/>
                </a:solidFill>
              </a:rPr>
              <a:t>Reduces consequences of failure</a:t>
            </a:r>
          </a:p>
          <a:p>
            <a:pPr marL="914377" lvl="1" indent="-304792" defTabSz="1219170">
              <a:spcBef>
                <a:spcPts val="667"/>
              </a:spcBef>
              <a:buClrTx/>
              <a:buFont typeface="Arial" panose="020B0604020202020204" pitchFamily="34" charset="0"/>
              <a:buChar char="•"/>
            </a:pPr>
            <a:r>
              <a:rPr lang="en-US" sz="2133" dirty="0">
                <a:solidFill>
                  <a:prstClr val="black"/>
                </a:solidFill>
              </a:rPr>
              <a:t>Redundancy</a:t>
            </a:r>
          </a:p>
          <a:p>
            <a:pPr marL="914377" lvl="1" indent="-304792" defTabSz="1219170">
              <a:spcBef>
                <a:spcPts val="667"/>
              </a:spcBef>
              <a:buClrTx/>
              <a:buFont typeface="Arial" panose="020B0604020202020204" pitchFamily="34" charset="0"/>
              <a:buChar char="•"/>
            </a:pPr>
            <a:r>
              <a:rPr lang="en-US" sz="2133" dirty="0">
                <a:solidFill>
                  <a:prstClr val="black"/>
                </a:solidFill>
              </a:rPr>
              <a:t>Smart development</a:t>
            </a:r>
          </a:p>
          <a:p>
            <a:pPr marL="0" indent="0" defTabSz="1219170">
              <a:spcBef>
                <a:spcPts val="1333"/>
              </a:spcBef>
              <a:buClrTx/>
              <a:buNone/>
            </a:pPr>
            <a:r>
              <a:rPr lang="en-US" sz="2133" dirty="0">
                <a:solidFill>
                  <a:prstClr val="black"/>
                </a:solidFill>
              </a:rPr>
              <a:t>Reduces time of recovery</a:t>
            </a:r>
          </a:p>
          <a:p>
            <a:pPr marL="914377" lvl="1" indent="-304792" defTabSz="1219170">
              <a:spcBef>
                <a:spcPts val="667"/>
              </a:spcBef>
              <a:buClrTx/>
              <a:buFont typeface="Arial" panose="020B0604020202020204" pitchFamily="34" charset="0"/>
              <a:buChar char="•"/>
            </a:pPr>
            <a:r>
              <a:rPr lang="en-US" sz="2133" dirty="0">
                <a:solidFill>
                  <a:prstClr val="black"/>
                </a:solidFill>
              </a:rPr>
              <a:t>Pre-planning</a:t>
            </a:r>
          </a:p>
          <a:p>
            <a:pPr marL="914377" lvl="1" indent="-304792" defTabSz="1219170">
              <a:spcBef>
                <a:spcPts val="667"/>
              </a:spcBef>
              <a:buClrTx/>
              <a:buFont typeface="Arial" panose="020B0604020202020204" pitchFamily="34" charset="0"/>
              <a:buChar char="•"/>
            </a:pPr>
            <a:r>
              <a:rPr lang="en-US" sz="2133" dirty="0">
                <a:solidFill>
                  <a:prstClr val="black"/>
                </a:solidFill>
              </a:rPr>
              <a:t>Easier replacement/repair</a:t>
            </a:r>
          </a:p>
        </p:txBody>
      </p:sp>
      <p:sp>
        <p:nvSpPr>
          <p:cNvPr id="4" name="Date Placeholder 3">
            <a:extLst>
              <a:ext uri="{FF2B5EF4-FFF2-40B4-BE49-F238E27FC236}">
                <a16:creationId xmlns:a16="http://schemas.microsoft.com/office/drawing/2014/main" id="{0684FD4D-7B2A-411F-A2E4-D160076AE4FF}"/>
              </a:ext>
            </a:extLst>
          </p:cNvPr>
          <p:cNvSpPr>
            <a:spLocks noGrp="1"/>
          </p:cNvSpPr>
          <p:nvPr>
            <p:ph type="dt" sz="half" idx="10"/>
          </p:nvPr>
        </p:nvSpPr>
        <p:spPr/>
        <p:txBody>
          <a:bodyPr/>
          <a:lstStyle/>
          <a:p>
            <a:r>
              <a:rPr lang="en-GB" sz="1200" dirty="0"/>
              <a:t>19 March 2025</a:t>
            </a:r>
          </a:p>
        </p:txBody>
      </p:sp>
      <p:sp>
        <p:nvSpPr>
          <p:cNvPr id="3" name="Slide Number Placeholder 2">
            <a:extLst>
              <a:ext uri="{FF2B5EF4-FFF2-40B4-BE49-F238E27FC236}">
                <a16:creationId xmlns:a16="http://schemas.microsoft.com/office/drawing/2014/main" id="{3F2F3FDC-835B-423D-A46B-B84CBD77831B}"/>
              </a:ext>
            </a:extLst>
          </p:cNvPr>
          <p:cNvSpPr>
            <a:spLocks noGrp="1"/>
          </p:cNvSpPr>
          <p:nvPr>
            <p:ph type="sldNum" sz="quarter" idx="12"/>
          </p:nvPr>
        </p:nvSpPr>
        <p:spPr/>
        <p:txBody>
          <a:bodyPr/>
          <a:lstStyle/>
          <a:p>
            <a:fld id="{2490C926-4C7A-4456-B603-8FB00524CD8E}" type="slidenum">
              <a:rPr lang="en-GB" smtClean="0"/>
              <a:pPr/>
              <a:t>15</a:t>
            </a:fld>
            <a:endParaRPr lang="en-GB" dirty="0"/>
          </a:p>
        </p:txBody>
      </p:sp>
      <p:sp>
        <p:nvSpPr>
          <p:cNvPr id="12" name="Title 11"/>
          <p:cNvSpPr>
            <a:spLocks noGrp="1"/>
          </p:cNvSpPr>
          <p:nvPr>
            <p:ph type="title"/>
          </p:nvPr>
        </p:nvSpPr>
        <p:spPr>
          <a:xfrm>
            <a:off x="777110" y="175970"/>
            <a:ext cx="6509956" cy="911097"/>
          </a:xfrm>
        </p:spPr>
        <p:txBody>
          <a:bodyPr/>
          <a:lstStyle/>
          <a:p>
            <a:br>
              <a:rPr lang="en-US" sz="2800" dirty="0"/>
            </a:br>
            <a:r>
              <a:rPr lang="en-US" sz="2800" dirty="0"/>
              <a:t>A resilient system is one that:</a:t>
            </a:r>
            <a:br>
              <a:rPr lang="en-US" sz="2800" dirty="0"/>
            </a:br>
            <a:endParaRPr lang="en-US" dirty="0"/>
          </a:p>
        </p:txBody>
      </p:sp>
      <p:pic>
        <p:nvPicPr>
          <p:cNvPr id="2" name="Content Placeholder 7">
            <a:extLst>
              <a:ext uri="{FF2B5EF4-FFF2-40B4-BE49-F238E27FC236}">
                <a16:creationId xmlns:a16="http://schemas.microsoft.com/office/drawing/2014/main" id="{AE50375C-3A2E-49CA-9E5B-352284A44240}"/>
              </a:ext>
            </a:extLst>
          </p:cNvPr>
          <p:cNvPicPr>
            <a:picLocks noChangeAspect="1"/>
          </p:cNvPicPr>
          <p:nvPr/>
        </p:nvPicPr>
        <p:blipFill>
          <a:blip r:embed="rId3"/>
          <a:stretch>
            <a:fillRect/>
          </a:stretch>
        </p:blipFill>
        <p:spPr>
          <a:xfrm>
            <a:off x="4325160" y="1087067"/>
            <a:ext cx="7645723" cy="4683865"/>
          </a:xfrm>
          <a:prstGeom prst="rect">
            <a:avLst/>
          </a:prstGeom>
        </p:spPr>
      </p:pic>
      <p:sp>
        <p:nvSpPr>
          <p:cNvPr id="11" name="TextBox 10">
            <a:extLst>
              <a:ext uri="{FF2B5EF4-FFF2-40B4-BE49-F238E27FC236}">
                <a16:creationId xmlns:a16="http://schemas.microsoft.com/office/drawing/2014/main" id="{08164DC9-9CFC-44B3-84E7-A01782426D73}"/>
              </a:ext>
            </a:extLst>
          </p:cNvPr>
          <p:cNvSpPr txBox="1"/>
          <p:nvPr/>
        </p:nvSpPr>
        <p:spPr>
          <a:xfrm>
            <a:off x="5530591" y="4625711"/>
            <a:ext cx="3512949" cy="1569660"/>
          </a:xfrm>
          <a:prstGeom prst="rect">
            <a:avLst/>
          </a:prstGeom>
          <a:noFill/>
        </p:spPr>
        <p:txBody>
          <a:bodyPr wrap="square" rtlCol="0">
            <a:spAutoFit/>
          </a:bodyPr>
          <a:lstStyle/>
          <a:p>
            <a:pPr marL="380990" indent="-380990">
              <a:buFont typeface="Arial" panose="020B0604020202020204" pitchFamily="34" charset="0"/>
              <a:buChar char="•"/>
            </a:pPr>
            <a:r>
              <a:rPr lang="en-US" sz="2400" dirty="0"/>
              <a:t>Timber Bulkhead</a:t>
            </a:r>
          </a:p>
          <a:p>
            <a:pPr marL="380990" indent="-380990">
              <a:buFont typeface="Arial" panose="020B0604020202020204" pitchFamily="34" charset="0"/>
              <a:buChar char="•"/>
            </a:pPr>
            <a:r>
              <a:rPr lang="en-US" sz="2400" dirty="0"/>
              <a:t>Stone Seawall</a:t>
            </a:r>
          </a:p>
          <a:p>
            <a:pPr marL="380990" indent="-380990">
              <a:buFont typeface="Arial" panose="020B0604020202020204" pitchFamily="34" charset="0"/>
              <a:buChar char="•"/>
            </a:pPr>
            <a:r>
              <a:rPr lang="en-US" sz="2400" dirty="0"/>
              <a:t>Dunes</a:t>
            </a:r>
          </a:p>
          <a:p>
            <a:pPr marL="380990" indent="-380990">
              <a:buFont typeface="Arial" panose="020B0604020202020204" pitchFamily="34" charset="0"/>
              <a:buChar char="•"/>
            </a:pPr>
            <a:r>
              <a:rPr lang="en-US" sz="2400" dirty="0"/>
              <a:t>Periodic Beachfill</a:t>
            </a:r>
          </a:p>
        </p:txBody>
      </p:sp>
      <p:sp>
        <p:nvSpPr>
          <p:cNvPr id="5" name="TextBox 4">
            <a:extLst>
              <a:ext uri="{FF2B5EF4-FFF2-40B4-BE49-F238E27FC236}">
                <a16:creationId xmlns:a16="http://schemas.microsoft.com/office/drawing/2014/main" id="{6371D5A1-6BA9-D381-36B1-CD71994C34A4}"/>
              </a:ext>
            </a:extLst>
          </p:cNvPr>
          <p:cNvSpPr txBox="1"/>
          <p:nvPr/>
        </p:nvSpPr>
        <p:spPr>
          <a:xfrm>
            <a:off x="6964136" y="2530928"/>
            <a:ext cx="1265464" cy="276999"/>
          </a:xfrm>
          <a:prstGeom prst="rect">
            <a:avLst/>
          </a:prstGeom>
          <a:solidFill>
            <a:schemeClr val="bg1"/>
          </a:solidFill>
        </p:spPr>
        <p:txBody>
          <a:bodyPr wrap="square" rtlCol="0">
            <a:spAutoFit/>
          </a:bodyPr>
          <a:lstStyle/>
          <a:p>
            <a:r>
              <a:rPr lang="en-US" sz="1200" dirty="0">
                <a:solidFill>
                  <a:schemeClr val="bg1">
                    <a:lumMod val="65000"/>
                  </a:schemeClr>
                </a:solidFill>
              </a:rPr>
              <a:t>DUNE</a:t>
            </a:r>
          </a:p>
        </p:txBody>
      </p:sp>
    </p:spTree>
    <p:extLst>
      <p:ext uri="{BB962C8B-B14F-4D97-AF65-F5344CB8AC3E}">
        <p14:creationId xmlns:p14="http://schemas.microsoft.com/office/powerpoint/2010/main" val="24475250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36C2F5-C86E-4857-9ECD-309E66FD9D8F}"/>
              </a:ext>
            </a:extLst>
          </p:cNvPr>
          <p:cNvSpPr>
            <a:spLocks noGrp="1"/>
          </p:cNvSpPr>
          <p:nvPr>
            <p:ph type="sldNum" sz="quarter" idx="12"/>
          </p:nvPr>
        </p:nvSpPr>
        <p:spPr/>
        <p:txBody>
          <a:bodyPr/>
          <a:lstStyle/>
          <a:p>
            <a:fld id="{09C7B659-43B2-4829-844D-D19DED12A8EA}" type="slidenum">
              <a:rPr lang="en-US" smtClean="0"/>
              <a:t>16</a:t>
            </a:fld>
            <a:endParaRPr lang="en-US" dirty="0"/>
          </a:p>
        </p:txBody>
      </p:sp>
      <p:sp>
        <p:nvSpPr>
          <p:cNvPr id="4" name="Date Placeholder 3">
            <a:extLst>
              <a:ext uri="{FF2B5EF4-FFF2-40B4-BE49-F238E27FC236}">
                <a16:creationId xmlns:a16="http://schemas.microsoft.com/office/drawing/2014/main" id="{23F15FB9-C9CC-4AA2-9046-1E09FF0D4A64}"/>
              </a:ext>
            </a:extLst>
          </p:cNvPr>
          <p:cNvSpPr>
            <a:spLocks noGrp="1"/>
          </p:cNvSpPr>
          <p:nvPr>
            <p:ph type="dt" sz="half" idx="4294967295"/>
          </p:nvPr>
        </p:nvSpPr>
        <p:spPr>
          <a:xfrm>
            <a:off x="10979150" y="4870450"/>
            <a:ext cx="1212850" cy="98425"/>
          </a:xfrm>
          <a:prstGeom prst="rect">
            <a:avLst/>
          </a:prstGeom>
        </p:spPr>
        <p:txBody>
          <a:bodyPr vert="horz" lIns="0" tIns="0" rIns="0" bIns="0" rtlCol="0" anchor="t" anchorCtr="0"/>
          <a:lstStyle>
            <a:defPPr>
              <a:defRPr lang="en-US"/>
            </a:defPPr>
            <a:lvl1pPr marL="0" algn="r"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2DE1340-7C9C-4CC4-B432-8C213C4F9D67}" type="datetimeFigureOut">
              <a:rPr lang="en-US" smtClean="0"/>
              <a:pPr/>
              <a:t>3/17/2025</a:t>
            </a:fld>
            <a:endParaRPr lang="en-US" dirty="0"/>
          </a:p>
        </p:txBody>
      </p:sp>
      <p:pic>
        <p:nvPicPr>
          <p:cNvPr id="8" name="Picture 7">
            <a:extLst>
              <a:ext uri="{FF2B5EF4-FFF2-40B4-BE49-F238E27FC236}">
                <a16:creationId xmlns:a16="http://schemas.microsoft.com/office/drawing/2014/main" id="{4036F19B-8173-410D-9FAE-7B2C4C55AD6E}"/>
              </a:ext>
            </a:extLst>
          </p:cNvPr>
          <p:cNvPicPr>
            <a:picLocks noChangeAspect="1"/>
          </p:cNvPicPr>
          <p:nvPr/>
        </p:nvPicPr>
        <p:blipFill>
          <a:blip r:embed="rId3"/>
          <a:stretch>
            <a:fillRect/>
          </a:stretch>
        </p:blipFill>
        <p:spPr>
          <a:xfrm>
            <a:off x="1351206" y="127893"/>
            <a:ext cx="8903181" cy="6351491"/>
          </a:xfrm>
          <a:prstGeom prst="rect">
            <a:avLst/>
          </a:prstGeom>
        </p:spPr>
      </p:pic>
      <p:pic>
        <p:nvPicPr>
          <p:cNvPr id="2" name="Picture 1">
            <a:extLst>
              <a:ext uri="{FF2B5EF4-FFF2-40B4-BE49-F238E27FC236}">
                <a16:creationId xmlns:a16="http://schemas.microsoft.com/office/drawing/2014/main" id="{4BAE0182-B4FC-E7BF-87B9-DBDFBD57E988}"/>
              </a:ext>
            </a:extLst>
          </p:cNvPr>
          <p:cNvPicPr>
            <a:picLocks noChangeAspect="1"/>
          </p:cNvPicPr>
          <p:nvPr/>
        </p:nvPicPr>
        <p:blipFill>
          <a:blip r:embed="rId4"/>
          <a:stretch>
            <a:fillRect/>
          </a:stretch>
        </p:blipFill>
        <p:spPr>
          <a:xfrm>
            <a:off x="9231318" y="3946409"/>
            <a:ext cx="2641600" cy="1130300"/>
          </a:xfrm>
          <a:prstGeom prst="rect">
            <a:avLst/>
          </a:prstGeom>
        </p:spPr>
      </p:pic>
    </p:spTree>
    <p:extLst>
      <p:ext uri="{BB962C8B-B14F-4D97-AF65-F5344CB8AC3E}">
        <p14:creationId xmlns:p14="http://schemas.microsoft.com/office/powerpoint/2010/main" val="1497642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17</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790746" y="400447"/>
            <a:ext cx="7881667" cy="7440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Another way to look at it:</a:t>
            </a:r>
          </a:p>
        </p:txBody>
      </p:sp>
      <p:grpSp>
        <p:nvGrpSpPr>
          <p:cNvPr id="25" name="Group 24">
            <a:extLst>
              <a:ext uri="{FF2B5EF4-FFF2-40B4-BE49-F238E27FC236}">
                <a16:creationId xmlns:a16="http://schemas.microsoft.com/office/drawing/2014/main" id="{CA816D61-1C9F-335C-47A8-7FFD504BBB0A}"/>
              </a:ext>
            </a:extLst>
          </p:cNvPr>
          <p:cNvGrpSpPr/>
          <p:nvPr/>
        </p:nvGrpSpPr>
        <p:grpSpPr>
          <a:xfrm>
            <a:off x="1345783" y="2007703"/>
            <a:ext cx="9169197" cy="3982383"/>
            <a:chOff x="1093330" y="1409709"/>
            <a:chExt cx="10580993" cy="5082278"/>
          </a:xfrm>
        </p:grpSpPr>
        <p:cxnSp>
          <p:nvCxnSpPr>
            <p:cNvPr id="5" name="Straight Arrow Connector 4">
              <a:extLst>
                <a:ext uri="{FF2B5EF4-FFF2-40B4-BE49-F238E27FC236}">
                  <a16:creationId xmlns:a16="http://schemas.microsoft.com/office/drawing/2014/main" id="{44128293-144C-76B3-6ACA-8C5294871DF5}"/>
                </a:ext>
              </a:extLst>
            </p:cNvPr>
            <p:cNvCxnSpPr/>
            <p:nvPr/>
          </p:nvCxnSpPr>
          <p:spPr>
            <a:xfrm flipV="1">
              <a:off x="1571625" y="1590675"/>
              <a:ext cx="0" cy="4086225"/>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0F57B7-A0E2-4FF5-DB87-D2FFB40796F8}"/>
                </a:ext>
              </a:extLst>
            </p:cNvPr>
            <p:cNvSpPr txBox="1"/>
            <p:nvPr/>
          </p:nvSpPr>
          <p:spPr>
            <a:xfrm rot="16200000">
              <a:off x="-66180" y="2912605"/>
              <a:ext cx="2674186" cy="355166"/>
            </a:xfrm>
            <a:prstGeom prst="rect">
              <a:avLst/>
            </a:prstGeom>
            <a:noFill/>
          </p:spPr>
          <p:txBody>
            <a:bodyPr wrap="none" rtlCol="0">
              <a:spAutoFit/>
            </a:bodyPr>
            <a:lstStyle/>
            <a:p>
              <a:r>
                <a:rPr lang="en-US" sz="1400" dirty="0">
                  <a:latin typeface="Univers Condensed Light" panose="020B0306020202040204" pitchFamily="34" charset="0"/>
                </a:rPr>
                <a:t>Community Health/Prosperity</a:t>
              </a:r>
            </a:p>
          </p:txBody>
        </p:sp>
        <p:cxnSp>
          <p:nvCxnSpPr>
            <p:cNvPr id="7" name="Straight Arrow Connector 6">
              <a:extLst>
                <a:ext uri="{FF2B5EF4-FFF2-40B4-BE49-F238E27FC236}">
                  <a16:creationId xmlns:a16="http://schemas.microsoft.com/office/drawing/2014/main" id="{93FD2E90-9EB4-7C88-2C7B-829B83C0D088}"/>
                </a:ext>
              </a:extLst>
            </p:cNvPr>
            <p:cNvCxnSpPr>
              <a:cxnSpLocks/>
            </p:cNvCxnSpPr>
            <p:nvPr/>
          </p:nvCxnSpPr>
          <p:spPr>
            <a:xfrm>
              <a:off x="1571625" y="5676900"/>
              <a:ext cx="8715375"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20915F3-3BFA-4675-4A5A-7905630B9779}"/>
                </a:ext>
              </a:extLst>
            </p:cNvPr>
            <p:cNvSpPr txBox="1"/>
            <p:nvPr/>
          </p:nvSpPr>
          <p:spPr>
            <a:xfrm>
              <a:off x="1571624" y="5824259"/>
              <a:ext cx="9234199" cy="667728"/>
            </a:xfrm>
            <a:prstGeom prst="rect">
              <a:avLst/>
            </a:prstGeom>
            <a:noFill/>
          </p:spPr>
          <p:txBody>
            <a:bodyPr wrap="square" rtlCol="0">
              <a:spAutoFit/>
            </a:bodyPr>
            <a:lstStyle/>
            <a:p>
              <a:r>
                <a:rPr lang="en-US" sz="1400" dirty="0">
                  <a:latin typeface="Univers Condensed Light" panose="020B0306020202040204" pitchFamily="34" charset="0"/>
                </a:rPr>
                <a:t>2020		2030		2040		2050		2060	</a:t>
              </a:r>
            </a:p>
          </p:txBody>
        </p:sp>
        <p:grpSp>
          <p:nvGrpSpPr>
            <p:cNvPr id="10" name="Group 9">
              <a:extLst>
                <a:ext uri="{FF2B5EF4-FFF2-40B4-BE49-F238E27FC236}">
                  <a16:creationId xmlns:a16="http://schemas.microsoft.com/office/drawing/2014/main" id="{466DA9E2-4E93-B7A3-77F3-4B7242017B22}"/>
                </a:ext>
              </a:extLst>
            </p:cNvPr>
            <p:cNvGrpSpPr/>
            <p:nvPr/>
          </p:nvGrpSpPr>
          <p:grpSpPr>
            <a:xfrm>
              <a:off x="1752600" y="2072759"/>
              <a:ext cx="9921723" cy="3034439"/>
              <a:chOff x="1752600" y="2072759"/>
              <a:chExt cx="9921723" cy="3034439"/>
            </a:xfrm>
          </p:grpSpPr>
          <p:grpSp>
            <p:nvGrpSpPr>
              <p:cNvPr id="11" name="Group 10">
                <a:extLst>
                  <a:ext uri="{FF2B5EF4-FFF2-40B4-BE49-F238E27FC236}">
                    <a16:creationId xmlns:a16="http://schemas.microsoft.com/office/drawing/2014/main" id="{61C85352-B541-20C6-170F-6BD0FBBCC9DC}"/>
                  </a:ext>
                </a:extLst>
              </p:cNvPr>
              <p:cNvGrpSpPr/>
              <p:nvPr/>
            </p:nvGrpSpPr>
            <p:grpSpPr>
              <a:xfrm>
                <a:off x="1752600" y="2257425"/>
                <a:ext cx="8153401" cy="2849773"/>
                <a:chOff x="1752600" y="2257425"/>
                <a:chExt cx="8153401" cy="2849773"/>
              </a:xfrm>
            </p:grpSpPr>
            <p:sp>
              <p:nvSpPr>
                <p:cNvPr id="14" name="Freeform: Shape 13">
                  <a:extLst>
                    <a:ext uri="{FF2B5EF4-FFF2-40B4-BE49-F238E27FC236}">
                      <a16:creationId xmlns:a16="http://schemas.microsoft.com/office/drawing/2014/main" id="{556F2BED-A185-553E-A9AA-567A5A93851A}"/>
                    </a:ext>
                  </a:extLst>
                </p:cNvPr>
                <p:cNvSpPr/>
                <p:nvPr/>
              </p:nvSpPr>
              <p:spPr>
                <a:xfrm>
                  <a:off x="1752600" y="2257425"/>
                  <a:ext cx="8153400" cy="2247900"/>
                </a:xfrm>
                <a:custGeom>
                  <a:avLst/>
                  <a:gdLst>
                    <a:gd name="connsiteX0" fmla="*/ 0 w 8153400"/>
                    <a:gd name="connsiteY0" fmla="*/ 2247900 h 2247900"/>
                    <a:gd name="connsiteX1" fmla="*/ 1057275 w 8153400"/>
                    <a:gd name="connsiteY1" fmla="*/ 2143125 h 2247900"/>
                    <a:gd name="connsiteX2" fmla="*/ 2009775 w 8153400"/>
                    <a:gd name="connsiteY2" fmla="*/ 1914525 h 2247900"/>
                    <a:gd name="connsiteX3" fmla="*/ 3390900 w 8153400"/>
                    <a:gd name="connsiteY3" fmla="*/ 1466850 h 2247900"/>
                    <a:gd name="connsiteX4" fmla="*/ 3971925 w 8153400"/>
                    <a:gd name="connsiteY4" fmla="*/ 1219200 h 2247900"/>
                    <a:gd name="connsiteX5" fmla="*/ 4191000 w 8153400"/>
                    <a:gd name="connsiteY5" fmla="*/ 1447800 h 2247900"/>
                    <a:gd name="connsiteX6" fmla="*/ 4895850 w 8153400"/>
                    <a:gd name="connsiteY6" fmla="*/ 1162050 h 2247900"/>
                    <a:gd name="connsiteX7" fmla="*/ 5648325 w 8153400"/>
                    <a:gd name="connsiteY7" fmla="*/ 923925 h 2247900"/>
                    <a:gd name="connsiteX8" fmla="*/ 6372225 w 8153400"/>
                    <a:gd name="connsiteY8" fmla="*/ 542925 h 2247900"/>
                    <a:gd name="connsiteX9" fmla="*/ 7477125 w 8153400"/>
                    <a:gd name="connsiteY9" fmla="*/ 200025 h 2247900"/>
                    <a:gd name="connsiteX10" fmla="*/ 8153400 w 8153400"/>
                    <a:gd name="connsiteY10" fmla="*/ 0 h 22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3400" h="2247900">
                      <a:moveTo>
                        <a:pt x="0" y="2247900"/>
                      </a:moveTo>
                      <a:lnTo>
                        <a:pt x="1057275" y="2143125"/>
                      </a:lnTo>
                      <a:lnTo>
                        <a:pt x="2009775" y="1914525"/>
                      </a:lnTo>
                      <a:lnTo>
                        <a:pt x="3390900" y="1466850"/>
                      </a:lnTo>
                      <a:lnTo>
                        <a:pt x="3971925" y="1219200"/>
                      </a:lnTo>
                      <a:lnTo>
                        <a:pt x="4191000" y="1447800"/>
                      </a:lnTo>
                      <a:lnTo>
                        <a:pt x="4895850" y="1162050"/>
                      </a:lnTo>
                      <a:lnTo>
                        <a:pt x="5648325" y="923925"/>
                      </a:lnTo>
                      <a:lnTo>
                        <a:pt x="6372225" y="542925"/>
                      </a:lnTo>
                      <a:lnTo>
                        <a:pt x="7477125" y="200025"/>
                      </a:lnTo>
                      <a:lnTo>
                        <a:pt x="8153400" y="0"/>
                      </a:ln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Univers Condensed Light" panose="020B0306020202040204" pitchFamily="34" charset="0"/>
                  </a:endParaRPr>
                </a:p>
              </p:txBody>
            </p:sp>
            <p:sp>
              <p:nvSpPr>
                <p:cNvPr id="15" name="Freeform: Shape 14">
                  <a:extLst>
                    <a:ext uri="{FF2B5EF4-FFF2-40B4-BE49-F238E27FC236}">
                      <a16:creationId xmlns:a16="http://schemas.microsoft.com/office/drawing/2014/main" id="{958B4201-AD5F-7D14-0A36-F4B25BE26EE6}"/>
                    </a:ext>
                  </a:extLst>
                </p:cNvPr>
                <p:cNvSpPr/>
                <p:nvPr/>
              </p:nvSpPr>
              <p:spPr>
                <a:xfrm>
                  <a:off x="1752601" y="4010025"/>
                  <a:ext cx="8153400" cy="1097173"/>
                </a:xfrm>
                <a:custGeom>
                  <a:avLst/>
                  <a:gdLst>
                    <a:gd name="connsiteX0" fmla="*/ 0 w 8153400"/>
                    <a:gd name="connsiteY0" fmla="*/ 2247900 h 2247900"/>
                    <a:gd name="connsiteX1" fmla="*/ 1057275 w 8153400"/>
                    <a:gd name="connsiteY1" fmla="*/ 2143125 h 2247900"/>
                    <a:gd name="connsiteX2" fmla="*/ 2009775 w 8153400"/>
                    <a:gd name="connsiteY2" fmla="*/ 1914525 h 2247900"/>
                    <a:gd name="connsiteX3" fmla="*/ 3390900 w 8153400"/>
                    <a:gd name="connsiteY3" fmla="*/ 1466850 h 2247900"/>
                    <a:gd name="connsiteX4" fmla="*/ 3971925 w 8153400"/>
                    <a:gd name="connsiteY4" fmla="*/ 1219200 h 2247900"/>
                    <a:gd name="connsiteX5" fmla="*/ 4191000 w 8153400"/>
                    <a:gd name="connsiteY5" fmla="*/ 1447800 h 2247900"/>
                    <a:gd name="connsiteX6" fmla="*/ 4895850 w 8153400"/>
                    <a:gd name="connsiteY6" fmla="*/ 1162050 h 2247900"/>
                    <a:gd name="connsiteX7" fmla="*/ 5648325 w 8153400"/>
                    <a:gd name="connsiteY7" fmla="*/ 923925 h 2247900"/>
                    <a:gd name="connsiteX8" fmla="*/ 6372225 w 8153400"/>
                    <a:gd name="connsiteY8" fmla="*/ 542925 h 2247900"/>
                    <a:gd name="connsiteX9" fmla="*/ 7477125 w 8153400"/>
                    <a:gd name="connsiteY9" fmla="*/ 200025 h 2247900"/>
                    <a:gd name="connsiteX10" fmla="*/ 8153400 w 8153400"/>
                    <a:gd name="connsiteY10" fmla="*/ 0 h 2247900"/>
                    <a:gd name="connsiteX0" fmla="*/ 0 w 8153400"/>
                    <a:gd name="connsiteY0" fmla="*/ 2247900 h 2741249"/>
                    <a:gd name="connsiteX1" fmla="*/ 1057275 w 8153400"/>
                    <a:gd name="connsiteY1" fmla="*/ 2143125 h 2741249"/>
                    <a:gd name="connsiteX2" fmla="*/ 2009775 w 8153400"/>
                    <a:gd name="connsiteY2" fmla="*/ 1914525 h 2741249"/>
                    <a:gd name="connsiteX3" fmla="*/ 3390900 w 8153400"/>
                    <a:gd name="connsiteY3" fmla="*/ 1466850 h 2741249"/>
                    <a:gd name="connsiteX4" fmla="*/ 3971925 w 8153400"/>
                    <a:gd name="connsiteY4" fmla="*/ 1219200 h 2741249"/>
                    <a:gd name="connsiteX5" fmla="*/ 4210050 w 8153400"/>
                    <a:gd name="connsiteY5" fmla="*/ 2741249 h 2741249"/>
                    <a:gd name="connsiteX6" fmla="*/ 4895850 w 8153400"/>
                    <a:gd name="connsiteY6" fmla="*/ 1162050 h 2741249"/>
                    <a:gd name="connsiteX7" fmla="*/ 5648325 w 8153400"/>
                    <a:gd name="connsiteY7" fmla="*/ 923925 h 2741249"/>
                    <a:gd name="connsiteX8" fmla="*/ 6372225 w 8153400"/>
                    <a:gd name="connsiteY8" fmla="*/ 542925 h 2741249"/>
                    <a:gd name="connsiteX9" fmla="*/ 7477125 w 8153400"/>
                    <a:gd name="connsiteY9" fmla="*/ 200025 h 2741249"/>
                    <a:gd name="connsiteX10" fmla="*/ 8153400 w 8153400"/>
                    <a:gd name="connsiteY10" fmla="*/ 0 h 2741249"/>
                    <a:gd name="connsiteX0" fmla="*/ 0 w 8153400"/>
                    <a:gd name="connsiteY0" fmla="*/ 2247900 h 2741249"/>
                    <a:gd name="connsiteX1" fmla="*/ 1057275 w 8153400"/>
                    <a:gd name="connsiteY1" fmla="*/ 2143125 h 2741249"/>
                    <a:gd name="connsiteX2" fmla="*/ 2009775 w 8153400"/>
                    <a:gd name="connsiteY2" fmla="*/ 1914525 h 2741249"/>
                    <a:gd name="connsiteX3" fmla="*/ 3390900 w 8153400"/>
                    <a:gd name="connsiteY3" fmla="*/ 1466850 h 2741249"/>
                    <a:gd name="connsiteX4" fmla="*/ 3971925 w 8153400"/>
                    <a:gd name="connsiteY4" fmla="*/ 1219200 h 2741249"/>
                    <a:gd name="connsiteX5" fmla="*/ 4210050 w 8153400"/>
                    <a:gd name="connsiteY5" fmla="*/ 2741249 h 2741249"/>
                    <a:gd name="connsiteX6" fmla="*/ 5095875 w 8153400"/>
                    <a:gd name="connsiteY6" fmla="*/ 2472295 h 2741249"/>
                    <a:gd name="connsiteX7" fmla="*/ 5648325 w 8153400"/>
                    <a:gd name="connsiteY7" fmla="*/ 923925 h 2741249"/>
                    <a:gd name="connsiteX8" fmla="*/ 6372225 w 8153400"/>
                    <a:gd name="connsiteY8" fmla="*/ 542925 h 2741249"/>
                    <a:gd name="connsiteX9" fmla="*/ 7477125 w 8153400"/>
                    <a:gd name="connsiteY9" fmla="*/ 200025 h 2741249"/>
                    <a:gd name="connsiteX10" fmla="*/ 8153400 w 8153400"/>
                    <a:gd name="connsiteY10" fmla="*/ 0 h 2741249"/>
                    <a:gd name="connsiteX0" fmla="*/ 0 w 8153400"/>
                    <a:gd name="connsiteY0" fmla="*/ 2247900 h 2741249"/>
                    <a:gd name="connsiteX1" fmla="*/ 1057275 w 8153400"/>
                    <a:gd name="connsiteY1" fmla="*/ 2143125 h 2741249"/>
                    <a:gd name="connsiteX2" fmla="*/ 2009775 w 8153400"/>
                    <a:gd name="connsiteY2" fmla="*/ 1914525 h 2741249"/>
                    <a:gd name="connsiteX3" fmla="*/ 3390900 w 8153400"/>
                    <a:gd name="connsiteY3" fmla="*/ 1466850 h 2741249"/>
                    <a:gd name="connsiteX4" fmla="*/ 3971925 w 8153400"/>
                    <a:gd name="connsiteY4" fmla="*/ 1219200 h 2741249"/>
                    <a:gd name="connsiteX5" fmla="*/ 4210050 w 8153400"/>
                    <a:gd name="connsiteY5" fmla="*/ 2741249 h 2741249"/>
                    <a:gd name="connsiteX6" fmla="*/ 5095875 w 8153400"/>
                    <a:gd name="connsiteY6" fmla="*/ 2472295 h 2741249"/>
                    <a:gd name="connsiteX7" fmla="*/ 6267450 w 8153400"/>
                    <a:gd name="connsiteY7" fmla="*/ 2234171 h 2741249"/>
                    <a:gd name="connsiteX8" fmla="*/ 6372225 w 8153400"/>
                    <a:gd name="connsiteY8" fmla="*/ 542925 h 2741249"/>
                    <a:gd name="connsiteX9" fmla="*/ 7477125 w 8153400"/>
                    <a:gd name="connsiteY9" fmla="*/ 200025 h 2741249"/>
                    <a:gd name="connsiteX10" fmla="*/ 8153400 w 8153400"/>
                    <a:gd name="connsiteY10" fmla="*/ 0 h 2741249"/>
                    <a:gd name="connsiteX0" fmla="*/ 0 w 8153400"/>
                    <a:gd name="connsiteY0" fmla="*/ 2247900 h 2741249"/>
                    <a:gd name="connsiteX1" fmla="*/ 1057275 w 8153400"/>
                    <a:gd name="connsiteY1" fmla="*/ 2143125 h 2741249"/>
                    <a:gd name="connsiteX2" fmla="*/ 2009775 w 8153400"/>
                    <a:gd name="connsiteY2" fmla="*/ 1914525 h 2741249"/>
                    <a:gd name="connsiteX3" fmla="*/ 3390900 w 8153400"/>
                    <a:gd name="connsiteY3" fmla="*/ 1466850 h 2741249"/>
                    <a:gd name="connsiteX4" fmla="*/ 3971925 w 8153400"/>
                    <a:gd name="connsiteY4" fmla="*/ 1219200 h 2741249"/>
                    <a:gd name="connsiteX5" fmla="*/ 4210050 w 8153400"/>
                    <a:gd name="connsiteY5" fmla="*/ 2741249 h 2741249"/>
                    <a:gd name="connsiteX6" fmla="*/ 5095875 w 8153400"/>
                    <a:gd name="connsiteY6" fmla="*/ 2472295 h 2741249"/>
                    <a:gd name="connsiteX7" fmla="*/ 6267450 w 8153400"/>
                    <a:gd name="connsiteY7" fmla="*/ 2234171 h 2741249"/>
                    <a:gd name="connsiteX8" fmla="*/ 7239000 w 8153400"/>
                    <a:gd name="connsiteY8" fmla="*/ 1601200 h 2741249"/>
                    <a:gd name="connsiteX9" fmla="*/ 7477125 w 8153400"/>
                    <a:gd name="connsiteY9" fmla="*/ 200025 h 2741249"/>
                    <a:gd name="connsiteX10" fmla="*/ 8153400 w 8153400"/>
                    <a:gd name="connsiteY10" fmla="*/ 0 h 2741249"/>
                    <a:gd name="connsiteX0" fmla="*/ 0 w 8153400"/>
                    <a:gd name="connsiteY0" fmla="*/ 2247900 h 2741249"/>
                    <a:gd name="connsiteX1" fmla="*/ 1057275 w 8153400"/>
                    <a:gd name="connsiteY1" fmla="*/ 2143125 h 2741249"/>
                    <a:gd name="connsiteX2" fmla="*/ 2009775 w 8153400"/>
                    <a:gd name="connsiteY2" fmla="*/ 1914525 h 2741249"/>
                    <a:gd name="connsiteX3" fmla="*/ 3390900 w 8153400"/>
                    <a:gd name="connsiteY3" fmla="*/ 1466850 h 2741249"/>
                    <a:gd name="connsiteX4" fmla="*/ 3971925 w 8153400"/>
                    <a:gd name="connsiteY4" fmla="*/ 1219200 h 2741249"/>
                    <a:gd name="connsiteX5" fmla="*/ 4210050 w 8153400"/>
                    <a:gd name="connsiteY5" fmla="*/ 2741249 h 2741249"/>
                    <a:gd name="connsiteX6" fmla="*/ 5095875 w 8153400"/>
                    <a:gd name="connsiteY6" fmla="*/ 2472295 h 2741249"/>
                    <a:gd name="connsiteX7" fmla="*/ 6267450 w 8153400"/>
                    <a:gd name="connsiteY7" fmla="*/ 2234171 h 2741249"/>
                    <a:gd name="connsiteX8" fmla="*/ 7239000 w 8153400"/>
                    <a:gd name="connsiteY8" fmla="*/ 1601200 h 2741249"/>
                    <a:gd name="connsiteX9" fmla="*/ 7791450 w 8153400"/>
                    <a:gd name="connsiteY9" fmla="*/ 939137 h 2741249"/>
                    <a:gd name="connsiteX10" fmla="*/ 8153400 w 8153400"/>
                    <a:gd name="connsiteY10" fmla="*/ 0 h 2741249"/>
                    <a:gd name="connsiteX0" fmla="*/ 0 w 8353425"/>
                    <a:gd name="connsiteY0" fmla="*/ 1357605 h 1850954"/>
                    <a:gd name="connsiteX1" fmla="*/ 1057275 w 8353425"/>
                    <a:gd name="connsiteY1" fmla="*/ 1252830 h 1850954"/>
                    <a:gd name="connsiteX2" fmla="*/ 2009775 w 8353425"/>
                    <a:gd name="connsiteY2" fmla="*/ 1024230 h 1850954"/>
                    <a:gd name="connsiteX3" fmla="*/ 3390900 w 8353425"/>
                    <a:gd name="connsiteY3" fmla="*/ 576555 h 1850954"/>
                    <a:gd name="connsiteX4" fmla="*/ 3971925 w 8353425"/>
                    <a:gd name="connsiteY4" fmla="*/ 328905 h 1850954"/>
                    <a:gd name="connsiteX5" fmla="*/ 4210050 w 8353425"/>
                    <a:gd name="connsiteY5" fmla="*/ 1850954 h 1850954"/>
                    <a:gd name="connsiteX6" fmla="*/ 5095875 w 8353425"/>
                    <a:gd name="connsiteY6" fmla="*/ 1582000 h 1850954"/>
                    <a:gd name="connsiteX7" fmla="*/ 6267450 w 8353425"/>
                    <a:gd name="connsiteY7" fmla="*/ 1343876 h 1850954"/>
                    <a:gd name="connsiteX8" fmla="*/ 7239000 w 8353425"/>
                    <a:gd name="connsiteY8" fmla="*/ 710905 h 1850954"/>
                    <a:gd name="connsiteX9" fmla="*/ 7791450 w 8353425"/>
                    <a:gd name="connsiteY9" fmla="*/ 48842 h 1850954"/>
                    <a:gd name="connsiteX10" fmla="*/ 8353425 w 8353425"/>
                    <a:gd name="connsiteY10" fmla="*/ 0 h 1850954"/>
                    <a:gd name="connsiteX0" fmla="*/ 0 w 8353425"/>
                    <a:gd name="connsiteY0" fmla="*/ 1357605 h 1850954"/>
                    <a:gd name="connsiteX1" fmla="*/ 1057275 w 8353425"/>
                    <a:gd name="connsiteY1" fmla="*/ 1252830 h 1850954"/>
                    <a:gd name="connsiteX2" fmla="*/ 2009775 w 8353425"/>
                    <a:gd name="connsiteY2" fmla="*/ 1024230 h 1850954"/>
                    <a:gd name="connsiteX3" fmla="*/ 3390900 w 8353425"/>
                    <a:gd name="connsiteY3" fmla="*/ 576555 h 1850954"/>
                    <a:gd name="connsiteX4" fmla="*/ 3971925 w 8353425"/>
                    <a:gd name="connsiteY4" fmla="*/ 328905 h 1850954"/>
                    <a:gd name="connsiteX5" fmla="*/ 4210050 w 8353425"/>
                    <a:gd name="connsiteY5" fmla="*/ 1850954 h 1850954"/>
                    <a:gd name="connsiteX6" fmla="*/ 5095875 w 8353425"/>
                    <a:gd name="connsiteY6" fmla="*/ 1582000 h 1850954"/>
                    <a:gd name="connsiteX7" fmla="*/ 6267450 w 8353425"/>
                    <a:gd name="connsiteY7" fmla="*/ 1343876 h 1850954"/>
                    <a:gd name="connsiteX8" fmla="*/ 7239000 w 8353425"/>
                    <a:gd name="connsiteY8" fmla="*/ 710905 h 1850954"/>
                    <a:gd name="connsiteX9" fmla="*/ 7772400 w 8353425"/>
                    <a:gd name="connsiteY9" fmla="*/ 485591 h 1850954"/>
                    <a:gd name="connsiteX10" fmla="*/ 8353425 w 8353425"/>
                    <a:gd name="connsiteY10" fmla="*/ 0 h 1850954"/>
                    <a:gd name="connsiteX0" fmla="*/ 0 w 8353425"/>
                    <a:gd name="connsiteY0" fmla="*/ 1357605 h 1850954"/>
                    <a:gd name="connsiteX1" fmla="*/ 1057275 w 8353425"/>
                    <a:gd name="connsiteY1" fmla="*/ 1252830 h 1850954"/>
                    <a:gd name="connsiteX2" fmla="*/ 2009775 w 8353425"/>
                    <a:gd name="connsiteY2" fmla="*/ 1024230 h 1850954"/>
                    <a:gd name="connsiteX3" fmla="*/ 3390900 w 8353425"/>
                    <a:gd name="connsiteY3" fmla="*/ 576555 h 1850954"/>
                    <a:gd name="connsiteX4" fmla="*/ 3971925 w 8353425"/>
                    <a:gd name="connsiteY4" fmla="*/ 328905 h 1850954"/>
                    <a:gd name="connsiteX5" fmla="*/ 4210050 w 8353425"/>
                    <a:gd name="connsiteY5" fmla="*/ 1850954 h 1850954"/>
                    <a:gd name="connsiteX6" fmla="*/ 5095875 w 8353425"/>
                    <a:gd name="connsiteY6" fmla="*/ 1582000 h 1850954"/>
                    <a:gd name="connsiteX7" fmla="*/ 6267450 w 8353425"/>
                    <a:gd name="connsiteY7" fmla="*/ 1343876 h 1850954"/>
                    <a:gd name="connsiteX8" fmla="*/ 7219950 w 8353425"/>
                    <a:gd name="connsiteY8" fmla="*/ 979673 h 1850954"/>
                    <a:gd name="connsiteX9" fmla="*/ 7772400 w 8353425"/>
                    <a:gd name="connsiteY9" fmla="*/ 485591 h 1850954"/>
                    <a:gd name="connsiteX10" fmla="*/ 8353425 w 8353425"/>
                    <a:gd name="connsiteY10" fmla="*/ 0 h 1850954"/>
                    <a:gd name="connsiteX0" fmla="*/ 0 w 8353425"/>
                    <a:gd name="connsiteY0" fmla="*/ 1357605 h 1850954"/>
                    <a:gd name="connsiteX1" fmla="*/ 1057275 w 8353425"/>
                    <a:gd name="connsiteY1" fmla="*/ 1252830 h 1850954"/>
                    <a:gd name="connsiteX2" fmla="*/ 2009775 w 8353425"/>
                    <a:gd name="connsiteY2" fmla="*/ 1024230 h 1850954"/>
                    <a:gd name="connsiteX3" fmla="*/ 3390900 w 8353425"/>
                    <a:gd name="connsiteY3" fmla="*/ 576555 h 1850954"/>
                    <a:gd name="connsiteX4" fmla="*/ 3971925 w 8353425"/>
                    <a:gd name="connsiteY4" fmla="*/ 328905 h 1850954"/>
                    <a:gd name="connsiteX5" fmla="*/ 4210050 w 8353425"/>
                    <a:gd name="connsiteY5" fmla="*/ 1850954 h 1850954"/>
                    <a:gd name="connsiteX6" fmla="*/ 5095875 w 8353425"/>
                    <a:gd name="connsiteY6" fmla="*/ 1582000 h 1850954"/>
                    <a:gd name="connsiteX7" fmla="*/ 6219825 w 8353425"/>
                    <a:gd name="connsiteY7" fmla="*/ 1394270 h 1850954"/>
                    <a:gd name="connsiteX8" fmla="*/ 7219950 w 8353425"/>
                    <a:gd name="connsiteY8" fmla="*/ 979673 h 1850954"/>
                    <a:gd name="connsiteX9" fmla="*/ 7772400 w 8353425"/>
                    <a:gd name="connsiteY9" fmla="*/ 485591 h 1850954"/>
                    <a:gd name="connsiteX10" fmla="*/ 8353425 w 8353425"/>
                    <a:gd name="connsiteY10" fmla="*/ 0 h 1850954"/>
                    <a:gd name="connsiteX0" fmla="*/ 0 w 8353425"/>
                    <a:gd name="connsiteY0" fmla="*/ 1357605 h 1850954"/>
                    <a:gd name="connsiteX1" fmla="*/ 1057275 w 8353425"/>
                    <a:gd name="connsiteY1" fmla="*/ 1252830 h 1850954"/>
                    <a:gd name="connsiteX2" fmla="*/ 2009775 w 8353425"/>
                    <a:gd name="connsiteY2" fmla="*/ 1024230 h 1850954"/>
                    <a:gd name="connsiteX3" fmla="*/ 3390900 w 8353425"/>
                    <a:gd name="connsiteY3" fmla="*/ 576555 h 1850954"/>
                    <a:gd name="connsiteX4" fmla="*/ 3895725 w 8353425"/>
                    <a:gd name="connsiteY4" fmla="*/ 295308 h 1850954"/>
                    <a:gd name="connsiteX5" fmla="*/ 4210050 w 8353425"/>
                    <a:gd name="connsiteY5" fmla="*/ 1850954 h 1850954"/>
                    <a:gd name="connsiteX6" fmla="*/ 5095875 w 8353425"/>
                    <a:gd name="connsiteY6" fmla="*/ 1582000 h 1850954"/>
                    <a:gd name="connsiteX7" fmla="*/ 6219825 w 8353425"/>
                    <a:gd name="connsiteY7" fmla="*/ 1394270 h 1850954"/>
                    <a:gd name="connsiteX8" fmla="*/ 7219950 w 8353425"/>
                    <a:gd name="connsiteY8" fmla="*/ 979673 h 1850954"/>
                    <a:gd name="connsiteX9" fmla="*/ 7772400 w 8353425"/>
                    <a:gd name="connsiteY9" fmla="*/ 485591 h 1850954"/>
                    <a:gd name="connsiteX10" fmla="*/ 8353425 w 8353425"/>
                    <a:gd name="connsiteY10" fmla="*/ 0 h 1850954"/>
                    <a:gd name="connsiteX0" fmla="*/ 0 w 8353425"/>
                    <a:gd name="connsiteY0" fmla="*/ 1357605 h 1934944"/>
                    <a:gd name="connsiteX1" fmla="*/ 1057275 w 8353425"/>
                    <a:gd name="connsiteY1" fmla="*/ 1252830 h 1934944"/>
                    <a:gd name="connsiteX2" fmla="*/ 2009775 w 8353425"/>
                    <a:gd name="connsiteY2" fmla="*/ 1024230 h 1934944"/>
                    <a:gd name="connsiteX3" fmla="*/ 3390900 w 8353425"/>
                    <a:gd name="connsiteY3" fmla="*/ 576555 h 1934944"/>
                    <a:gd name="connsiteX4" fmla="*/ 3895725 w 8353425"/>
                    <a:gd name="connsiteY4" fmla="*/ 295308 h 1934944"/>
                    <a:gd name="connsiteX5" fmla="*/ 4143375 w 8353425"/>
                    <a:gd name="connsiteY5" fmla="*/ 1934944 h 1934944"/>
                    <a:gd name="connsiteX6" fmla="*/ 5095875 w 8353425"/>
                    <a:gd name="connsiteY6" fmla="*/ 1582000 h 1934944"/>
                    <a:gd name="connsiteX7" fmla="*/ 6219825 w 8353425"/>
                    <a:gd name="connsiteY7" fmla="*/ 1394270 h 1934944"/>
                    <a:gd name="connsiteX8" fmla="*/ 7219950 w 8353425"/>
                    <a:gd name="connsiteY8" fmla="*/ 979673 h 1934944"/>
                    <a:gd name="connsiteX9" fmla="*/ 7772400 w 8353425"/>
                    <a:gd name="connsiteY9" fmla="*/ 485591 h 1934944"/>
                    <a:gd name="connsiteX10" fmla="*/ 8353425 w 8353425"/>
                    <a:gd name="connsiteY10" fmla="*/ 0 h 1934944"/>
                    <a:gd name="connsiteX0" fmla="*/ 0 w 8353425"/>
                    <a:gd name="connsiteY0" fmla="*/ 1357605 h 1934944"/>
                    <a:gd name="connsiteX1" fmla="*/ 1057275 w 8353425"/>
                    <a:gd name="connsiteY1" fmla="*/ 1252830 h 1934944"/>
                    <a:gd name="connsiteX2" fmla="*/ 2009775 w 8353425"/>
                    <a:gd name="connsiteY2" fmla="*/ 1024230 h 1934944"/>
                    <a:gd name="connsiteX3" fmla="*/ 3390900 w 8353425"/>
                    <a:gd name="connsiteY3" fmla="*/ 576555 h 1934944"/>
                    <a:gd name="connsiteX4" fmla="*/ 4032347 w 8353425"/>
                    <a:gd name="connsiteY4" fmla="*/ 698461 h 1934944"/>
                    <a:gd name="connsiteX5" fmla="*/ 4143375 w 8353425"/>
                    <a:gd name="connsiteY5" fmla="*/ 1934944 h 1934944"/>
                    <a:gd name="connsiteX6" fmla="*/ 5095875 w 8353425"/>
                    <a:gd name="connsiteY6" fmla="*/ 1582000 h 1934944"/>
                    <a:gd name="connsiteX7" fmla="*/ 6219825 w 8353425"/>
                    <a:gd name="connsiteY7" fmla="*/ 1394270 h 1934944"/>
                    <a:gd name="connsiteX8" fmla="*/ 7219950 w 8353425"/>
                    <a:gd name="connsiteY8" fmla="*/ 979673 h 1934944"/>
                    <a:gd name="connsiteX9" fmla="*/ 7772400 w 8353425"/>
                    <a:gd name="connsiteY9" fmla="*/ 485591 h 1934944"/>
                    <a:gd name="connsiteX10" fmla="*/ 8353425 w 8353425"/>
                    <a:gd name="connsiteY10" fmla="*/ 0 h 1934944"/>
                    <a:gd name="connsiteX0" fmla="*/ 0 w 8353425"/>
                    <a:gd name="connsiteY0" fmla="*/ 1357605 h 1934944"/>
                    <a:gd name="connsiteX1" fmla="*/ 1057275 w 8353425"/>
                    <a:gd name="connsiteY1" fmla="*/ 1252830 h 1934944"/>
                    <a:gd name="connsiteX2" fmla="*/ 2009775 w 8353425"/>
                    <a:gd name="connsiteY2" fmla="*/ 1024230 h 1934944"/>
                    <a:gd name="connsiteX3" fmla="*/ 3390900 w 8353425"/>
                    <a:gd name="connsiteY3" fmla="*/ 811728 h 1934944"/>
                    <a:gd name="connsiteX4" fmla="*/ 4032347 w 8353425"/>
                    <a:gd name="connsiteY4" fmla="*/ 698461 h 1934944"/>
                    <a:gd name="connsiteX5" fmla="*/ 4143375 w 8353425"/>
                    <a:gd name="connsiteY5" fmla="*/ 1934944 h 1934944"/>
                    <a:gd name="connsiteX6" fmla="*/ 5095875 w 8353425"/>
                    <a:gd name="connsiteY6" fmla="*/ 1582000 h 1934944"/>
                    <a:gd name="connsiteX7" fmla="*/ 6219825 w 8353425"/>
                    <a:gd name="connsiteY7" fmla="*/ 1394270 h 1934944"/>
                    <a:gd name="connsiteX8" fmla="*/ 7219950 w 8353425"/>
                    <a:gd name="connsiteY8" fmla="*/ 979673 h 1934944"/>
                    <a:gd name="connsiteX9" fmla="*/ 7772400 w 8353425"/>
                    <a:gd name="connsiteY9" fmla="*/ 485591 h 1934944"/>
                    <a:gd name="connsiteX10" fmla="*/ 8353425 w 8353425"/>
                    <a:gd name="connsiteY10" fmla="*/ 0 h 1934944"/>
                    <a:gd name="connsiteX0" fmla="*/ 0 w 8353425"/>
                    <a:gd name="connsiteY0" fmla="*/ 1357605 h 1934944"/>
                    <a:gd name="connsiteX1" fmla="*/ 1057275 w 8353425"/>
                    <a:gd name="connsiteY1" fmla="*/ 1252830 h 1934944"/>
                    <a:gd name="connsiteX2" fmla="*/ 2009775 w 8353425"/>
                    <a:gd name="connsiteY2" fmla="*/ 1108220 h 1934944"/>
                    <a:gd name="connsiteX3" fmla="*/ 3390900 w 8353425"/>
                    <a:gd name="connsiteY3" fmla="*/ 811728 h 1934944"/>
                    <a:gd name="connsiteX4" fmla="*/ 4032347 w 8353425"/>
                    <a:gd name="connsiteY4" fmla="*/ 698461 h 1934944"/>
                    <a:gd name="connsiteX5" fmla="*/ 4143375 w 8353425"/>
                    <a:gd name="connsiteY5" fmla="*/ 1934944 h 1934944"/>
                    <a:gd name="connsiteX6" fmla="*/ 5095875 w 8353425"/>
                    <a:gd name="connsiteY6" fmla="*/ 1582000 h 1934944"/>
                    <a:gd name="connsiteX7" fmla="*/ 6219825 w 8353425"/>
                    <a:gd name="connsiteY7" fmla="*/ 1394270 h 1934944"/>
                    <a:gd name="connsiteX8" fmla="*/ 7219950 w 8353425"/>
                    <a:gd name="connsiteY8" fmla="*/ 979673 h 1934944"/>
                    <a:gd name="connsiteX9" fmla="*/ 7772400 w 8353425"/>
                    <a:gd name="connsiteY9" fmla="*/ 485591 h 1934944"/>
                    <a:gd name="connsiteX10" fmla="*/ 8353425 w 8353425"/>
                    <a:gd name="connsiteY10" fmla="*/ 0 h 1934944"/>
                    <a:gd name="connsiteX0" fmla="*/ 0 w 8353425"/>
                    <a:gd name="connsiteY0" fmla="*/ 1357605 h 1934944"/>
                    <a:gd name="connsiteX1" fmla="*/ 1057275 w 8353425"/>
                    <a:gd name="connsiteY1" fmla="*/ 1252830 h 1934944"/>
                    <a:gd name="connsiteX2" fmla="*/ 2009775 w 8353425"/>
                    <a:gd name="connsiteY2" fmla="*/ 1108220 h 1934944"/>
                    <a:gd name="connsiteX3" fmla="*/ 3390900 w 8353425"/>
                    <a:gd name="connsiteY3" fmla="*/ 811728 h 1934944"/>
                    <a:gd name="connsiteX4" fmla="*/ 3983553 w 8353425"/>
                    <a:gd name="connsiteY4" fmla="*/ 681663 h 1934944"/>
                    <a:gd name="connsiteX5" fmla="*/ 4143375 w 8353425"/>
                    <a:gd name="connsiteY5" fmla="*/ 1934944 h 1934944"/>
                    <a:gd name="connsiteX6" fmla="*/ 5095875 w 8353425"/>
                    <a:gd name="connsiteY6" fmla="*/ 1582000 h 1934944"/>
                    <a:gd name="connsiteX7" fmla="*/ 6219825 w 8353425"/>
                    <a:gd name="connsiteY7" fmla="*/ 1394270 h 1934944"/>
                    <a:gd name="connsiteX8" fmla="*/ 7219950 w 8353425"/>
                    <a:gd name="connsiteY8" fmla="*/ 979673 h 1934944"/>
                    <a:gd name="connsiteX9" fmla="*/ 7772400 w 8353425"/>
                    <a:gd name="connsiteY9" fmla="*/ 485591 h 1934944"/>
                    <a:gd name="connsiteX10" fmla="*/ 8353425 w 8353425"/>
                    <a:gd name="connsiteY10" fmla="*/ 0 h 193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3425" h="1934944">
                      <a:moveTo>
                        <a:pt x="0" y="1357605"/>
                      </a:moveTo>
                      <a:lnTo>
                        <a:pt x="1057275" y="1252830"/>
                      </a:lnTo>
                      <a:lnTo>
                        <a:pt x="2009775" y="1108220"/>
                      </a:lnTo>
                      <a:lnTo>
                        <a:pt x="3390900" y="811728"/>
                      </a:lnTo>
                      <a:lnTo>
                        <a:pt x="3983553" y="681663"/>
                      </a:lnTo>
                      <a:lnTo>
                        <a:pt x="4143375" y="1934944"/>
                      </a:lnTo>
                      <a:lnTo>
                        <a:pt x="5095875" y="1582000"/>
                      </a:lnTo>
                      <a:lnTo>
                        <a:pt x="6219825" y="1394270"/>
                      </a:lnTo>
                      <a:lnTo>
                        <a:pt x="7219950" y="979673"/>
                      </a:lnTo>
                      <a:lnTo>
                        <a:pt x="7772400" y="485591"/>
                      </a:lnTo>
                      <a:lnTo>
                        <a:pt x="835342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Univers Condensed Light" panose="020B0306020202040204" pitchFamily="34" charset="0"/>
                  </a:endParaRPr>
                </a:p>
              </p:txBody>
            </p:sp>
          </p:grpSp>
          <p:sp>
            <p:nvSpPr>
              <p:cNvPr id="12" name="TextBox 11">
                <a:extLst>
                  <a:ext uri="{FF2B5EF4-FFF2-40B4-BE49-F238E27FC236}">
                    <a16:creationId xmlns:a16="http://schemas.microsoft.com/office/drawing/2014/main" id="{08B3AAFB-9790-C99A-E745-53AFEAAE3667}"/>
                  </a:ext>
                </a:extLst>
              </p:cNvPr>
              <p:cNvSpPr txBox="1"/>
              <p:nvPr/>
            </p:nvSpPr>
            <p:spPr>
              <a:xfrm>
                <a:off x="10027612" y="2072759"/>
                <a:ext cx="1343339" cy="432059"/>
              </a:xfrm>
              <a:prstGeom prst="rect">
                <a:avLst/>
              </a:prstGeom>
              <a:noFill/>
            </p:spPr>
            <p:txBody>
              <a:bodyPr wrap="none" rtlCol="0">
                <a:spAutoFit/>
              </a:bodyPr>
              <a:lstStyle/>
              <a:p>
                <a:r>
                  <a:rPr lang="en-US" sz="1600" dirty="0">
                    <a:solidFill>
                      <a:srgbClr val="92D050"/>
                    </a:solidFill>
                    <a:latin typeface="Univers Condensed Light" panose="020B0306020202040204" pitchFamily="34" charset="0"/>
                  </a:rPr>
                  <a:t>Resilient City</a:t>
                </a:r>
              </a:p>
            </p:txBody>
          </p:sp>
          <p:sp>
            <p:nvSpPr>
              <p:cNvPr id="13" name="TextBox 12">
                <a:extLst>
                  <a:ext uri="{FF2B5EF4-FFF2-40B4-BE49-F238E27FC236}">
                    <a16:creationId xmlns:a16="http://schemas.microsoft.com/office/drawing/2014/main" id="{662157F2-3779-C563-F5E5-CDDB9EC48307}"/>
                  </a:ext>
                </a:extLst>
              </p:cNvPr>
              <p:cNvSpPr txBox="1"/>
              <p:nvPr/>
            </p:nvSpPr>
            <p:spPr>
              <a:xfrm>
                <a:off x="10027612" y="3825360"/>
                <a:ext cx="1646711" cy="432059"/>
              </a:xfrm>
              <a:prstGeom prst="rect">
                <a:avLst/>
              </a:prstGeom>
              <a:noFill/>
            </p:spPr>
            <p:txBody>
              <a:bodyPr wrap="none" rtlCol="0">
                <a:spAutoFit/>
              </a:bodyPr>
              <a:lstStyle/>
              <a:p>
                <a:r>
                  <a:rPr lang="en-US" sz="1600" dirty="0">
                    <a:solidFill>
                      <a:srgbClr val="FF0000"/>
                    </a:solidFill>
                    <a:latin typeface="Univers Condensed Light" panose="020B0306020202040204" pitchFamily="34" charset="0"/>
                  </a:rPr>
                  <a:t>Un-Resilient City</a:t>
                </a:r>
              </a:p>
            </p:txBody>
          </p:sp>
        </p:grpSp>
        <p:grpSp>
          <p:nvGrpSpPr>
            <p:cNvPr id="16" name="Group 15">
              <a:extLst>
                <a:ext uri="{FF2B5EF4-FFF2-40B4-BE49-F238E27FC236}">
                  <a16:creationId xmlns:a16="http://schemas.microsoft.com/office/drawing/2014/main" id="{108CC99D-A215-3F13-34DC-BDDFB90C66D9}"/>
                </a:ext>
              </a:extLst>
            </p:cNvPr>
            <p:cNvGrpSpPr/>
            <p:nvPr/>
          </p:nvGrpSpPr>
          <p:grpSpPr>
            <a:xfrm>
              <a:off x="4884390" y="1409709"/>
              <a:ext cx="1622661" cy="1838316"/>
              <a:chOff x="4884390" y="1409709"/>
              <a:chExt cx="1622661" cy="1838316"/>
            </a:xfrm>
          </p:grpSpPr>
          <p:cxnSp>
            <p:nvCxnSpPr>
              <p:cNvPr id="17" name="Straight Arrow Connector 16">
                <a:extLst>
                  <a:ext uri="{FF2B5EF4-FFF2-40B4-BE49-F238E27FC236}">
                    <a16:creationId xmlns:a16="http://schemas.microsoft.com/office/drawing/2014/main" id="{FD2A4846-3869-B622-15EE-96A36C81C9B5}"/>
                  </a:ext>
                </a:extLst>
              </p:cNvPr>
              <p:cNvCxnSpPr/>
              <p:nvPr/>
            </p:nvCxnSpPr>
            <p:spPr>
              <a:xfrm>
                <a:off x="5781675" y="1876425"/>
                <a:ext cx="0" cy="137160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06F87A-88A7-1CDF-0ED7-61EBE5677F2E}"/>
                  </a:ext>
                </a:extLst>
              </p:cNvPr>
              <p:cNvSpPr txBox="1"/>
              <p:nvPr/>
            </p:nvSpPr>
            <p:spPr>
              <a:xfrm>
                <a:off x="4884390" y="1409709"/>
                <a:ext cx="1622661" cy="432059"/>
              </a:xfrm>
              <a:prstGeom prst="rect">
                <a:avLst/>
              </a:prstGeom>
              <a:noFill/>
            </p:spPr>
            <p:txBody>
              <a:bodyPr wrap="none" rtlCol="0">
                <a:spAutoFit/>
              </a:bodyPr>
              <a:lstStyle/>
              <a:p>
                <a:r>
                  <a:rPr lang="en-US" sz="1600" dirty="0">
                    <a:latin typeface="Univers Condensed Light" panose="020B0306020202040204" pitchFamily="34" charset="0"/>
                  </a:rPr>
                  <a:t>Natural Disaster</a:t>
                </a:r>
              </a:p>
            </p:txBody>
          </p:sp>
        </p:grpSp>
        <p:sp>
          <p:nvSpPr>
            <p:cNvPr id="19" name="TextBox 18">
              <a:extLst>
                <a:ext uri="{FF2B5EF4-FFF2-40B4-BE49-F238E27FC236}">
                  <a16:creationId xmlns:a16="http://schemas.microsoft.com/office/drawing/2014/main" id="{77FB9926-D99B-86E9-02D8-A58608834DBE}"/>
                </a:ext>
              </a:extLst>
            </p:cNvPr>
            <p:cNvSpPr txBox="1"/>
            <p:nvPr/>
          </p:nvSpPr>
          <p:spPr>
            <a:xfrm>
              <a:off x="3998354" y="4686194"/>
              <a:ext cx="1385885" cy="432059"/>
            </a:xfrm>
            <a:prstGeom prst="rect">
              <a:avLst/>
            </a:prstGeom>
            <a:noFill/>
          </p:spPr>
          <p:txBody>
            <a:bodyPr wrap="none" rtlCol="0">
              <a:spAutoFit/>
            </a:bodyPr>
            <a:lstStyle/>
            <a:p>
              <a:r>
                <a:rPr lang="en-US" sz="1600" dirty="0">
                  <a:latin typeface="Univers Condensed Light" panose="020B0306020202040204" pitchFamily="34" charset="0"/>
                </a:rPr>
                <a:t>Larger Impact</a:t>
              </a:r>
            </a:p>
          </p:txBody>
        </p:sp>
        <p:sp>
          <p:nvSpPr>
            <p:cNvPr id="20" name="TextBox 19">
              <a:extLst>
                <a:ext uri="{FF2B5EF4-FFF2-40B4-BE49-F238E27FC236}">
                  <a16:creationId xmlns:a16="http://schemas.microsoft.com/office/drawing/2014/main" id="{911CFFCA-0AEC-0402-9EF1-3710C16D65D9}"/>
                </a:ext>
              </a:extLst>
            </p:cNvPr>
            <p:cNvSpPr txBox="1"/>
            <p:nvPr/>
          </p:nvSpPr>
          <p:spPr>
            <a:xfrm>
              <a:off x="2259416" y="2921216"/>
              <a:ext cx="2186858" cy="746284"/>
            </a:xfrm>
            <a:prstGeom prst="rect">
              <a:avLst/>
            </a:prstGeom>
            <a:noFill/>
          </p:spPr>
          <p:txBody>
            <a:bodyPr wrap="none" rtlCol="0">
              <a:spAutoFit/>
            </a:bodyPr>
            <a:lstStyle/>
            <a:p>
              <a:r>
                <a:rPr lang="en-US" sz="1600" dirty="0">
                  <a:latin typeface="Univers Condensed Light" panose="020B0306020202040204" pitchFamily="34" charset="0"/>
                </a:rPr>
                <a:t>Business as usual</a:t>
              </a:r>
            </a:p>
            <a:p>
              <a:r>
                <a:rPr lang="en-US" sz="1600" dirty="0">
                  <a:latin typeface="Univers Condensed Light" panose="020B0306020202040204" pitchFamily="34" charset="0"/>
                </a:rPr>
                <a:t>Resilient City Prospers </a:t>
              </a:r>
            </a:p>
          </p:txBody>
        </p:sp>
        <p:grpSp>
          <p:nvGrpSpPr>
            <p:cNvPr id="21" name="Group 20">
              <a:extLst>
                <a:ext uri="{FF2B5EF4-FFF2-40B4-BE49-F238E27FC236}">
                  <a16:creationId xmlns:a16="http://schemas.microsoft.com/office/drawing/2014/main" id="{B8EFBF9F-A43B-0F4D-D3C6-D856D1B6AA5A}"/>
                </a:ext>
              </a:extLst>
            </p:cNvPr>
            <p:cNvGrpSpPr/>
            <p:nvPr/>
          </p:nvGrpSpPr>
          <p:grpSpPr>
            <a:xfrm>
              <a:off x="5705475" y="3444776"/>
              <a:ext cx="3314700" cy="2041784"/>
              <a:chOff x="5705475" y="3444776"/>
              <a:chExt cx="3314700" cy="2041784"/>
            </a:xfrm>
          </p:grpSpPr>
          <p:sp>
            <p:nvSpPr>
              <p:cNvPr id="22" name="TextBox 21">
                <a:extLst>
                  <a:ext uri="{FF2B5EF4-FFF2-40B4-BE49-F238E27FC236}">
                    <a16:creationId xmlns:a16="http://schemas.microsoft.com/office/drawing/2014/main" id="{4DC198A1-F76D-9532-D3BE-9ED848729150}"/>
                  </a:ext>
                </a:extLst>
              </p:cNvPr>
              <p:cNvSpPr txBox="1"/>
              <p:nvPr/>
            </p:nvSpPr>
            <p:spPr>
              <a:xfrm>
                <a:off x="6575128" y="5054501"/>
                <a:ext cx="1648559" cy="432059"/>
              </a:xfrm>
              <a:prstGeom prst="rect">
                <a:avLst/>
              </a:prstGeom>
              <a:noFill/>
            </p:spPr>
            <p:txBody>
              <a:bodyPr wrap="none" rtlCol="0">
                <a:spAutoFit/>
              </a:bodyPr>
              <a:lstStyle/>
              <a:p>
                <a:r>
                  <a:rPr lang="en-US" sz="1600" dirty="0">
                    <a:latin typeface="Univers Condensed Light" panose="020B0306020202040204" pitchFamily="34" charset="0"/>
                  </a:rPr>
                  <a:t>Slower Recovery</a:t>
                </a:r>
              </a:p>
            </p:txBody>
          </p:sp>
          <p:cxnSp>
            <p:nvCxnSpPr>
              <p:cNvPr id="23" name="Straight Arrow Connector 22">
                <a:extLst>
                  <a:ext uri="{FF2B5EF4-FFF2-40B4-BE49-F238E27FC236}">
                    <a16:creationId xmlns:a16="http://schemas.microsoft.com/office/drawing/2014/main" id="{1ABF4B17-0B51-D75B-E9BB-84E209EA04E8}"/>
                  </a:ext>
                </a:extLst>
              </p:cNvPr>
              <p:cNvCxnSpPr>
                <a:cxnSpLocks/>
              </p:cNvCxnSpPr>
              <p:nvPr/>
            </p:nvCxnSpPr>
            <p:spPr>
              <a:xfrm>
                <a:off x="5705475" y="4368701"/>
                <a:ext cx="33147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BC6058A-5050-8970-B6D6-250CFFAEA22A}"/>
                  </a:ext>
                </a:extLst>
              </p:cNvPr>
              <p:cNvCxnSpPr>
                <a:cxnSpLocks/>
              </p:cNvCxnSpPr>
              <p:nvPr/>
            </p:nvCxnSpPr>
            <p:spPr>
              <a:xfrm>
                <a:off x="5781675" y="3444776"/>
                <a:ext cx="6477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6785468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F685F-CF72-B017-FB51-0AB928D0CC3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522119-3536-A61E-E301-0E65248C0CE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18</a:t>
            </a:fld>
            <a:endParaRPr lang="en-GB" dirty="0">
              <a:solidFill>
                <a:srgbClr val="192D38"/>
              </a:solidFill>
            </a:endParaRPr>
          </a:p>
        </p:txBody>
      </p:sp>
      <p:sp>
        <p:nvSpPr>
          <p:cNvPr id="4" name="Title 7">
            <a:extLst>
              <a:ext uri="{FF2B5EF4-FFF2-40B4-BE49-F238E27FC236}">
                <a16:creationId xmlns:a16="http://schemas.microsoft.com/office/drawing/2014/main" id="{AB47D341-F2A0-BC5F-F649-2BADA7592B7C}"/>
              </a:ext>
            </a:extLst>
          </p:cNvPr>
          <p:cNvSpPr txBox="1">
            <a:spLocks/>
          </p:cNvSpPr>
          <p:nvPr/>
        </p:nvSpPr>
        <p:spPr>
          <a:xfrm>
            <a:off x="479425" y="358695"/>
            <a:ext cx="11495239" cy="70398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Lessons Learned</a:t>
            </a:r>
          </a:p>
        </p:txBody>
      </p:sp>
      <p:sp>
        <p:nvSpPr>
          <p:cNvPr id="5" name="TextBox 4">
            <a:extLst>
              <a:ext uri="{FF2B5EF4-FFF2-40B4-BE49-F238E27FC236}">
                <a16:creationId xmlns:a16="http://schemas.microsoft.com/office/drawing/2014/main" id="{FC7D9CE6-A46E-3485-218D-1B5BA9CFC87B}"/>
              </a:ext>
            </a:extLst>
          </p:cNvPr>
          <p:cNvSpPr txBox="1"/>
          <p:nvPr/>
        </p:nvSpPr>
        <p:spPr>
          <a:xfrm>
            <a:off x="1626046" y="1951672"/>
            <a:ext cx="6977627" cy="3631763"/>
          </a:xfrm>
          <a:prstGeom prst="rect">
            <a:avLst/>
          </a:prstGeom>
          <a:noFill/>
        </p:spPr>
        <p:txBody>
          <a:bodyPr wrap="square" rtlCol="0">
            <a:spAutoFit/>
          </a:bodyPr>
          <a:lstStyle/>
          <a:p>
            <a:pPr marL="342900" indent="-342900">
              <a:spcAft>
                <a:spcPts val="1200"/>
              </a:spcAft>
              <a:buFont typeface="+mj-lt"/>
              <a:buAutoNum type="arabicPeriod"/>
            </a:pPr>
            <a:r>
              <a:rPr lang="en-US" sz="2000" b="1" dirty="0">
                <a:solidFill>
                  <a:schemeClr val="accent6"/>
                </a:solidFill>
                <a:latin typeface="Arial" panose="020B0604020202020204" pitchFamily="34" charset="0"/>
                <a:cs typeface="Arial" panose="020B0604020202020204" pitchFamily="34" charset="0"/>
              </a:rPr>
              <a:t>Creating a digital twin using software such as City Simulator can help assess vulnerabilities and disruptors</a:t>
            </a:r>
          </a:p>
          <a:p>
            <a:pPr marL="342900" indent="-342900">
              <a:spcAft>
                <a:spcPts val="1200"/>
              </a:spcAft>
              <a:buFont typeface="+mj-lt"/>
              <a:buAutoNum type="arabicPeriod"/>
            </a:pPr>
            <a:r>
              <a:rPr lang="en-US" sz="2000" b="1" dirty="0">
                <a:solidFill>
                  <a:schemeClr val="accent6"/>
                </a:solidFill>
                <a:latin typeface="Arial" panose="020B0604020202020204" pitchFamily="34" charset="0"/>
                <a:cs typeface="Arial" panose="020B0604020202020204" pitchFamily="34" charset="0"/>
              </a:rPr>
              <a:t>Assessing the vulnerabilities can help prioritize expenditure of resources to increase resilience</a:t>
            </a:r>
          </a:p>
          <a:p>
            <a:pPr marL="342900" indent="-342900">
              <a:spcAft>
                <a:spcPts val="1200"/>
              </a:spcAft>
              <a:buFont typeface="+mj-lt"/>
              <a:buAutoNum type="arabicPeriod"/>
            </a:pPr>
            <a:r>
              <a:rPr lang="en-US" sz="2000" b="1" dirty="0">
                <a:solidFill>
                  <a:schemeClr val="accent6"/>
                </a:solidFill>
                <a:latin typeface="Arial" panose="020B0604020202020204" pitchFamily="34" charset="0"/>
                <a:cs typeface="Arial" panose="020B0604020202020204" pitchFamily="34" charset="0"/>
              </a:rPr>
              <a:t>Initiating projects (adaptation) before the disruption event early, will effectively minimize post-event disruptions (increase resilience).</a:t>
            </a:r>
          </a:p>
          <a:p>
            <a:pPr marL="342900" indent="-342900">
              <a:spcAft>
                <a:spcPts val="1200"/>
              </a:spcAft>
              <a:buFont typeface="+mj-lt"/>
              <a:buAutoNum type="arabicPeriod"/>
            </a:pPr>
            <a:r>
              <a:rPr lang="en-US" sz="2000" b="1" dirty="0">
                <a:solidFill>
                  <a:schemeClr val="accent6"/>
                </a:solidFill>
                <a:latin typeface="Arial" panose="020B0604020202020204" pitchFamily="34" charset="0"/>
                <a:cs typeface="Arial" panose="020B0604020202020204" pitchFamily="34" charset="0"/>
              </a:rPr>
              <a:t>A more resilient community will have a faster recovery</a:t>
            </a:r>
          </a:p>
        </p:txBody>
      </p:sp>
    </p:spTree>
    <p:extLst>
      <p:ext uri="{BB962C8B-B14F-4D97-AF65-F5344CB8AC3E}">
        <p14:creationId xmlns:p14="http://schemas.microsoft.com/office/powerpoint/2010/main" val="281663711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a:extLst>
              <a:ext uri="{FF2B5EF4-FFF2-40B4-BE49-F238E27FC236}">
                <a16:creationId xmlns:a16="http://schemas.microsoft.com/office/drawing/2014/main" id="{DD1415A9-0542-5363-EAB3-A94C7E90A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3626" y="4817350"/>
            <a:ext cx="1728787" cy="925103"/>
          </a:xfrm>
          <a:prstGeom prst="rect">
            <a:avLst/>
          </a:prstGeom>
          <a:solidFill>
            <a:schemeClr val="bg1"/>
          </a:solidFill>
        </p:spPr>
      </p:pic>
    </p:spTree>
    <p:extLst>
      <p:ext uri="{BB962C8B-B14F-4D97-AF65-F5344CB8AC3E}">
        <p14:creationId xmlns:p14="http://schemas.microsoft.com/office/powerpoint/2010/main" val="280111710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8D994-B452-3559-229A-50520821D631}"/>
            </a:ext>
          </a:extLst>
        </p:cNvPr>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FF8BB11A-6587-3B4E-6A92-03F7E40CD8A1}"/>
              </a:ext>
            </a:extLst>
          </p:cNvPr>
          <p:cNvSpPr>
            <a:spLocks noGrp="1"/>
          </p:cNvSpPr>
          <p:nvPr>
            <p:ph sz="half" idx="1"/>
          </p:nvPr>
        </p:nvSpPr>
        <p:spPr>
          <a:xfrm>
            <a:off x="247650" y="1838325"/>
            <a:ext cx="5157024" cy="4336441"/>
          </a:xfrm>
        </p:spPr>
        <p:txBody>
          <a:bodyPr/>
          <a:lstStyle/>
          <a:p>
            <a:pPr marL="608965" lvl="1" indent="0" defTabSz="1219170">
              <a:spcBef>
                <a:spcPts val="0"/>
              </a:spcBef>
              <a:buClrTx/>
              <a:buNone/>
            </a:pPr>
            <a:r>
              <a:rPr lang="en-US" sz="2133" b="1" dirty="0">
                <a:solidFill>
                  <a:prstClr val="black"/>
                </a:solidFill>
              </a:rPr>
              <a:t>the degree to which a system, or part of it, may react adversely during the occurrence of a hazardous event.</a:t>
            </a:r>
            <a:endParaRPr lang="en-US" dirty="0"/>
          </a:p>
          <a:p>
            <a:pPr marL="951865" lvl="1" indent="-342900" defTabSz="1219170">
              <a:spcBef>
                <a:spcPts val="0"/>
              </a:spcBef>
              <a:buClrTx/>
            </a:pPr>
            <a:r>
              <a:rPr lang="en-US" sz="2100" dirty="0">
                <a:solidFill>
                  <a:prstClr val="black"/>
                </a:solidFill>
              </a:rPr>
              <a:t>Acute (short term) – Storm</a:t>
            </a:r>
            <a:endParaRPr lang="en-US" sz="2100" dirty="0">
              <a:solidFill>
                <a:prstClr val="black"/>
              </a:solidFill>
              <a:cs typeface="Arial"/>
            </a:endParaRPr>
          </a:p>
          <a:p>
            <a:pPr marL="951865" lvl="1" indent="-342900" defTabSz="1219170">
              <a:spcBef>
                <a:spcPts val="0"/>
              </a:spcBef>
              <a:buClrTx/>
            </a:pPr>
            <a:r>
              <a:rPr lang="en-US" sz="2100" dirty="0">
                <a:solidFill>
                  <a:prstClr val="black"/>
                </a:solidFill>
              </a:rPr>
              <a:t>Chronic (long term) – background erosion</a:t>
            </a:r>
          </a:p>
          <a:p>
            <a:pPr marL="951865" lvl="1" indent="-342900" defTabSz="1219170">
              <a:spcBef>
                <a:spcPts val="0"/>
              </a:spcBef>
              <a:buClrTx/>
            </a:pPr>
            <a:endParaRPr lang="en-US" sz="2100" dirty="0">
              <a:solidFill>
                <a:prstClr val="black"/>
              </a:solidFill>
              <a:cs typeface="Arial"/>
            </a:endParaRPr>
          </a:p>
          <a:p>
            <a:pPr marL="608965" lvl="1" indent="0" defTabSz="1219170">
              <a:spcBef>
                <a:spcPts val="0"/>
              </a:spcBef>
              <a:buClrTx/>
              <a:buNone/>
            </a:pPr>
            <a:r>
              <a:rPr lang="en-US" sz="2133" b="1" dirty="0">
                <a:solidFill>
                  <a:prstClr val="black"/>
                </a:solidFill>
              </a:rPr>
              <a:t>Climate Vulnerabilities can also be thought of as </a:t>
            </a:r>
            <a:r>
              <a:rPr lang="en-US" sz="2133" b="1" dirty="0">
                <a:solidFill>
                  <a:srgbClr val="FF0000"/>
                </a:solidFill>
              </a:rPr>
              <a:t>Disruptors</a:t>
            </a:r>
          </a:p>
        </p:txBody>
      </p:sp>
      <p:sp>
        <p:nvSpPr>
          <p:cNvPr id="4" name="Date Placeholder 3">
            <a:extLst>
              <a:ext uri="{FF2B5EF4-FFF2-40B4-BE49-F238E27FC236}">
                <a16:creationId xmlns:a16="http://schemas.microsoft.com/office/drawing/2014/main" id="{866A74C2-6086-DD92-0553-6E417B15FD57}"/>
              </a:ext>
            </a:extLst>
          </p:cNvPr>
          <p:cNvSpPr>
            <a:spLocks noGrp="1"/>
          </p:cNvSpPr>
          <p:nvPr>
            <p:ph type="dt" sz="half" idx="10"/>
          </p:nvPr>
        </p:nvSpPr>
        <p:spPr/>
        <p:txBody>
          <a:bodyPr/>
          <a:lstStyle/>
          <a:p>
            <a:r>
              <a:rPr lang="en-GB" sz="1200" dirty="0"/>
              <a:t>19 March 2025</a:t>
            </a:r>
          </a:p>
        </p:txBody>
      </p:sp>
      <p:sp>
        <p:nvSpPr>
          <p:cNvPr id="3" name="Slide Number Placeholder 2">
            <a:extLst>
              <a:ext uri="{FF2B5EF4-FFF2-40B4-BE49-F238E27FC236}">
                <a16:creationId xmlns:a16="http://schemas.microsoft.com/office/drawing/2014/main" id="{A1625878-5E6E-B50D-4D3A-52B8CD43BCE5}"/>
              </a:ext>
            </a:extLst>
          </p:cNvPr>
          <p:cNvSpPr>
            <a:spLocks noGrp="1"/>
          </p:cNvSpPr>
          <p:nvPr>
            <p:ph type="sldNum" sz="quarter" idx="12"/>
          </p:nvPr>
        </p:nvSpPr>
        <p:spPr/>
        <p:txBody>
          <a:bodyPr/>
          <a:lstStyle/>
          <a:p>
            <a:fld id="{2490C926-4C7A-4456-B603-8FB00524CD8E}" type="slidenum">
              <a:rPr lang="en-GB" smtClean="0"/>
              <a:pPr/>
              <a:t>2</a:t>
            </a:fld>
            <a:endParaRPr lang="en-GB" dirty="0"/>
          </a:p>
        </p:txBody>
      </p:sp>
      <p:sp>
        <p:nvSpPr>
          <p:cNvPr id="12" name="Title 11">
            <a:extLst>
              <a:ext uri="{FF2B5EF4-FFF2-40B4-BE49-F238E27FC236}">
                <a16:creationId xmlns:a16="http://schemas.microsoft.com/office/drawing/2014/main" id="{3B331D1E-7B3D-BC53-4015-6CFCC1BEC55E}"/>
              </a:ext>
            </a:extLst>
          </p:cNvPr>
          <p:cNvSpPr>
            <a:spLocks noGrp="1"/>
          </p:cNvSpPr>
          <p:nvPr>
            <p:ph type="title"/>
          </p:nvPr>
        </p:nvSpPr>
        <p:spPr>
          <a:xfrm>
            <a:off x="753462" y="503965"/>
            <a:ext cx="6509956" cy="1334360"/>
          </a:xfrm>
        </p:spPr>
        <p:txBody>
          <a:bodyPr/>
          <a:lstStyle/>
          <a:p>
            <a:r>
              <a:rPr lang="en-US" dirty="0"/>
              <a:t>What is Vulnerability?</a:t>
            </a:r>
            <a:br>
              <a:rPr lang="en-US" dirty="0"/>
            </a:br>
            <a:r>
              <a:rPr lang="en-US" sz="2800" dirty="0"/>
              <a:t>A vulnerable system is defined as:</a:t>
            </a:r>
            <a:endParaRPr lang="en-US" dirty="0"/>
          </a:p>
        </p:txBody>
      </p:sp>
      <p:pic>
        <p:nvPicPr>
          <p:cNvPr id="3078" name="Picture 6" descr="Gandys Beach Homes for Sale - Redfin | Gandys Beach, NJ Real Estate ...">
            <a:extLst>
              <a:ext uri="{FF2B5EF4-FFF2-40B4-BE49-F238E27FC236}">
                <a16:creationId xmlns:a16="http://schemas.microsoft.com/office/drawing/2014/main" id="{66E7432B-5CB8-8ECE-5509-93E2C0624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1838325"/>
            <a:ext cx="60960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0036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3</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367371" y="337906"/>
            <a:ext cx="11495239" cy="8178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City Simulator Defined</a:t>
            </a:r>
          </a:p>
        </p:txBody>
      </p:sp>
      <p:sp>
        <p:nvSpPr>
          <p:cNvPr id="6" name="TextBox 5">
            <a:extLst>
              <a:ext uri="{FF2B5EF4-FFF2-40B4-BE49-F238E27FC236}">
                <a16:creationId xmlns:a16="http://schemas.microsoft.com/office/drawing/2014/main" id="{FF3F330B-A884-F2A0-4611-396B4BAB5406}"/>
              </a:ext>
            </a:extLst>
          </p:cNvPr>
          <p:cNvSpPr txBox="1"/>
          <p:nvPr/>
        </p:nvSpPr>
        <p:spPr>
          <a:xfrm>
            <a:off x="1197409" y="1866663"/>
            <a:ext cx="4052913" cy="3539430"/>
          </a:xfrm>
          <a:prstGeom prst="rect">
            <a:avLst/>
          </a:prstGeom>
          <a:noFill/>
        </p:spPr>
        <p:txBody>
          <a:bodyPr wrap="square" rtlCol="0">
            <a:spAutoFit/>
          </a:bodyPr>
          <a:lstStyle/>
          <a:p>
            <a:r>
              <a:rPr lang="en-US" sz="2800" dirty="0">
                <a:latin typeface="+mj-lt"/>
              </a:rPr>
              <a:t>“A map-based decision support tool that helps communities understand their vulnerabilities to future disasters and find the most effective mitigation and adaptation actions.” </a:t>
            </a:r>
          </a:p>
        </p:txBody>
      </p:sp>
      <p:grpSp>
        <p:nvGrpSpPr>
          <p:cNvPr id="18" name="Group 17">
            <a:extLst>
              <a:ext uri="{FF2B5EF4-FFF2-40B4-BE49-F238E27FC236}">
                <a16:creationId xmlns:a16="http://schemas.microsoft.com/office/drawing/2014/main" id="{85A8F169-03AE-1905-1BDB-F7E6A65834AA}"/>
              </a:ext>
            </a:extLst>
          </p:cNvPr>
          <p:cNvGrpSpPr/>
          <p:nvPr/>
        </p:nvGrpSpPr>
        <p:grpSpPr>
          <a:xfrm>
            <a:off x="6681773" y="2216373"/>
            <a:ext cx="1832489" cy="3729317"/>
            <a:chOff x="5346032" y="1707629"/>
            <a:chExt cx="2364193" cy="4885912"/>
          </a:xfrm>
        </p:grpSpPr>
        <p:sp>
          <p:nvSpPr>
            <p:cNvPr id="9" name="Rectangle 8">
              <a:extLst>
                <a:ext uri="{FF2B5EF4-FFF2-40B4-BE49-F238E27FC236}">
                  <a16:creationId xmlns:a16="http://schemas.microsoft.com/office/drawing/2014/main" id="{4B8FA2C2-0D0F-70E8-8EA3-9C4F4325A381}"/>
                </a:ext>
              </a:extLst>
            </p:cNvPr>
            <p:cNvSpPr/>
            <p:nvPr/>
          </p:nvSpPr>
          <p:spPr>
            <a:xfrm>
              <a:off x="5346032" y="4614802"/>
              <a:ext cx="2338128" cy="1978739"/>
            </a:xfrm>
            <a:prstGeom prst="rect">
              <a:avLst/>
            </a:prstGeom>
            <a:solidFill>
              <a:schemeClr val="bg1">
                <a:lumMod val="95000"/>
              </a:schemeClr>
            </a:solidFill>
            <a:ln>
              <a:noFill/>
            </a:ln>
            <a:effectLst>
              <a:outerShdw blurRad="63500" algn="ctr" rotWithShape="0">
                <a:schemeClr val="bg1">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Univers Condensed Light" panose="020B0306020202040204" pitchFamily="34" charset="0"/>
              </a:endParaRPr>
            </a:p>
          </p:txBody>
        </p:sp>
        <p:sp>
          <p:nvSpPr>
            <p:cNvPr id="10" name="Rectangle 9">
              <a:extLst>
                <a:ext uri="{FF2B5EF4-FFF2-40B4-BE49-F238E27FC236}">
                  <a16:creationId xmlns:a16="http://schemas.microsoft.com/office/drawing/2014/main" id="{306465B5-1AF0-825F-6A15-54970CF30135}"/>
                </a:ext>
              </a:extLst>
            </p:cNvPr>
            <p:cNvSpPr/>
            <p:nvPr/>
          </p:nvSpPr>
          <p:spPr>
            <a:xfrm>
              <a:off x="5346032" y="1707629"/>
              <a:ext cx="2338128" cy="1674506"/>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Univers Condensed Light" panose="020B0306020202040204" pitchFamily="34" charset="0"/>
              </a:endParaRPr>
            </a:p>
          </p:txBody>
        </p:sp>
        <p:pic>
          <p:nvPicPr>
            <p:cNvPr id="11" name="Picture 2" descr="Installing ArcGIS For Desktop | University of Redlands">
              <a:extLst>
                <a:ext uri="{FF2B5EF4-FFF2-40B4-BE49-F238E27FC236}">
                  <a16:creationId xmlns:a16="http://schemas.microsoft.com/office/drawing/2014/main" id="{EDF00A31-625B-CE19-C47C-103419CCE3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46106" y="1805070"/>
              <a:ext cx="2134120" cy="1193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661AE1-4DC9-E4EF-C25D-8B932FC2FA7B}"/>
                </a:ext>
              </a:extLst>
            </p:cNvPr>
            <p:cNvSpPr txBox="1"/>
            <p:nvPr/>
          </p:nvSpPr>
          <p:spPr>
            <a:xfrm>
              <a:off x="5786013" y="3048216"/>
              <a:ext cx="1454303" cy="302421"/>
            </a:xfrm>
            <a:prstGeom prst="rect">
              <a:avLst/>
            </a:prstGeom>
            <a:noFill/>
          </p:spPr>
          <p:txBody>
            <a:bodyPr wrap="none" rtlCol="0">
              <a:spAutoFit/>
            </a:bodyPr>
            <a:lstStyle/>
            <a:p>
              <a:r>
                <a:rPr lang="en-US" sz="900" dirty="0">
                  <a:latin typeface="Univers Condensed Light" panose="020B0306020202040204" pitchFamily="34" charset="0"/>
                </a:rPr>
                <a:t>Esri ArcMap Extension</a:t>
              </a:r>
            </a:p>
          </p:txBody>
        </p:sp>
        <p:sp>
          <p:nvSpPr>
            <p:cNvPr id="13" name="Rectangle 12">
              <a:extLst>
                <a:ext uri="{FF2B5EF4-FFF2-40B4-BE49-F238E27FC236}">
                  <a16:creationId xmlns:a16="http://schemas.microsoft.com/office/drawing/2014/main" id="{B0015944-2652-5F22-7001-D4B861C680A5}"/>
                </a:ext>
              </a:extLst>
            </p:cNvPr>
            <p:cNvSpPr/>
            <p:nvPr/>
          </p:nvSpPr>
          <p:spPr>
            <a:xfrm>
              <a:off x="5346032" y="3481687"/>
              <a:ext cx="2338128" cy="1071551"/>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latin typeface="Univers Condensed Light" panose="020B0306020202040204" pitchFamily="34" charset="0"/>
              </a:endParaRPr>
            </a:p>
          </p:txBody>
        </p:sp>
        <p:pic>
          <p:nvPicPr>
            <p:cNvPr id="14" name="Picture 4" descr="NET Logo / Software / Logo-Load.Com">
              <a:extLst>
                <a:ext uri="{FF2B5EF4-FFF2-40B4-BE49-F238E27FC236}">
                  <a16:creationId xmlns:a16="http://schemas.microsoft.com/office/drawing/2014/main" id="{1C04A847-E2F4-BADB-9025-56374DF714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6107" y="3552084"/>
              <a:ext cx="2134120" cy="6931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ADBC3DF-AB86-84D3-8A64-FAD6C85A1E0B}"/>
                </a:ext>
              </a:extLst>
            </p:cNvPr>
            <p:cNvSpPr txBox="1"/>
            <p:nvPr/>
          </p:nvSpPr>
          <p:spPr>
            <a:xfrm>
              <a:off x="5446105" y="4250360"/>
              <a:ext cx="2264120" cy="282261"/>
            </a:xfrm>
            <a:prstGeom prst="rect">
              <a:avLst/>
            </a:prstGeom>
            <a:noFill/>
          </p:spPr>
          <p:txBody>
            <a:bodyPr wrap="square" rtlCol="0">
              <a:spAutoFit/>
            </a:bodyPr>
            <a:lstStyle/>
            <a:p>
              <a:r>
                <a:rPr lang="en-US" sz="800" dirty="0">
                  <a:latin typeface="Univers Condensed Light" panose="020B0306020202040204" pitchFamily="34" charset="0"/>
                </a:rPr>
                <a:t>Microsoft Visual Studio 2019 C#, Vb.net</a:t>
              </a:r>
            </a:p>
          </p:txBody>
        </p:sp>
        <p:pic>
          <p:nvPicPr>
            <p:cNvPr id="17" name="Picture 6" descr="NET Programming with ArcObjects | Kids rugs, Objects, Remote sensing">
              <a:extLst>
                <a:ext uri="{FF2B5EF4-FFF2-40B4-BE49-F238E27FC236}">
                  <a16:creationId xmlns:a16="http://schemas.microsoft.com/office/drawing/2014/main" id="{78942AC4-61C7-676A-F496-93E679A4BE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0856" y="4652789"/>
              <a:ext cx="2219296" cy="1860921"/>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3A0EE3B8-7597-99D5-3A28-F91A479A2C4B}"/>
              </a:ext>
            </a:extLst>
          </p:cNvPr>
          <p:cNvSpPr txBox="1"/>
          <p:nvPr/>
        </p:nvSpPr>
        <p:spPr>
          <a:xfrm>
            <a:off x="6687498" y="1779741"/>
            <a:ext cx="1749197" cy="369332"/>
          </a:xfrm>
          <a:prstGeom prst="rect">
            <a:avLst/>
          </a:prstGeom>
          <a:noFill/>
        </p:spPr>
        <p:txBody>
          <a:bodyPr wrap="none" rtlCol="0">
            <a:spAutoFit/>
          </a:bodyPr>
          <a:lstStyle/>
          <a:p>
            <a:r>
              <a:rPr lang="en-US" dirty="0"/>
              <a:t>V 1.0 (desktop)</a:t>
            </a:r>
          </a:p>
        </p:txBody>
      </p:sp>
      <p:sp>
        <p:nvSpPr>
          <p:cNvPr id="20" name="TextBox 19">
            <a:extLst>
              <a:ext uri="{FF2B5EF4-FFF2-40B4-BE49-F238E27FC236}">
                <a16:creationId xmlns:a16="http://schemas.microsoft.com/office/drawing/2014/main" id="{A5A75A6F-3EAB-5594-075F-8C3608B77A2C}"/>
              </a:ext>
            </a:extLst>
          </p:cNvPr>
          <p:cNvSpPr txBox="1"/>
          <p:nvPr/>
        </p:nvSpPr>
        <p:spPr>
          <a:xfrm>
            <a:off x="9427261" y="1779741"/>
            <a:ext cx="1556836" cy="369332"/>
          </a:xfrm>
          <a:prstGeom prst="rect">
            <a:avLst/>
          </a:prstGeom>
          <a:noFill/>
        </p:spPr>
        <p:txBody>
          <a:bodyPr wrap="none" rtlCol="0">
            <a:spAutoFit/>
          </a:bodyPr>
          <a:lstStyle/>
          <a:p>
            <a:r>
              <a:rPr lang="en-US" dirty="0"/>
              <a:t>V 2.0 (online)</a:t>
            </a:r>
          </a:p>
        </p:txBody>
      </p:sp>
      <p:grpSp>
        <p:nvGrpSpPr>
          <p:cNvPr id="21" name="Group 20">
            <a:extLst>
              <a:ext uri="{FF2B5EF4-FFF2-40B4-BE49-F238E27FC236}">
                <a16:creationId xmlns:a16="http://schemas.microsoft.com/office/drawing/2014/main" id="{4FF406EC-A380-1CD0-614D-F7889AE2C122}"/>
              </a:ext>
            </a:extLst>
          </p:cNvPr>
          <p:cNvGrpSpPr/>
          <p:nvPr/>
        </p:nvGrpSpPr>
        <p:grpSpPr>
          <a:xfrm>
            <a:off x="9339528" y="2225862"/>
            <a:ext cx="1832490" cy="3729317"/>
            <a:chOff x="5346032" y="1707629"/>
            <a:chExt cx="2364194" cy="4885912"/>
          </a:xfrm>
        </p:grpSpPr>
        <p:sp>
          <p:nvSpPr>
            <p:cNvPr id="22" name="Rectangle 21">
              <a:extLst>
                <a:ext uri="{FF2B5EF4-FFF2-40B4-BE49-F238E27FC236}">
                  <a16:creationId xmlns:a16="http://schemas.microsoft.com/office/drawing/2014/main" id="{A58093C5-4415-8D84-1753-2D09CFE65EC9}"/>
                </a:ext>
              </a:extLst>
            </p:cNvPr>
            <p:cNvSpPr/>
            <p:nvPr/>
          </p:nvSpPr>
          <p:spPr>
            <a:xfrm>
              <a:off x="5346032" y="4614802"/>
              <a:ext cx="2338128" cy="1978739"/>
            </a:xfrm>
            <a:prstGeom prst="rect">
              <a:avLst/>
            </a:prstGeom>
            <a:solidFill>
              <a:schemeClr val="bg1">
                <a:lumMod val="95000"/>
              </a:schemeClr>
            </a:solidFill>
            <a:ln>
              <a:noFill/>
            </a:ln>
            <a:effectLst>
              <a:outerShdw blurRad="63500" algn="ctr" rotWithShape="0">
                <a:schemeClr val="bg1">
                  <a:lumMod val="50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Univers Condensed Light" panose="020B0306020202040204" pitchFamily="34" charset="0"/>
              </a:endParaRPr>
            </a:p>
          </p:txBody>
        </p:sp>
        <p:sp>
          <p:nvSpPr>
            <p:cNvPr id="23" name="Rectangle 22">
              <a:extLst>
                <a:ext uri="{FF2B5EF4-FFF2-40B4-BE49-F238E27FC236}">
                  <a16:creationId xmlns:a16="http://schemas.microsoft.com/office/drawing/2014/main" id="{8C58E939-9C54-12D7-D97E-4843AA5DDF17}"/>
                </a:ext>
              </a:extLst>
            </p:cNvPr>
            <p:cNvSpPr/>
            <p:nvPr/>
          </p:nvSpPr>
          <p:spPr>
            <a:xfrm>
              <a:off x="5346032" y="1707629"/>
              <a:ext cx="2338128" cy="1674506"/>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Univers Condensed Light" panose="020B0306020202040204" pitchFamily="34" charset="0"/>
              </a:endParaRPr>
            </a:p>
          </p:txBody>
        </p:sp>
        <p:sp>
          <p:nvSpPr>
            <p:cNvPr id="25" name="TextBox 24">
              <a:extLst>
                <a:ext uri="{FF2B5EF4-FFF2-40B4-BE49-F238E27FC236}">
                  <a16:creationId xmlns:a16="http://schemas.microsoft.com/office/drawing/2014/main" id="{CD903668-1DCC-56E6-4DD8-6E47546CDF0B}"/>
                </a:ext>
              </a:extLst>
            </p:cNvPr>
            <p:cNvSpPr txBox="1"/>
            <p:nvPr/>
          </p:nvSpPr>
          <p:spPr>
            <a:xfrm>
              <a:off x="5392818" y="2968657"/>
              <a:ext cx="2215371" cy="443552"/>
            </a:xfrm>
            <a:prstGeom prst="rect">
              <a:avLst/>
            </a:prstGeom>
            <a:noFill/>
          </p:spPr>
          <p:txBody>
            <a:bodyPr wrap="none" rtlCol="0">
              <a:spAutoFit/>
            </a:bodyPr>
            <a:lstStyle/>
            <a:p>
              <a:pPr algn="ctr"/>
              <a:r>
                <a:rPr lang="en-US" sz="800" dirty="0">
                  <a:latin typeface="Univers Condensed Light" panose="020B0306020202040204" pitchFamily="34" charset="0"/>
                </a:rPr>
                <a:t>Asp.net Single Page Application</a:t>
              </a:r>
            </a:p>
            <a:p>
              <a:pPr algn="ctr"/>
              <a:r>
                <a:rPr lang="en-US" sz="800" dirty="0">
                  <a:latin typeface="Univers Condensed Light" panose="020B0306020202040204" pitchFamily="34" charset="0"/>
                </a:rPr>
                <a:t>SQL Server/ C# / HTML5, CSS, JavaScript</a:t>
              </a:r>
            </a:p>
          </p:txBody>
        </p:sp>
        <p:sp>
          <p:nvSpPr>
            <p:cNvPr id="26" name="Rectangle 25">
              <a:extLst>
                <a:ext uri="{FF2B5EF4-FFF2-40B4-BE49-F238E27FC236}">
                  <a16:creationId xmlns:a16="http://schemas.microsoft.com/office/drawing/2014/main" id="{1708FE32-1833-2A03-87F1-FE38A482AC14}"/>
                </a:ext>
              </a:extLst>
            </p:cNvPr>
            <p:cNvSpPr/>
            <p:nvPr/>
          </p:nvSpPr>
          <p:spPr>
            <a:xfrm>
              <a:off x="5346032" y="3481687"/>
              <a:ext cx="2338128" cy="1071551"/>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latin typeface="Univers Condensed Light" panose="020B0306020202040204" pitchFamily="34" charset="0"/>
              </a:endParaRPr>
            </a:p>
          </p:txBody>
        </p:sp>
        <p:sp>
          <p:nvSpPr>
            <p:cNvPr id="28" name="TextBox 27">
              <a:extLst>
                <a:ext uri="{FF2B5EF4-FFF2-40B4-BE49-F238E27FC236}">
                  <a16:creationId xmlns:a16="http://schemas.microsoft.com/office/drawing/2014/main" id="{9114B757-5855-A40F-DDA0-862FCA7CCB02}"/>
                </a:ext>
              </a:extLst>
            </p:cNvPr>
            <p:cNvSpPr txBox="1"/>
            <p:nvPr/>
          </p:nvSpPr>
          <p:spPr>
            <a:xfrm>
              <a:off x="5372097" y="4250360"/>
              <a:ext cx="2338129" cy="282261"/>
            </a:xfrm>
            <a:prstGeom prst="rect">
              <a:avLst/>
            </a:prstGeom>
            <a:noFill/>
          </p:spPr>
          <p:txBody>
            <a:bodyPr wrap="square" rtlCol="0">
              <a:spAutoFit/>
            </a:bodyPr>
            <a:lstStyle/>
            <a:p>
              <a:r>
                <a:rPr lang="en-US" sz="800" dirty="0">
                  <a:latin typeface="Univers Condensed Light" panose="020B0306020202040204" pitchFamily="34" charset="0"/>
                </a:rPr>
                <a:t>Open-source plug-ins for mapping, charting</a:t>
              </a:r>
            </a:p>
          </p:txBody>
        </p:sp>
      </p:grpSp>
      <p:pic>
        <p:nvPicPr>
          <p:cNvPr id="1026" name="Picture 2" descr="Complete Guide for Leaflet JS : Beginner to Expert | Udemy">
            <a:extLst>
              <a:ext uri="{FF2B5EF4-FFF2-40B4-BE49-F238E27FC236}">
                <a16:creationId xmlns:a16="http://schemas.microsoft.com/office/drawing/2014/main" id="{52E556C3-FB4F-79DD-92CA-427B72E51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0823" y="3636503"/>
            <a:ext cx="936859" cy="527139"/>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A8FF02E-ABAE-DEDE-FE73-D08ADA20B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3784" y="2314193"/>
            <a:ext cx="821155" cy="8211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otly logo - DLF">
            <a:extLst>
              <a:ext uri="{FF2B5EF4-FFF2-40B4-BE49-F238E27FC236}">
                <a16:creationId xmlns:a16="http://schemas.microsoft.com/office/drawing/2014/main" id="{A9FD56D8-BA02-4821-2B54-31F6B209F1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1512" y="3582723"/>
            <a:ext cx="570200" cy="6346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Microsoft Azure (Windows Azure) Logo in SVG Vector ...">
            <a:extLst>
              <a:ext uri="{FF2B5EF4-FFF2-40B4-BE49-F238E27FC236}">
                <a16:creationId xmlns:a16="http://schemas.microsoft.com/office/drawing/2014/main" id="{A8559012-FE34-B2F8-AE4A-B7EA53FA6C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0823" y="4470308"/>
            <a:ext cx="1734719" cy="11564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EBB8115-C699-3FA1-6DD5-1F9C466D6C74}"/>
              </a:ext>
            </a:extLst>
          </p:cNvPr>
          <p:cNvSpPr txBox="1"/>
          <p:nvPr/>
        </p:nvSpPr>
        <p:spPr>
          <a:xfrm>
            <a:off x="9346391" y="5683261"/>
            <a:ext cx="1812287" cy="215444"/>
          </a:xfrm>
          <a:prstGeom prst="rect">
            <a:avLst/>
          </a:prstGeom>
          <a:noFill/>
        </p:spPr>
        <p:txBody>
          <a:bodyPr wrap="square" rtlCol="0">
            <a:spAutoFit/>
          </a:bodyPr>
          <a:lstStyle/>
          <a:p>
            <a:pPr algn="ctr"/>
            <a:r>
              <a:rPr lang="en-US" sz="800" dirty="0">
                <a:latin typeface="Univers Condensed Light" panose="020B0306020202040204" pitchFamily="34" charset="0"/>
              </a:rPr>
              <a:t>Cloud-based, wide access</a:t>
            </a:r>
          </a:p>
        </p:txBody>
      </p:sp>
    </p:spTree>
    <p:extLst>
      <p:ext uri="{BB962C8B-B14F-4D97-AF65-F5344CB8AC3E}">
        <p14:creationId xmlns:p14="http://schemas.microsoft.com/office/powerpoint/2010/main" val="225915453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4</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449534" y="378188"/>
            <a:ext cx="11495239" cy="21386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How City Simulator works</a:t>
            </a:r>
          </a:p>
        </p:txBody>
      </p:sp>
      <p:grpSp>
        <p:nvGrpSpPr>
          <p:cNvPr id="18" name="Group 17">
            <a:extLst>
              <a:ext uri="{FF2B5EF4-FFF2-40B4-BE49-F238E27FC236}">
                <a16:creationId xmlns:a16="http://schemas.microsoft.com/office/drawing/2014/main" id="{5960BCD8-A0DD-33B9-ABE2-BDE88C522968}"/>
              </a:ext>
            </a:extLst>
          </p:cNvPr>
          <p:cNvGrpSpPr/>
          <p:nvPr/>
        </p:nvGrpSpPr>
        <p:grpSpPr>
          <a:xfrm>
            <a:off x="896885" y="1540489"/>
            <a:ext cx="10257941" cy="4518285"/>
            <a:chOff x="178392" y="1113720"/>
            <a:chExt cx="10931091" cy="5239196"/>
          </a:xfrm>
        </p:grpSpPr>
        <p:pic>
          <p:nvPicPr>
            <p:cNvPr id="5" name="Picture 2" descr="VU.CITY Models">
              <a:extLst>
                <a:ext uri="{FF2B5EF4-FFF2-40B4-BE49-F238E27FC236}">
                  <a16:creationId xmlns:a16="http://schemas.microsoft.com/office/drawing/2014/main" id="{5DE0E827-57D7-C043-542E-A8708D41E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92" y="2549501"/>
              <a:ext cx="3926884" cy="24870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EC0A73-12B8-1474-9E15-622D83D80C43}"/>
                </a:ext>
              </a:extLst>
            </p:cNvPr>
            <p:cNvSpPr txBox="1"/>
            <p:nvPr/>
          </p:nvSpPr>
          <p:spPr>
            <a:xfrm>
              <a:off x="841125" y="1113720"/>
              <a:ext cx="2613882" cy="678078"/>
            </a:xfrm>
            <a:prstGeom prst="rect">
              <a:avLst/>
            </a:prstGeom>
            <a:noFill/>
          </p:spPr>
          <p:txBody>
            <a:bodyPr wrap="none" rtlCol="0">
              <a:spAutoFit/>
            </a:bodyPr>
            <a:lstStyle/>
            <a:p>
              <a:r>
                <a:rPr lang="en-US" sz="3200" b="1" dirty="0">
                  <a:solidFill>
                    <a:srgbClr val="0070C0"/>
                  </a:solidFill>
                  <a:latin typeface="+mj-lt"/>
                </a:rPr>
                <a:t>Digital Twin</a:t>
              </a:r>
            </a:p>
          </p:txBody>
        </p:sp>
        <p:sp>
          <p:nvSpPr>
            <p:cNvPr id="7" name="TextBox 6">
              <a:extLst>
                <a:ext uri="{FF2B5EF4-FFF2-40B4-BE49-F238E27FC236}">
                  <a16:creationId xmlns:a16="http://schemas.microsoft.com/office/drawing/2014/main" id="{72CF6E0E-469E-ACD8-6C0D-A6ADCE539656}"/>
                </a:ext>
              </a:extLst>
            </p:cNvPr>
            <p:cNvSpPr txBox="1"/>
            <p:nvPr/>
          </p:nvSpPr>
          <p:spPr>
            <a:xfrm>
              <a:off x="5348253" y="1113720"/>
              <a:ext cx="2139003" cy="963586"/>
            </a:xfrm>
            <a:prstGeom prst="rect">
              <a:avLst/>
            </a:prstGeom>
            <a:noFill/>
          </p:spPr>
          <p:txBody>
            <a:bodyPr wrap="none" rtlCol="0">
              <a:spAutoFit/>
            </a:bodyPr>
            <a:lstStyle/>
            <a:p>
              <a:r>
                <a:rPr lang="en-US" sz="3200" b="1" dirty="0">
                  <a:solidFill>
                    <a:srgbClr val="0070C0"/>
                  </a:solidFill>
                  <a:latin typeface="+mj-lt"/>
                </a:rPr>
                <a:t>Simulate </a:t>
              </a:r>
            </a:p>
            <a:p>
              <a:pPr algn="ctr"/>
              <a:r>
                <a:rPr lang="en-US" sz="1400" b="1" dirty="0">
                  <a:solidFill>
                    <a:srgbClr val="0070C0"/>
                  </a:solidFill>
                  <a:latin typeface="+mj-lt"/>
                </a:rPr>
                <a:t>2020-2100</a:t>
              </a:r>
            </a:p>
          </p:txBody>
        </p:sp>
        <p:sp>
          <p:nvSpPr>
            <p:cNvPr id="9" name="TextBox 8">
              <a:extLst>
                <a:ext uri="{FF2B5EF4-FFF2-40B4-BE49-F238E27FC236}">
                  <a16:creationId xmlns:a16="http://schemas.microsoft.com/office/drawing/2014/main" id="{04C70581-481D-8FD9-2599-2891829F8E81}"/>
                </a:ext>
              </a:extLst>
            </p:cNvPr>
            <p:cNvSpPr txBox="1"/>
            <p:nvPr/>
          </p:nvSpPr>
          <p:spPr>
            <a:xfrm>
              <a:off x="9103837" y="1113720"/>
              <a:ext cx="1968183" cy="678078"/>
            </a:xfrm>
            <a:prstGeom prst="rect">
              <a:avLst/>
            </a:prstGeom>
            <a:noFill/>
          </p:spPr>
          <p:txBody>
            <a:bodyPr wrap="none" rtlCol="0">
              <a:spAutoFit/>
            </a:bodyPr>
            <a:lstStyle/>
            <a:p>
              <a:r>
                <a:rPr lang="en-US" sz="3200" b="1" dirty="0">
                  <a:solidFill>
                    <a:srgbClr val="0070C0"/>
                  </a:solidFill>
                  <a:latin typeface="+mj-lt"/>
                </a:rPr>
                <a:t>Measure</a:t>
              </a:r>
              <a:endParaRPr lang="en-US" sz="1400" b="1" dirty="0">
                <a:solidFill>
                  <a:srgbClr val="0070C0"/>
                </a:solidFill>
                <a:latin typeface="+mj-lt"/>
              </a:endParaRPr>
            </a:p>
          </p:txBody>
        </p:sp>
        <p:sp>
          <p:nvSpPr>
            <p:cNvPr id="10" name="TextBox 9">
              <a:extLst>
                <a:ext uri="{FF2B5EF4-FFF2-40B4-BE49-F238E27FC236}">
                  <a16:creationId xmlns:a16="http://schemas.microsoft.com/office/drawing/2014/main" id="{DDE1BA28-F283-C65B-24EF-43A559DF0342}"/>
                </a:ext>
              </a:extLst>
            </p:cNvPr>
            <p:cNvSpPr txBox="1"/>
            <p:nvPr/>
          </p:nvSpPr>
          <p:spPr>
            <a:xfrm>
              <a:off x="875035" y="5175357"/>
              <a:ext cx="2533596" cy="1070651"/>
            </a:xfrm>
            <a:prstGeom prst="rect">
              <a:avLst/>
            </a:prstGeom>
            <a:noFill/>
          </p:spPr>
          <p:txBody>
            <a:bodyPr wrap="none" rtlCol="0">
              <a:spAutoFit/>
            </a:bodyPr>
            <a:lstStyle/>
            <a:p>
              <a:pPr algn="ctr"/>
              <a:r>
                <a:rPr lang="en-US" dirty="0">
                  <a:solidFill>
                    <a:srgbClr val="0070C0"/>
                  </a:solidFill>
                  <a:latin typeface="+mj-lt"/>
                </a:rPr>
                <a:t>System Users</a:t>
              </a:r>
            </a:p>
            <a:p>
              <a:pPr algn="ctr"/>
              <a:r>
                <a:rPr lang="en-US" dirty="0">
                  <a:solidFill>
                    <a:srgbClr val="0070C0"/>
                  </a:solidFill>
                  <a:latin typeface="+mj-lt"/>
                </a:rPr>
                <a:t>System Infrastructure</a:t>
              </a:r>
            </a:p>
            <a:p>
              <a:pPr algn="ctr"/>
              <a:r>
                <a:rPr lang="en-US" dirty="0">
                  <a:solidFill>
                    <a:srgbClr val="0070C0"/>
                  </a:solidFill>
                  <a:latin typeface="+mj-lt"/>
                </a:rPr>
                <a:t>System Control</a:t>
              </a:r>
            </a:p>
          </p:txBody>
        </p:sp>
        <p:graphicFrame>
          <p:nvGraphicFramePr>
            <p:cNvPr id="11" name="Diagram 10">
              <a:extLst>
                <a:ext uri="{FF2B5EF4-FFF2-40B4-BE49-F238E27FC236}">
                  <a16:creationId xmlns:a16="http://schemas.microsoft.com/office/drawing/2014/main" id="{6A9C1EEF-B9CC-B0E1-8CAF-4D9FC50BB8C4}"/>
                </a:ext>
              </a:extLst>
            </p:cNvPr>
            <p:cNvGraphicFramePr/>
            <p:nvPr>
              <p:extLst>
                <p:ext uri="{D42A27DB-BD31-4B8C-83A1-F6EECF244321}">
                  <p14:modId xmlns:p14="http://schemas.microsoft.com/office/powerpoint/2010/main" val="1036431859"/>
                </p:ext>
              </p:extLst>
            </p:nvPr>
          </p:nvGraphicFramePr>
          <p:xfrm>
            <a:off x="3103264" y="2448248"/>
            <a:ext cx="6293137" cy="390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0B19FE44-82F7-F04C-3AB2-DA3FAABE79B6}"/>
                </a:ext>
              </a:extLst>
            </p:cNvPr>
            <p:cNvGraphicFramePr/>
            <p:nvPr>
              <p:extLst>
                <p:ext uri="{D42A27DB-BD31-4B8C-83A1-F6EECF244321}">
                  <p14:modId xmlns:p14="http://schemas.microsoft.com/office/powerpoint/2010/main" val="2059810134"/>
                </p:ext>
              </p:extLst>
            </p:nvPr>
          </p:nvGraphicFramePr>
          <p:xfrm>
            <a:off x="4122904" y="3079189"/>
            <a:ext cx="4253855" cy="24870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2">
              <a:extLst>
                <a:ext uri="{FF2B5EF4-FFF2-40B4-BE49-F238E27FC236}">
                  <a16:creationId xmlns:a16="http://schemas.microsoft.com/office/drawing/2014/main" id="{6DBE0393-8733-55F7-C526-B3AA33EBB48F}"/>
                </a:ext>
              </a:extLst>
            </p:cNvPr>
            <p:cNvSpPr txBox="1"/>
            <p:nvPr/>
          </p:nvSpPr>
          <p:spPr>
            <a:xfrm>
              <a:off x="5826477" y="2180169"/>
              <a:ext cx="791236" cy="356884"/>
            </a:xfrm>
            <a:prstGeom prst="rect">
              <a:avLst/>
            </a:prstGeom>
            <a:noFill/>
          </p:spPr>
          <p:txBody>
            <a:bodyPr wrap="none" rtlCol="0">
              <a:spAutoFit/>
            </a:bodyPr>
            <a:lstStyle/>
            <a:p>
              <a:r>
                <a:rPr lang="en-US" sz="1400" dirty="0">
                  <a:solidFill>
                    <a:srgbClr val="0070C0"/>
                  </a:solidFill>
                  <a:latin typeface="+mj-lt"/>
                </a:rPr>
                <a:t>Annual</a:t>
              </a:r>
            </a:p>
          </p:txBody>
        </p:sp>
        <p:sp>
          <p:nvSpPr>
            <p:cNvPr id="14" name="TextBox 13">
              <a:extLst>
                <a:ext uri="{FF2B5EF4-FFF2-40B4-BE49-F238E27FC236}">
                  <a16:creationId xmlns:a16="http://schemas.microsoft.com/office/drawing/2014/main" id="{0E3F6697-BBEE-6835-DDA6-B69436D9DE0D}"/>
                </a:ext>
              </a:extLst>
            </p:cNvPr>
            <p:cNvSpPr txBox="1"/>
            <p:nvPr/>
          </p:nvSpPr>
          <p:spPr>
            <a:xfrm>
              <a:off x="5925863" y="3483918"/>
              <a:ext cx="622125" cy="356884"/>
            </a:xfrm>
            <a:prstGeom prst="rect">
              <a:avLst/>
            </a:prstGeom>
            <a:noFill/>
          </p:spPr>
          <p:txBody>
            <a:bodyPr wrap="none" rtlCol="0">
              <a:spAutoFit/>
            </a:bodyPr>
            <a:lstStyle/>
            <a:p>
              <a:r>
                <a:rPr lang="en-US" sz="1400" dirty="0">
                  <a:solidFill>
                    <a:srgbClr val="0070C0"/>
                  </a:solidFill>
                  <a:latin typeface="+mj-lt"/>
                </a:rPr>
                <a:t>Daily</a:t>
              </a:r>
            </a:p>
          </p:txBody>
        </p:sp>
        <p:sp>
          <p:nvSpPr>
            <p:cNvPr id="15" name="TextBox 14">
              <a:extLst>
                <a:ext uri="{FF2B5EF4-FFF2-40B4-BE49-F238E27FC236}">
                  <a16:creationId xmlns:a16="http://schemas.microsoft.com/office/drawing/2014/main" id="{32D6A0C9-D961-CDB7-17F0-23EBDC1F145F}"/>
                </a:ext>
              </a:extLst>
            </p:cNvPr>
            <p:cNvSpPr txBox="1"/>
            <p:nvPr/>
          </p:nvSpPr>
          <p:spPr>
            <a:xfrm>
              <a:off x="9216460" y="1882230"/>
              <a:ext cx="1893023" cy="3747278"/>
            </a:xfrm>
            <a:prstGeom prst="rect">
              <a:avLst/>
            </a:prstGeom>
            <a:noFill/>
          </p:spPr>
          <p:txBody>
            <a:bodyPr wrap="none" rtlCol="0">
              <a:spAutoFit/>
            </a:bodyPr>
            <a:lstStyle/>
            <a:p>
              <a:pPr algn="ctr"/>
              <a:r>
                <a:rPr lang="en-US" b="1" dirty="0">
                  <a:solidFill>
                    <a:srgbClr val="0070C0"/>
                  </a:solidFill>
                  <a:latin typeface="+mj-lt"/>
                </a:rPr>
                <a:t>Economy</a:t>
              </a:r>
            </a:p>
            <a:p>
              <a:pPr algn="ctr"/>
              <a:r>
                <a:rPr lang="en-US" sz="1400" dirty="0">
                  <a:solidFill>
                    <a:srgbClr val="0070C0"/>
                  </a:solidFill>
                  <a:latin typeface="+mj-lt"/>
                </a:rPr>
                <a:t>Productivity</a:t>
              </a:r>
            </a:p>
            <a:p>
              <a:pPr algn="ctr"/>
              <a:r>
                <a:rPr lang="en-US" sz="1400" dirty="0">
                  <a:solidFill>
                    <a:srgbClr val="0070C0"/>
                  </a:solidFill>
                  <a:latin typeface="+mj-lt"/>
                </a:rPr>
                <a:t>Storm damage</a:t>
              </a:r>
            </a:p>
            <a:p>
              <a:pPr algn="ctr"/>
              <a:r>
                <a:rPr lang="en-US" sz="1400" dirty="0">
                  <a:solidFill>
                    <a:srgbClr val="0070C0"/>
                  </a:solidFill>
                  <a:latin typeface="+mj-lt"/>
                </a:rPr>
                <a:t>Energy Consumed</a:t>
              </a:r>
            </a:p>
            <a:p>
              <a:pPr algn="ctr"/>
              <a:endParaRPr lang="en-US" sz="1600" dirty="0">
                <a:solidFill>
                  <a:srgbClr val="0070C0"/>
                </a:solidFill>
                <a:latin typeface="+mj-lt"/>
              </a:endParaRPr>
            </a:p>
            <a:p>
              <a:pPr algn="ctr"/>
              <a:r>
                <a:rPr lang="en-US" b="1" dirty="0">
                  <a:solidFill>
                    <a:srgbClr val="0070C0"/>
                  </a:solidFill>
                  <a:latin typeface="+mj-lt"/>
                </a:rPr>
                <a:t>People</a:t>
              </a:r>
              <a:endParaRPr lang="en-US" sz="1600" b="1" dirty="0">
                <a:solidFill>
                  <a:srgbClr val="0070C0"/>
                </a:solidFill>
                <a:latin typeface="+mj-lt"/>
              </a:endParaRPr>
            </a:p>
            <a:p>
              <a:pPr algn="ctr"/>
              <a:r>
                <a:rPr lang="en-US" sz="1400" dirty="0">
                  <a:solidFill>
                    <a:srgbClr val="0070C0"/>
                  </a:solidFill>
                  <a:latin typeface="+mj-lt"/>
                </a:rPr>
                <a:t>Trips disrupted</a:t>
              </a:r>
            </a:p>
            <a:p>
              <a:pPr algn="ctr"/>
              <a:r>
                <a:rPr lang="en-US" sz="1400" dirty="0">
                  <a:solidFill>
                    <a:srgbClr val="0070C0"/>
                  </a:solidFill>
                  <a:latin typeface="+mj-lt"/>
                </a:rPr>
                <a:t>Freight disrupted</a:t>
              </a:r>
            </a:p>
            <a:p>
              <a:pPr algn="ctr"/>
              <a:r>
                <a:rPr lang="en-US" sz="1400" dirty="0">
                  <a:solidFill>
                    <a:srgbClr val="0070C0"/>
                  </a:solidFill>
                  <a:latin typeface="+mj-lt"/>
                </a:rPr>
                <a:t>Heat days disrupted</a:t>
              </a:r>
              <a:endParaRPr lang="en-US" sz="1600" dirty="0">
                <a:solidFill>
                  <a:srgbClr val="0070C0"/>
                </a:solidFill>
                <a:latin typeface="+mj-lt"/>
              </a:endParaRPr>
            </a:p>
            <a:p>
              <a:pPr algn="ctr"/>
              <a:endParaRPr lang="en-US" sz="1600" dirty="0">
                <a:solidFill>
                  <a:srgbClr val="0070C0"/>
                </a:solidFill>
                <a:latin typeface="+mj-lt"/>
              </a:endParaRPr>
            </a:p>
            <a:p>
              <a:pPr algn="ctr"/>
              <a:r>
                <a:rPr lang="en-US" sz="1600" b="1" dirty="0">
                  <a:solidFill>
                    <a:srgbClr val="0070C0"/>
                  </a:solidFill>
                  <a:latin typeface="+mj-lt"/>
                </a:rPr>
                <a:t>Environment</a:t>
              </a:r>
            </a:p>
            <a:p>
              <a:pPr algn="ctr"/>
              <a:r>
                <a:rPr lang="en-US" sz="1400" dirty="0">
                  <a:solidFill>
                    <a:srgbClr val="0070C0"/>
                  </a:solidFill>
                  <a:latin typeface="+mj-lt"/>
                </a:rPr>
                <a:t>Carbon Footprint</a:t>
              </a:r>
            </a:p>
            <a:p>
              <a:pPr algn="ctr"/>
              <a:r>
                <a:rPr lang="en-US" sz="1400" dirty="0">
                  <a:solidFill>
                    <a:srgbClr val="0070C0"/>
                  </a:solidFill>
                  <a:latin typeface="+mj-lt"/>
                </a:rPr>
                <a:t>Water Quality</a:t>
              </a:r>
            </a:p>
          </p:txBody>
        </p:sp>
        <p:cxnSp>
          <p:nvCxnSpPr>
            <p:cNvPr id="16" name="Straight Arrow Connector 15">
              <a:extLst>
                <a:ext uri="{FF2B5EF4-FFF2-40B4-BE49-F238E27FC236}">
                  <a16:creationId xmlns:a16="http://schemas.microsoft.com/office/drawing/2014/main" id="{A95F3ABF-3E9B-EE99-D878-311870EB501E}"/>
                </a:ext>
              </a:extLst>
            </p:cNvPr>
            <p:cNvCxnSpPr>
              <a:cxnSpLocks/>
            </p:cNvCxnSpPr>
            <p:nvPr/>
          </p:nvCxnSpPr>
          <p:spPr>
            <a:xfrm>
              <a:off x="3667125" y="1467663"/>
              <a:ext cx="1390650" cy="0"/>
            </a:xfrm>
            <a:prstGeom prst="straightConnector1">
              <a:avLst/>
            </a:prstGeom>
            <a:ln w="25400">
              <a:solidFill>
                <a:srgbClr val="00B0F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A337817-4431-C0CB-10D4-227A14E70CBD}"/>
                </a:ext>
              </a:extLst>
            </p:cNvPr>
            <p:cNvCxnSpPr>
              <a:cxnSpLocks/>
            </p:cNvCxnSpPr>
            <p:nvPr/>
          </p:nvCxnSpPr>
          <p:spPr>
            <a:xfrm>
              <a:off x="7395684" y="1467663"/>
              <a:ext cx="1390650" cy="0"/>
            </a:xfrm>
            <a:prstGeom prst="straightConnector1">
              <a:avLst/>
            </a:prstGeom>
            <a:ln w="25400">
              <a:solidFill>
                <a:srgbClr val="00B0F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858502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5</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626330" y="367209"/>
            <a:ext cx="11495239"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NCDOT US74</a:t>
            </a:r>
          </a:p>
        </p:txBody>
      </p:sp>
      <p:pic>
        <p:nvPicPr>
          <p:cNvPr id="17" name="Picture 16">
            <a:extLst>
              <a:ext uri="{FF2B5EF4-FFF2-40B4-BE49-F238E27FC236}">
                <a16:creationId xmlns:a16="http://schemas.microsoft.com/office/drawing/2014/main" id="{048F89CF-7938-3E30-6304-64E571BF8B83}"/>
              </a:ext>
            </a:extLst>
          </p:cNvPr>
          <p:cNvPicPr>
            <a:picLocks noChangeAspect="1"/>
          </p:cNvPicPr>
          <p:nvPr/>
        </p:nvPicPr>
        <p:blipFill>
          <a:blip r:embed="rId2"/>
          <a:stretch>
            <a:fillRect/>
          </a:stretch>
        </p:blipFill>
        <p:spPr>
          <a:xfrm>
            <a:off x="0" y="974114"/>
            <a:ext cx="12191999" cy="4909772"/>
          </a:xfrm>
          <a:prstGeom prst="rect">
            <a:avLst/>
          </a:prstGeom>
        </p:spPr>
      </p:pic>
      <p:sp>
        <p:nvSpPr>
          <p:cNvPr id="18" name="TextBox 17">
            <a:extLst>
              <a:ext uri="{FF2B5EF4-FFF2-40B4-BE49-F238E27FC236}">
                <a16:creationId xmlns:a16="http://schemas.microsoft.com/office/drawing/2014/main" id="{D7135753-1E0B-5040-CA98-DE7AA8630381}"/>
              </a:ext>
            </a:extLst>
          </p:cNvPr>
          <p:cNvSpPr txBox="1"/>
          <p:nvPr/>
        </p:nvSpPr>
        <p:spPr>
          <a:xfrm>
            <a:off x="8709891" y="4932219"/>
            <a:ext cx="1098378" cy="584775"/>
          </a:xfrm>
          <a:prstGeom prst="rect">
            <a:avLst/>
          </a:prstGeom>
          <a:noFill/>
        </p:spPr>
        <p:txBody>
          <a:bodyPr wrap="none" rtlCol="0">
            <a:spAutoFit/>
          </a:bodyPr>
          <a:lstStyle/>
          <a:p>
            <a:r>
              <a:rPr lang="en-US" sz="3200" b="1" dirty="0">
                <a:latin typeface="Univers Condensed Light" panose="020B0306020202040204" pitchFamily="34" charset="0"/>
              </a:rPr>
              <a:t>US-74</a:t>
            </a:r>
          </a:p>
        </p:txBody>
      </p:sp>
      <p:sp>
        <p:nvSpPr>
          <p:cNvPr id="19" name="TextBox 18">
            <a:extLst>
              <a:ext uri="{FF2B5EF4-FFF2-40B4-BE49-F238E27FC236}">
                <a16:creationId xmlns:a16="http://schemas.microsoft.com/office/drawing/2014/main" id="{44D2605C-26C8-E5A4-09B4-422B4151570D}"/>
              </a:ext>
            </a:extLst>
          </p:cNvPr>
          <p:cNvSpPr txBox="1"/>
          <p:nvPr/>
        </p:nvSpPr>
        <p:spPr>
          <a:xfrm>
            <a:off x="8926946" y="974114"/>
            <a:ext cx="755335" cy="584775"/>
          </a:xfrm>
          <a:prstGeom prst="rect">
            <a:avLst/>
          </a:prstGeom>
          <a:noFill/>
        </p:spPr>
        <p:txBody>
          <a:bodyPr wrap="none" rtlCol="0">
            <a:spAutoFit/>
          </a:bodyPr>
          <a:lstStyle/>
          <a:p>
            <a:r>
              <a:rPr lang="en-US" sz="3200" b="1" dirty="0">
                <a:latin typeface="Univers Condensed Light" panose="020B0306020202040204" pitchFamily="34" charset="0"/>
              </a:rPr>
              <a:t>I-87</a:t>
            </a:r>
          </a:p>
        </p:txBody>
      </p:sp>
      <p:grpSp>
        <p:nvGrpSpPr>
          <p:cNvPr id="20" name="Group 19">
            <a:extLst>
              <a:ext uri="{FF2B5EF4-FFF2-40B4-BE49-F238E27FC236}">
                <a16:creationId xmlns:a16="http://schemas.microsoft.com/office/drawing/2014/main" id="{51EFA7E9-CE58-6F96-76EE-7183B4E9F68C}"/>
              </a:ext>
            </a:extLst>
          </p:cNvPr>
          <p:cNvGrpSpPr/>
          <p:nvPr/>
        </p:nvGrpSpPr>
        <p:grpSpPr>
          <a:xfrm>
            <a:off x="57750" y="1626669"/>
            <a:ext cx="12075659" cy="3305550"/>
            <a:chOff x="28875" y="1626669"/>
            <a:chExt cx="12075659" cy="3305550"/>
          </a:xfrm>
        </p:grpSpPr>
        <p:sp>
          <p:nvSpPr>
            <p:cNvPr id="21" name="Rectangle 20">
              <a:extLst>
                <a:ext uri="{FF2B5EF4-FFF2-40B4-BE49-F238E27FC236}">
                  <a16:creationId xmlns:a16="http://schemas.microsoft.com/office/drawing/2014/main" id="{BAC3025D-B9EC-9252-84C1-A860B265654E}"/>
                </a:ext>
              </a:extLst>
            </p:cNvPr>
            <p:cNvSpPr/>
            <p:nvPr/>
          </p:nvSpPr>
          <p:spPr>
            <a:xfrm>
              <a:off x="28875" y="1626669"/>
              <a:ext cx="1771048" cy="3305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400" dirty="0">
                  <a:latin typeface="Univers Condensed Light" panose="020B0306020202040204" pitchFamily="34" charset="0"/>
                </a:rPr>
                <a:t>?</a:t>
              </a:r>
              <a:endParaRPr lang="en-US" sz="2800" dirty="0">
                <a:latin typeface="Univers Condensed Light" panose="020B0306020202040204" pitchFamily="34" charset="0"/>
              </a:endParaRPr>
            </a:p>
            <a:p>
              <a:pPr algn="ctr"/>
              <a:r>
                <a:rPr lang="en-US" sz="2800" dirty="0">
                  <a:latin typeface="Univers Condensed Light" panose="020B0306020202040204" pitchFamily="34" charset="0"/>
                </a:rPr>
                <a:t>Climate change impact on traffic</a:t>
              </a:r>
            </a:p>
          </p:txBody>
        </p:sp>
        <p:sp>
          <p:nvSpPr>
            <p:cNvPr id="22" name="Rectangle 21">
              <a:extLst>
                <a:ext uri="{FF2B5EF4-FFF2-40B4-BE49-F238E27FC236}">
                  <a16:creationId xmlns:a16="http://schemas.microsoft.com/office/drawing/2014/main" id="{5C3EECCB-60A3-F26F-28C9-7E12BA9AA6C5}"/>
                </a:ext>
              </a:extLst>
            </p:cNvPr>
            <p:cNvSpPr/>
            <p:nvPr/>
          </p:nvSpPr>
          <p:spPr>
            <a:xfrm>
              <a:off x="1884908" y="1626669"/>
              <a:ext cx="1965777" cy="3305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Univers Condensed Light" panose="020B0306020202040204" pitchFamily="34" charset="0"/>
                </a:rPr>
                <a:t>?</a:t>
              </a:r>
              <a:endParaRPr kumimoji="0" lang="en-US" sz="2800" b="0" i="0" u="none" strike="noStrike" kern="1200" cap="none" spc="0" normalizeH="0" baseline="0" noProof="0" dirty="0">
                <a:ln>
                  <a:noFill/>
                </a:ln>
                <a:solidFill>
                  <a:prstClr val="white"/>
                </a:solidFill>
                <a:effectLst/>
                <a:uLnTx/>
                <a:uFillTx/>
                <a:latin typeface="Univers Condensed Light" panose="020B0306020202040204" pitchFamily="34" charset="0"/>
              </a:endParaRPr>
            </a:p>
            <a:p>
              <a:pPr algn="ctr"/>
              <a:r>
                <a:rPr lang="en-US" sz="2800" dirty="0">
                  <a:latin typeface="Univers Condensed Light" panose="020B0306020202040204" pitchFamily="34" charset="0"/>
                </a:rPr>
                <a:t>Where is disruption</a:t>
              </a:r>
            </a:p>
          </p:txBody>
        </p:sp>
        <p:sp>
          <p:nvSpPr>
            <p:cNvPr id="23" name="Rectangle 22">
              <a:extLst>
                <a:ext uri="{FF2B5EF4-FFF2-40B4-BE49-F238E27FC236}">
                  <a16:creationId xmlns:a16="http://schemas.microsoft.com/office/drawing/2014/main" id="{C8188754-F4CD-5310-25D6-7E238C92FB60}"/>
                </a:ext>
              </a:extLst>
            </p:cNvPr>
            <p:cNvSpPr/>
            <p:nvPr/>
          </p:nvSpPr>
          <p:spPr>
            <a:xfrm>
              <a:off x="3948370" y="1626669"/>
              <a:ext cx="1965777" cy="3305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Univers Condensed Light" panose="020B0306020202040204" pitchFamily="34" charset="0"/>
                </a:rPr>
                <a:t>?</a:t>
              </a:r>
              <a:endParaRPr lang="en-US" sz="2800" dirty="0">
                <a:latin typeface="Univers Condensed Light" panose="020B0306020202040204" pitchFamily="34" charset="0"/>
              </a:endParaRPr>
            </a:p>
            <a:p>
              <a:pPr algn="ctr"/>
              <a:r>
                <a:rPr lang="en-US" sz="2800" dirty="0">
                  <a:latin typeface="Univers Condensed Light" panose="020B0306020202040204" pitchFamily="34" charset="0"/>
                </a:rPr>
                <a:t>Which assets are critical for people and freight</a:t>
              </a:r>
            </a:p>
          </p:txBody>
        </p:sp>
        <p:sp>
          <p:nvSpPr>
            <p:cNvPr id="24" name="Rectangle 23">
              <a:extLst>
                <a:ext uri="{FF2B5EF4-FFF2-40B4-BE49-F238E27FC236}">
                  <a16:creationId xmlns:a16="http://schemas.microsoft.com/office/drawing/2014/main" id="{AA113100-18D4-DAEB-7B65-2018852E9C4C}"/>
                </a:ext>
              </a:extLst>
            </p:cNvPr>
            <p:cNvSpPr/>
            <p:nvPr/>
          </p:nvSpPr>
          <p:spPr>
            <a:xfrm>
              <a:off x="6011832" y="1626669"/>
              <a:ext cx="1965777" cy="3305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Univers Condensed Light" panose="020B0306020202040204" pitchFamily="34" charset="0"/>
                </a:rPr>
                <a:t>?</a:t>
              </a:r>
              <a:endParaRPr lang="en-US" sz="2800" dirty="0">
                <a:latin typeface="Univers Condensed Light" panose="020B0306020202040204" pitchFamily="34" charset="0"/>
              </a:endParaRPr>
            </a:p>
            <a:p>
              <a:pPr algn="ctr"/>
              <a:r>
                <a:rPr lang="en-US" sz="2800" dirty="0">
                  <a:latin typeface="Univers Condensed Light" panose="020B0306020202040204" pitchFamily="34" charset="0"/>
                </a:rPr>
                <a:t>Cost to operate</a:t>
              </a:r>
            </a:p>
          </p:txBody>
        </p:sp>
        <p:sp>
          <p:nvSpPr>
            <p:cNvPr id="25" name="Rectangle 24">
              <a:extLst>
                <a:ext uri="{FF2B5EF4-FFF2-40B4-BE49-F238E27FC236}">
                  <a16:creationId xmlns:a16="http://schemas.microsoft.com/office/drawing/2014/main" id="{0E342FAE-2623-8F4E-EE2E-20AC85E25693}"/>
                </a:ext>
              </a:extLst>
            </p:cNvPr>
            <p:cNvSpPr/>
            <p:nvPr/>
          </p:nvSpPr>
          <p:spPr>
            <a:xfrm>
              <a:off x="8075294" y="1626669"/>
              <a:ext cx="1965777" cy="3305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Univers Condensed Light" panose="020B0306020202040204" pitchFamily="34" charset="0"/>
                </a:rPr>
                <a:t>?</a:t>
              </a:r>
              <a:endParaRPr lang="en-US" sz="2800" dirty="0">
                <a:latin typeface="Univers Condensed Light" panose="020B0306020202040204" pitchFamily="34" charset="0"/>
              </a:endParaRPr>
            </a:p>
            <a:p>
              <a:pPr algn="ctr"/>
              <a:r>
                <a:rPr lang="en-US" sz="2800" dirty="0">
                  <a:latin typeface="Univers Condensed Light" panose="020B0306020202040204" pitchFamily="34" charset="0"/>
                </a:rPr>
                <a:t>Cost of climate change</a:t>
              </a:r>
            </a:p>
          </p:txBody>
        </p:sp>
        <p:sp>
          <p:nvSpPr>
            <p:cNvPr id="26" name="Rectangle 25">
              <a:extLst>
                <a:ext uri="{FF2B5EF4-FFF2-40B4-BE49-F238E27FC236}">
                  <a16:creationId xmlns:a16="http://schemas.microsoft.com/office/drawing/2014/main" id="{B6A9900C-567C-2462-4C72-16036425ED51}"/>
                </a:ext>
              </a:extLst>
            </p:cNvPr>
            <p:cNvSpPr/>
            <p:nvPr/>
          </p:nvSpPr>
          <p:spPr>
            <a:xfrm>
              <a:off x="10138757" y="1626669"/>
              <a:ext cx="1965777" cy="3305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Univers Condensed Light" panose="020B0306020202040204" pitchFamily="34" charset="0"/>
                </a:rPr>
                <a:t>?</a:t>
              </a:r>
              <a:endParaRPr lang="en-US" sz="2800" dirty="0">
                <a:latin typeface="Univers Condensed Light" panose="020B0306020202040204" pitchFamily="34" charset="0"/>
              </a:endParaRPr>
            </a:p>
            <a:p>
              <a:pPr algn="ctr"/>
              <a:r>
                <a:rPr lang="en-US" sz="2800" dirty="0">
                  <a:latin typeface="Univers Condensed Light" panose="020B0306020202040204" pitchFamily="34" charset="0"/>
                </a:rPr>
                <a:t>Impacts to disadvan-taged population</a:t>
              </a:r>
            </a:p>
          </p:txBody>
        </p:sp>
      </p:grpSp>
    </p:spTree>
    <p:extLst>
      <p:ext uri="{BB962C8B-B14F-4D97-AF65-F5344CB8AC3E}">
        <p14:creationId xmlns:p14="http://schemas.microsoft.com/office/powerpoint/2010/main" val="391666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5D46E9-413D-E8D0-1081-71CE92B240B8}"/>
              </a:ext>
            </a:extLst>
          </p:cNvPr>
          <p:cNvSpPr>
            <a:spLocks noGrp="1"/>
          </p:cNvSpPr>
          <p:nvPr>
            <p:ph type="ftr" sz="quarter" idx="20"/>
          </p:nvPr>
        </p:nvSpPr>
        <p:spPr/>
        <p:txBody>
          <a:bodyPr/>
          <a:lstStyle/>
          <a:p>
            <a:pPr>
              <a:defRPr/>
            </a:pPr>
            <a:r>
              <a:rPr lang="en-GB" dirty="0">
                <a:solidFill>
                  <a:srgbClr val="192D38"/>
                </a:solidFill>
              </a:rPr>
              <a:t>Private &amp; confidential</a:t>
            </a:r>
          </a:p>
        </p:txBody>
      </p:sp>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6</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2010513" y="395684"/>
            <a:ext cx="11495239"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Defining Disruption</a:t>
            </a:r>
          </a:p>
        </p:txBody>
      </p:sp>
      <p:sp>
        <p:nvSpPr>
          <p:cNvPr id="7" name="Title 7">
            <a:extLst>
              <a:ext uri="{FF2B5EF4-FFF2-40B4-BE49-F238E27FC236}">
                <a16:creationId xmlns:a16="http://schemas.microsoft.com/office/drawing/2014/main" id="{CFB4415C-916C-ABA4-22BF-072859A4B288}"/>
              </a:ext>
            </a:extLst>
          </p:cNvPr>
          <p:cNvSpPr txBox="1">
            <a:spLocks/>
          </p:cNvSpPr>
          <p:nvPr/>
        </p:nvSpPr>
        <p:spPr>
          <a:xfrm>
            <a:off x="479426" y="395684"/>
            <a:ext cx="1434357"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sz="1600" dirty="0">
                <a:solidFill>
                  <a:schemeClr val="tx1">
                    <a:lumMod val="50000"/>
                    <a:lumOff val="50000"/>
                  </a:schemeClr>
                </a:solidFill>
              </a:rPr>
              <a:t>US74 Corridor Case Study</a:t>
            </a:r>
          </a:p>
        </p:txBody>
      </p:sp>
      <p:pic>
        <p:nvPicPr>
          <p:cNvPr id="5" name="Picture 4">
            <a:extLst>
              <a:ext uri="{FF2B5EF4-FFF2-40B4-BE49-F238E27FC236}">
                <a16:creationId xmlns:a16="http://schemas.microsoft.com/office/drawing/2014/main" id="{0AE5DC54-B055-87A5-3A89-8F2BB6B5BE75}"/>
              </a:ext>
            </a:extLst>
          </p:cNvPr>
          <p:cNvPicPr>
            <a:picLocks noChangeAspect="1"/>
          </p:cNvPicPr>
          <p:nvPr/>
        </p:nvPicPr>
        <p:blipFill>
          <a:blip r:embed="rId3"/>
          <a:stretch>
            <a:fillRect/>
          </a:stretch>
        </p:blipFill>
        <p:spPr>
          <a:xfrm>
            <a:off x="965771" y="1048305"/>
            <a:ext cx="10260457" cy="4761389"/>
          </a:xfrm>
          <a:prstGeom prst="rect">
            <a:avLst/>
          </a:prstGeom>
        </p:spPr>
      </p:pic>
    </p:spTree>
    <p:extLst>
      <p:ext uri="{BB962C8B-B14F-4D97-AF65-F5344CB8AC3E}">
        <p14:creationId xmlns:p14="http://schemas.microsoft.com/office/powerpoint/2010/main" val="56892844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5D46E9-413D-E8D0-1081-71CE92B240B8}"/>
              </a:ext>
            </a:extLst>
          </p:cNvPr>
          <p:cNvSpPr>
            <a:spLocks noGrp="1"/>
          </p:cNvSpPr>
          <p:nvPr>
            <p:ph type="ftr" sz="quarter" idx="20"/>
          </p:nvPr>
        </p:nvSpPr>
        <p:spPr/>
        <p:txBody>
          <a:bodyPr/>
          <a:lstStyle/>
          <a:p>
            <a:pPr>
              <a:defRPr/>
            </a:pPr>
            <a:r>
              <a:rPr lang="en-GB" dirty="0">
                <a:solidFill>
                  <a:srgbClr val="192D38"/>
                </a:solidFill>
              </a:rPr>
              <a:t>Private &amp; confidential</a:t>
            </a:r>
          </a:p>
        </p:txBody>
      </p:sp>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7</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2042411" y="329944"/>
            <a:ext cx="11495239" cy="21386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U.S. 74 Digital Twin</a:t>
            </a:r>
          </a:p>
        </p:txBody>
      </p:sp>
      <p:pic>
        <p:nvPicPr>
          <p:cNvPr id="5" name="Picture 4">
            <a:extLst>
              <a:ext uri="{FF2B5EF4-FFF2-40B4-BE49-F238E27FC236}">
                <a16:creationId xmlns:a16="http://schemas.microsoft.com/office/drawing/2014/main" id="{F5280A05-5B3A-8D26-9D31-F20540E23A24}"/>
              </a:ext>
            </a:extLst>
          </p:cNvPr>
          <p:cNvPicPr>
            <a:picLocks noChangeAspect="1"/>
          </p:cNvPicPr>
          <p:nvPr/>
        </p:nvPicPr>
        <p:blipFill>
          <a:blip r:embed="rId2"/>
          <a:stretch>
            <a:fillRect/>
          </a:stretch>
        </p:blipFill>
        <p:spPr>
          <a:xfrm>
            <a:off x="255317" y="1212335"/>
            <a:ext cx="11658600" cy="4939928"/>
          </a:xfrm>
          <a:prstGeom prst="rect">
            <a:avLst/>
          </a:prstGeom>
        </p:spPr>
      </p:pic>
      <p:sp>
        <p:nvSpPr>
          <p:cNvPr id="7" name="Title 7">
            <a:extLst>
              <a:ext uri="{FF2B5EF4-FFF2-40B4-BE49-F238E27FC236}">
                <a16:creationId xmlns:a16="http://schemas.microsoft.com/office/drawing/2014/main" id="{A2D84FE9-25EA-C670-98CA-EC23A3A317D2}"/>
              </a:ext>
            </a:extLst>
          </p:cNvPr>
          <p:cNvSpPr txBox="1">
            <a:spLocks/>
          </p:cNvSpPr>
          <p:nvPr/>
        </p:nvSpPr>
        <p:spPr>
          <a:xfrm>
            <a:off x="479426" y="395684"/>
            <a:ext cx="1434357"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sz="1600" dirty="0">
                <a:solidFill>
                  <a:schemeClr val="tx1">
                    <a:lumMod val="50000"/>
                    <a:lumOff val="50000"/>
                  </a:schemeClr>
                </a:solidFill>
              </a:rPr>
              <a:t>US74 Corridor Case Study</a:t>
            </a:r>
          </a:p>
        </p:txBody>
      </p:sp>
    </p:spTree>
    <p:extLst>
      <p:ext uri="{BB962C8B-B14F-4D97-AF65-F5344CB8AC3E}">
        <p14:creationId xmlns:p14="http://schemas.microsoft.com/office/powerpoint/2010/main" val="360443026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8</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626330" y="367209"/>
            <a:ext cx="11495239"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NCDOT US74</a:t>
            </a:r>
          </a:p>
        </p:txBody>
      </p:sp>
      <p:pic>
        <p:nvPicPr>
          <p:cNvPr id="2" name="BaseRun_PostTAC2_WithAnnotation_1080p_2">
            <a:hlinkClick r:id="" action="ppaction://media"/>
            <a:extLst>
              <a:ext uri="{FF2B5EF4-FFF2-40B4-BE49-F238E27FC236}">
                <a16:creationId xmlns:a16="http://schemas.microsoft.com/office/drawing/2014/main" id="{E44A69DE-C948-3E08-E811-FF533FF7B1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5176" y="1029320"/>
            <a:ext cx="9444567" cy="5293042"/>
          </a:xfrm>
          <a:prstGeom prst="rect">
            <a:avLst/>
          </a:prstGeom>
        </p:spPr>
      </p:pic>
    </p:spTree>
    <p:extLst>
      <p:ext uri="{BB962C8B-B14F-4D97-AF65-F5344CB8AC3E}">
        <p14:creationId xmlns:p14="http://schemas.microsoft.com/office/powerpoint/2010/main" val="1605491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5D46E9-413D-E8D0-1081-71CE92B240B8}"/>
              </a:ext>
            </a:extLst>
          </p:cNvPr>
          <p:cNvSpPr>
            <a:spLocks noGrp="1"/>
          </p:cNvSpPr>
          <p:nvPr>
            <p:ph type="ftr" sz="quarter" idx="20"/>
          </p:nvPr>
        </p:nvSpPr>
        <p:spPr/>
        <p:txBody>
          <a:bodyPr/>
          <a:lstStyle/>
          <a:p>
            <a:pPr>
              <a:defRPr/>
            </a:pPr>
            <a:r>
              <a:rPr lang="en-GB" dirty="0">
                <a:solidFill>
                  <a:srgbClr val="192D38"/>
                </a:solidFill>
              </a:rPr>
              <a:t>Private &amp; confidential</a:t>
            </a:r>
          </a:p>
        </p:txBody>
      </p:sp>
      <p:sp>
        <p:nvSpPr>
          <p:cNvPr id="3" name="Slide Number Placeholder 2">
            <a:extLst>
              <a:ext uri="{FF2B5EF4-FFF2-40B4-BE49-F238E27FC236}">
                <a16:creationId xmlns:a16="http://schemas.microsoft.com/office/drawing/2014/main" id="{ABEC8C50-016F-070B-CD91-EE7F989317A7}"/>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9</a:t>
            </a:fld>
            <a:endParaRPr lang="en-GB" dirty="0">
              <a:solidFill>
                <a:srgbClr val="192D38"/>
              </a:solidFill>
            </a:endParaRPr>
          </a:p>
        </p:txBody>
      </p:sp>
      <p:sp>
        <p:nvSpPr>
          <p:cNvPr id="4" name="Title 7">
            <a:extLst>
              <a:ext uri="{FF2B5EF4-FFF2-40B4-BE49-F238E27FC236}">
                <a16:creationId xmlns:a16="http://schemas.microsoft.com/office/drawing/2014/main" id="{9899BB25-3190-F97E-196E-232C33B63A87}"/>
              </a:ext>
            </a:extLst>
          </p:cNvPr>
          <p:cNvSpPr txBox="1">
            <a:spLocks/>
          </p:cNvSpPr>
          <p:nvPr/>
        </p:nvSpPr>
        <p:spPr>
          <a:xfrm>
            <a:off x="2010513" y="395684"/>
            <a:ext cx="11495239"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dirty="0"/>
              <a:t>Select Findings: Adapting/Mitigating</a:t>
            </a:r>
          </a:p>
        </p:txBody>
      </p:sp>
      <p:sp>
        <p:nvSpPr>
          <p:cNvPr id="7" name="Title 7">
            <a:extLst>
              <a:ext uri="{FF2B5EF4-FFF2-40B4-BE49-F238E27FC236}">
                <a16:creationId xmlns:a16="http://schemas.microsoft.com/office/drawing/2014/main" id="{CFB4415C-916C-ABA4-22BF-072859A4B288}"/>
              </a:ext>
            </a:extLst>
          </p:cNvPr>
          <p:cNvSpPr txBox="1">
            <a:spLocks/>
          </p:cNvSpPr>
          <p:nvPr/>
        </p:nvSpPr>
        <p:spPr>
          <a:xfrm>
            <a:off x="479426" y="395684"/>
            <a:ext cx="1434357" cy="47223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GB" sz="1600" dirty="0">
                <a:solidFill>
                  <a:schemeClr val="tx1">
                    <a:lumMod val="50000"/>
                    <a:lumOff val="50000"/>
                  </a:schemeClr>
                </a:solidFill>
              </a:rPr>
              <a:t>US74 Corridor Case Study</a:t>
            </a:r>
          </a:p>
        </p:txBody>
      </p:sp>
      <p:sp>
        <p:nvSpPr>
          <p:cNvPr id="6" name="Content Placeholder 5">
            <a:extLst>
              <a:ext uri="{FF2B5EF4-FFF2-40B4-BE49-F238E27FC236}">
                <a16:creationId xmlns:a16="http://schemas.microsoft.com/office/drawing/2014/main" id="{BF6315A7-E314-3840-C318-EB72F2EAFF15}"/>
              </a:ext>
            </a:extLst>
          </p:cNvPr>
          <p:cNvSpPr txBox="1">
            <a:spLocks/>
          </p:cNvSpPr>
          <p:nvPr/>
        </p:nvSpPr>
        <p:spPr>
          <a:xfrm>
            <a:off x="553873" y="1502490"/>
            <a:ext cx="4646777" cy="1370922"/>
          </a:xfrm>
          <a:prstGeom prst="rect">
            <a:avLst/>
          </a:prstGeom>
        </p:spPr>
        <p:txBody>
          <a:bodyPr/>
          <a:lstStyle>
            <a:lvl1pPr marL="0" indent="0" algn="l" defTabSz="914400" rtl="0" eaLnBrk="1" latinLnBrk="0" hangingPunct="1">
              <a:lnSpc>
                <a:spcPts val="2200"/>
              </a:lnSpc>
              <a:spcBef>
                <a:spcPts val="600"/>
              </a:spcBef>
              <a:spcAft>
                <a:spcPts val="600"/>
              </a:spcAft>
              <a:buClr>
                <a:schemeClr val="bg1"/>
              </a:buClr>
              <a:buSzPct val="25000"/>
              <a:buFont typeface="Arial"/>
              <a:buNone/>
              <a:defRPr sz="2000" b="0" i="0" kern="1200" cap="none" spc="0" baseline="0">
                <a:solidFill>
                  <a:schemeClr val="tx2"/>
                </a:solidFill>
                <a:latin typeface="Arial" pitchFamily="34" charset="0"/>
                <a:ea typeface="+mn-ea"/>
                <a:cs typeface="+mn-cs"/>
              </a:defRPr>
            </a:lvl1pPr>
            <a:lvl2pPr marL="0" marR="0" indent="0" algn="l" defTabSz="914400" rtl="0" eaLnBrk="1" fontAlgn="auto" latinLnBrk="0" hangingPunct="1">
              <a:lnSpc>
                <a:spcPts val="1800"/>
              </a:lnSpc>
              <a:spcBef>
                <a:spcPts val="300"/>
              </a:spcBef>
              <a:spcAft>
                <a:spcPts val="600"/>
              </a:spcAft>
              <a:buClr>
                <a:schemeClr val="bg1"/>
              </a:buClr>
              <a:buSzPct val="25000"/>
              <a:buFont typeface="Arial"/>
              <a:buNone/>
              <a:tabLst/>
              <a:defRPr sz="1500" b="0" kern="1200" baseline="0">
                <a:solidFill>
                  <a:schemeClr val="tx2"/>
                </a:solidFill>
                <a:latin typeface="Arial" pitchFamily="34" charset="0"/>
                <a:ea typeface="+mn-ea"/>
                <a:cs typeface="+mn-cs"/>
              </a:defRPr>
            </a:lvl2pPr>
            <a:lvl3pPr marL="176400" indent="-176400" algn="l" defTabSz="914400" rtl="0" eaLnBrk="1" latinLnBrk="0" hangingPunct="1">
              <a:lnSpc>
                <a:spcPts val="1800"/>
              </a:lnSpc>
              <a:spcBef>
                <a:spcPts val="150"/>
              </a:spcBef>
              <a:spcAft>
                <a:spcPts val="300"/>
              </a:spcAft>
              <a:buClr>
                <a:schemeClr val="accent2"/>
              </a:buClr>
              <a:buFont typeface="Arial" pitchFamily="34" charset="0"/>
              <a:buChar char="›"/>
              <a:defRPr sz="1500" kern="1200" baseline="0">
                <a:solidFill>
                  <a:schemeClr val="tx2"/>
                </a:solidFill>
                <a:latin typeface="Arial" pitchFamily="34" charset="0"/>
                <a:ea typeface="+mn-ea"/>
                <a:cs typeface="+mn-cs"/>
              </a:defRPr>
            </a:lvl3pPr>
            <a:lvl4pPr marL="344488" indent="-171450" algn="l" defTabSz="914400" rtl="0" eaLnBrk="1" latinLnBrk="0" hangingPunct="1">
              <a:lnSpc>
                <a:spcPts val="1800"/>
              </a:lnSpc>
              <a:spcBef>
                <a:spcPts val="150"/>
              </a:spcBef>
              <a:spcAft>
                <a:spcPts val="300"/>
              </a:spcAft>
              <a:buClr>
                <a:schemeClr val="accent2"/>
              </a:buClr>
              <a:buFont typeface="Arial" pitchFamily="34" charset="0"/>
              <a:buChar char="›"/>
              <a:defRPr sz="1500" kern="1200" baseline="0">
                <a:solidFill>
                  <a:schemeClr val="tx2"/>
                </a:solidFill>
                <a:latin typeface="Arial" pitchFamily="34" charset="0"/>
                <a:ea typeface="+mn-ea"/>
                <a:cs typeface="+mn-cs"/>
              </a:defRPr>
            </a:lvl4pPr>
            <a:lvl5pPr marL="517525" indent="-173038" algn="l" defTabSz="914400" rtl="0" eaLnBrk="1" latinLnBrk="0" hangingPunct="1">
              <a:lnSpc>
                <a:spcPts val="1800"/>
              </a:lnSpc>
              <a:spcBef>
                <a:spcPts val="150"/>
              </a:spcBef>
              <a:spcAft>
                <a:spcPts val="300"/>
              </a:spcAft>
              <a:buClr>
                <a:schemeClr val="accent2"/>
              </a:buClr>
              <a:buFont typeface="Lucida Grande"/>
              <a:buChar char="›"/>
              <a:defRPr sz="1500" i="1" kern="1200">
                <a:solidFill>
                  <a:schemeClr val="tx2"/>
                </a:solidFill>
                <a:latin typeface="Arial" pitchFamily="34" charset="0"/>
                <a:ea typeface="+mn-ea"/>
                <a:cs typeface="+mn-cs"/>
              </a:defRPr>
            </a:lvl5pPr>
            <a:lvl6pPr marL="688975" indent="-171450" algn="l" defTabSz="914400" rtl="0" eaLnBrk="1" latinLnBrk="0" hangingPunct="1">
              <a:lnSpc>
                <a:spcPts val="1800"/>
              </a:lnSpc>
              <a:spcBef>
                <a:spcPts val="150"/>
              </a:spcBef>
              <a:spcAft>
                <a:spcPts val="300"/>
              </a:spcAft>
              <a:buClr>
                <a:schemeClr val="accent2"/>
              </a:buClr>
              <a:buFont typeface="Lucida Grande"/>
              <a:buChar char="›"/>
              <a:defRPr sz="1500" i="1" kern="1200" baseline="0">
                <a:solidFill>
                  <a:schemeClr val="tx2"/>
                </a:solidFill>
                <a:latin typeface="Arial" pitchFamily="34" charset="0"/>
                <a:ea typeface="+mn-ea"/>
                <a:cs typeface="Arial" pitchFamily="34" charset="0"/>
              </a:defRPr>
            </a:lvl6pPr>
            <a:lvl7pPr marL="688975" indent="-171450" algn="l" defTabSz="914400" rtl="0" eaLnBrk="1" latinLnBrk="0" hangingPunct="1">
              <a:lnSpc>
                <a:spcPts val="1500"/>
              </a:lnSpc>
              <a:spcBef>
                <a:spcPts val="150"/>
              </a:spcBef>
              <a:spcAft>
                <a:spcPts val="300"/>
              </a:spcAft>
              <a:buFont typeface="Arial" pitchFamily="34" charset="0"/>
              <a:buChar char="•"/>
              <a:defRPr sz="1200" b="0" kern="1200" baseline="0">
                <a:solidFill>
                  <a:schemeClr val="tx2"/>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00000"/>
              </a:lnSpc>
              <a:spcBef>
                <a:spcPts val="0"/>
              </a:spcBef>
              <a:spcAft>
                <a:spcPts val="1200"/>
              </a:spcAft>
              <a:buClrTx/>
              <a:buSzPct val="150000"/>
              <a:buFont typeface="Arial" panose="020B0604020202020204" pitchFamily="34" charset="0"/>
              <a:buChar char="•"/>
            </a:pPr>
            <a:r>
              <a:rPr lang="en-US" sz="2400" b="1" dirty="0">
                <a:latin typeface="Calibri" panose="020F0502020204030204" pitchFamily="34" charset="0"/>
                <a:cs typeface="Times New Roman" panose="02020603050405020304" pitchFamily="18" charset="0"/>
              </a:rPr>
              <a:t>Varying timing of resiliency investment</a:t>
            </a:r>
          </a:p>
          <a:p>
            <a:pPr marL="342900" indent="-342900">
              <a:lnSpc>
                <a:spcPct val="100000"/>
              </a:lnSpc>
              <a:spcBef>
                <a:spcPts val="0"/>
              </a:spcBef>
              <a:spcAft>
                <a:spcPts val="1200"/>
              </a:spcAft>
              <a:buClrTx/>
              <a:buSzPct val="150000"/>
              <a:buFont typeface="Arial" panose="020B0604020202020204" pitchFamily="34" charset="0"/>
              <a:buChar char="•"/>
            </a:pPr>
            <a:r>
              <a:rPr lang="en-US" sz="2400" b="1" dirty="0">
                <a:latin typeface="Calibri" panose="020F0502020204030204" pitchFamily="34" charset="0"/>
                <a:cs typeface="Times New Roman" panose="02020603050405020304" pitchFamily="18" charset="0"/>
              </a:rPr>
              <a:t>All at start: </a:t>
            </a:r>
            <a:r>
              <a:rPr lang="en-US" sz="2400" dirty="0">
                <a:latin typeface="Calibri" panose="020F0502020204030204" pitchFamily="34" charset="0"/>
                <a:cs typeface="Times New Roman" panose="02020603050405020304" pitchFamily="18" charset="0"/>
              </a:rPr>
              <a:t>Highest reduction in disruption but unattainable cost.</a:t>
            </a:r>
          </a:p>
          <a:p>
            <a:pPr marL="342900" indent="-342900">
              <a:lnSpc>
                <a:spcPct val="100000"/>
              </a:lnSpc>
              <a:spcBef>
                <a:spcPts val="0"/>
              </a:spcBef>
              <a:spcAft>
                <a:spcPts val="1200"/>
              </a:spcAft>
              <a:buClrTx/>
              <a:buSzPct val="150000"/>
              <a:buFont typeface="Arial" panose="020B0604020202020204" pitchFamily="34" charset="0"/>
              <a:buChar char="•"/>
            </a:pPr>
            <a:r>
              <a:rPr lang="en-US" sz="2400" b="1" dirty="0">
                <a:latin typeface="Calibri" panose="020F0502020204030204" pitchFamily="34" charset="0"/>
                <a:cs typeface="Times New Roman" panose="02020603050405020304" pitchFamily="18" charset="0"/>
              </a:rPr>
              <a:t>Post-disaster: </a:t>
            </a:r>
            <a:r>
              <a:rPr lang="en-US" sz="2400" dirty="0">
                <a:latin typeface="Calibri" panose="020F0502020204030204" pitchFamily="34" charset="0"/>
                <a:cs typeface="Times New Roman" panose="02020603050405020304" pitchFamily="18" charset="0"/>
              </a:rPr>
              <a:t>Least effective, Highest disruption. </a:t>
            </a:r>
          </a:p>
          <a:p>
            <a:pPr marL="342900" indent="-342900">
              <a:lnSpc>
                <a:spcPct val="100000"/>
              </a:lnSpc>
              <a:spcBef>
                <a:spcPts val="0"/>
              </a:spcBef>
              <a:spcAft>
                <a:spcPts val="1200"/>
              </a:spcAft>
              <a:buClrTx/>
              <a:buSzPct val="150000"/>
              <a:buFont typeface="Arial" panose="020B0604020202020204" pitchFamily="34" charset="0"/>
              <a:buChar char="•"/>
            </a:pPr>
            <a:r>
              <a:rPr lang="en-US" sz="2400" b="1" dirty="0">
                <a:latin typeface="Calibri" panose="020F0502020204030204" pitchFamily="34" charset="0"/>
                <a:cs typeface="Times New Roman" panose="02020603050405020304" pitchFamily="18" charset="0"/>
              </a:rPr>
              <a:t>Annual improvement:</a:t>
            </a:r>
            <a:r>
              <a:rPr lang="en-US" sz="2400" dirty="0">
                <a:latin typeface="Calibri" panose="020F0502020204030204" pitchFamily="34" charset="0"/>
                <a:cs typeface="Times New Roman" panose="02020603050405020304" pitchFamily="18" charset="0"/>
              </a:rPr>
              <a:t> pro-active, resulting in substantial reduction in disruption with moderate increase in cost. </a:t>
            </a:r>
            <a:endParaRPr lang="en-US" dirty="0"/>
          </a:p>
        </p:txBody>
      </p:sp>
      <p:pic>
        <p:nvPicPr>
          <p:cNvPr id="17" name="Picture 16">
            <a:extLst>
              <a:ext uri="{FF2B5EF4-FFF2-40B4-BE49-F238E27FC236}">
                <a16:creationId xmlns:a16="http://schemas.microsoft.com/office/drawing/2014/main" id="{367CAD32-EB47-CEB0-E341-9C9AFC1EF0DA}"/>
              </a:ext>
            </a:extLst>
          </p:cNvPr>
          <p:cNvPicPr>
            <a:picLocks noChangeAspect="1"/>
          </p:cNvPicPr>
          <p:nvPr/>
        </p:nvPicPr>
        <p:blipFill>
          <a:blip r:embed="rId2"/>
          <a:stretch>
            <a:fillRect/>
          </a:stretch>
        </p:blipFill>
        <p:spPr>
          <a:xfrm>
            <a:off x="5214495" y="1597904"/>
            <a:ext cx="6681795" cy="3895682"/>
          </a:xfrm>
          <a:prstGeom prst="rect">
            <a:avLst/>
          </a:prstGeom>
        </p:spPr>
      </p:pic>
    </p:spTree>
    <p:extLst>
      <p:ext uri="{BB962C8B-B14F-4D97-AF65-F5344CB8AC3E}">
        <p14:creationId xmlns:p14="http://schemas.microsoft.com/office/powerpoint/2010/main" val="528872174"/>
      </p:ext>
    </p:extLst>
  </p:cSld>
  <p:clrMapOvr>
    <a:masterClrMapping/>
  </p:clrMapOvr>
  <p:transition spd="slow">
    <p:wipe/>
  </p:transition>
</p:sld>
</file>

<file path=ppt/theme/theme1.xml><?xml version="1.0" encoding="utf-8"?>
<a:theme xmlns:a="http://schemas.openxmlformats.org/drawingml/2006/main" name="Light">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_Template_5_Arial.potx" id="{798C4A4A-2CAE-4540-849F-EF4AE7184D5C}" vid="{F9D90403-31C1-46BD-8883-676E086F3DEC}"/>
    </a:ext>
  </a:extLst>
</a:theme>
</file>

<file path=ppt/theme/theme2.xml><?xml version="1.0" encoding="utf-8"?>
<a:theme xmlns:a="http://schemas.openxmlformats.org/drawingml/2006/main" name="Dark">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_Template_5_Arial.potx" id="{798C4A4A-2CAE-4540-849F-EF4AE7184D5C}" vid="{1DEF8181-2375-4624-AE3F-E57E93169D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6869b1-eb03-4f9e-81fe-3bfa993cc4ee">
      <Terms xmlns="http://schemas.microsoft.com/office/infopath/2007/PartnerControls"/>
    </lcf76f155ced4ddcb4097134ff3c332f>
    <TaxCatchAll xmlns="0821988d-8727-4eb4-919d-4308d73b80d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48CCEEEA99D840AEFCE4B5917EF647" ma:contentTypeVersion="17" ma:contentTypeDescription="Create a new document." ma:contentTypeScope="" ma:versionID="7df99533a82a454f7d133cb37964ce1d">
  <xsd:schema xmlns:xsd="http://www.w3.org/2001/XMLSchema" xmlns:xs="http://www.w3.org/2001/XMLSchema" xmlns:p="http://schemas.microsoft.com/office/2006/metadata/properties" xmlns:ns2="876869b1-eb03-4f9e-81fe-3bfa993cc4ee" xmlns:ns3="0d7e6150-055a-4fda-b7ac-db837bdd3dcf" xmlns:ns4="0821988d-8727-4eb4-919d-4308d73b80d4" targetNamespace="http://schemas.microsoft.com/office/2006/metadata/properties" ma:root="true" ma:fieldsID="2b61ce06972ab19745dfda1a93d41669" ns2:_="" ns3:_="" ns4:_="">
    <xsd:import namespace="876869b1-eb03-4f9e-81fe-3bfa993cc4ee"/>
    <xsd:import namespace="0d7e6150-055a-4fda-b7ac-db837bdd3dcf"/>
    <xsd:import namespace="0821988d-8727-4eb4-919d-4308d73b80d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869b1-eb03-4f9e-81fe-3bfa993cc4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f7636e4-27fd-40f6-b66a-8c08e824a2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7e6150-055a-4fda-b7ac-db837bdd3d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21988d-8727-4eb4-919d-4308d73b80d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3adca8c-a4ec-499a-be59-00234e03f032}" ma:internalName="TaxCatchAll" ma:showField="CatchAllData" ma:web="0d7e6150-055a-4fda-b7ac-db837bdd3d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2F74CB-4A4A-4331-9D82-BE8AD9F16CFC}">
  <ds:schemaRefs>
    <ds:schemaRef ds:uri="http://schemas.microsoft.com/sharepoint/v3/contenttype/forms"/>
  </ds:schemaRefs>
</ds:datastoreItem>
</file>

<file path=customXml/itemProps2.xml><?xml version="1.0" encoding="utf-8"?>
<ds:datastoreItem xmlns:ds="http://schemas.openxmlformats.org/officeDocument/2006/customXml" ds:itemID="{96223759-83AB-4CDC-B5CF-D265B5ABC8BF}">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0d7e6150-055a-4fda-b7ac-db837bdd3dcf"/>
    <ds:schemaRef ds:uri="http://schemas.openxmlformats.org/package/2006/metadata/core-properties"/>
    <ds:schemaRef ds:uri="http://purl.org/dc/elements/1.1/"/>
    <ds:schemaRef ds:uri="0821988d-8727-4eb4-919d-4308d73b80d4"/>
    <ds:schemaRef ds:uri="876869b1-eb03-4f9e-81fe-3bfa993cc4ee"/>
    <ds:schemaRef ds:uri="http://www.w3.org/XML/1998/namespace"/>
    <ds:schemaRef ds:uri="http://purl.org/dc/dcmitype/"/>
  </ds:schemaRefs>
</ds:datastoreItem>
</file>

<file path=customXml/itemProps3.xml><?xml version="1.0" encoding="utf-8"?>
<ds:datastoreItem xmlns:ds="http://schemas.openxmlformats.org/officeDocument/2006/customXml" ds:itemID="{6AD730EF-94B9-42D1-A292-5B2E8478B004}">
  <ds:schemaRefs>
    <ds:schemaRef ds:uri="0821988d-8727-4eb4-919d-4308d73b80d4"/>
    <ds:schemaRef ds:uri="0d7e6150-055a-4fda-b7ac-db837bdd3dcf"/>
    <ds:schemaRef ds:uri="876869b1-eb03-4f9e-81fe-3bfa993cc4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d70b0f-5efc-4991-a065-e205bc3db308}" enabled="0" method="" siteId="{87d70b0f-5efc-4991-a065-e205bc3db308}" removed="1"/>
</clbl:labelList>
</file>

<file path=docProps/app.xml><?xml version="1.0" encoding="utf-8"?>
<Properties xmlns="http://schemas.openxmlformats.org/officeDocument/2006/extended-properties" xmlns:vt="http://schemas.openxmlformats.org/officeDocument/2006/docPropsVTypes">
  <Template>Light</Template>
  <TotalTime>5934</TotalTime>
  <Words>1128</Words>
  <Application>Microsoft Office PowerPoint</Application>
  <PresentationFormat>Widescreen</PresentationFormat>
  <Paragraphs>229</Paragraphs>
  <Slides>19</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TimesNewRomanPSMT</vt:lpstr>
      <vt:lpstr>Univers Condensed Light</vt:lpstr>
      <vt:lpstr>Wingdings</vt:lpstr>
      <vt:lpstr>Light</vt:lpstr>
      <vt:lpstr>Dark</vt:lpstr>
      <vt:lpstr>Lessons Learned using City Simulator to evaluate climate Vulnerabilities</vt:lpstr>
      <vt:lpstr>What is Vulnerability? A vulnerable system is defined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resilient system is one that: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impact SHORT heading</dc:title>
  <dc:creator>Ed Andrews</dc:creator>
  <cp:lastModifiedBy>Gaffney, Doug</cp:lastModifiedBy>
  <cp:revision>10</cp:revision>
  <cp:lastPrinted>2025-03-15T16:21:22Z</cp:lastPrinted>
  <dcterms:created xsi:type="dcterms:W3CDTF">2023-09-07T08:09:32Z</dcterms:created>
  <dcterms:modified xsi:type="dcterms:W3CDTF">2025-03-17T21:15:18Z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0x0101003748CCEEEA99D840AEFCE4B5917EF647</vt:lpwstr>
  </property>
  <property fmtid="{D5CDD505-2E9C-101B-9397-08002B2CF9AE}" pid="3" name="MediaServiceImageTags">
    <vt:lpwstr/>
  </property>
</Properties>
</file>