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5"/>
  </p:notesMasterIdLst>
  <p:sldIdLst>
    <p:sldId id="256" r:id="rId2"/>
    <p:sldId id="259" r:id="rId3"/>
    <p:sldId id="260" r:id="rId4"/>
    <p:sldId id="270" r:id="rId5"/>
    <p:sldId id="271" r:id="rId6"/>
    <p:sldId id="265" r:id="rId7"/>
    <p:sldId id="272" r:id="rId8"/>
    <p:sldId id="273" r:id="rId9"/>
    <p:sldId id="274" r:id="rId10"/>
    <p:sldId id="276" r:id="rId11"/>
    <p:sldId id="275" r:id="rId12"/>
    <p:sldId id="269"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A3C93B"/>
    <a:srgbClr val="E37414"/>
    <a:srgbClr val="0A578C"/>
    <a:srgbClr val="FFFFFF"/>
    <a:srgbClr val="EFB71B"/>
    <a:srgbClr val="128CC5"/>
    <a:srgbClr val="005C7E"/>
    <a:srgbClr val="8CB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7" autoAdjust="0"/>
    <p:restoredTop sz="84724" autoAdjust="0"/>
  </p:normalViewPr>
  <p:slideViewPr>
    <p:cSldViewPr snapToGrid="0" showGuides="1">
      <p:cViewPr varScale="1">
        <p:scale>
          <a:sx n="93" d="100"/>
          <a:sy n="93" d="100"/>
        </p:scale>
        <p:origin x="630" y="66"/>
      </p:cViewPr>
      <p:guideLst>
        <p:guide orient="horz" pos="2160"/>
        <p:guide pos="428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DEC7B-88D4-481B-AD37-724AC7CDE1EE}"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8C9D9-8DA4-486E-A4CB-8E7B1CD88093}" type="slidenum">
              <a:rPr lang="en-US" smtClean="0"/>
              <a:t>‹#›</a:t>
            </a:fld>
            <a:endParaRPr lang="en-US"/>
          </a:p>
        </p:txBody>
      </p:sp>
    </p:spTree>
    <p:extLst>
      <p:ext uri="{BB962C8B-B14F-4D97-AF65-F5344CB8AC3E}">
        <p14:creationId xmlns:p14="http://schemas.microsoft.com/office/powerpoint/2010/main" val="320327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8C9D9-8DA4-486E-A4CB-8E7B1CD88093}" type="slidenum">
              <a:rPr lang="en-US" smtClean="0"/>
              <a:t>1</a:t>
            </a:fld>
            <a:endParaRPr lang="en-US"/>
          </a:p>
        </p:txBody>
      </p:sp>
    </p:spTree>
    <p:extLst>
      <p:ext uri="{BB962C8B-B14F-4D97-AF65-F5344CB8AC3E}">
        <p14:creationId xmlns:p14="http://schemas.microsoft.com/office/powerpoint/2010/main" val="178422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8C9D9-8DA4-486E-A4CB-8E7B1CD88093}" type="slidenum">
              <a:rPr lang="en-US" smtClean="0"/>
              <a:t>3</a:t>
            </a:fld>
            <a:endParaRPr lang="en-US"/>
          </a:p>
        </p:txBody>
      </p:sp>
    </p:spTree>
    <p:extLst>
      <p:ext uri="{BB962C8B-B14F-4D97-AF65-F5344CB8AC3E}">
        <p14:creationId xmlns:p14="http://schemas.microsoft.com/office/powerpoint/2010/main" val="217151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8C9D9-8DA4-486E-A4CB-8E7B1CD88093}" type="slidenum">
              <a:rPr lang="en-US" smtClean="0"/>
              <a:t>4</a:t>
            </a:fld>
            <a:endParaRPr lang="en-US"/>
          </a:p>
        </p:txBody>
      </p:sp>
    </p:spTree>
    <p:extLst>
      <p:ext uri="{BB962C8B-B14F-4D97-AF65-F5344CB8AC3E}">
        <p14:creationId xmlns:p14="http://schemas.microsoft.com/office/powerpoint/2010/main" val="373867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8C9D9-8DA4-486E-A4CB-8E7B1CD88093}" type="slidenum">
              <a:rPr lang="en-US" smtClean="0"/>
              <a:t>13</a:t>
            </a:fld>
            <a:endParaRPr lang="en-US"/>
          </a:p>
        </p:txBody>
      </p:sp>
    </p:spTree>
    <p:extLst>
      <p:ext uri="{BB962C8B-B14F-4D97-AF65-F5344CB8AC3E}">
        <p14:creationId xmlns:p14="http://schemas.microsoft.com/office/powerpoint/2010/main" val="1354117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8984" y="1987336"/>
            <a:ext cx="5181600" cy="2387600"/>
          </a:xfrm>
        </p:spPr>
        <p:txBody>
          <a:bodyPr anchor="ctr">
            <a:normAutofit/>
          </a:bodyPr>
          <a:lstStyle>
            <a:lvl1pPr algn="ctr">
              <a:defRPr sz="4400">
                <a:solidFill>
                  <a:srgbClr val="005C7E"/>
                </a:solidFill>
              </a:defRPr>
            </a:lvl1pPr>
          </a:lstStyle>
          <a:p>
            <a:r>
              <a:rPr lang="en-US"/>
              <a:t>Click to edit Master title style</a:t>
            </a:r>
            <a:endParaRPr lang="en-US" dirty="0"/>
          </a:p>
        </p:txBody>
      </p:sp>
      <p:sp>
        <p:nvSpPr>
          <p:cNvPr id="3" name="Subtitle 2"/>
          <p:cNvSpPr>
            <a:spLocks noGrp="1"/>
          </p:cNvSpPr>
          <p:nvPr>
            <p:ph type="subTitle" idx="1"/>
          </p:nvPr>
        </p:nvSpPr>
        <p:spPr>
          <a:xfrm>
            <a:off x="1128585" y="4467011"/>
            <a:ext cx="396789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Content Placeholder 4">
            <a:extLst>
              <a:ext uri="{FF2B5EF4-FFF2-40B4-BE49-F238E27FC236}">
                <a16:creationId xmlns:a16="http://schemas.microsoft.com/office/drawing/2014/main" id="{E05DAE36-1A6E-4356-A2DA-C5C2E8225AF6}"/>
              </a:ext>
            </a:extLst>
          </p:cNvPr>
          <p:cNvSpPr>
            <a:spLocks noGrp="1"/>
          </p:cNvSpPr>
          <p:nvPr>
            <p:ph sz="quarter" idx="10" hasCustomPrompt="1"/>
          </p:nvPr>
        </p:nvSpPr>
        <p:spPr>
          <a:xfrm>
            <a:off x="6638926" y="6122988"/>
            <a:ext cx="3848100" cy="496887"/>
          </a:xfrm>
        </p:spPr>
        <p:txBody>
          <a:bodyPr>
            <a:normAutofit/>
          </a:bodyPr>
          <a:lstStyle>
            <a:lvl1pPr marL="0" indent="0">
              <a:buNone/>
              <a:defRPr sz="1800" b="1"/>
            </a:lvl1pPr>
          </a:lstStyle>
          <a:p>
            <a:pPr lvl="0"/>
            <a:r>
              <a:rPr lang="en-US" sz="1800" b="1" dirty="0"/>
              <a:t>Name/date</a:t>
            </a:r>
            <a:endParaRPr lang="en-US" dirty="0"/>
          </a:p>
        </p:txBody>
      </p:sp>
    </p:spTree>
    <p:extLst>
      <p:ext uri="{BB962C8B-B14F-4D97-AF65-F5344CB8AC3E}">
        <p14:creationId xmlns:p14="http://schemas.microsoft.com/office/powerpoint/2010/main" val="205183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raphics Full P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C6891A-28EE-4E88-9479-108B4A076115}"/>
              </a:ext>
            </a:extLst>
          </p:cNvPr>
          <p:cNvSpPr>
            <a:spLocks noGrp="1"/>
          </p:cNvSpPr>
          <p:nvPr>
            <p:ph type="pic" sz="quarter" idx="13"/>
          </p:nvPr>
        </p:nvSpPr>
        <p:spPr>
          <a:xfrm>
            <a:off x="685800" y="856744"/>
            <a:ext cx="10820400" cy="4972552"/>
          </a:xfrm>
        </p:spPr>
        <p:txBody>
          <a:bodyPr/>
          <a:lstStyle/>
          <a:p>
            <a:r>
              <a:rPr lang="en-US"/>
              <a:t>Click icon to add picture</a:t>
            </a:r>
          </a:p>
        </p:txBody>
      </p:sp>
      <p:cxnSp>
        <p:nvCxnSpPr>
          <p:cNvPr id="10" name="Straight Connector 9">
            <a:extLst>
              <a:ext uri="{FF2B5EF4-FFF2-40B4-BE49-F238E27FC236}">
                <a16:creationId xmlns:a16="http://schemas.microsoft.com/office/drawing/2014/main" id="{712ABBE8-9EA1-4773-B699-2EED5106638A}"/>
              </a:ext>
            </a:extLst>
          </p:cNvPr>
          <p:cNvCxnSpPr>
            <a:cxnSpLocks/>
          </p:cNvCxnSpPr>
          <p:nvPr userDrawn="1"/>
        </p:nvCxnSpPr>
        <p:spPr bwMode="auto">
          <a:xfrm>
            <a:off x="247135" y="708455"/>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11" name="Title Placeholder 1">
            <a:extLst>
              <a:ext uri="{FF2B5EF4-FFF2-40B4-BE49-F238E27FC236}">
                <a16:creationId xmlns:a16="http://schemas.microsoft.com/office/drawing/2014/main" id="{947E0C7E-D2A6-4803-9E25-FDCD461CB21B}"/>
              </a:ext>
            </a:extLst>
          </p:cNvPr>
          <p:cNvSpPr>
            <a:spLocks noGrp="1"/>
          </p:cNvSpPr>
          <p:nvPr>
            <p:ph type="title" hasCustomPrompt="1"/>
          </p:nvPr>
        </p:nvSpPr>
        <p:spPr>
          <a:xfrm>
            <a:off x="838200" y="207687"/>
            <a:ext cx="10515600" cy="500768"/>
          </a:xfrm>
          <a:prstGeom prst="rect">
            <a:avLst/>
          </a:prstGeom>
        </p:spPr>
        <p:txBody>
          <a:bodyPr vert="horz" lIns="91440" tIns="45720" rIns="91440" bIns="45720" rtlCol="0" anchor="b">
            <a:normAutofit/>
          </a:bodyPr>
          <a:lstStyle>
            <a:lvl1pPr>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40C5E70F-47EE-4C01-94FE-262C1D2909C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
        <p:nvSpPr>
          <p:cNvPr id="9" name="Text Placeholder 3">
            <a:extLst>
              <a:ext uri="{FF2B5EF4-FFF2-40B4-BE49-F238E27FC236}">
                <a16:creationId xmlns:a16="http://schemas.microsoft.com/office/drawing/2014/main" id="{4C3F7A4B-5345-4F98-9ED1-CD947AFDEB43}"/>
              </a:ext>
            </a:extLst>
          </p:cNvPr>
          <p:cNvSpPr>
            <a:spLocks noGrp="1"/>
          </p:cNvSpPr>
          <p:nvPr>
            <p:ph type="body" sz="half" idx="2" hasCustomPrompt="1"/>
          </p:nvPr>
        </p:nvSpPr>
        <p:spPr>
          <a:xfrm>
            <a:off x="304800" y="5850130"/>
            <a:ext cx="11582400" cy="578496"/>
          </a:xfrm>
        </p:spPr>
        <p:txBody>
          <a:bodyPr>
            <a:normAutofit/>
          </a:bodyPr>
          <a:lstStyle>
            <a:lvl1pPr marL="0" indent="0" algn="ctr">
              <a:buNone/>
              <a:defRPr sz="1800" b="1">
                <a:solidFill>
                  <a:srgbClr val="005C7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If picture, add caption</a:t>
            </a:r>
          </a:p>
        </p:txBody>
      </p:sp>
    </p:spTree>
    <p:extLst>
      <p:ext uri="{BB962C8B-B14F-4D97-AF65-F5344CB8AC3E}">
        <p14:creationId xmlns:p14="http://schemas.microsoft.com/office/powerpoint/2010/main" val="415374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icture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C6891A-28EE-4E88-9479-108B4A076115}"/>
              </a:ext>
            </a:extLst>
          </p:cNvPr>
          <p:cNvSpPr>
            <a:spLocks noGrp="1"/>
          </p:cNvSpPr>
          <p:nvPr>
            <p:ph type="pic" sz="quarter" idx="13"/>
          </p:nvPr>
        </p:nvSpPr>
        <p:spPr>
          <a:xfrm>
            <a:off x="744155" y="1326301"/>
            <a:ext cx="5341699" cy="2561954"/>
          </a:xfrm>
        </p:spPr>
        <p:txBody>
          <a:body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28C7BEC1-31C3-4C5F-952A-F5469AFD5E7D}"/>
              </a:ext>
            </a:extLst>
          </p:cNvPr>
          <p:cNvCxnSpPr>
            <a:cxnSpLocks/>
          </p:cNvCxnSpPr>
          <p:nvPr userDrawn="1"/>
        </p:nvCxnSpPr>
        <p:spPr bwMode="auto">
          <a:xfrm>
            <a:off x="304800" y="1243910"/>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13" name="Title Placeholder 1">
            <a:extLst>
              <a:ext uri="{FF2B5EF4-FFF2-40B4-BE49-F238E27FC236}">
                <a16:creationId xmlns:a16="http://schemas.microsoft.com/office/drawing/2014/main" id="{19A54DCB-CC4E-4937-B481-A99A614C0E79}"/>
              </a:ext>
            </a:extLst>
          </p:cNvPr>
          <p:cNvSpPr>
            <a:spLocks noGrp="1"/>
          </p:cNvSpPr>
          <p:nvPr>
            <p:ph type="title" hasCustomPrompt="1"/>
          </p:nvPr>
        </p:nvSpPr>
        <p:spPr>
          <a:xfrm>
            <a:off x="838200" y="207686"/>
            <a:ext cx="10515600" cy="1018831"/>
          </a:xfrm>
          <a:prstGeom prst="rect">
            <a:avLst/>
          </a:prstGeom>
        </p:spPr>
        <p:txBody>
          <a:bodyPr vert="horz" lIns="91440" tIns="45720" rIns="91440" bIns="45720" rtlCol="0" anchor="b">
            <a:normAutofit/>
          </a:bodyPr>
          <a:lstStyle>
            <a:lvl1pPr>
              <a:defRPr/>
            </a:lvl1pPr>
          </a:lstStyle>
          <a:p>
            <a:r>
              <a:rPr lang="en-US" dirty="0"/>
              <a:t>Click to edit Master title style</a:t>
            </a:r>
            <a:br>
              <a:rPr lang="en-US" dirty="0"/>
            </a:br>
            <a:r>
              <a:rPr lang="en-US" dirty="0"/>
              <a:t>second row</a:t>
            </a:r>
          </a:p>
        </p:txBody>
      </p:sp>
      <p:sp>
        <p:nvSpPr>
          <p:cNvPr id="14" name="Picture Placeholder 6">
            <a:extLst>
              <a:ext uri="{FF2B5EF4-FFF2-40B4-BE49-F238E27FC236}">
                <a16:creationId xmlns:a16="http://schemas.microsoft.com/office/drawing/2014/main" id="{45DB14E1-226C-4238-88A4-2D3CAE4C40EC}"/>
              </a:ext>
            </a:extLst>
          </p:cNvPr>
          <p:cNvSpPr>
            <a:spLocks noGrp="1"/>
          </p:cNvSpPr>
          <p:nvPr>
            <p:ph type="pic" sz="quarter" idx="14"/>
          </p:nvPr>
        </p:nvSpPr>
        <p:spPr>
          <a:xfrm>
            <a:off x="744155" y="3898873"/>
            <a:ext cx="5341699" cy="2561954"/>
          </a:xfrm>
        </p:spPr>
        <p:txBody>
          <a:bodyPr/>
          <a:lstStyle/>
          <a:p>
            <a:r>
              <a:rPr lang="en-US"/>
              <a:t>Click icon to add picture</a:t>
            </a:r>
            <a:endParaRPr lang="en-US" dirty="0"/>
          </a:p>
        </p:txBody>
      </p:sp>
      <p:sp>
        <p:nvSpPr>
          <p:cNvPr id="15" name="Picture Placeholder 6">
            <a:extLst>
              <a:ext uri="{FF2B5EF4-FFF2-40B4-BE49-F238E27FC236}">
                <a16:creationId xmlns:a16="http://schemas.microsoft.com/office/drawing/2014/main" id="{AE3A33AF-060A-414F-B108-D22D30BA9102}"/>
              </a:ext>
            </a:extLst>
          </p:cNvPr>
          <p:cNvSpPr>
            <a:spLocks noGrp="1"/>
          </p:cNvSpPr>
          <p:nvPr>
            <p:ph type="pic" sz="quarter" idx="15"/>
          </p:nvPr>
        </p:nvSpPr>
        <p:spPr>
          <a:xfrm>
            <a:off x="6118805" y="1326301"/>
            <a:ext cx="5341699" cy="2561954"/>
          </a:xfrm>
        </p:spPr>
        <p:txBody>
          <a:bodyPr/>
          <a:lstStyle/>
          <a:p>
            <a:r>
              <a:rPr lang="en-US"/>
              <a:t>Click icon to add picture</a:t>
            </a:r>
            <a:endParaRPr lang="en-US" dirty="0"/>
          </a:p>
        </p:txBody>
      </p:sp>
      <p:sp>
        <p:nvSpPr>
          <p:cNvPr id="16" name="Picture Placeholder 6">
            <a:extLst>
              <a:ext uri="{FF2B5EF4-FFF2-40B4-BE49-F238E27FC236}">
                <a16:creationId xmlns:a16="http://schemas.microsoft.com/office/drawing/2014/main" id="{BA7FE8A3-BE87-410C-8F5F-9BBED59786EB}"/>
              </a:ext>
            </a:extLst>
          </p:cNvPr>
          <p:cNvSpPr>
            <a:spLocks noGrp="1"/>
          </p:cNvSpPr>
          <p:nvPr>
            <p:ph type="pic" sz="quarter" idx="16"/>
          </p:nvPr>
        </p:nvSpPr>
        <p:spPr>
          <a:xfrm>
            <a:off x="6118805" y="3898873"/>
            <a:ext cx="5341699" cy="2561954"/>
          </a:xfrm>
        </p:spPr>
        <p:txBody>
          <a:body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A6723418-8F34-4EDC-90F7-8F54AB525DC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Tree>
    <p:extLst>
      <p:ext uri="{BB962C8B-B14F-4D97-AF65-F5344CB8AC3E}">
        <p14:creationId xmlns:p14="http://schemas.microsoft.com/office/powerpoint/2010/main" val="369546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4 Picture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C6891A-28EE-4E88-9479-108B4A076115}"/>
              </a:ext>
            </a:extLst>
          </p:cNvPr>
          <p:cNvSpPr>
            <a:spLocks noGrp="1"/>
          </p:cNvSpPr>
          <p:nvPr>
            <p:ph type="pic" sz="quarter" idx="13"/>
          </p:nvPr>
        </p:nvSpPr>
        <p:spPr>
          <a:xfrm>
            <a:off x="721350" y="961176"/>
            <a:ext cx="5341699" cy="2561954"/>
          </a:xfrm>
        </p:spPr>
        <p:txBody>
          <a:body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28C7BEC1-31C3-4C5F-952A-F5469AFD5E7D}"/>
              </a:ext>
            </a:extLst>
          </p:cNvPr>
          <p:cNvCxnSpPr>
            <a:cxnSpLocks/>
          </p:cNvCxnSpPr>
          <p:nvPr userDrawn="1"/>
        </p:nvCxnSpPr>
        <p:spPr bwMode="auto">
          <a:xfrm>
            <a:off x="294654" y="807305"/>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13" name="Title Placeholder 1">
            <a:extLst>
              <a:ext uri="{FF2B5EF4-FFF2-40B4-BE49-F238E27FC236}">
                <a16:creationId xmlns:a16="http://schemas.microsoft.com/office/drawing/2014/main" id="{19A54DCB-CC4E-4937-B481-A99A614C0E79}"/>
              </a:ext>
            </a:extLst>
          </p:cNvPr>
          <p:cNvSpPr>
            <a:spLocks noGrp="1"/>
          </p:cNvSpPr>
          <p:nvPr>
            <p:ph type="title" hasCustomPrompt="1"/>
          </p:nvPr>
        </p:nvSpPr>
        <p:spPr>
          <a:xfrm>
            <a:off x="838200" y="207687"/>
            <a:ext cx="10515600" cy="574908"/>
          </a:xfrm>
          <a:prstGeom prst="rect">
            <a:avLst/>
          </a:prstGeom>
        </p:spPr>
        <p:txBody>
          <a:bodyPr vert="horz" lIns="91440" tIns="45720" rIns="91440" bIns="45720" rtlCol="0" anchor="b">
            <a:normAutofit/>
          </a:bodyPr>
          <a:lstStyle>
            <a:lvl1pPr>
              <a:defRPr/>
            </a:lvl1pPr>
          </a:lstStyle>
          <a:p>
            <a:r>
              <a:rPr lang="en-US" dirty="0"/>
              <a:t>Click to edit Master title style</a:t>
            </a:r>
          </a:p>
        </p:txBody>
      </p:sp>
      <p:sp>
        <p:nvSpPr>
          <p:cNvPr id="14" name="Picture Placeholder 6">
            <a:extLst>
              <a:ext uri="{FF2B5EF4-FFF2-40B4-BE49-F238E27FC236}">
                <a16:creationId xmlns:a16="http://schemas.microsoft.com/office/drawing/2014/main" id="{45DB14E1-226C-4238-88A4-2D3CAE4C40EC}"/>
              </a:ext>
            </a:extLst>
          </p:cNvPr>
          <p:cNvSpPr>
            <a:spLocks noGrp="1"/>
          </p:cNvSpPr>
          <p:nvPr>
            <p:ph type="pic" sz="quarter" idx="14"/>
          </p:nvPr>
        </p:nvSpPr>
        <p:spPr>
          <a:xfrm>
            <a:off x="721350" y="3533748"/>
            <a:ext cx="5341699" cy="2561954"/>
          </a:xfrm>
        </p:spPr>
        <p:txBody>
          <a:bodyPr/>
          <a:lstStyle/>
          <a:p>
            <a:r>
              <a:rPr lang="en-US"/>
              <a:t>Click icon to add picture</a:t>
            </a:r>
            <a:endParaRPr lang="en-US" dirty="0"/>
          </a:p>
        </p:txBody>
      </p:sp>
      <p:sp>
        <p:nvSpPr>
          <p:cNvPr id="15" name="Picture Placeholder 6">
            <a:extLst>
              <a:ext uri="{FF2B5EF4-FFF2-40B4-BE49-F238E27FC236}">
                <a16:creationId xmlns:a16="http://schemas.microsoft.com/office/drawing/2014/main" id="{AE3A33AF-060A-414F-B108-D22D30BA9102}"/>
              </a:ext>
            </a:extLst>
          </p:cNvPr>
          <p:cNvSpPr>
            <a:spLocks noGrp="1"/>
          </p:cNvSpPr>
          <p:nvPr>
            <p:ph type="pic" sz="quarter" idx="15"/>
          </p:nvPr>
        </p:nvSpPr>
        <p:spPr>
          <a:xfrm>
            <a:off x="6096000" y="961176"/>
            <a:ext cx="5341699" cy="2561954"/>
          </a:xfrm>
        </p:spPr>
        <p:txBody>
          <a:bodyPr/>
          <a:lstStyle/>
          <a:p>
            <a:r>
              <a:rPr lang="en-US"/>
              <a:t>Click icon to add picture</a:t>
            </a:r>
            <a:endParaRPr lang="en-US" dirty="0"/>
          </a:p>
        </p:txBody>
      </p:sp>
      <p:sp>
        <p:nvSpPr>
          <p:cNvPr id="16" name="Picture Placeholder 6">
            <a:extLst>
              <a:ext uri="{FF2B5EF4-FFF2-40B4-BE49-F238E27FC236}">
                <a16:creationId xmlns:a16="http://schemas.microsoft.com/office/drawing/2014/main" id="{BA7FE8A3-BE87-410C-8F5F-9BBED59786EB}"/>
              </a:ext>
            </a:extLst>
          </p:cNvPr>
          <p:cNvSpPr>
            <a:spLocks noGrp="1"/>
          </p:cNvSpPr>
          <p:nvPr>
            <p:ph type="pic" sz="quarter" idx="16"/>
          </p:nvPr>
        </p:nvSpPr>
        <p:spPr>
          <a:xfrm>
            <a:off x="6096000" y="3533748"/>
            <a:ext cx="5341699" cy="2561954"/>
          </a:xfrm>
        </p:spPr>
        <p:txBody>
          <a:body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A6723418-8F34-4EDC-90F7-8F54AB525DC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Tree>
    <p:extLst>
      <p:ext uri="{BB962C8B-B14F-4D97-AF65-F5344CB8AC3E}">
        <p14:creationId xmlns:p14="http://schemas.microsoft.com/office/powerpoint/2010/main" val="709338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2CA8795-CDA0-48EA-BD55-5652C330BE3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Tree>
    <p:extLst>
      <p:ext uri="{BB962C8B-B14F-4D97-AF65-F5344CB8AC3E}">
        <p14:creationId xmlns:p14="http://schemas.microsoft.com/office/powerpoint/2010/main" val="157201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BEFB742-67AE-4F0F-9A94-83ECCAE61EA5}"/>
              </a:ext>
            </a:extLst>
          </p:cNvPr>
          <p:cNvSpPr>
            <a:spLocks noGrp="1" noChangeAspect="1"/>
          </p:cNvSpPr>
          <p:nvPr>
            <p:ph type="pic" idx="1"/>
          </p:nvPr>
        </p:nvSpPr>
        <p:spPr>
          <a:xfrm>
            <a:off x="304800" y="182731"/>
            <a:ext cx="11582400" cy="561391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Text Placeholder 3">
            <a:extLst>
              <a:ext uri="{FF2B5EF4-FFF2-40B4-BE49-F238E27FC236}">
                <a16:creationId xmlns:a16="http://schemas.microsoft.com/office/drawing/2014/main" id="{2E3DFAB5-F783-4E0D-87CA-938FAA4C7516}"/>
              </a:ext>
            </a:extLst>
          </p:cNvPr>
          <p:cNvSpPr>
            <a:spLocks noGrp="1"/>
          </p:cNvSpPr>
          <p:nvPr>
            <p:ph type="body" sz="half" idx="2"/>
          </p:nvPr>
        </p:nvSpPr>
        <p:spPr>
          <a:xfrm>
            <a:off x="304800" y="5850130"/>
            <a:ext cx="11582400" cy="578496"/>
          </a:xfrm>
        </p:spPr>
        <p:txBody>
          <a:bodyPr/>
          <a:lstStyle>
            <a:lvl1pPr marL="0" indent="0" algn="ctr">
              <a:buNone/>
              <a:defRPr sz="1600" b="1">
                <a:solidFill>
                  <a:srgbClr val="005C7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 name="Straight Connector 5">
            <a:extLst>
              <a:ext uri="{FF2B5EF4-FFF2-40B4-BE49-F238E27FC236}">
                <a16:creationId xmlns:a16="http://schemas.microsoft.com/office/drawing/2014/main" id="{60E78785-0D04-46D5-A3B4-C588B02CF9D9}"/>
              </a:ext>
            </a:extLst>
          </p:cNvPr>
          <p:cNvCxnSpPr>
            <a:cxnSpLocks/>
          </p:cNvCxnSpPr>
          <p:nvPr userDrawn="1"/>
        </p:nvCxnSpPr>
        <p:spPr bwMode="auto">
          <a:xfrm>
            <a:off x="304800" y="5821361"/>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7" name="Slide Number Placeholder 5">
            <a:extLst>
              <a:ext uri="{FF2B5EF4-FFF2-40B4-BE49-F238E27FC236}">
                <a16:creationId xmlns:a16="http://schemas.microsoft.com/office/drawing/2014/main" id="{68606B8B-D5A9-4873-9F4C-5C009585111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Tree>
    <p:extLst>
      <p:ext uri="{BB962C8B-B14F-4D97-AF65-F5344CB8AC3E}">
        <p14:creationId xmlns:p14="http://schemas.microsoft.com/office/powerpoint/2010/main" val="4207996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42770"/>
            <a:ext cx="6172200" cy="5013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42775"/>
            <a:ext cx="3932237" cy="50135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D5C79C6A-C3A9-46D0-8BCC-4661146F01D5}"/>
              </a:ext>
            </a:extLst>
          </p:cNvPr>
          <p:cNvCxnSpPr>
            <a:cxnSpLocks/>
          </p:cNvCxnSpPr>
          <p:nvPr userDrawn="1"/>
        </p:nvCxnSpPr>
        <p:spPr bwMode="auto">
          <a:xfrm>
            <a:off x="304800" y="1243910"/>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11" name="Title Placeholder 1">
            <a:extLst>
              <a:ext uri="{FF2B5EF4-FFF2-40B4-BE49-F238E27FC236}">
                <a16:creationId xmlns:a16="http://schemas.microsoft.com/office/drawing/2014/main" id="{B7B5B87F-D43B-403F-B941-93355C424033}"/>
              </a:ext>
            </a:extLst>
          </p:cNvPr>
          <p:cNvSpPr>
            <a:spLocks noGrp="1"/>
          </p:cNvSpPr>
          <p:nvPr>
            <p:ph type="title" hasCustomPrompt="1"/>
          </p:nvPr>
        </p:nvSpPr>
        <p:spPr>
          <a:xfrm>
            <a:off x="838200" y="207686"/>
            <a:ext cx="10515600" cy="1018831"/>
          </a:xfrm>
          <a:prstGeom prst="rect">
            <a:avLst/>
          </a:prstGeom>
        </p:spPr>
        <p:txBody>
          <a:bodyPr vert="horz" lIns="91440" tIns="45720" rIns="91440" bIns="45720" rtlCol="0" anchor="b">
            <a:normAutofit/>
          </a:bodyPr>
          <a:lstStyle>
            <a:lvl1pPr>
              <a:defRPr/>
            </a:lvl1pPr>
          </a:lstStyle>
          <a:p>
            <a:r>
              <a:rPr lang="en-US" dirty="0"/>
              <a:t>Click to edit Master title style</a:t>
            </a:r>
            <a:br>
              <a:rPr lang="en-US" dirty="0"/>
            </a:br>
            <a:r>
              <a:rPr lang="en-US" dirty="0"/>
              <a:t>second row</a:t>
            </a:r>
          </a:p>
        </p:txBody>
      </p:sp>
      <p:sp>
        <p:nvSpPr>
          <p:cNvPr id="8" name="Slide Number Placeholder 5">
            <a:extLst>
              <a:ext uri="{FF2B5EF4-FFF2-40B4-BE49-F238E27FC236}">
                <a16:creationId xmlns:a16="http://schemas.microsoft.com/office/drawing/2014/main" id="{685EF6F3-6C6A-43E4-8328-E6BDAB47D54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Tree>
    <p:extLst>
      <p:ext uri="{BB962C8B-B14F-4D97-AF65-F5344CB8AC3E}">
        <p14:creationId xmlns:p14="http://schemas.microsoft.com/office/powerpoint/2010/main" val="1157982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55590"/>
            <a:ext cx="6172200" cy="54007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955595"/>
            <a:ext cx="3932237" cy="54007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D5C79C6A-C3A9-46D0-8BCC-4661146F01D5}"/>
              </a:ext>
            </a:extLst>
          </p:cNvPr>
          <p:cNvCxnSpPr>
            <a:cxnSpLocks/>
          </p:cNvCxnSpPr>
          <p:nvPr userDrawn="1"/>
        </p:nvCxnSpPr>
        <p:spPr bwMode="auto">
          <a:xfrm>
            <a:off x="304800" y="799067"/>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11" name="Title Placeholder 1">
            <a:extLst>
              <a:ext uri="{FF2B5EF4-FFF2-40B4-BE49-F238E27FC236}">
                <a16:creationId xmlns:a16="http://schemas.microsoft.com/office/drawing/2014/main" id="{B7B5B87F-D43B-403F-B941-93355C424033}"/>
              </a:ext>
            </a:extLst>
          </p:cNvPr>
          <p:cNvSpPr>
            <a:spLocks noGrp="1"/>
          </p:cNvSpPr>
          <p:nvPr>
            <p:ph type="title" hasCustomPrompt="1"/>
          </p:nvPr>
        </p:nvSpPr>
        <p:spPr>
          <a:xfrm>
            <a:off x="838200" y="207687"/>
            <a:ext cx="10515600" cy="583146"/>
          </a:xfrm>
          <a:prstGeom prst="rect">
            <a:avLst/>
          </a:prstGeom>
        </p:spPr>
        <p:txBody>
          <a:bodyPr vert="horz" lIns="91440" tIns="45720" rIns="91440" bIns="45720" rtlCol="0" anchor="b">
            <a:normAutofit/>
          </a:bodyPr>
          <a:lstStyle>
            <a:lvl1pPr>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685EF6F3-6C6A-43E4-8328-E6BDAB47D54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Tree>
    <p:extLst>
      <p:ext uri="{BB962C8B-B14F-4D97-AF65-F5344CB8AC3E}">
        <p14:creationId xmlns:p14="http://schemas.microsoft.com/office/powerpoint/2010/main" val="3610241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Page">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634FE0-0CB9-4A27-BB3B-60F58794CE02}"/>
              </a:ext>
            </a:extLst>
          </p:cNvPr>
          <p:cNvSpPr>
            <a:spLocks noGrp="1"/>
          </p:cNvSpPr>
          <p:nvPr>
            <p:ph type="pic" sz="quarter" idx="10"/>
          </p:nvPr>
        </p:nvSpPr>
        <p:spPr>
          <a:xfrm>
            <a:off x="0" y="2570163"/>
            <a:ext cx="12357100" cy="4414837"/>
          </a:xfrm>
        </p:spPr>
        <p:txBody>
          <a:bodyPr/>
          <a:lstStyle/>
          <a:p>
            <a:r>
              <a:rPr lang="en-US"/>
              <a:t>Click icon to add picture</a:t>
            </a:r>
          </a:p>
        </p:txBody>
      </p:sp>
      <p:sp>
        <p:nvSpPr>
          <p:cNvPr id="17" name="Rectangle 16">
            <a:extLst>
              <a:ext uri="{FF2B5EF4-FFF2-40B4-BE49-F238E27FC236}">
                <a16:creationId xmlns:a16="http://schemas.microsoft.com/office/drawing/2014/main" id="{4E99F9C8-6FBF-4284-AA0A-339027CCA100}"/>
              </a:ext>
            </a:extLst>
          </p:cNvPr>
          <p:cNvSpPr/>
          <p:nvPr userDrawn="1"/>
        </p:nvSpPr>
        <p:spPr>
          <a:xfrm>
            <a:off x="0" y="1"/>
            <a:ext cx="12192000" cy="3264177"/>
          </a:xfrm>
          <a:prstGeom prst="rect">
            <a:avLst/>
          </a:prstGeom>
          <a:solidFill>
            <a:srgbClr val="8CB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76880158-D352-4687-8384-BDA679ECAE4C}"/>
              </a:ext>
            </a:extLst>
          </p:cNvPr>
          <p:cNvSpPr txBox="1"/>
          <p:nvPr userDrawn="1"/>
        </p:nvSpPr>
        <p:spPr>
          <a:xfrm>
            <a:off x="288472" y="711969"/>
            <a:ext cx="11615057" cy="1938992"/>
          </a:xfrm>
          <a:prstGeom prst="rect">
            <a:avLst/>
          </a:prstGeom>
          <a:noFill/>
        </p:spPr>
        <p:txBody>
          <a:bodyPr wrap="square" rtlCol="0" anchor="ctr">
            <a:spAutoFit/>
          </a:bodyPr>
          <a:lstStyle/>
          <a:p>
            <a:pPr algn="ctr"/>
            <a:r>
              <a:rPr lang="en-US" sz="6000" b="1" dirty="0">
                <a:effectLst>
                  <a:outerShdw blurRad="38100" dist="38100" dir="2700000" algn="tl">
                    <a:srgbClr val="000000">
                      <a:alpha val="43137"/>
                    </a:srgbClr>
                  </a:outerShdw>
                </a:effectLst>
              </a:rPr>
              <a:t>THANK YOU</a:t>
            </a:r>
          </a:p>
          <a:p>
            <a:pPr algn="ctr"/>
            <a:r>
              <a:rPr lang="en-US" sz="6000" b="1" dirty="0">
                <a:effectLst>
                  <a:outerShdw blurRad="38100" dist="38100" dir="2700000" algn="tl">
                    <a:srgbClr val="000000">
                      <a:alpha val="43137"/>
                    </a:srgbClr>
                  </a:outerShdw>
                </a:effectLst>
              </a:rPr>
              <a:t>Questions?</a:t>
            </a:r>
          </a:p>
        </p:txBody>
      </p:sp>
      <p:cxnSp>
        <p:nvCxnSpPr>
          <p:cNvPr id="18" name="Straight Connector 17">
            <a:extLst>
              <a:ext uri="{FF2B5EF4-FFF2-40B4-BE49-F238E27FC236}">
                <a16:creationId xmlns:a16="http://schemas.microsoft.com/office/drawing/2014/main" id="{BCF898B0-9E03-4319-9646-A4B1BCAAF4F9}"/>
              </a:ext>
            </a:extLst>
          </p:cNvPr>
          <p:cNvCxnSpPr>
            <a:cxnSpLocks/>
          </p:cNvCxnSpPr>
          <p:nvPr userDrawn="1"/>
        </p:nvCxnSpPr>
        <p:spPr bwMode="auto">
          <a:xfrm>
            <a:off x="0" y="3264177"/>
            <a:ext cx="12192000" cy="0"/>
          </a:xfrm>
          <a:prstGeom prst="line">
            <a:avLst/>
          </a:prstGeom>
          <a:noFill/>
          <a:ln w="44450" cap="flat" cmpd="sng" algn="ctr">
            <a:solidFill>
              <a:srgbClr val="005C7E"/>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Tree>
    <p:extLst>
      <p:ext uri="{BB962C8B-B14F-4D97-AF65-F5344CB8AC3E}">
        <p14:creationId xmlns:p14="http://schemas.microsoft.com/office/powerpoint/2010/main" val="190444539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5723"/>
            <a:ext cx="10515600" cy="480124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0EC89BC7-6905-4196-825A-605A3A8A37FF}"/>
              </a:ext>
            </a:extLst>
          </p:cNvPr>
          <p:cNvCxnSpPr>
            <a:cxnSpLocks/>
          </p:cNvCxnSpPr>
          <p:nvPr userDrawn="1"/>
        </p:nvCxnSpPr>
        <p:spPr bwMode="auto">
          <a:xfrm>
            <a:off x="304800" y="1243910"/>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13" name="Title Placeholder 1">
            <a:extLst>
              <a:ext uri="{FF2B5EF4-FFF2-40B4-BE49-F238E27FC236}">
                <a16:creationId xmlns:a16="http://schemas.microsoft.com/office/drawing/2014/main" id="{0B78B747-965A-439F-A291-6F2B0902F284}"/>
              </a:ext>
            </a:extLst>
          </p:cNvPr>
          <p:cNvSpPr>
            <a:spLocks noGrp="1"/>
          </p:cNvSpPr>
          <p:nvPr>
            <p:ph type="title" hasCustomPrompt="1"/>
          </p:nvPr>
        </p:nvSpPr>
        <p:spPr>
          <a:xfrm>
            <a:off x="838200" y="207686"/>
            <a:ext cx="10515600" cy="1018831"/>
          </a:xfrm>
          <a:prstGeom prst="rect">
            <a:avLst/>
          </a:prstGeom>
        </p:spPr>
        <p:txBody>
          <a:bodyPr vert="horz" lIns="91440" tIns="45720" rIns="91440" bIns="45720" rtlCol="0" anchor="b">
            <a:normAutofit/>
          </a:bodyPr>
          <a:lstStyle>
            <a:lvl1pPr>
              <a:defRPr/>
            </a:lvl1pPr>
          </a:lstStyle>
          <a:p>
            <a:r>
              <a:rPr lang="en-US" dirty="0"/>
              <a:t>Click to edit Master title style</a:t>
            </a:r>
            <a:br>
              <a:rPr lang="en-US" dirty="0"/>
            </a:br>
            <a:r>
              <a:rPr lang="en-US" dirty="0"/>
              <a:t>second row</a:t>
            </a:r>
          </a:p>
        </p:txBody>
      </p:sp>
      <p:sp>
        <p:nvSpPr>
          <p:cNvPr id="7" name="Slide Number Placeholder 5">
            <a:extLst>
              <a:ext uri="{FF2B5EF4-FFF2-40B4-BE49-F238E27FC236}">
                <a16:creationId xmlns:a16="http://schemas.microsoft.com/office/drawing/2014/main" id="{2B8AF595-A872-4275-AD1E-00E8007645A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Tree>
    <p:extLst>
      <p:ext uri="{BB962C8B-B14F-4D97-AF65-F5344CB8AC3E}">
        <p14:creationId xmlns:p14="http://schemas.microsoft.com/office/powerpoint/2010/main" val="235050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3213"/>
            <a:ext cx="10515600" cy="530375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0EC89BC7-6905-4196-825A-605A3A8A37FF}"/>
              </a:ext>
            </a:extLst>
          </p:cNvPr>
          <p:cNvCxnSpPr>
            <a:cxnSpLocks/>
          </p:cNvCxnSpPr>
          <p:nvPr userDrawn="1"/>
        </p:nvCxnSpPr>
        <p:spPr bwMode="auto">
          <a:xfrm>
            <a:off x="304800" y="757881"/>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13" name="Title Placeholder 1">
            <a:extLst>
              <a:ext uri="{FF2B5EF4-FFF2-40B4-BE49-F238E27FC236}">
                <a16:creationId xmlns:a16="http://schemas.microsoft.com/office/drawing/2014/main" id="{0B78B747-965A-439F-A291-6F2B0902F284}"/>
              </a:ext>
            </a:extLst>
          </p:cNvPr>
          <p:cNvSpPr>
            <a:spLocks noGrp="1"/>
          </p:cNvSpPr>
          <p:nvPr>
            <p:ph type="title" hasCustomPrompt="1"/>
          </p:nvPr>
        </p:nvSpPr>
        <p:spPr>
          <a:xfrm>
            <a:off x="838200" y="207687"/>
            <a:ext cx="10515600" cy="550194"/>
          </a:xfrm>
          <a:prstGeom prst="rect">
            <a:avLst/>
          </a:prstGeom>
        </p:spPr>
        <p:txBody>
          <a:bodyPr vert="horz" lIns="91440" tIns="45720" rIns="91440" bIns="45720" rtlCol="0" anchor="b">
            <a:normAutofit/>
          </a:bodyPr>
          <a:lstStyle>
            <a:lvl1pPr>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2B8AF595-A872-4275-AD1E-00E8007645A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Tree>
    <p:extLst>
      <p:ext uri="{BB962C8B-B14F-4D97-AF65-F5344CB8AC3E}">
        <p14:creationId xmlns:p14="http://schemas.microsoft.com/office/powerpoint/2010/main" val="419335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B6F08CCB-6AEE-4E86-8733-F17C8AC417F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cxnSp>
        <p:nvCxnSpPr>
          <p:cNvPr id="7" name="Straight Connector 6">
            <a:extLst>
              <a:ext uri="{FF2B5EF4-FFF2-40B4-BE49-F238E27FC236}">
                <a16:creationId xmlns:a16="http://schemas.microsoft.com/office/drawing/2014/main" id="{75F42FC0-22F4-4358-8A76-DC90C6DF7EAC}"/>
              </a:ext>
            </a:extLst>
          </p:cNvPr>
          <p:cNvCxnSpPr>
            <a:cxnSpLocks/>
          </p:cNvCxnSpPr>
          <p:nvPr userDrawn="1"/>
        </p:nvCxnSpPr>
        <p:spPr bwMode="auto">
          <a:xfrm>
            <a:off x="304800" y="4589464"/>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Tree>
    <p:extLst>
      <p:ext uri="{BB962C8B-B14F-4D97-AF65-F5344CB8AC3E}">
        <p14:creationId xmlns:p14="http://schemas.microsoft.com/office/powerpoint/2010/main" val="1662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97256"/>
            <a:ext cx="5181600" cy="4351338"/>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9725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0DA7E008-EFA7-4719-A211-B10ECAC51242}"/>
              </a:ext>
            </a:extLst>
          </p:cNvPr>
          <p:cNvCxnSpPr>
            <a:cxnSpLocks/>
          </p:cNvCxnSpPr>
          <p:nvPr userDrawn="1"/>
        </p:nvCxnSpPr>
        <p:spPr bwMode="auto">
          <a:xfrm>
            <a:off x="304800" y="1243910"/>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13" name="Title Placeholder 1">
            <a:extLst>
              <a:ext uri="{FF2B5EF4-FFF2-40B4-BE49-F238E27FC236}">
                <a16:creationId xmlns:a16="http://schemas.microsoft.com/office/drawing/2014/main" id="{00334374-961B-4545-8E2C-D5EF2922B9BD}"/>
              </a:ext>
            </a:extLst>
          </p:cNvPr>
          <p:cNvSpPr>
            <a:spLocks noGrp="1"/>
          </p:cNvSpPr>
          <p:nvPr>
            <p:ph type="title" hasCustomPrompt="1"/>
          </p:nvPr>
        </p:nvSpPr>
        <p:spPr>
          <a:xfrm>
            <a:off x="838200" y="207686"/>
            <a:ext cx="10515600" cy="1018831"/>
          </a:xfrm>
          <a:prstGeom prst="rect">
            <a:avLst/>
          </a:prstGeom>
        </p:spPr>
        <p:txBody>
          <a:bodyPr vert="horz" lIns="91440" tIns="45720" rIns="91440" bIns="45720" rtlCol="0" anchor="b">
            <a:normAutofit/>
          </a:bodyPr>
          <a:lstStyle>
            <a:lvl1pPr>
              <a:defRPr/>
            </a:lvl1pPr>
          </a:lstStyle>
          <a:p>
            <a:r>
              <a:rPr lang="en-US" dirty="0"/>
              <a:t>Click to edit Master title style</a:t>
            </a:r>
            <a:br>
              <a:rPr lang="en-US" dirty="0"/>
            </a:br>
            <a:r>
              <a:rPr lang="en-US" dirty="0"/>
              <a:t>second row</a:t>
            </a:r>
          </a:p>
        </p:txBody>
      </p:sp>
      <p:sp>
        <p:nvSpPr>
          <p:cNvPr id="8" name="Slide Number Placeholder 5">
            <a:extLst>
              <a:ext uri="{FF2B5EF4-FFF2-40B4-BE49-F238E27FC236}">
                <a16:creationId xmlns:a16="http://schemas.microsoft.com/office/drawing/2014/main" id="{63AF8D13-C4D6-4184-B1CC-AD52DA1C4C0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Tree>
    <p:extLst>
      <p:ext uri="{BB962C8B-B14F-4D97-AF65-F5344CB8AC3E}">
        <p14:creationId xmlns:p14="http://schemas.microsoft.com/office/powerpoint/2010/main" val="404851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947354"/>
            <a:ext cx="5181600" cy="480124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947354"/>
            <a:ext cx="5181600" cy="4801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0DA7E008-EFA7-4719-A211-B10ECAC51242}"/>
              </a:ext>
            </a:extLst>
          </p:cNvPr>
          <p:cNvCxnSpPr>
            <a:cxnSpLocks/>
          </p:cNvCxnSpPr>
          <p:nvPr userDrawn="1"/>
        </p:nvCxnSpPr>
        <p:spPr bwMode="auto">
          <a:xfrm>
            <a:off x="304800" y="797733"/>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13" name="Title Placeholder 1">
            <a:extLst>
              <a:ext uri="{FF2B5EF4-FFF2-40B4-BE49-F238E27FC236}">
                <a16:creationId xmlns:a16="http://schemas.microsoft.com/office/drawing/2014/main" id="{00334374-961B-4545-8E2C-D5EF2922B9BD}"/>
              </a:ext>
            </a:extLst>
          </p:cNvPr>
          <p:cNvSpPr>
            <a:spLocks noGrp="1"/>
          </p:cNvSpPr>
          <p:nvPr>
            <p:ph type="title" hasCustomPrompt="1"/>
          </p:nvPr>
        </p:nvSpPr>
        <p:spPr>
          <a:xfrm>
            <a:off x="838200" y="207687"/>
            <a:ext cx="10515600" cy="581812"/>
          </a:xfrm>
          <a:prstGeom prst="rect">
            <a:avLst/>
          </a:prstGeom>
        </p:spPr>
        <p:txBody>
          <a:bodyPr vert="horz" lIns="91440" tIns="45720" rIns="91440" bIns="45720" rtlCol="0" anchor="b">
            <a:normAutofit/>
          </a:bodyPr>
          <a:lstStyle>
            <a:lvl1pPr>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63AF8D13-C4D6-4184-B1CC-AD52DA1C4C0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Tree>
    <p:extLst>
      <p:ext uri="{BB962C8B-B14F-4D97-AF65-F5344CB8AC3E}">
        <p14:creationId xmlns:p14="http://schemas.microsoft.com/office/powerpoint/2010/main" val="85564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38459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208511"/>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38459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208511"/>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78FF2A8A-F97C-47FB-B1EF-283837FD875E}"/>
              </a:ext>
            </a:extLst>
          </p:cNvPr>
          <p:cNvCxnSpPr>
            <a:cxnSpLocks/>
          </p:cNvCxnSpPr>
          <p:nvPr userDrawn="1"/>
        </p:nvCxnSpPr>
        <p:spPr bwMode="auto">
          <a:xfrm>
            <a:off x="304800" y="1243910"/>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13" name="Title Placeholder 1">
            <a:extLst>
              <a:ext uri="{FF2B5EF4-FFF2-40B4-BE49-F238E27FC236}">
                <a16:creationId xmlns:a16="http://schemas.microsoft.com/office/drawing/2014/main" id="{E8254F8C-1A38-4D5F-AC57-0089FE643885}"/>
              </a:ext>
            </a:extLst>
          </p:cNvPr>
          <p:cNvSpPr>
            <a:spLocks noGrp="1"/>
          </p:cNvSpPr>
          <p:nvPr>
            <p:ph type="title" hasCustomPrompt="1"/>
          </p:nvPr>
        </p:nvSpPr>
        <p:spPr>
          <a:xfrm>
            <a:off x="838200" y="207686"/>
            <a:ext cx="10515600" cy="1018831"/>
          </a:xfrm>
          <a:prstGeom prst="rect">
            <a:avLst/>
          </a:prstGeom>
        </p:spPr>
        <p:txBody>
          <a:bodyPr vert="horz" lIns="91440" tIns="45720" rIns="91440" bIns="45720" rtlCol="0" anchor="b">
            <a:normAutofit/>
          </a:bodyPr>
          <a:lstStyle>
            <a:lvl1pPr>
              <a:defRPr/>
            </a:lvl1pPr>
          </a:lstStyle>
          <a:p>
            <a:r>
              <a:rPr lang="en-US" dirty="0"/>
              <a:t>Click to edit Master title style</a:t>
            </a:r>
            <a:br>
              <a:rPr lang="en-US" dirty="0"/>
            </a:br>
            <a:r>
              <a:rPr lang="en-US" dirty="0"/>
              <a:t>second row</a:t>
            </a:r>
          </a:p>
        </p:txBody>
      </p:sp>
      <p:sp>
        <p:nvSpPr>
          <p:cNvPr id="10" name="Slide Number Placeholder 5">
            <a:extLst>
              <a:ext uri="{FF2B5EF4-FFF2-40B4-BE49-F238E27FC236}">
                <a16:creationId xmlns:a16="http://schemas.microsoft.com/office/drawing/2014/main" id="{D7AD6E4C-AE63-40F2-B88B-3712EDE8E23D}"/>
              </a:ext>
            </a:extLst>
          </p:cNvPr>
          <p:cNvSpPr>
            <a:spLocks noGrp="1"/>
          </p:cNvSpPr>
          <p:nvPr>
            <p:ph type="sldNum" sz="quarter" idx="10"/>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Tree>
    <p:extLst>
      <p:ext uri="{BB962C8B-B14F-4D97-AF65-F5344CB8AC3E}">
        <p14:creationId xmlns:p14="http://schemas.microsoft.com/office/powerpoint/2010/main" val="3738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99849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886468"/>
            <a:ext cx="5157787" cy="4006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2" y="99849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1886468"/>
            <a:ext cx="5183188" cy="4006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78FF2A8A-F97C-47FB-B1EF-283837FD875E}"/>
              </a:ext>
            </a:extLst>
          </p:cNvPr>
          <p:cNvCxnSpPr>
            <a:cxnSpLocks/>
          </p:cNvCxnSpPr>
          <p:nvPr userDrawn="1"/>
        </p:nvCxnSpPr>
        <p:spPr bwMode="auto">
          <a:xfrm>
            <a:off x="304800" y="813605"/>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13" name="Title Placeholder 1">
            <a:extLst>
              <a:ext uri="{FF2B5EF4-FFF2-40B4-BE49-F238E27FC236}">
                <a16:creationId xmlns:a16="http://schemas.microsoft.com/office/drawing/2014/main" id="{E8254F8C-1A38-4D5F-AC57-0089FE643885}"/>
              </a:ext>
            </a:extLst>
          </p:cNvPr>
          <p:cNvSpPr>
            <a:spLocks noGrp="1"/>
          </p:cNvSpPr>
          <p:nvPr>
            <p:ph type="title" hasCustomPrompt="1"/>
          </p:nvPr>
        </p:nvSpPr>
        <p:spPr>
          <a:xfrm>
            <a:off x="838200" y="207687"/>
            <a:ext cx="10515600" cy="572970"/>
          </a:xfrm>
          <a:prstGeom prst="rect">
            <a:avLst/>
          </a:prstGeom>
        </p:spPr>
        <p:txBody>
          <a:bodyPr vert="horz" lIns="91440" tIns="45720" rIns="91440" bIns="45720" rtlCol="0" anchor="b">
            <a:normAutofit/>
          </a:bodyPr>
          <a:lstStyle>
            <a:lvl1pPr>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D7AD6E4C-AE63-40F2-B88B-3712EDE8E23D}"/>
              </a:ext>
            </a:extLst>
          </p:cNvPr>
          <p:cNvSpPr>
            <a:spLocks noGrp="1"/>
          </p:cNvSpPr>
          <p:nvPr>
            <p:ph type="sldNum" sz="quarter" idx="10"/>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Tree>
    <p:extLst>
      <p:ext uri="{BB962C8B-B14F-4D97-AF65-F5344CB8AC3E}">
        <p14:creationId xmlns:p14="http://schemas.microsoft.com/office/powerpoint/2010/main" val="397596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s Full P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C6891A-28EE-4E88-9479-108B4A076115}"/>
              </a:ext>
            </a:extLst>
          </p:cNvPr>
          <p:cNvSpPr>
            <a:spLocks noGrp="1"/>
          </p:cNvSpPr>
          <p:nvPr>
            <p:ph type="pic" sz="quarter" idx="13"/>
          </p:nvPr>
        </p:nvSpPr>
        <p:spPr>
          <a:xfrm>
            <a:off x="685800" y="1344504"/>
            <a:ext cx="10820400" cy="4484791"/>
          </a:xfrm>
        </p:spPr>
        <p:txBody>
          <a:bodyPr/>
          <a:lstStyle/>
          <a:p>
            <a:r>
              <a:rPr lang="en-US"/>
              <a:t>Click icon to add picture</a:t>
            </a:r>
          </a:p>
        </p:txBody>
      </p:sp>
      <p:cxnSp>
        <p:nvCxnSpPr>
          <p:cNvPr id="10" name="Straight Connector 9">
            <a:extLst>
              <a:ext uri="{FF2B5EF4-FFF2-40B4-BE49-F238E27FC236}">
                <a16:creationId xmlns:a16="http://schemas.microsoft.com/office/drawing/2014/main" id="{712ABBE8-9EA1-4773-B699-2EED5106638A}"/>
              </a:ext>
            </a:extLst>
          </p:cNvPr>
          <p:cNvCxnSpPr>
            <a:cxnSpLocks/>
          </p:cNvCxnSpPr>
          <p:nvPr userDrawn="1"/>
        </p:nvCxnSpPr>
        <p:spPr bwMode="auto">
          <a:xfrm>
            <a:off x="304800" y="1243910"/>
            <a:ext cx="11582400" cy="0"/>
          </a:xfrm>
          <a:prstGeom prst="line">
            <a:avLst/>
          </a:prstGeom>
          <a:noFill/>
          <a:ln w="44450" cap="flat" cmpd="sng" algn="ctr">
            <a:solidFill>
              <a:srgbClr val="8CB777"/>
            </a:solidFill>
            <a:prstDash val="solid"/>
            <a:round/>
            <a:headEnd type="none" w="med" len="med"/>
            <a:tailEnd type="none" w="med" len="med"/>
          </a:ln>
          <a:effectLst>
            <a:outerShdw blurRad="1143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11" name="Title Placeholder 1">
            <a:extLst>
              <a:ext uri="{FF2B5EF4-FFF2-40B4-BE49-F238E27FC236}">
                <a16:creationId xmlns:a16="http://schemas.microsoft.com/office/drawing/2014/main" id="{947E0C7E-D2A6-4803-9E25-FDCD461CB21B}"/>
              </a:ext>
            </a:extLst>
          </p:cNvPr>
          <p:cNvSpPr>
            <a:spLocks noGrp="1"/>
          </p:cNvSpPr>
          <p:nvPr>
            <p:ph type="title" hasCustomPrompt="1"/>
          </p:nvPr>
        </p:nvSpPr>
        <p:spPr>
          <a:xfrm>
            <a:off x="838200" y="207686"/>
            <a:ext cx="10515600" cy="1018831"/>
          </a:xfrm>
          <a:prstGeom prst="rect">
            <a:avLst/>
          </a:prstGeom>
        </p:spPr>
        <p:txBody>
          <a:bodyPr vert="horz" lIns="91440" tIns="45720" rIns="91440" bIns="45720" rtlCol="0" anchor="b">
            <a:normAutofit/>
          </a:bodyPr>
          <a:lstStyle>
            <a:lvl1pPr>
              <a:defRPr/>
            </a:lvl1pPr>
          </a:lstStyle>
          <a:p>
            <a:r>
              <a:rPr lang="en-US" dirty="0"/>
              <a:t>Click to edit Master title style</a:t>
            </a:r>
            <a:br>
              <a:rPr lang="en-US" dirty="0"/>
            </a:br>
            <a:r>
              <a:rPr lang="en-US" dirty="0"/>
              <a:t>second row</a:t>
            </a:r>
          </a:p>
        </p:txBody>
      </p:sp>
      <p:sp>
        <p:nvSpPr>
          <p:cNvPr id="8" name="Slide Number Placeholder 5">
            <a:extLst>
              <a:ext uri="{FF2B5EF4-FFF2-40B4-BE49-F238E27FC236}">
                <a16:creationId xmlns:a16="http://schemas.microsoft.com/office/drawing/2014/main" id="{40C5E70F-47EE-4C01-94FE-262C1D2909C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
        <p:nvSpPr>
          <p:cNvPr id="9" name="Text Placeholder 3">
            <a:extLst>
              <a:ext uri="{FF2B5EF4-FFF2-40B4-BE49-F238E27FC236}">
                <a16:creationId xmlns:a16="http://schemas.microsoft.com/office/drawing/2014/main" id="{4C3F7A4B-5345-4F98-9ED1-CD947AFDEB43}"/>
              </a:ext>
            </a:extLst>
          </p:cNvPr>
          <p:cNvSpPr>
            <a:spLocks noGrp="1"/>
          </p:cNvSpPr>
          <p:nvPr>
            <p:ph type="body" sz="half" idx="2" hasCustomPrompt="1"/>
          </p:nvPr>
        </p:nvSpPr>
        <p:spPr>
          <a:xfrm>
            <a:off x="304800" y="5850130"/>
            <a:ext cx="11582400" cy="578496"/>
          </a:xfrm>
        </p:spPr>
        <p:txBody>
          <a:bodyPr>
            <a:normAutofit/>
          </a:bodyPr>
          <a:lstStyle>
            <a:lvl1pPr marL="0" indent="0" algn="ctr">
              <a:buNone/>
              <a:defRPr sz="1400" b="1">
                <a:solidFill>
                  <a:srgbClr val="005C7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If picture, add caption</a:t>
            </a:r>
          </a:p>
        </p:txBody>
      </p:sp>
    </p:spTree>
    <p:extLst>
      <p:ext uri="{BB962C8B-B14F-4D97-AF65-F5344CB8AC3E}">
        <p14:creationId xmlns:p14="http://schemas.microsoft.com/office/powerpoint/2010/main" val="180912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07686"/>
            <a:ext cx="10515600" cy="101883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34531"/>
            <a:ext cx="10515600" cy="4842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rgbClr val="005C7E"/>
                </a:solidFill>
              </a:defRPr>
            </a:lvl1pPr>
          </a:lstStyle>
          <a:p>
            <a:r>
              <a:rPr lang="en-US" dirty="0"/>
              <a:t>Taylor Engineering </a:t>
            </a:r>
            <a:r>
              <a:rPr lang="en-US" dirty="0">
                <a:solidFill>
                  <a:srgbClr val="8CB777"/>
                </a:solidFill>
              </a:rPr>
              <a:t>|</a:t>
            </a:r>
            <a:r>
              <a:rPr lang="en-US" dirty="0"/>
              <a:t> </a:t>
            </a:r>
            <a:fld id="{600D3F8A-5A50-40AD-938B-050757F6A976}" type="slidenum">
              <a:rPr lang="en-US" smtClean="0"/>
              <a:pPr/>
              <a:t>‹#›</a:t>
            </a:fld>
            <a:endParaRPr lang="en-US" dirty="0"/>
          </a:p>
        </p:txBody>
      </p:sp>
    </p:spTree>
    <p:extLst>
      <p:ext uri="{BB962C8B-B14F-4D97-AF65-F5344CB8AC3E}">
        <p14:creationId xmlns:p14="http://schemas.microsoft.com/office/powerpoint/2010/main" val="39329731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75" r:id="rId4"/>
    <p:sldLayoutId id="2147483676" r:id="rId5"/>
    <p:sldLayoutId id="2147483686" r:id="rId6"/>
    <p:sldLayoutId id="2147483677" r:id="rId7"/>
    <p:sldLayoutId id="2147483687" r:id="rId8"/>
    <p:sldLayoutId id="2147483678" r:id="rId9"/>
    <p:sldLayoutId id="2147483688" r:id="rId10"/>
    <p:sldLayoutId id="2147483682" r:id="rId11"/>
    <p:sldLayoutId id="2147483689" r:id="rId12"/>
    <p:sldLayoutId id="2147483679" r:id="rId13"/>
    <p:sldLayoutId id="2147483683" r:id="rId14"/>
    <p:sldLayoutId id="2147483680" r:id="rId15"/>
    <p:sldLayoutId id="2147483690" r:id="rId16"/>
    <p:sldLayoutId id="2147483684" r:id="rId17"/>
  </p:sldLayoutIdLst>
  <p:hf hdr="0" dt="0"/>
  <p:txStyles>
    <p:titleStyle>
      <a:lvl1pPr algn="l" defTabSz="914400" rtl="0" eaLnBrk="1" latinLnBrk="0" hangingPunct="1">
        <a:lnSpc>
          <a:spcPct val="90000"/>
        </a:lnSpc>
        <a:spcBef>
          <a:spcPct val="0"/>
        </a:spcBef>
        <a:buNone/>
        <a:defRPr sz="3200" b="1" kern="1200">
          <a:solidFill>
            <a:srgbClr val="005C7E"/>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5C7E"/>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C7E"/>
        </a:buClr>
        <a:buSzPct val="70000"/>
        <a:buFont typeface="Wingdings" panose="05000000000000000000" pitchFamily="2" charset="2"/>
        <a:buChar char="Ø"/>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C7E"/>
        </a:buClr>
        <a:buSzPct val="7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C7E"/>
        </a:buClr>
        <a:buSzPct val="70000"/>
        <a:buFont typeface="Courier New" panose="02070309020205020404" pitchFamily="49" charset="0"/>
        <a:buChar char="o"/>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C7E"/>
        </a:buClr>
        <a:buSzPct val="70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hyperlink" Target="https://www.axios.com/2024/10/11/hurricane-milton-florida-damage-photo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86C4-FAE4-4320-85AD-0BD871597270}"/>
              </a:ext>
            </a:extLst>
          </p:cNvPr>
          <p:cNvSpPr>
            <a:spLocks noGrp="1"/>
          </p:cNvSpPr>
          <p:nvPr>
            <p:ph type="ctrTitle"/>
          </p:nvPr>
        </p:nvSpPr>
        <p:spPr>
          <a:xfrm>
            <a:off x="0" y="1873035"/>
            <a:ext cx="7477125" cy="3660989"/>
          </a:xfrm>
        </p:spPr>
        <p:txBody>
          <a:bodyPr>
            <a:noAutofit/>
          </a:bodyPr>
          <a:lstStyle/>
          <a:p>
            <a:pPr>
              <a:lnSpc>
                <a:spcPct val="110000"/>
              </a:lnSpc>
              <a:spcBef>
                <a:spcPts val="600"/>
              </a:spcBef>
              <a:spcAft>
                <a:spcPts val="1200"/>
              </a:spcAft>
            </a:pPr>
            <a:r>
              <a:rPr lang="en-US" sz="3600" dirty="0"/>
              <a:t>WaterWorks OnDemand: </a:t>
            </a:r>
            <a:br>
              <a:rPr lang="en-US" sz="2800" dirty="0"/>
            </a:br>
            <a:br>
              <a:rPr lang="en-US" sz="600" dirty="0"/>
            </a:br>
            <a:r>
              <a:rPr lang="en-US" sz="3200" dirty="0"/>
              <a:t>Advancing Coastal Engineering and Hazard Analysis through Cloud-Based Workflows</a:t>
            </a:r>
            <a:endParaRPr lang="en-US" sz="3600" dirty="0"/>
          </a:p>
        </p:txBody>
      </p:sp>
      <p:sp>
        <p:nvSpPr>
          <p:cNvPr id="3" name="Subtitle 2">
            <a:extLst>
              <a:ext uri="{FF2B5EF4-FFF2-40B4-BE49-F238E27FC236}">
                <a16:creationId xmlns:a16="http://schemas.microsoft.com/office/drawing/2014/main" id="{680CF269-9B93-47F7-BDA2-52334517510C}"/>
              </a:ext>
            </a:extLst>
          </p:cNvPr>
          <p:cNvSpPr>
            <a:spLocks noGrp="1"/>
          </p:cNvSpPr>
          <p:nvPr>
            <p:ph type="subTitle" idx="1"/>
          </p:nvPr>
        </p:nvSpPr>
        <p:spPr>
          <a:xfrm>
            <a:off x="1428750" y="5114924"/>
            <a:ext cx="4244116" cy="1504951"/>
          </a:xfrm>
        </p:spPr>
        <p:txBody>
          <a:bodyPr>
            <a:normAutofit fontScale="92500"/>
          </a:bodyPr>
          <a:lstStyle/>
          <a:p>
            <a:r>
              <a:rPr lang="en-US" dirty="0"/>
              <a:t>Alireza Gharagozlou, PhD</a:t>
            </a:r>
          </a:p>
          <a:p>
            <a:endParaRPr lang="en-US" dirty="0"/>
          </a:p>
          <a:p>
            <a:r>
              <a:rPr lang="en-US" sz="1900" dirty="0"/>
              <a:t>2025 Coastal Flooding Technical Workshop</a:t>
            </a:r>
            <a:br>
              <a:rPr lang="en-US" sz="1900" dirty="0"/>
            </a:br>
            <a:r>
              <a:rPr lang="en-US" sz="1900" dirty="0"/>
              <a:t>NJCRC</a:t>
            </a:r>
          </a:p>
        </p:txBody>
      </p:sp>
      <p:sp>
        <p:nvSpPr>
          <p:cNvPr id="4" name="Content Placeholder 3">
            <a:extLst>
              <a:ext uri="{FF2B5EF4-FFF2-40B4-BE49-F238E27FC236}">
                <a16:creationId xmlns:a16="http://schemas.microsoft.com/office/drawing/2014/main" id="{540EFC34-97E4-4A92-AC8B-ADCECB9D0C79}"/>
              </a:ext>
            </a:extLst>
          </p:cNvPr>
          <p:cNvSpPr>
            <a:spLocks noGrp="1"/>
          </p:cNvSpPr>
          <p:nvPr>
            <p:ph sz="quarter" idx="10"/>
          </p:nvPr>
        </p:nvSpPr>
        <p:spPr>
          <a:xfrm>
            <a:off x="7924801" y="6199188"/>
            <a:ext cx="3848100" cy="496887"/>
          </a:xfrm>
        </p:spPr>
        <p:txBody>
          <a:bodyPr/>
          <a:lstStyle/>
          <a:p>
            <a:r>
              <a:rPr lang="en-US" dirty="0"/>
              <a:t>March 19, 2025</a:t>
            </a:r>
          </a:p>
        </p:txBody>
      </p:sp>
    </p:spTree>
    <p:extLst>
      <p:ext uri="{BB962C8B-B14F-4D97-AF65-F5344CB8AC3E}">
        <p14:creationId xmlns:p14="http://schemas.microsoft.com/office/powerpoint/2010/main" val="49206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A7846-CE9F-2A4C-81B4-92D6E9610681}"/>
              </a:ext>
            </a:extLst>
          </p:cNvPr>
          <p:cNvSpPr>
            <a:spLocks noGrp="1"/>
          </p:cNvSpPr>
          <p:nvPr>
            <p:ph idx="1"/>
          </p:nvPr>
        </p:nvSpPr>
        <p:spPr/>
        <p:txBody>
          <a:bodyPr/>
          <a:lstStyle/>
          <a:p>
            <a:pPr algn="l"/>
            <a:r>
              <a:rPr lang="en-US" dirty="0"/>
              <a:t>Step-by-step model setup workflow:</a:t>
            </a:r>
          </a:p>
          <a:p>
            <a:pPr algn="l"/>
            <a:endParaRPr lang="en-US" dirty="0"/>
          </a:p>
        </p:txBody>
      </p:sp>
      <p:sp>
        <p:nvSpPr>
          <p:cNvPr id="3" name="Title 2">
            <a:extLst>
              <a:ext uri="{FF2B5EF4-FFF2-40B4-BE49-F238E27FC236}">
                <a16:creationId xmlns:a16="http://schemas.microsoft.com/office/drawing/2014/main" id="{BF918180-1DDD-A136-7955-E4A9DAEECC44}"/>
              </a:ext>
            </a:extLst>
          </p:cNvPr>
          <p:cNvSpPr>
            <a:spLocks noGrp="1"/>
          </p:cNvSpPr>
          <p:nvPr>
            <p:ph type="title"/>
          </p:nvPr>
        </p:nvSpPr>
        <p:spPr/>
        <p:txBody>
          <a:bodyPr/>
          <a:lstStyle/>
          <a:p>
            <a:r>
              <a:rPr lang="en-US" dirty="0"/>
              <a:t>Models and Use Cases</a:t>
            </a:r>
          </a:p>
        </p:txBody>
      </p:sp>
      <p:sp>
        <p:nvSpPr>
          <p:cNvPr id="4" name="Slide Number Placeholder 3">
            <a:extLst>
              <a:ext uri="{FF2B5EF4-FFF2-40B4-BE49-F238E27FC236}">
                <a16:creationId xmlns:a16="http://schemas.microsoft.com/office/drawing/2014/main" id="{05C151E9-990B-713B-C2A8-EF4C82CC15FD}"/>
              </a:ext>
            </a:extLst>
          </p:cNvPr>
          <p:cNvSpPr>
            <a:spLocks noGrp="1"/>
          </p:cNvSpPr>
          <p:nvPr>
            <p:ph type="sldNum" sz="quarter" idx="4"/>
          </p:nvPr>
        </p:nvSpPr>
        <p:spPr/>
        <p:txBody>
          <a:bodyPr/>
          <a:lstStyle/>
          <a:p>
            <a:r>
              <a:rPr lang="en-US"/>
              <a:t>Taylor Engineering </a:t>
            </a:r>
            <a:r>
              <a:rPr lang="en-US">
                <a:solidFill>
                  <a:srgbClr val="8CB777"/>
                </a:solidFill>
              </a:rPr>
              <a:t>|</a:t>
            </a:r>
            <a:r>
              <a:rPr lang="en-US"/>
              <a:t> </a:t>
            </a:r>
            <a:fld id="{600D3F8A-5A50-40AD-938B-050757F6A976}" type="slidenum">
              <a:rPr lang="en-US" smtClean="0"/>
              <a:pPr/>
              <a:t>10</a:t>
            </a:fld>
            <a:endParaRPr lang="en-US" dirty="0"/>
          </a:p>
        </p:txBody>
      </p:sp>
      <p:pic>
        <p:nvPicPr>
          <p:cNvPr id="8" name="Picture 7" descr="A diagram of a diagram&#10;&#10;Description automatically generated">
            <a:extLst>
              <a:ext uri="{FF2B5EF4-FFF2-40B4-BE49-F238E27FC236}">
                <a16:creationId xmlns:a16="http://schemas.microsoft.com/office/drawing/2014/main" id="{40BFAD59-E0A6-F804-65A8-F5E5F1B78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2" y="3305434"/>
            <a:ext cx="12212932" cy="3552566"/>
          </a:xfrm>
          <a:prstGeom prst="rect">
            <a:avLst/>
          </a:prstGeom>
        </p:spPr>
      </p:pic>
      <p:sp>
        <p:nvSpPr>
          <p:cNvPr id="5" name="Rectangle: Rounded Corners 4">
            <a:extLst>
              <a:ext uri="{FF2B5EF4-FFF2-40B4-BE49-F238E27FC236}">
                <a16:creationId xmlns:a16="http://schemas.microsoft.com/office/drawing/2014/main" id="{78628D17-A881-8B48-282C-8D2FE61BA9FD}"/>
              </a:ext>
            </a:extLst>
          </p:cNvPr>
          <p:cNvSpPr/>
          <p:nvPr/>
        </p:nvSpPr>
        <p:spPr>
          <a:xfrm>
            <a:off x="5930816" y="4650944"/>
            <a:ext cx="1689861" cy="1013084"/>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11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A7846-CE9F-2A4C-81B4-92D6E9610681}"/>
              </a:ext>
            </a:extLst>
          </p:cNvPr>
          <p:cNvSpPr>
            <a:spLocks noGrp="1"/>
          </p:cNvSpPr>
          <p:nvPr>
            <p:ph idx="1"/>
          </p:nvPr>
        </p:nvSpPr>
        <p:spPr/>
        <p:txBody>
          <a:bodyPr/>
          <a:lstStyle/>
          <a:p>
            <a:pPr algn="l"/>
            <a:r>
              <a:rPr lang="en-US" dirty="0"/>
              <a:t>Step-by-step model setup workflow:</a:t>
            </a:r>
          </a:p>
          <a:p>
            <a:pPr algn="l"/>
            <a:endParaRPr lang="en-US" dirty="0"/>
          </a:p>
        </p:txBody>
      </p:sp>
      <p:sp>
        <p:nvSpPr>
          <p:cNvPr id="3" name="Title 2">
            <a:extLst>
              <a:ext uri="{FF2B5EF4-FFF2-40B4-BE49-F238E27FC236}">
                <a16:creationId xmlns:a16="http://schemas.microsoft.com/office/drawing/2014/main" id="{BF918180-1DDD-A136-7955-E4A9DAEECC44}"/>
              </a:ext>
            </a:extLst>
          </p:cNvPr>
          <p:cNvSpPr>
            <a:spLocks noGrp="1"/>
          </p:cNvSpPr>
          <p:nvPr>
            <p:ph type="title"/>
          </p:nvPr>
        </p:nvSpPr>
        <p:spPr/>
        <p:txBody>
          <a:bodyPr/>
          <a:lstStyle/>
          <a:p>
            <a:r>
              <a:rPr lang="en-US" dirty="0"/>
              <a:t>Models and Use Cases</a:t>
            </a:r>
          </a:p>
        </p:txBody>
      </p:sp>
      <p:sp>
        <p:nvSpPr>
          <p:cNvPr id="4" name="Slide Number Placeholder 3">
            <a:extLst>
              <a:ext uri="{FF2B5EF4-FFF2-40B4-BE49-F238E27FC236}">
                <a16:creationId xmlns:a16="http://schemas.microsoft.com/office/drawing/2014/main" id="{05C151E9-990B-713B-C2A8-EF4C82CC15FD}"/>
              </a:ext>
            </a:extLst>
          </p:cNvPr>
          <p:cNvSpPr>
            <a:spLocks noGrp="1"/>
          </p:cNvSpPr>
          <p:nvPr>
            <p:ph type="sldNum" sz="quarter" idx="4"/>
          </p:nvPr>
        </p:nvSpPr>
        <p:spPr/>
        <p:txBody>
          <a:bodyPr/>
          <a:lstStyle/>
          <a:p>
            <a:r>
              <a:rPr lang="en-US"/>
              <a:t>Taylor Engineering </a:t>
            </a:r>
            <a:r>
              <a:rPr lang="en-US">
                <a:solidFill>
                  <a:srgbClr val="8CB777"/>
                </a:solidFill>
              </a:rPr>
              <a:t>|</a:t>
            </a:r>
            <a:r>
              <a:rPr lang="en-US"/>
              <a:t> </a:t>
            </a:r>
            <a:fld id="{600D3F8A-5A50-40AD-938B-050757F6A976}" type="slidenum">
              <a:rPr lang="en-US" smtClean="0"/>
              <a:pPr/>
              <a:t>11</a:t>
            </a:fld>
            <a:endParaRPr lang="en-US" dirty="0"/>
          </a:p>
        </p:txBody>
      </p:sp>
      <p:pic>
        <p:nvPicPr>
          <p:cNvPr id="8" name="Picture 7" descr="A diagram of a diagram&#10;&#10;Description automatically generated">
            <a:extLst>
              <a:ext uri="{FF2B5EF4-FFF2-40B4-BE49-F238E27FC236}">
                <a16:creationId xmlns:a16="http://schemas.microsoft.com/office/drawing/2014/main" id="{40BFAD59-E0A6-F804-65A8-F5E5F1B78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2" y="3305434"/>
            <a:ext cx="12212932" cy="3552566"/>
          </a:xfrm>
          <a:prstGeom prst="rect">
            <a:avLst/>
          </a:prstGeom>
        </p:spPr>
      </p:pic>
      <p:sp>
        <p:nvSpPr>
          <p:cNvPr id="6" name="Rectangle: Rounded Corners 5">
            <a:extLst>
              <a:ext uri="{FF2B5EF4-FFF2-40B4-BE49-F238E27FC236}">
                <a16:creationId xmlns:a16="http://schemas.microsoft.com/office/drawing/2014/main" id="{F1880F42-6190-4926-7C3E-1565D3F2387F}"/>
              </a:ext>
            </a:extLst>
          </p:cNvPr>
          <p:cNvSpPr/>
          <p:nvPr/>
        </p:nvSpPr>
        <p:spPr>
          <a:xfrm>
            <a:off x="5930816" y="4650944"/>
            <a:ext cx="1689861" cy="1013084"/>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 of a line graph&#10;&#10;Description automatically generated">
            <a:extLst>
              <a:ext uri="{FF2B5EF4-FFF2-40B4-BE49-F238E27FC236}">
                <a16:creationId xmlns:a16="http://schemas.microsoft.com/office/drawing/2014/main" id="{5D7AF095-98C3-35E3-2A55-D2A0ACA3D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375" y="1410270"/>
            <a:ext cx="6792020" cy="4574517"/>
          </a:xfrm>
          <a:prstGeom prst="rect">
            <a:avLst/>
          </a:prstGeom>
        </p:spPr>
      </p:pic>
    </p:spTree>
    <p:extLst>
      <p:ext uri="{BB962C8B-B14F-4D97-AF65-F5344CB8AC3E}">
        <p14:creationId xmlns:p14="http://schemas.microsoft.com/office/powerpoint/2010/main" val="404826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0.11433 0.21296 L 2.08333E-7 -7.40741E-7 " pathEditMode="relative" rAng="0" ptsTypes="AA">
                                      <p:cBhvr>
                                        <p:cTn id="6" dur="500" fill="hold"/>
                                        <p:tgtEl>
                                          <p:spTgt spid="5"/>
                                        </p:tgtEl>
                                        <p:attrNameLst>
                                          <p:attrName>ppt_x</p:attrName>
                                          <p:attrName>ppt_y</p:attrName>
                                        </p:attrNameLst>
                                      </p:cBhvr>
                                      <p:rCtr x="5859" y="-10579"/>
                                    </p:animMotion>
                                  </p:childTnLst>
                                </p:cTn>
                              </p:par>
                              <p:par>
                                <p:cTn id="7" presetID="53"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A7846-CE9F-2A4C-81B4-92D6E9610681}"/>
              </a:ext>
            </a:extLst>
          </p:cNvPr>
          <p:cNvSpPr>
            <a:spLocks noGrp="1"/>
          </p:cNvSpPr>
          <p:nvPr>
            <p:ph idx="1"/>
          </p:nvPr>
        </p:nvSpPr>
        <p:spPr/>
        <p:txBody>
          <a:bodyPr/>
          <a:lstStyle/>
          <a:p>
            <a:pPr algn="l"/>
            <a:endParaRPr lang="en-US" dirty="0"/>
          </a:p>
          <a:p>
            <a:pPr algn="l"/>
            <a:r>
              <a:rPr lang="en-US" dirty="0"/>
              <a:t>Collaborate with universities</a:t>
            </a:r>
          </a:p>
          <a:p>
            <a:pPr algn="l"/>
            <a:endParaRPr lang="en-US" dirty="0"/>
          </a:p>
          <a:p>
            <a:pPr algn="l"/>
            <a:r>
              <a:rPr lang="en-US" dirty="0"/>
              <a:t>Expand models available</a:t>
            </a:r>
          </a:p>
          <a:p>
            <a:pPr algn="l"/>
            <a:endParaRPr lang="en-US" dirty="0"/>
          </a:p>
          <a:p>
            <a:pPr algn="l"/>
            <a:r>
              <a:rPr lang="en-US" dirty="0"/>
              <a:t>Improve the automation of result</a:t>
            </a:r>
          </a:p>
          <a:p>
            <a:pPr algn="l"/>
            <a:endParaRPr lang="en-US" dirty="0"/>
          </a:p>
          <a:p>
            <a:pPr algn="l"/>
            <a:r>
              <a:rPr lang="en-US" dirty="0"/>
              <a:t>Implement Verification, Validation and Uncertainty Quantification</a:t>
            </a:r>
          </a:p>
          <a:p>
            <a:pPr algn="l"/>
            <a:endParaRPr lang="en-US" dirty="0"/>
          </a:p>
        </p:txBody>
      </p:sp>
      <p:sp>
        <p:nvSpPr>
          <p:cNvPr id="3" name="Title 2">
            <a:extLst>
              <a:ext uri="{FF2B5EF4-FFF2-40B4-BE49-F238E27FC236}">
                <a16:creationId xmlns:a16="http://schemas.microsoft.com/office/drawing/2014/main" id="{BF918180-1DDD-A136-7955-E4A9DAEECC44}"/>
              </a:ext>
            </a:extLst>
          </p:cNvPr>
          <p:cNvSpPr>
            <a:spLocks noGrp="1"/>
          </p:cNvSpPr>
          <p:nvPr>
            <p:ph type="title"/>
          </p:nvPr>
        </p:nvSpPr>
        <p:spPr/>
        <p:txBody>
          <a:bodyPr/>
          <a:lstStyle/>
          <a:p>
            <a:r>
              <a:rPr lang="en-US" dirty="0"/>
              <a:t>Ongoing Work</a:t>
            </a:r>
          </a:p>
        </p:txBody>
      </p:sp>
      <p:sp>
        <p:nvSpPr>
          <p:cNvPr id="4" name="Slide Number Placeholder 3">
            <a:extLst>
              <a:ext uri="{FF2B5EF4-FFF2-40B4-BE49-F238E27FC236}">
                <a16:creationId xmlns:a16="http://schemas.microsoft.com/office/drawing/2014/main" id="{05C151E9-990B-713B-C2A8-EF4C82CC15FD}"/>
              </a:ext>
            </a:extLst>
          </p:cNvPr>
          <p:cNvSpPr>
            <a:spLocks noGrp="1"/>
          </p:cNvSpPr>
          <p:nvPr>
            <p:ph type="sldNum" sz="quarter" idx="4"/>
          </p:nvPr>
        </p:nvSpPr>
        <p:spPr/>
        <p:txBody>
          <a:bodyPr/>
          <a:lstStyle/>
          <a:p>
            <a:r>
              <a:rPr lang="en-US"/>
              <a:t>Taylor Engineering </a:t>
            </a:r>
            <a:r>
              <a:rPr lang="en-US">
                <a:solidFill>
                  <a:srgbClr val="8CB777"/>
                </a:solidFill>
              </a:rPr>
              <a:t>|</a:t>
            </a:r>
            <a:r>
              <a:rPr lang="en-US"/>
              <a:t> </a:t>
            </a:r>
            <a:fld id="{600D3F8A-5A50-40AD-938B-050757F6A976}" type="slidenum">
              <a:rPr lang="en-US" smtClean="0"/>
              <a:pPr/>
              <a:t>12</a:t>
            </a:fld>
            <a:endParaRPr lang="en-US" dirty="0"/>
          </a:p>
        </p:txBody>
      </p:sp>
      <p:pic>
        <p:nvPicPr>
          <p:cNvPr id="1026" name="Picture 2" descr="Logo :: NC State Brand">
            <a:extLst>
              <a:ext uri="{FF2B5EF4-FFF2-40B4-BE49-F238E27FC236}">
                <a16:creationId xmlns:a16="http://schemas.microsoft.com/office/drawing/2014/main" id="{591D2047-22CC-BAC7-0E5C-5DB5065AC2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40" y="1354582"/>
            <a:ext cx="1793671" cy="8803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ogos - University of Georgia Brand Style Guide">
            <a:extLst>
              <a:ext uri="{FF2B5EF4-FFF2-40B4-BE49-F238E27FC236}">
                <a16:creationId xmlns:a16="http://schemas.microsoft.com/office/drawing/2014/main" id="{0DFF1E72-7C06-A9A4-F318-86F5F5F74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0801" y="2370733"/>
            <a:ext cx="2682999" cy="115747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a:extLst>
              <a:ext uri="{FF2B5EF4-FFF2-40B4-BE49-F238E27FC236}">
                <a16:creationId xmlns:a16="http://schemas.microsoft.com/office/drawing/2014/main" id="{C2BC48B5-4B14-4E7B-F8BC-6A28C6316AB5}"/>
              </a:ext>
            </a:extLst>
          </p:cNvPr>
          <p:cNvSpPr>
            <a:spLocks noChangeAspect="1" noChangeArrowheads="1"/>
          </p:cNvSpPr>
          <p:nvPr/>
        </p:nvSpPr>
        <p:spPr bwMode="auto">
          <a:xfrm>
            <a:off x="1930757" y="199668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raphic 8">
            <a:extLst>
              <a:ext uri="{FF2B5EF4-FFF2-40B4-BE49-F238E27FC236}">
                <a16:creationId xmlns:a16="http://schemas.microsoft.com/office/drawing/2014/main" id="{5B8B49F2-9BD0-B284-64F9-AB42230425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6770" y="2423476"/>
            <a:ext cx="1660610" cy="881872"/>
          </a:xfrm>
          <a:prstGeom prst="rect">
            <a:avLst/>
          </a:prstGeom>
        </p:spPr>
      </p:pic>
      <p:pic>
        <p:nvPicPr>
          <p:cNvPr id="1036" name="Picture 12" descr="Guidelines | University Relations and Marketing | Oregon ...">
            <a:extLst>
              <a:ext uri="{FF2B5EF4-FFF2-40B4-BE49-F238E27FC236}">
                <a16:creationId xmlns:a16="http://schemas.microsoft.com/office/drawing/2014/main" id="{C532EE3B-9D70-B17D-0A99-86D6137C03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8647" y="1333860"/>
            <a:ext cx="2421150" cy="96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49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8FB648B-85DB-0537-9CE8-4371B7E44B19}"/>
              </a:ext>
            </a:extLst>
          </p:cNvPr>
          <p:cNvSpPr>
            <a:spLocks noGrp="1"/>
          </p:cNvSpPr>
          <p:nvPr>
            <p:ph type="pic" sz="quarter" idx="10"/>
          </p:nvPr>
        </p:nvSpPr>
        <p:spPr/>
      </p:sp>
    </p:spTree>
    <p:extLst>
      <p:ext uri="{BB962C8B-B14F-4D97-AF65-F5344CB8AC3E}">
        <p14:creationId xmlns:p14="http://schemas.microsoft.com/office/powerpoint/2010/main" val="214059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D81AFC-AE08-FAD7-1206-BF16AC7DB11C}"/>
              </a:ext>
            </a:extLst>
          </p:cNvPr>
          <p:cNvSpPr>
            <a:spLocks noGrp="1"/>
          </p:cNvSpPr>
          <p:nvPr>
            <p:ph idx="1"/>
          </p:nvPr>
        </p:nvSpPr>
        <p:spPr/>
        <p:txBody>
          <a:bodyPr/>
          <a:lstStyle/>
          <a:p>
            <a:pPr marL="0" indent="0">
              <a:buNone/>
            </a:pPr>
            <a:r>
              <a:rPr lang="en-US" dirty="0"/>
              <a:t>Increase in coastal vulnerabilities:</a:t>
            </a:r>
          </a:p>
          <a:p>
            <a:r>
              <a:rPr lang="en-US" dirty="0"/>
              <a:t>Storms and sea level rise</a:t>
            </a:r>
          </a:p>
          <a:p>
            <a:r>
              <a:rPr lang="en-US" dirty="0"/>
              <a:t>Increasing frequency and intensity of events</a:t>
            </a:r>
          </a:p>
          <a:p>
            <a:pPr marL="0" indent="0">
              <a:buNone/>
            </a:pPr>
            <a:endParaRPr lang="en-US" dirty="0"/>
          </a:p>
          <a:p>
            <a:pPr marL="0" indent="0">
              <a:buNone/>
            </a:pPr>
            <a:endParaRPr lang="en-US" dirty="0"/>
          </a:p>
          <a:p>
            <a:pPr marL="0" indent="0">
              <a:buNone/>
            </a:pPr>
            <a:r>
              <a:rPr lang="en-US" dirty="0"/>
              <a:t>Enhancements in modeling capabilities:</a:t>
            </a:r>
          </a:p>
          <a:p>
            <a:r>
              <a:rPr lang="en-US" dirty="0"/>
              <a:t>Improve model integration</a:t>
            </a:r>
          </a:p>
          <a:p>
            <a:r>
              <a:rPr lang="en-US" sz="2800" b="0" i="0" u="none" strike="noStrike" baseline="0" dirty="0">
                <a:solidFill>
                  <a:srgbClr val="262626"/>
                </a:solidFill>
                <a:latin typeface="Calibri" panose="020F0502020204030204" pitchFamily="34" charset="0"/>
              </a:rPr>
              <a:t>enhance data infrastructure</a:t>
            </a:r>
            <a:endParaRPr lang="en-US" dirty="0"/>
          </a:p>
        </p:txBody>
      </p:sp>
      <p:sp>
        <p:nvSpPr>
          <p:cNvPr id="3" name="Title 2">
            <a:extLst>
              <a:ext uri="{FF2B5EF4-FFF2-40B4-BE49-F238E27FC236}">
                <a16:creationId xmlns:a16="http://schemas.microsoft.com/office/drawing/2014/main" id="{83BC5457-CB9F-E0C1-F19C-3DA4E696EBCE}"/>
              </a:ext>
            </a:extLst>
          </p:cNvPr>
          <p:cNvSpPr>
            <a:spLocks noGrp="1"/>
          </p:cNvSpPr>
          <p:nvPr>
            <p:ph type="title"/>
          </p:nvPr>
        </p:nvSpPr>
        <p:spPr/>
        <p:txBody>
          <a:bodyPr/>
          <a:lstStyle/>
          <a:p>
            <a:r>
              <a:rPr lang="en-US" dirty="0"/>
              <a:t>Background</a:t>
            </a:r>
          </a:p>
        </p:txBody>
      </p:sp>
      <p:sp>
        <p:nvSpPr>
          <p:cNvPr id="4" name="Slide Number Placeholder 3">
            <a:extLst>
              <a:ext uri="{FF2B5EF4-FFF2-40B4-BE49-F238E27FC236}">
                <a16:creationId xmlns:a16="http://schemas.microsoft.com/office/drawing/2014/main" id="{D0A9806C-C331-AEC0-EC33-7BC5A295F78B}"/>
              </a:ext>
            </a:extLst>
          </p:cNvPr>
          <p:cNvSpPr>
            <a:spLocks noGrp="1"/>
          </p:cNvSpPr>
          <p:nvPr>
            <p:ph type="sldNum" sz="quarter" idx="4"/>
          </p:nvPr>
        </p:nvSpPr>
        <p:spPr/>
        <p:txBody>
          <a:bodyPr/>
          <a:lstStyle/>
          <a:p>
            <a:r>
              <a:rPr lang="en-US"/>
              <a:t>Taylor Engineering </a:t>
            </a:r>
            <a:r>
              <a:rPr lang="en-US">
                <a:solidFill>
                  <a:srgbClr val="8CB777"/>
                </a:solidFill>
              </a:rPr>
              <a:t>|</a:t>
            </a:r>
            <a:r>
              <a:rPr lang="en-US"/>
              <a:t> </a:t>
            </a:r>
            <a:fld id="{600D3F8A-5A50-40AD-938B-050757F6A976}" type="slidenum">
              <a:rPr lang="en-US" smtClean="0"/>
              <a:pPr/>
              <a:t>2</a:t>
            </a:fld>
            <a:endParaRPr lang="en-US" dirty="0"/>
          </a:p>
        </p:txBody>
      </p:sp>
      <p:pic>
        <p:nvPicPr>
          <p:cNvPr id="3074" name="Picture 2" descr="TOPSHOT - In this aerial photo, a vehicle drives though a flooded street after Hurricane Milton, in Siesta Key, Florida, on October 10, 2024. At least 10 people were dead after Hurricane Milton smashed into Florida, US authorities said October 10, 2024, after the monster weather system sent tornados">
            <a:extLst>
              <a:ext uri="{FF2B5EF4-FFF2-40B4-BE49-F238E27FC236}">
                <a16:creationId xmlns:a16="http://schemas.microsoft.com/office/drawing/2014/main" id="{F8D9FD43-7969-2687-9B3E-60AE7E2799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6373" y="866365"/>
            <a:ext cx="4085890" cy="22983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077F44F-2F1A-A306-6F9C-6500E55B2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373" y="3400934"/>
            <a:ext cx="3863083" cy="2845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4852D5-F90B-6F6B-82B3-F12EF5706623}"/>
              </a:ext>
            </a:extLst>
          </p:cNvPr>
          <p:cNvSpPr txBox="1"/>
          <p:nvPr/>
        </p:nvSpPr>
        <p:spPr>
          <a:xfrm>
            <a:off x="7616373" y="3108547"/>
            <a:ext cx="3863083" cy="584775"/>
          </a:xfrm>
          <a:prstGeom prst="rect">
            <a:avLst/>
          </a:prstGeom>
          <a:noFill/>
        </p:spPr>
        <p:txBody>
          <a:bodyPr wrap="square" rtlCol="0">
            <a:spAutoFit/>
          </a:bodyPr>
          <a:lstStyle/>
          <a:p>
            <a:r>
              <a:rPr lang="en-US" sz="1400" dirty="0">
                <a:hlinkClick r:id="rId4"/>
              </a:rPr>
              <a:t>Hurricane Milton, Siesta Key, Florida</a:t>
            </a:r>
            <a:endParaRPr lang="en-US" sz="1400" dirty="0"/>
          </a:p>
          <a:p>
            <a:endParaRPr lang="en-US" dirty="0"/>
          </a:p>
        </p:txBody>
      </p:sp>
    </p:spTree>
    <p:extLst>
      <p:ext uri="{BB962C8B-B14F-4D97-AF65-F5344CB8AC3E}">
        <p14:creationId xmlns:p14="http://schemas.microsoft.com/office/powerpoint/2010/main" val="255136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A7846-CE9F-2A4C-81B4-92D6E9610681}"/>
              </a:ext>
            </a:extLst>
          </p:cNvPr>
          <p:cNvSpPr>
            <a:spLocks noGrp="1"/>
          </p:cNvSpPr>
          <p:nvPr>
            <p:ph idx="1"/>
          </p:nvPr>
        </p:nvSpPr>
        <p:spPr>
          <a:xfrm>
            <a:off x="838199" y="873213"/>
            <a:ext cx="10903989" cy="5303750"/>
          </a:xfrm>
        </p:spPr>
        <p:txBody>
          <a:bodyPr>
            <a:normAutofit/>
          </a:bodyPr>
          <a:lstStyle/>
          <a:p>
            <a:pPr algn="l"/>
            <a:r>
              <a:rPr lang="en-US" sz="2800" b="0" i="0" u="none" strike="noStrike" baseline="0" dirty="0">
                <a:latin typeface="Calibri" panose="020F0502020204030204" pitchFamily="34" charset="0"/>
              </a:rPr>
              <a:t>Initiated by U.S. Army Corps of Engineers' Coastal Hydraulics Laboratory.</a:t>
            </a:r>
          </a:p>
          <a:p>
            <a:pPr algn="l"/>
            <a:r>
              <a:rPr lang="en-US" sz="2800" b="0" i="0" u="none" strike="noStrike" baseline="0" dirty="0">
                <a:latin typeface="Calibri" panose="020F0502020204030204" pitchFamily="34" charset="0"/>
              </a:rPr>
              <a:t>Modernize tools for coastal and hydraulic analysis.</a:t>
            </a:r>
          </a:p>
          <a:p>
            <a:pPr algn="l"/>
            <a:r>
              <a:rPr lang="en-US" sz="2800" b="0" i="0" u="none" strike="noStrike" baseline="0" dirty="0">
                <a:latin typeface="Calibri" panose="020F0502020204030204" pitchFamily="34" charset="0"/>
              </a:rPr>
              <a:t>Enhance modeling and data integration infrastructure.</a:t>
            </a:r>
          </a:p>
          <a:p>
            <a:pPr algn="l"/>
            <a:r>
              <a:rPr lang="en-US" sz="2800" b="0" i="0" u="none" strike="noStrike" baseline="0" dirty="0">
                <a:latin typeface="Calibri" panose="020F0502020204030204" pitchFamily="34" charset="0"/>
              </a:rPr>
              <a:t>Improve accessibility of data and numerical tools.</a:t>
            </a:r>
          </a:p>
          <a:p>
            <a:pPr algn="l"/>
            <a:r>
              <a:rPr lang="en-US" sz="2800" b="0" i="0" u="none" strike="noStrike" baseline="0" dirty="0">
                <a:latin typeface="Calibri" panose="020F0502020204030204" pitchFamily="34" charset="0"/>
              </a:rPr>
              <a:t>Foster collaboration across ERDC, agencies, and academia.</a:t>
            </a:r>
          </a:p>
          <a:p>
            <a:pPr algn="l"/>
            <a:r>
              <a:rPr lang="en-US" sz="2800" b="0" i="0" u="none" strike="noStrike" baseline="0" dirty="0">
                <a:latin typeface="Calibri" panose="020F0502020204030204" pitchFamily="34" charset="0"/>
              </a:rPr>
              <a:t>Leverage shared resources for innovation and efficiency.</a:t>
            </a:r>
          </a:p>
          <a:p>
            <a:pPr algn="l"/>
            <a:endParaRPr lang="en-US" dirty="0"/>
          </a:p>
        </p:txBody>
      </p:sp>
      <p:sp>
        <p:nvSpPr>
          <p:cNvPr id="3" name="Title 2">
            <a:extLst>
              <a:ext uri="{FF2B5EF4-FFF2-40B4-BE49-F238E27FC236}">
                <a16:creationId xmlns:a16="http://schemas.microsoft.com/office/drawing/2014/main" id="{BF918180-1DDD-A136-7955-E4A9DAEECC44}"/>
              </a:ext>
            </a:extLst>
          </p:cNvPr>
          <p:cNvSpPr>
            <a:spLocks noGrp="1"/>
          </p:cNvSpPr>
          <p:nvPr>
            <p:ph type="title"/>
          </p:nvPr>
        </p:nvSpPr>
        <p:spPr/>
        <p:txBody>
          <a:bodyPr/>
          <a:lstStyle/>
          <a:p>
            <a:r>
              <a:rPr lang="en-US" dirty="0"/>
              <a:t>Numerical Technology Modernization Strategy</a:t>
            </a:r>
          </a:p>
        </p:txBody>
      </p:sp>
      <p:sp>
        <p:nvSpPr>
          <p:cNvPr id="4" name="Slide Number Placeholder 3">
            <a:extLst>
              <a:ext uri="{FF2B5EF4-FFF2-40B4-BE49-F238E27FC236}">
                <a16:creationId xmlns:a16="http://schemas.microsoft.com/office/drawing/2014/main" id="{05C151E9-990B-713B-C2A8-EF4C82CC15FD}"/>
              </a:ext>
            </a:extLst>
          </p:cNvPr>
          <p:cNvSpPr>
            <a:spLocks noGrp="1"/>
          </p:cNvSpPr>
          <p:nvPr>
            <p:ph type="sldNum" sz="quarter" idx="4"/>
          </p:nvPr>
        </p:nvSpPr>
        <p:spPr/>
        <p:txBody>
          <a:bodyPr/>
          <a:lstStyle/>
          <a:p>
            <a:r>
              <a:rPr lang="en-US"/>
              <a:t>Taylor Engineering </a:t>
            </a:r>
            <a:r>
              <a:rPr lang="en-US">
                <a:solidFill>
                  <a:srgbClr val="8CB777"/>
                </a:solidFill>
              </a:rPr>
              <a:t>|</a:t>
            </a:r>
            <a:r>
              <a:rPr lang="en-US"/>
              <a:t> </a:t>
            </a:r>
            <a:fld id="{600D3F8A-5A50-40AD-938B-050757F6A976}" type="slidenum">
              <a:rPr lang="en-US" smtClean="0"/>
              <a:pPr/>
              <a:t>3</a:t>
            </a:fld>
            <a:endParaRPr lang="en-US" dirty="0"/>
          </a:p>
        </p:txBody>
      </p:sp>
      <p:pic>
        <p:nvPicPr>
          <p:cNvPr id="8" name="Picture 7">
            <a:extLst>
              <a:ext uri="{FF2B5EF4-FFF2-40B4-BE49-F238E27FC236}">
                <a16:creationId xmlns:a16="http://schemas.microsoft.com/office/drawing/2014/main" id="{8BE3C9BA-F255-FE8B-7C98-850886BBC488}"/>
              </a:ext>
            </a:extLst>
          </p:cNvPr>
          <p:cNvPicPr>
            <a:picLocks noChangeAspect="1"/>
          </p:cNvPicPr>
          <p:nvPr/>
        </p:nvPicPr>
        <p:blipFill>
          <a:blip r:embed="rId3"/>
          <a:stretch>
            <a:fillRect/>
          </a:stretch>
        </p:blipFill>
        <p:spPr>
          <a:xfrm>
            <a:off x="1495425" y="4037142"/>
            <a:ext cx="4600575" cy="2563661"/>
          </a:xfrm>
          <a:prstGeom prst="rect">
            <a:avLst/>
          </a:prstGeom>
        </p:spPr>
      </p:pic>
      <p:pic>
        <p:nvPicPr>
          <p:cNvPr id="1026" name="Picture 2">
            <a:extLst>
              <a:ext uri="{FF2B5EF4-FFF2-40B4-BE49-F238E27FC236}">
                <a16:creationId xmlns:a16="http://schemas.microsoft.com/office/drawing/2014/main" id="{F4428949-D87A-4459-3B9B-5F81A71F0C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2541" y="4171269"/>
            <a:ext cx="2735007" cy="212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74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A7846-CE9F-2A4C-81B4-92D6E9610681}"/>
              </a:ext>
            </a:extLst>
          </p:cNvPr>
          <p:cNvSpPr>
            <a:spLocks noGrp="1"/>
          </p:cNvSpPr>
          <p:nvPr>
            <p:ph idx="1"/>
          </p:nvPr>
        </p:nvSpPr>
        <p:spPr>
          <a:xfrm>
            <a:off x="838200" y="873213"/>
            <a:ext cx="10517372" cy="5303750"/>
          </a:xfrm>
        </p:spPr>
        <p:txBody>
          <a:bodyPr>
            <a:normAutofit/>
          </a:bodyPr>
          <a:lstStyle/>
          <a:p>
            <a:pPr marL="0" indent="0" algn="l">
              <a:buNone/>
            </a:pPr>
            <a:r>
              <a:rPr lang="en-US" sz="2800" b="0" i="0" u="none" strike="noStrike" baseline="0" dirty="0">
                <a:latin typeface="Calibri" panose="020F0502020204030204" pitchFamily="34" charset="0"/>
              </a:rPr>
              <a:t>Cloud-based platform for coastal hazard modeling and analysis</a:t>
            </a:r>
          </a:p>
          <a:p>
            <a:pPr marL="0" indent="0" algn="l">
              <a:buNone/>
            </a:pPr>
            <a:endParaRPr lang="en-US" sz="500" b="0" i="0" u="none" strike="noStrike" baseline="0" dirty="0">
              <a:latin typeface="Calibri" panose="020F0502020204030204" pitchFamily="34" charset="0"/>
            </a:endParaRPr>
          </a:p>
          <a:p>
            <a:pPr algn="l"/>
            <a:r>
              <a:rPr lang="en-US" dirty="0">
                <a:latin typeface="Calibri" panose="020F0502020204030204" pitchFamily="34" charset="0"/>
              </a:rPr>
              <a:t>Key features:</a:t>
            </a:r>
            <a:endParaRPr lang="en-US" sz="2800" b="0" i="0" u="none" strike="noStrike" baseline="0" dirty="0">
              <a:latin typeface="Calibri" panose="020F0502020204030204" pitchFamily="34" charset="0"/>
            </a:endParaRPr>
          </a:p>
        </p:txBody>
      </p:sp>
      <p:sp>
        <p:nvSpPr>
          <p:cNvPr id="3" name="Title 2">
            <a:extLst>
              <a:ext uri="{FF2B5EF4-FFF2-40B4-BE49-F238E27FC236}">
                <a16:creationId xmlns:a16="http://schemas.microsoft.com/office/drawing/2014/main" id="{BF918180-1DDD-A136-7955-E4A9DAEECC44}"/>
              </a:ext>
            </a:extLst>
          </p:cNvPr>
          <p:cNvSpPr>
            <a:spLocks noGrp="1"/>
          </p:cNvSpPr>
          <p:nvPr>
            <p:ph type="title"/>
          </p:nvPr>
        </p:nvSpPr>
        <p:spPr/>
        <p:txBody>
          <a:bodyPr/>
          <a:lstStyle/>
          <a:p>
            <a:r>
              <a:rPr lang="en-US" dirty="0"/>
              <a:t>WaterWorks OnDemand</a:t>
            </a:r>
          </a:p>
        </p:txBody>
      </p:sp>
      <p:sp>
        <p:nvSpPr>
          <p:cNvPr id="4" name="Slide Number Placeholder 3">
            <a:extLst>
              <a:ext uri="{FF2B5EF4-FFF2-40B4-BE49-F238E27FC236}">
                <a16:creationId xmlns:a16="http://schemas.microsoft.com/office/drawing/2014/main" id="{05C151E9-990B-713B-C2A8-EF4C82CC15FD}"/>
              </a:ext>
            </a:extLst>
          </p:cNvPr>
          <p:cNvSpPr>
            <a:spLocks noGrp="1"/>
          </p:cNvSpPr>
          <p:nvPr>
            <p:ph type="sldNum" sz="quarter" idx="4"/>
          </p:nvPr>
        </p:nvSpPr>
        <p:spPr/>
        <p:txBody>
          <a:bodyPr/>
          <a:lstStyle/>
          <a:p>
            <a:r>
              <a:rPr lang="en-US"/>
              <a:t>Taylor Engineering </a:t>
            </a:r>
            <a:r>
              <a:rPr lang="en-US">
                <a:solidFill>
                  <a:srgbClr val="8CB777"/>
                </a:solidFill>
              </a:rPr>
              <a:t>|</a:t>
            </a:r>
            <a:r>
              <a:rPr lang="en-US"/>
              <a:t> </a:t>
            </a:r>
            <a:fld id="{600D3F8A-5A50-40AD-938B-050757F6A976}" type="slidenum">
              <a:rPr lang="en-US" smtClean="0"/>
              <a:pPr/>
              <a:t>4</a:t>
            </a:fld>
            <a:endParaRPr lang="en-US" dirty="0"/>
          </a:p>
        </p:txBody>
      </p:sp>
      <p:pic>
        <p:nvPicPr>
          <p:cNvPr id="16" name="Picture 15">
            <a:extLst>
              <a:ext uri="{FF2B5EF4-FFF2-40B4-BE49-F238E27FC236}">
                <a16:creationId xmlns:a16="http://schemas.microsoft.com/office/drawing/2014/main" id="{1E219721-19B4-905F-1A22-22AD702EF68A}"/>
              </a:ext>
            </a:extLst>
          </p:cNvPr>
          <p:cNvPicPr>
            <a:picLocks noChangeAspect="1"/>
          </p:cNvPicPr>
          <p:nvPr/>
        </p:nvPicPr>
        <p:blipFill>
          <a:blip r:embed="rId3"/>
          <a:stretch>
            <a:fillRect/>
          </a:stretch>
        </p:blipFill>
        <p:spPr>
          <a:xfrm>
            <a:off x="688702" y="3426935"/>
            <a:ext cx="1052695" cy="936898"/>
          </a:xfrm>
          <a:prstGeom prst="rect">
            <a:avLst/>
          </a:prstGeom>
        </p:spPr>
      </p:pic>
      <p:pic>
        <p:nvPicPr>
          <p:cNvPr id="18" name="Picture 17">
            <a:extLst>
              <a:ext uri="{FF2B5EF4-FFF2-40B4-BE49-F238E27FC236}">
                <a16:creationId xmlns:a16="http://schemas.microsoft.com/office/drawing/2014/main" id="{672BD0C0-BD42-2C62-EBD7-949B3BD48AC5}"/>
              </a:ext>
            </a:extLst>
          </p:cNvPr>
          <p:cNvPicPr>
            <a:picLocks noChangeAspect="1"/>
          </p:cNvPicPr>
          <p:nvPr/>
        </p:nvPicPr>
        <p:blipFill>
          <a:blip r:embed="rId4"/>
          <a:stretch>
            <a:fillRect/>
          </a:stretch>
        </p:blipFill>
        <p:spPr>
          <a:xfrm>
            <a:off x="688702" y="2406037"/>
            <a:ext cx="1052695" cy="936898"/>
          </a:xfrm>
          <a:prstGeom prst="rect">
            <a:avLst/>
          </a:prstGeom>
        </p:spPr>
      </p:pic>
      <p:pic>
        <p:nvPicPr>
          <p:cNvPr id="20" name="Picture 19">
            <a:extLst>
              <a:ext uri="{FF2B5EF4-FFF2-40B4-BE49-F238E27FC236}">
                <a16:creationId xmlns:a16="http://schemas.microsoft.com/office/drawing/2014/main" id="{12A3350D-657B-9C30-053E-C8A43050E6FC}"/>
              </a:ext>
            </a:extLst>
          </p:cNvPr>
          <p:cNvPicPr>
            <a:picLocks noChangeAspect="1"/>
          </p:cNvPicPr>
          <p:nvPr/>
        </p:nvPicPr>
        <p:blipFill>
          <a:blip r:embed="rId5"/>
          <a:stretch>
            <a:fillRect/>
          </a:stretch>
        </p:blipFill>
        <p:spPr>
          <a:xfrm>
            <a:off x="688703" y="4439660"/>
            <a:ext cx="1086652" cy="967121"/>
          </a:xfrm>
          <a:prstGeom prst="rect">
            <a:avLst/>
          </a:prstGeom>
        </p:spPr>
      </p:pic>
      <p:pic>
        <p:nvPicPr>
          <p:cNvPr id="22" name="Picture 21">
            <a:extLst>
              <a:ext uri="{FF2B5EF4-FFF2-40B4-BE49-F238E27FC236}">
                <a16:creationId xmlns:a16="http://schemas.microsoft.com/office/drawing/2014/main" id="{231F30EF-0B55-54D8-19AD-214797D67B79}"/>
              </a:ext>
            </a:extLst>
          </p:cNvPr>
          <p:cNvPicPr>
            <a:picLocks noChangeAspect="1"/>
          </p:cNvPicPr>
          <p:nvPr/>
        </p:nvPicPr>
        <p:blipFill>
          <a:blip r:embed="rId6"/>
          <a:stretch>
            <a:fillRect/>
          </a:stretch>
        </p:blipFill>
        <p:spPr>
          <a:xfrm>
            <a:off x="688703" y="5440602"/>
            <a:ext cx="1086652" cy="967121"/>
          </a:xfrm>
          <a:prstGeom prst="rect">
            <a:avLst/>
          </a:prstGeom>
        </p:spPr>
      </p:pic>
      <p:sp>
        <p:nvSpPr>
          <p:cNvPr id="23" name="Content Placeholder 1">
            <a:extLst>
              <a:ext uri="{FF2B5EF4-FFF2-40B4-BE49-F238E27FC236}">
                <a16:creationId xmlns:a16="http://schemas.microsoft.com/office/drawing/2014/main" id="{0A360A0E-AF3E-B74E-E17A-3C793F0581BC}"/>
              </a:ext>
            </a:extLst>
          </p:cNvPr>
          <p:cNvSpPr txBox="1">
            <a:spLocks/>
          </p:cNvSpPr>
          <p:nvPr/>
        </p:nvSpPr>
        <p:spPr>
          <a:xfrm>
            <a:off x="1849289" y="2608668"/>
            <a:ext cx="8733093" cy="3799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5C7E"/>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C7E"/>
              </a:buClr>
              <a:buSzPct val="70000"/>
              <a:buFont typeface="Wingdings" panose="05000000000000000000" pitchFamily="2" charset="2"/>
              <a:buChar char="Ø"/>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C7E"/>
              </a:buClr>
              <a:buSzPct val="7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C7E"/>
              </a:buClr>
              <a:buSzPct val="70000"/>
              <a:buFont typeface="Courier New" panose="02070309020205020404" pitchFamily="49" charset="0"/>
              <a:buChar char="o"/>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C7E"/>
              </a:buClr>
              <a:buSzPct val="70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pitchFamily="34" charset="0"/>
              </a:rPr>
              <a:t>Added Functionalities, Seamless Model Setup</a:t>
            </a:r>
          </a:p>
          <a:p>
            <a:pPr marL="0" indent="0">
              <a:buNone/>
            </a:pPr>
            <a:endParaRPr lang="en-US" dirty="0">
              <a:latin typeface="Calibri" panose="020F0502020204030204" pitchFamily="34" charset="0"/>
            </a:endParaRPr>
          </a:p>
          <a:p>
            <a:pPr marL="0" indent="0">
              <a:buNone/>
            </a:pPr>
            <a:r>
              <a:rPr lang="en-US" dirty="0">
                <a:latin typeface="Calibri" panose="020F0502020204030204" pitchFamily="34" charset="0"/>
              </a:rPr>
              <a:t>Improved Computational Resource, Easier Access</a:t>
            </a:r>
          </a:p>
          <a:p>
            <a:pPr marL="0" indent="0">
              <a:buNone/>
            </a:pPr>
            <a:endParaRPr lang="en-US" dirty="0">
              <a:latin typeface="Calibri" panose="020F0502020204030204" pitchFamily="34" charset="0"/>
            </a:endParaRPr>
          </a:p>
          <a:p>
            <a:pPr marL="0" indent="0">
              <a:buNone/>
            </a:pPr>
            <a:r>
              <a:rPr lang="en-US" dirty="0">
                <a:latin typeface="Calibri" panose="020F0502020204030204" pitchFamily="34" charset="0"/>
              </a:rPr>
              <a:t>Faster Result Generation, Automated Visualization</a:t>
            </a:r>
          </a:p>
          <a:p>
            <a:pPr marL="0" indent="0">
              <a:buNone/>
            </a:pPr>
            <a:endParaRPr lang="en-US" dirty="0">
              <a:latin typeface="Calibri" panose="020F0502020204030204" pitchFamily="34" charset="0"/>
            </a:endParaRPr>
          </a:p>
          <a:p>
            <a:pPr marL="0" indent="0">
              <a:buNone/>
            </a:pPr>
            <a:r>
              <a:rPr lang="en-US" dirty="0">
                <a:latin typeface="Calibri" panose="020F0502020204030204" pitchFamily="34" charset="0"/>
              </a:rPr>
              <a:t>Increased Collaboration</a:t>
            </a:r>
            <a:endParaRPr lang="en-US" dirty="0"/>
          </a:p>
        </p:txBody>
      </p:sp>
    </p:spTree>
    <p:extLst>
      <p:ext uri="{BB962C8B-B14F-4D97-AF65-F5344CB8AC3E}">
        <p14:creationId xmlns:p14="http://schemas.microsoft.com/office/powerpoint/2010/main" val="100053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A7846-CE9F-2A4C-81B4-92D6E9610681}"/>
              </a:ext>
            </a:extLst>
          </p:cNvPr>
          <p:cNvSpPr>
            <a:spLocks noGrp="1"/>
          </p:cNvSpPr>
          <p:nvPr>
            <p:ph idx="1"/>
          </p:nvPr>
        </p:nvSpPr>
        <p:spPr/>
        <p:txBody>
          <a:bodyPr>
            <a:normAutofit/>
          </a:bodyPr>
          <a:lstStyle/>
          <a:p>
            <a:pPr algn="l"/>
            <a:r>
              <a:rPr lang="en-US" dirty="0"/>
              <a:t>Numerical models and tools:</a:t>
            </a:r>
          </a:p>
        </p:txBody>
      </p:sp>
      <p:sp>
        <p:nvSpPr>
          <p:cNvPr id="3" name="Title 2">
            <a:extLst>
              <a:ext uri="{FF2B5EF4-FFF2-40B4-BE49-F238E27FC236}">
                <a16:creationId xmlns:a16="http://schemas.microsoft.com/office/drawing/2014/main" id="{BF918180-1DDD-A136-7955-E4A9DAEECC44}"/>
              </a:ext>
            </a:extLst>
          </p:cNvPr>
          <p:cNvSpPr>
            <a:spLocks noGrp="1"/>
          </p:cNvSpPr>
          <p:nvPr>
            <p:ph type="title"/>
          </p:nvPr>
        </p:nvSpPr>
        <p:spPr/>
        <p:txBody>
          <a:bodyPr/>
          <a:lstStyle/>
          <a:p>
            <a:r>
              <a:rPr lang="en-US" dirty="0"/>
              <a:t>Cloud Architecture and Models</a:t>
            </a:r>
          </a:p>
        </p:txBody>
      </p:sp>
      <p:sp>
        <p:nvSpPr>
          <p:cNvPr id="4" name="Slide Number Placeholder 3">
            <a:extLst>
              <a:ext uri="{FF2B5EF4-FFF2-40B4-BE49-F238E27FC236}">
                <a16:creationId xmlns:a16="http://schemas.microsoft.com/office/drawing/2014/main" id="{05C151E9-990B-713B-C2A8-EF4C82CC15FD}"/>
              </a:ext>
            </a:extLst>
          </p:cNvPr>
          <p:cNvSpPr>
            <a:spLocks noGrp="1"/>
          </p:cNvSpPr>
          <p:nvPr>
            <p:ph type="sldNum" sz="quarter" idx="4"/>
          </p:nvPr>
        </p:nvSpPr>
        <p:spPr/>
        <p:txBody>
          <a:bodyPr/>
          <a:lstStyle/>
          <a:p>
            <a:r>
              <a:rPr lang="en-US"/>
              <a:t>Taylor Engineering </a:t>
            </a:r>
            <a:r>
              <a:rPr lang="en-US">
                <a:solidFill>
                  <a:srgbClr val="8CB777"/>
                </a:solidFill>
              </a:rPr>
              <a:t>|</a:t>
            </a:r>
            <a:r>
              <a:rPr lang="en-US"/>
              <a:t> </a:t>
            </a:r>
            <a:fld id="{600D3F8A-5A50-40AD-938B-050757F6A976}" type="slidenum">
              <a:rPr lang="en-US" smtClean="0"/>
              <a:pPr/>
              <a:t>5</a:t>
            </a:fld>
            <a:endParaRPr lang="en-US" dirty="0"/>
          </a:p>
        </p:txBody>
      </p:sp>
      <p:grpSp>
        <p:nvGrpSpPr>
          <p:cNvPr id="29" name="Group 28">
            <a:extLst>
              <a:ext uri="{FF2B5EF4-FFF2-40B4-BE49-F238E27FC236}">
                <a16:creationId xmlns:a16="http://schemas.microsoft.com/office/drawing/2014/main" id="{7E4B8640-EEC6-F0AA-A650-3DF66F91BEBA}"/>
              </a:ext>
            </a:extLst>
          </p:cNvPr>
          <p:cNvGrpSpPr/>
          <p:nvPr/>
        </p:nvGrpSpPr>
        <p:grpSpPr>
          <a:xfrm>
            <a:off x="1179147" y="3451644"/>
            <a:ext cx="4730880" cy="2904708"/>
            <a:chOff x="477385" y="1954126"/>
            <a:chExt cx="4730880" cy="2904708"/>
          </a:xfrm>
        </p:grpSpPr>
        <p:sp>
          <p:nvSpPr>
            <p:cNvPr id="5" name="Hexagon 4">
              <a:extLst>
                <a:ext uri="{FF2B5EF4-FFF2-40B4-BE49-F238E27FC236}">
                  <a16:creationId xmlns:a16="http://schemas.microsoft.com/office/drawing/2014/main" id="{B070B6C6-DA97-3632-4E29-A987C0AAC00A}"/>
                </a:ext>
              </a:extLst>
            </p:cNvPr>
            <p:cNvSpPr/>
            <p:nvPr/>
          </p:nvSpPr>
          <p:spPr>
            <a:xfrm>
              <a:off x="477385" y="1954126"/>
              <a:ext cx="1006868" cy="867990"/>
            </a:xfrm>
            <a:prstGeom prst="hexagon">
              <a:avLst/>
            </a:prstGeom>
            <a:solidFill>
              <a:srgbClr val="128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8301F66A-FD4F-7349-D3D3-EE0FCC26B0B6}"/>
                </a:ext>
              </a:extLst>
            </p:cNvPr>
            <p:cNvSpPr/>
            <p:nvPr/>
          </p:nvSpPr>
          <p:spPr>
            <a:xfrm>
              <a:off x="1373165" y="2465171"/>
              <a:ext cx="1006868" cy="867990"/>
            </a:xfrm>
            <a:prstGeom prst="hexagon">
              <a:avLst/>
            </a:prstGeom>
            <a:solidFill>
              <a:srgbClr val="0A5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9E88FDD9-7896-0E00-2A0D-A3D0E048E34A}"/>
                </a:ext>
              </a:extLst>
            </p:cNvPr>
            <p:cNvSpPr/>
            <p:nvPr/>
          </p:nvSpPr>
          <p:spPr>
            <a:xfrm>
              <a:off x="477385" y="2951794"/>
              <a:ext cx="1006868" cy="867990"/>
            </a:xfrm>
            <a:prstGeom prst="hexagon">
              <a:avLst/>
            </a:prstGeom>
            <a:solidFill>
              <a:srgbClr val="128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8FC3988A-BDB6-C18F-A9EB-F5BE921341C2}"/>
                </a:ext>
              </a:extLst>
            </p:cNvPr>
            <p:cNvSpPr/>
            <p:nvPr/>
          </p:nvSpPr>
          <p:spPr>
            <a:xfrm>
              <a:off x="1373165" y="3486450"/>
              <a:ext cx="1006868" cy="867990"/>
            </a:xfrm>
            <a:prstGeom prst="hexagon">
              <a:avLst/>
            </a:prstGeom>
            <a:solidFill>
              <a:srgbClr val="128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C6239103-70AA-4CAF-3561-353711B51433}"/>
                </a:ext>
              </a:extLst>
            </p:cNvPr>
            <p:cNvSpPr/>
            <p:nvPr/>
          </p:nvSpPr>
          <p:spPr>
            <a:xfrm>
              <a:off x="2259808" y="1954126"/>
              <a:ext cx="1006868" cy="867990"/>
            </a:xfrm>
            <a:prstGeom prst="hexagon">
              <a:avLst/>
            </a:prstGeom>
            <a:solidFill>
              <a:srgbClr val="E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6CB64262-5514-5681-29E3-C82575A51F8C}"/>
                </a:ext>
              </a:extLst>
            </p:cNvPr>
            <p:cNvSpPr/>
            <p:nvPr/>
          </p:nvSpPr>
          <p:spPr>
            <a:xfrm>
              <a:off x="3155588" y="2465171"/>
              <a:ext cx="1006868" cy="867990"/>
            </a:xfrm>
            <a:prstGeom prst="hexagon">
              <a:avLst/>
            </a:prstGeom>
            <a:solidFill>
              <a:srgbClr val="A3C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D1758CCB-0B72-A2E8-2ABE-5137A31982BF}"/>
                </a:ext>
              </a:extLst>
            </p:cNvPr>
            <p:cNvSpPr/>
            <p:nvPr/>
          </p:nvSpPr>
          <p:spPr>
            <a:xfrm>
              <a:off x="2259808" y="2951794"/>
              <a:ext cx="1006868" cy="867990"/>
            </a:xfrm>
            <a:prstGeom prst="hexagon">
              <a:avLst/>
            </a:prstGeom>
            <a:solidFill>
              <a:srgbClr val="0A5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00B712E9-3F89-C931-8D29-4E7B0261DEF6}"/>
                </a:ext>
              </a:extLst>
            </p:cNvPr>
            <p:cNvSpPr/>
            <p:nvPr/>
          </p:nvSpPr>
          <p:spPr>
            <a:xfrm>
              <a:off x="3155588" y="3486450"/>
              <a:ext cx="1006868" cy="867990"/>
            </a:xfrm>
            <a:prstGeom prst="hexagon">
              <a:avLst/>
            </a:prstGeom>
            <a:solidFill>
              <a:srgbClr val="A3C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ED884D84-64A9-F450-5E18-DE10F5BA2F59}"/>
                </a:ext>
              </a:extLst>
            </p:cNvPr>
            <p:cNvSpPr/>
            <p:nvPr/>
          </p:nvSpPr>
          <p:spPr>
            <a:xfrm>
              <a:off x="4042231" y="1954126"/>
              <a:ext cx="1006868" cy="867990"/>
            </a:xfrm>
            <a:prstGeom prst="hexagon">
              <a:avLst/>
            </a:prstGeom>
            <a:solidFill>
              <a:srgbClr val="E37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04C35271-52A6-0D0F-7D0E-A20BF2D04566}"/>
                </a:ext>
              </a:extLst>
            </p:cNvPr>
            <p:cNvSpPr/>
            <p:nvPr/>
          </p:nvSpPr>
          <p:spPr>
            <a:xfrm>
              <a:off x="4042231" y="2951794"/>
              <a:ext cx="1006868" cy="867990"/>
            </a:xfrm>
            <a:prstGeom prst="hexagon">
              <a:avLst/>
            </a:prstGeom>
            <a:solidFill>
              <a:srgbClr val="128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11AA5B8-A165-E4BA-A7D5-E55C540A6A31}"/>
                </a:ext>
              </a:extLst>
            </p:cNvPr>
            <p:cNvSpPr txBox="1"/>
            <p:nvPr/>
          </p:nvSpPr>
          <p:spPr>
            <a:xfrm>
              <a:off x="517431" y="2167416"/>
              <a:ext cx="1006868" cy="400110"/>
            </a:xfrm>
            <a:prstGeom prst="rect">
              <a:avLst/>
            </a:prstGeom>
            <a:noFill/>
          </p:spPr>
          <p:txBody>
            <a:bodyPr wrap="square" rtlCol="0">
              <a:spAutoFit/>
            </a:bodyPr>
            <a:lstStyle/>
            <a:p>
              <a:r>
                <a:rPr lang="en-US" sz="2000" dirty="0">
                  <a:solidFill>
                    <a:schemeClr val="bg1"/>
                  </a:solidFill>
                </a:rPr>
                <a:t>ADCIRC</a:t>
              </a:r>
            </a:p>
          </p:txBody>
        </p:sp>
        <p:sp>
          <p:nvSpPr>
            <p:cNvPr id="16" name="TextBox 15">
              <a:extLst>
                <a:ext uri="{FF2B5EF4-FFF2-40B4-BE49-F238E27FC236}">
                  <a16:creationId xmlns:a16="http://schemas.microsoft.com/office/drawing/2014/main" id="{740B6835-6977-9BD1-51B8-D2F895B0D421}"/>
                </a:ext>
              </a:extLst>
            </p:cNvPr>
            <p:cNvSpPr txBox="1"/>
            <p:nvPr/>
          </p:nvSpPr>
          <p:spPr>
            <a:xfrm>
              <a:off x="1420839" y="2719491"/>
              <a:ext cx="1006868" cy="369332"/>
            </a:xfrm>
            <a:prstGeom prst="rect">
              <a:avLst/>
            </a:prstGeom>
            <a:noFill/>
          </p:spPr>
          <p:txBody>
            <a:bodyPr wrap="square" rtlCol="0">
              <a:spAutoFit/>
            </a:bodyPr>
            <a:lstStyle/>
            <a:p>
              <a:r>
                <a:rPr lang="en-US" dirty="0">
                  <a:solidFill>
                    <a:schemeClr val="bg1"/>
                  </a:solidFill>
                </a:rPr>
                <a:t>STWAVE</a:t>
              </a:r>
            </a:p>
          </p:txBody>
        </p:sp>
        <p:sp>
          <p:nvSpPr>
            <p:cNvPr id="17" name="TextBox 16">
              <a:extLst>
                <a:ext uri="{FF2B5EF4-FFF2-40B4-BE49-F238E27FC236}">
                  <a16:creationId xmlns:a16="http://schemas.microsoft.com/office/drawing/2014/main" id="{72DEDE0E-1FD4-0122-E160-546A77F000E7}"/>
                </a:ext>
              </a:extLst>
            </p:cNvPr>
            <p:cNvSpPr txBox="1"/>
            <p:nvPr/>
          </p:nvSpPr>
          <p:spPr>
            <a:xfrm>
              <a:off x="2266134" y="2167416"/>
              <a:ext cx="1056137" cy="400110"/>
            </a:xfrm>
            <a:prstGeom prst="rect">
              <a:avLst/>
            </a:prstGeom>
            <a:noFill/>
          </p:spPr>
          <p:txBody>
            <a:bodyPr wrap="square" rtlCol="0">
              <a:spAutoFit/>
            </a:bodyPr>
            <a:lstStyle/>
            <a:p>
              <a:r>
                <a:rPr lang="en-US" sz="2000" dirty="0">
                  <a:solidFill>
                    <a:schemeClr val="bg1"/>
                  </a:solidFill>
                </a:rPr>
                <a:t>CSHORE</a:t>
              </a:r>
            </a:p>
          </p:txBody>
        </p:sp>
        <p:sp>
          <p:nvSpPr>
            <p:cNvPr id="18" name="TextBox 17">
              <a:extLst>
                <a:ext uri="{FF2B5EF4-FFF2-40B4-BE49-F238E27FC236}">
                  <a16:creationId xmlns:a16="http://schemas.microsoft.com/office/drawing/2014/main" id="{951CBAAD-E071-DEFB-7816-24EE3A52D2F6}"/>
                </a:ext>
              </a:extLst>
            </p:cNvPr>
            <p:cNvSpPr txBox="1"/>
            <p:nvPr/>
          </p:nvSpPr>
          <p:spPr>
            <a:xfrm>
              <a:off x="660892" y="3171024"/>
              <a:ext cx="1006868" cy="400110"/>
            </a:xfrm>
            <a:prstGeom prst="rect">
              <a:avLst/>
            </a:prstGeom>
            <a:noFill/>
          </p:spPr>
          <p:txBody>
            <a:bodyPr wrap="square" rtlCol="0">
              <a:spAutoFit/>
            </a:bodyPr>
            <a:lstStyle/>
            <a:p>
              <a:r>
                <a:rPr lang="en-US" sz="2000" dirty="0">
                  <a:solidFill>
                    <a:schemeClr val="bg1"/>
                  </a:solidFill>
                </a:rPr>
                <a:t>AdH</a:t>
              </a:r>
            </a:p>
          </p:txBody>
        </p:sp>
        <p:sp>
          <p:nvSpPr>
            <p:cNvPr id="19" name="TextBox 18">
              <a:extLst>
                <a:ext uri="{FF2B5EF4-FFF2-40B4-BE49-F238E27FC236}">
                  <a16:creationId xmlns:a16="http://schemas.microsoft.com/office/drawing/2014/main" id="{407C78DB-256D-AAC3-8BDE-D31D532B0413}"/>
                </a:ext>
              </a:extLst>
            </p:cNvPr>
            <p:cNvSpPr txBox="1"/>
            <p:nvPr/>
          </p:nvSpPr>
          <p:spPr>
            <a:xfrm>
              <a:off x="1399574" y="3710943"/>
              <a:ext cx="1006868" cy="400110"/>
            </a:xfrm>
            <a:prstGeom prst="rect">
              <a:avLst/>
            </a:prstGeom>
            <a:noFill/>
          </p:spPr>
          <p:txBody>
            <a:bodyPr wrap="square" rtlCol="0">
              <a:spAutoFit/>
            </a:bodyPr>
            <a:lstStyle/>
            <a:p>
              <a:r>
                <a:rPr lang="en-US" sz="2000" dirty="0">
                  <a:solidFill>
                    <a:schemeClr val="bg1"/>
                  </a:solidFill>
                </a:rPr>
                <a:t>GSSHA</a:t>
              </a:r>
            </a:p>
          </p:txBody>
        </p:sp>
        <p:sp>
          <p:nvSpPr>
            <p:cNvPr id="21" name="TextBox 20">
              <a:extLst>
                <a:ext uri="{FF2B5EF4-FFF2-40B4-BE49-F238E27FC236}">
                  <a16:creationId xmlns:a16="http://schemas.microsoft.com/office/drawing/2014/main" id="{8DAC7E57-CF64-875C-0F8F-5952848D0A44}"/>
                </a:ext>
              </a:extLst>
            </p:cNvPr>
            <p:cNvSpPr txBox="1"/>
            <p:nvPr/>
          </p:nvSpPr>
          <p:spPr>
            <a:xfrm>
              <a:off x="3332896" y="2700768"/>
              <a:ext cx="1006868" cy="400110"/>
            </a:xfrm>
            <a:prstGeom prst="rect">
              <a:avLst/>
            </a:prstGeom>
            <a:noFill/>
          </p:spPr>
          <p:txBody>
            <a:bodyPr wrap="square" rtlCol="0">
              <a:spAutoFit/>
            </a:bodyPr>
            <a:lstStyle/>
            <a:p>
              <a:r>
                <a:rPr lang="en-US" sz="2000" dirty="0">
                  <a:solidFill>
                    <a:schemeClr val="bg1"/>
                  </a:solidFill>
                </a:rPr>
                <a:t>SMS</a:t>
              </a:r>
            </a:p>
          </p:txBody>
        </p:sp>
        <p:sp>
          <p:nvSpPr>
            <p:cNvPr id="22" name="TextBox 21">
              <a:extLst>
                <a:ext uri="{FF2B5EF4-FFF2-40B4-BE49-F238E27FC236}">
                  <a16:creationId xmlns:a16="http://schemas.microsoft.com/office/drawing/2014/main" id="{55FD587F-5DA8-08EA-A93E-5B38CCB51806}"/>
                </a:ext>
              </a:extLst>
            </p:cNvPr>
            <p:cNvSpPr txBox="1"/>
            <p:nvPr/>
          </p:nvSpPr>
          <p:spPr>
            <a:xfrm>
              <a:off x="2233103" y="3197923"/>
              <a:ext cx="1111021" cy="338554"/>
            </a:xfrm>
            <a:prstGeom prst="rect">
              <a:avLst/>
            </a:prstGeom>
            <a:noFill/>
          </p:spPr>
          <p:txBody>
            <a:bodyPr wrap="square" rtlCol="0">
              <a:spAutoFit/>
            </a:bodyPr>
            <a:lstStyle/>
            <a:p>
              <a:r>
                <a:rPr lang="en-US" sz="1600" dirty="0">
                  <a:solidFill>
                    <a:schemeClr val="bg1"/>
                  </a:solidFill>
                </a:rPr>
                <a:t>FUNWAVE</a:t>
              </a:r>
            </a:p>
          </p:txBody>
        </p:sp>
        <p:sp>
          <p:nvSpPr>
            <p:cNvPr id="23" name="TextBox 22">
              <a:extLst>
                <a:ext uri="{FF2B5EF4-FFF2-40B4-BE49-F238E27FC236}">
                  <a16:creationId xmlns:a16="http://schemas.microsoft.com/office/drawing/2014/main" id="{35B5C9E4-7B61-B1C3-C0AD-9A7020431309}"/>
                </a:ext>
              </a:extLst>
            </p:cNvPr>
            <p:cNvSpPr txBox="1"/>
            <p:nvPr/>
          </p:nvSpPr>
          <p:spPr>
            <a:xfrm>
              <a:off x="3267768" y="3742194"/>
              <a:ext cx="1006868" cy="400110"/>
            </a:xfrm>
            <a:prstGeom prst="rect">
              <a:avLst/>
            </a:prstGeom>
            <a:noFill/>
          </p:spPr>
          <p:txBody>
            <a:bodyPr wrap="square" rtlCol="0">
              <a:spAutoFit/>
            </a:bodyPr>
            <a:lstStyle/>
            <a:p>
              <a:r>
                <a:rPr lang="en-US" sz="2000" dirty="0">
                  <a:solidFill>
                    <a:schemeClr val="bg1"/>
                  </a:solidFill>
                </a:rPr>
                <a:t>WMS</a:t>
              </a:r>
            </a:p>
          </p:txBody>
        </p:sp>
        <p:sp>
          <p:nvSpPr>
            <p:cNvPr id="24" name="TextBox 23">
              <a:extLst>
                <a:ext uri="{FF2B5EF4-FFF2-40B4-BE49-F238E27FC236}">
                  <a16:creationId xmlns:a16="http://schemas.microsoft.com/office/drawing/2014/main" id="{D013B571-1E2D-C766-77CC-B114CE2920E1}"/>
                </a:ext>
              </a:extLst>
            </p:cNvPr>
            <p:cNvSpPr txBox="1"/>
            <p:nvPr/>
          </p:nvSpPr>
          <p:spPr>
            <a:xfrm>
              <a:off x="4201397" y="2172495"/>
              <a:ext cx="1006868" cy="400110"/>
            </a:xfrm>
            <a:prstGeom prst="rect">
              <a:avLst/>
            </a:prstGeom>
            <a:noFill/>
          </p:spPr>
          <p:txBody>
            <a:bodyPr wrap="square" rtlCol="0">
              <a:spAutoFit/>
            </a:bodyPr>
            <a:lstStyle/>
            <a:p>
              <a:r>
                <a:rPr lang="en-US" sz="2000" dirty="0">
                  <a:solidFill>
                    <a:schemeClr val="bg1"/>
                  </a:solidFill>
                </a:rPr>
                <a:t>PTM</a:t>
              </a:r>
            </a:p>
          </p:txBody>
        </p:sp>
        <p:sp>
          <p:nvSpPr>
            <p:cNvPr id="25" name="TextBox 24">
              <a:extLst>
                <a:ext uri="{FF2B5EF4-FFF2-40B4-BE49-F238E27FC236}">
                  <a16:creationId xmlns:a16="http://schemas.microsoft.com/office/drawing/2014/main" id="{DBF19A20-BC12-B6DE-DF82-E85AE3444894}"/>
                </a:ext>
              </a:extLst>
            </p:cNvPr>
            <p:cNvSpPr txBox="1"/>
            <p:nvPr/>
          </p:nvSpPr>
          <p:spPr>
            <a:xfrm>
              <a:off x="4201397" y="3171024"/>
              <a:ext cx="1006868" cy="400110"/>
            </a:xfrm>
            <a:prstGeom prst="rect">
              <a:avLst/>
            </a:prstGeom>
            <a:noFill/>
          </p:spPr>
          <p:txBody>
            <a:bodyPr wrap="square" rtlCol="0">
              <a:spAutoFit/>
            </a:bodyPr>
            <a:lstStyle/>
            <a:p>
              <a:r>
                <a:rPr lang="en-US" sz="2000" dirty="0">
                  <a:solidFill>
                    <a:schemeClr val="bg1"/>
                  </a:solidFill>
                </a:rPr>
                <a:t>CMS</a:t>
              </a:r>
            </a:p>
          </p:txBody>
        </p:sp>
        <p:sp>
          <p:nvSpPr>
            <p:cNvPr id="26" name="Hexagon 25">
              <a:extLst>
                <a:ext uri="{FF2B5EF4-FFF2-40B4-BE49-F238E27FC236}">
                  <a16:creationId xmlns:a16="http://schemas.microsoft.com/office/drawing/2014/main" id="{EA86E66D-166E-D147-8625-754088472305}"/>
                </a:ext>
              </a:extLst>
            </p:cNvPr>
            <p:cNvSpPr/>
            <p:nvPr/>
          </p:nvSpPr>
          <p:spPr>
            <a:xfrm>
              <a:off x="2283847" y="3980079"/>
              <a:ext cx="1006868" cy="867990"/>
            </a:xfrm>
            <a:prstGeom prst="hexagon">
              <a:avLst/>
            </a:prstGeom>
            <a:noFill/>
            <a:ln w="38100">
              <a:solidFill>
                <a:srgbClr val="E374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a:extLst>
                <a:ext uri="{FF2B5EF4-FFF2-40B4-BE49-F238E27FC236}">
                  <a16:creationId xmlns:a16="http://schemas.microsoft.com/office/drawing/2014/main" id="{02F337E7-A6E7-091B-F94F-9B85EC200B7B}"/>
                </a:ext>
              </a:extLst>
            </p:cNvPr>
            <p:cNvSpPr/>
            <p:nvPr/>
          </p:nvSpPr>
          <p:spPr>
            <a:xfrm>
              <a:off x="4104840" y="3990844"/>
              <a:ext cx="1006868" cy="867990"/>
            </a:xfrm>
            <a:prstGeom prst="hexagon">
              <a:avLst/>
            </a:prstGeom>
            <a:noFill/>
            <a:ln w="38100">
              <a:solidFill>
                <a:srgbClr val="A3C9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a:extLst>
                <a:ext uri="{FF2B5EF4-FFF2-40B4-BE49-F238E27FC236}">
                  <a16:creationId xmlns:a16="http://schemas.microsoft.com/office/drawing/2014/main" id="{F79CA180-1794-E5D3-2BEB-E6CE61BE938F}"/>
                </a:ext>
              </a:extLst>
            </p:cNvPr>
            <p:cNvSpPr/>
            <p:nvPr/>
          </p:nvSpPr>
          <p:spPr>
            <a:xfrm>
              <a:off x="490438" y="3980681"/>
              <a:ext cx="1006868" cy="867990"/>
            </a:xfrm>
            <a:prstGeom prst="hexagon">
              <a:avLst/>
            </a:prstGeom>
            <a:noFill/>
            <a:ln w="38100">
              <a:solidFill>
                <a:srgbClr val="0A5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Picture 30">
            <a:extLst>
              <a:ext uri="{FF2B5EF4-FFF2-40B4-BE49-F238E27FC236}">
                <a16:creationId xmlns:a16="http://schemas.microsoft.com/office/drawing/2014/main" id="{5F254C2D-1A79-A104-6E17-7755633255AB}"/>
              </a:ext>
            </a:extLst>
          </p:cNvPr>
          <p:cNvPicPr>
            <a:picLocks noChangeAspect="1"/>
          </p:cNvPicPr>
          <p:nvPr/>
        </p:nvPicPr>
        <p:blipFill>
          <a:blip r:embed="rId2"/>
          <a:stretch>
            <a:fillRect/>
          </a:stretch>
        </p:blipFill>
        <p:spPr>
          <a:xfrm>
            <a:off x="705560" y="1795749"/>
            <a:ext cx="5518887" cy="1301176"/>
          </a:xfrm>
          <a:prstGeom prst="rect">
            <a:avLst/>
          </a:prstGeom>
        </p:spPr>
      </p:pic>
      <p:grpSp>
        <p:nvGrpSpPr>
          <p:cNvPr id="5139" name="Group 5138">
            <a:extLst>
              <a:ext uri="{FF2B5EF4-FFF2-40B4-BE49-F238E27FC236}">
                <a16:creationId xmlns:a16="http://schemas.microsoft.com/office/drawing/2014/main" id="{853C835C-0F61-5337-5360-7308AE29D54F}"/>
              </a:ext>
            </a:extLst>
          </p:cNvPr>
          <p:cNvGrpSpPr/>
          <p:nvPr/>
        </p:nvGrpSpPr>
        <p:grpSpPr>
          <a:xfrm>
            <a:off x="6839490" y="2402426"/>
            <a:ext cx="4769228" cy="3237396"/>
            <a:chOff x="8470712" y="1131124"/>
            <a:chExt cx="4769228" cy="3237396"/>
          </a:xfrm>
        </p:grpSpPr>
        <p:sp>
          <p:nvSpPr>
            <p:cNvPr id="33" name="Rectangle: Rounded Corners 32">
              <a:extLst>
                <a:ext uri="{FF2B5EF4-FFF2-40B4-BE49-F238E27FC236}">
                  <a16:creationId xmlns:a16="http://schemas.microsoft.com/office/drawing/2014/main" id="{D4367CE8-FA74-DFEB-ED0E-CBEFE917978E}"/>
                </a:ext>
              </a:extLst>
            </p:cNvPr>
            <p:cNvSpPr/>
            <p:nvPr/>
          </p:nvSpPr>
          <p:spPr>
            <a:xfrm>
              <a:off x="8470712" y="3555295"/>
              <a:ext cx="1390515" cy="803553"/>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HPC Scheduler</a:t>
              </a:r>
            </a:p>
          </p:txBody>
        </p:sp>
        <p:sp>
          <p:nvSpPr>
            <p:cNvPr id="35" name="Rectangle: Rounded Corners 34">
              <a:extLst>
                <a:ext uri="{FF2B5EF4-FFF2-40B4-BE49-F238E27FC236}">
                  <a16:creationId xmlns:a16="http://schemas.microsoft.com/office/drawing/2014/main" id="{61568CF5-76CB-3EDD-DC84-DCB3F3E2A9B6}"/>
                </a:ext>
              </a:extLst>
            </p:cNvPr>
            <p:cNvSpPr/>
            <p:nvPr/>
          </p:nvSpPr>
          <p:spPr>
            <a:xfrm>
              <a:off x="11849425" y="3561784"/>
              <a:ext cx="1390515" cy="803553"/>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Shared File System</a:t>
              </a:r>
            </a:p>
          </p:txBody>
        </p:sp>
        <p:sp>
          <p:nvSpPr>
            <p:cNvPr id="37" name="Rectangle: Rounded Corners 36">
              <a:extLst>
                <a:ext uri="{FF2B5EF4-FFF2-40B4-BE49-F238E27FC236}">
                  <a16:creationId xmlns:a16="http://schemas.microsoft.com/office/drawing/2014/main" id="{6144C996-A16F-4B6F-E884-2E3475EDFA04}"/>
                </a:ext>
              </a:extLst>
            </p:cNvPr>
            <p:cNvSpPr/>
            <p:nvPr/>
          </p:nvSpPr>
          <p:spPr>
            <a:xfrm>
              <a:off x="10154359" y="2354745"/>
              <a:ext cx="1390515" cy="803553"/>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OnDemand</a:t>
              </a:r>
            </a:p>
          </p:txBody>
        </p:sp>
        <p:sp>
          <p:nvSpPr>
            <p:cNvPr id="39" name="Rectangle: Rounded Corners 38">
              <a:extLst>
                <a:ext uri="{FF2B5EF4-FFF2-40B4-BE49-F238E27FC236}">
                  <a16:creationId xmlns:a16="http://schemas.microsoft.com/office/drawing/2014/main" id="{A448467C-958A-6C96-02B5-024D2EFE1F5E}"/>
                </a:ext>
              </a:extLst>
            </p:cNvPr>
            <p:cNvSpPr/>
            <p:nvPr/>
          </p:nvSpPr>
          <p:spPr>
            <a:xfrm>
              <a:off x="11849425" y="2352356"/>
              <a:ext cx="1390515" cy="803553"/>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Authentication</a:t>
              </a:r>
            </a:p>
          </p:txBody>
        </p:sp>
        <p:sp>
          <p:nvSpPr>
            <p:cNvPr id="40" name="Rectangle: Rounded Corners 39">
              <a:extLst>
                <a:ext uri="{FF2B5EF4-FFF2-40B4-BE49-F238E27FC236}">
                  <a16:creationId xmlns:a16="http://schemas.microsoft.com/office/drawing/2014/main" id="{24398ED2-55AB-07B4-62D5-47D5A695BB97}"/>
                </a:ext>
              </a:extLst>
            </p:cNvPr>
            <p:cNvSpPr/>
            <p:nvPr/>
          </p:nvSpPr>
          <p:spPr>
            <a:xfrm>
              <a:off x="10157061" y="1131124"/>
              <a:ext cx="1390515" cy="803553"/>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HPC User</a:t>
              </a:r>
            </a:p>
          </p:txBody>
        </p:sp>
        <p:cxnSp>
          <p:nvCxnSpPr>
            <p:cNvPr id="44" name="Connector: Elbow 43">
              <a:extLst>
                <a:ext uri="{FF2B5EF4-FFF2-40B4-BE49-F238E27FC236}">
                  <a16:creationId xmlns:a16="http://schemas.microsoft.com/office/drawing/2014/main" id="{B2CB6853-57DB-0805-54E8-86AB6B0633EF}"/>
                </a:ext>
              </a:extLst>
            </p:cNvPr>
            <p:cNvCxnSpPr>
              <a:cxnSpLocks/>
              <a:stCxn id="33" idx="0"/>
              <a:endCxn id="37" idx="1"/>
            </p:cNvCxnSpPr>
            <p:nvPr/>
          </p:nvCxnSpPr>
          <p:spPr>
            <a:xfrm rot="5400000" flipH="1" flipV="1">
              <a:off x="9260778" y="2661715"/>
              <a:ext cx="798773" cy="988389"/>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0405C568-459C-916A-B749-2D905F02A907}"/>
                </a:ext>
              </a:extLst>
            </p:cNvPr>
            <p:cNvSpPr/>
            <p:nvPr/>
          </p:nvSpPr>
          <p:spPr>
            <a:xfrm>
              <a:off x="10153947" y="3564967"/>
              <a:ext cx="1390515" cy="803553"/>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HPC Compute Node</a:t>
              </a:r>
            </a:p>
          </p:txBody>
        </p:sp>
        <p:cxnSp>
          <p:nvCxnSpPr>
            <p:cNvPr id="55" name="Connector: Elbow 54">
              <a:extLst>
                <a:ext uri="{FF2B5EF4-FFF2-40B4-BE49-F238E27FC236}">
                  <a16:creationId xmlns:a16="http://schemas.microsoft.com/office/drawing/2014/main" id="{18579589-1CA4-C52C-8757-256AB4FB06A1}"/>
                </a:ext>
              </a:extLst>
            </p:cNvPr>
            <p:cNvCxnSpPr>
              <a:cxnSpLocks/>
              <a:stCxn id="54" idx="0"/>
              <a:endCxn id="37" idx="2"/>
            </p:cNvCxnSpPr>
            <p:nvPr/>
          </p:nvCxnSpPr>
          <p:spPr>
            <a:xfrm rot="5400000" flipH="1" flipV="1">
              <a:off x="10646077" y="3361427"/>
              <a:ext cx="406669" cy="412"/>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11AC8394-B957-6552-FB6D-130B09228618}"/>
                </a:ext>
              </a:extLst>
            </p:cNvPr>
            <p:cNvCxnSpPr>
              <a:cxnSpLocks/>
              <a:stCxn id="39" idx="1"/>
              <a:endCxn id="37" idx="3"/>
            </p:cNvCxnSpPr>
            <p:nvPr/>
          </p:nvCxnSpPr>
          <p:spPr>
            <a:xfrm rot="10800000" flipV="1">
              <a:off x="11544875" y="2754132"/>
              <a:ext cx="304551" cy="2389"/>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23" name="Connector: Elbow 5122">
              <a:extLst>
                <a:ext uri="{FF2B5EF4-FFF2-40B4-BE49-F238E27FC236}">
                  <a16:creationId xmlns:a16="http://schemas.microsoft.com/office/drawing/2014/main" id="{1C27688B-1C9B-634C-DA31-13E21246D797}"/>
                </a:ext>
              </a:extLst>
            </p:cNvPr>
            <p:cNvCxnSpPr>
              <a:cxnSpLocks/>
              <a:stCxn id="37" idx="0"/>
              <a:endCxn id="40" idx="2"/>
            </p:cNvCxnSpPr>
            <p:nvPr/>
          </p:nvCxnSpPr>
          <p:spPr>
            <a:xfrm rot="5400000" flipH="1" flipV="1">
              <a:off x="10640934" y="2143360"/>
              <a:ext cx="420068" cy="2702"/>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29" name="Connector: Elbow 5128">
              <a:extLst>
                <a:ext uri="{FF2B5EF4-FFF2-40B4-BE49-F238E27FC236}">
                  <a16:creationId xmlns:a16="http://schemas.microsoft.com/office/drawing/2014/main" id="{74FCD4EA-A99B-8753-23B9-7D53FB370D80}"/>
                </a:ext>
              </a:extLst>
            </p:cNvPr>
            <p:cNvCxnSpPr>
              <a:cxnSpLocks/>
              <a:stCxn id="35" idx="2"/>
              <a:endCxn id="33" idx="2"/>
            </p:cNvCxnSpPr>
            <p:nvPr/>
          </p:nvCxnSpPr>
          <p:spPr>
            <a:xfrm rot="5400000" flipH="1">
              <a:off x="10852082" y="2672737"/>
              <a:ext cx="6489" cy="3378713"/>
            </a:xfrm>
            <a:prstGeom prst="bentConnector3">
              <a:avLst>
                <a:gd name="adj1" fmla="val -352288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31" name="Connector: Elbow 5130">
              <a:extLst>
                <a:ext uri="{FF2B5EF4-FFF2-40B4-BE49-F238E27FC236}">
                  <a16:creationId xmlns:a16="http://schemas.microsoft.com/office/drawing/2014/main" id="{F966264D-A6E7-2073-97A1-A491C6E54CEC}"/>
                </a:ext>
              </a:extLst>
            </p:cNvPr>
            <p:cNvCxnSpPr>
              <a:cxnSpLocks/>
              <a:stCxn id="35" idx="1"/>
              <a:endCxn id="54" idx="3"/>
            </p:cNvCxnSpPr>
            <p:nvPr/>
          </p:nvCxnSpPr>
          <p:spPr>
            <a:xfrm rot="10800000" flipV="1">
              <a:off x="11544463" y="3963560"/>
              <a:ext cx="304963" cy="318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36" name="Connector: Elbow 5135">
              <a:extLst>
                <a:ext uri="{FF2B5EF4-FFF2-40B4-BE49-F238E27FC236}">
                  <a16:creationId xmlns:a16="http://schemas.microsoft.com/office/drawing/2014/main" id="{C15CA7BC-96EE-9EF8-4295-F5F281961A1A}"/>
                </a:ext>
              </a:extLst>
            </p:cNvPr>
            <p:cNvCxnSpPr>
              <a:cxnSpLocks/>
              <a:stCxn id="35" idx="0"/>
              <a:endCxn id="37" idx="2"/>
            </p:cNvCxnSpPr>
            <p:nvPr/>
          </p:nvCxnSpPr>
          <p:spPr>
            <a:xfrm rot="16200000" flipV="1">
              <a:off x="11495407" y="2512508"/>
              <a:ext cx="403486" cy="16950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140" name="Rectangle: Rounded Corners 5139">
            <a:extLst>
              <a:ext uri="{FF2B5EF4-FFF2-40B4-BE49-F238E27FC236}">
                <a16:creationId xmlns:a16="http://schemas.microsoft.com/office/drawing/2014/main" id="{8784C0DA-99FF-4FA4-C11F-C186E5A141F7}"/>
              </a:ext>
            </a:extLst>
          </p:cNvPr>
          <p:cNvSpPr/>
          <p:nvPr/>
        </p:nvSpPr>
        <p:spPr>
          <a:xfrm>
            <a:off x="6750121" y="2044557"/>
            <a:ext cx="5065160" cy="4048018"/>
          </a:xfrm>
          <a:prstGeom prst="roundRect">
            <a:avLst/>
          </a:prstGeom>
          <a:no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1" name="TextBox 5140">
            <a:extLst>
              <a:ext uri="{FF2B5EF4-FFF2-40B4-BE49-F238E27FC236}">
                <a16:creationId xmlns:a16="http://schemas.microsoft.com/office/drawing/2014/main" id="{8840280C-4A90-DF23-D125-8D5AC2659338}"/>
              </a:ext>
            </a:extLst>
          </p:cNvPr>
          <p:cNvSpPr txBox="1"/>
          <p:nvPr/>
        </p:nvSpPr>
        <p:spPr>
          <a:xfrm>
            <a:off x="10657994" y="2202371"/>
            <a:ext cx="1695066" cy="400110"/>
          </a:xfrm>
          <a:prstGeom prst="rect">
            <a:avLst/>
          </a:prstGeom>
          <a:noFill/>
        </p:spPr>
        <p:txBody>
          <a:bodyPr wrap="square" rtlCol="0">
            <a:spAutoFit/>
          </a:bodyPr>
          <a:lstStyle/>
          <a:p>
            <a:r>
              <a:rPr lang="en-US" sz="2000" b="1" dirty="0"/>
              <a:t>Azure</a:t>
            </a:r>
          </a:p>
        </p:txBody>
      </p:sp>
    </p:spTree>
    <p:extLst>
      <p:ext uri="{BB962C8B-B14F-4D97-AF65-F5344CB8AC3E}">
        <p14:creationId xmlns:p14="http://schemas.microsoft.com/office/powerpoint/2010/main" val="420389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A7846-CE9F-2A4C-81B4-92D6E9610681}"/>
              </a:ext>
            </a:extLst>
          </p:cNvPr>
          <p:cNvSpPr>
            <a:spLocks noGrp="1"/>
          </p:cNvSpPr>
          <p:nvPr>
            <p:ph idx="1"/>
          </p:nvPr>
        </p:nvSpPr>
        <p:spPr/>
        <p:txBody>
          <a:bodyPr/>
          <a:lstStyle/>
          <a:p>
            <a:pPr algn="l"/>
            <a:r>
              <a:rPr lang="en-US" dirty="0"/>
              <a:t>Homepage and features:</a:t>
            </a:r>
          </a:p>
        </p:txBody>
      </p:sp>
      <p:sp>
        <p:nvSpPr>
          <p:cNvPr id="3" name="Title 2">
            <a:extLst>
              <a:ext uri="{FF2B5EF4-FFF2-40B4-BE49-F238E27FC236}">
                <a16:creationId xmlns:a16="http://schemas.microsoft.com/office/drawing/2014/main" id="{BF918180-1DDD-A136-7955-E4A9DAEECC44}"/>
              </a:ext>
            </a:extLst>
          </p:cNvPr>
          <p:cNvSpPr>
            <a:spLocks noGrp="1"/>
          </p:cNvSpPr>
          <p:nvPr>
            <p:ph type="title"/>
          </p:nvPr>
        </p:nvSpPr>
        <p:spPr/>
        <p:txBody>
          <a:bodyPr/>
          <a:lstStyle/>
          <a:p>
            <a:r>
              <a:rPr lang="en-US" dirty="0"/>
              <a:t>Models and Use Cases</a:t>
            </a:r>
          </a:p>
        </p:txBody>
      </p:sp>
      <p:sp>
        <p:nvSpPr>
          <p:cNvPr id="4" name="Slide Number Placeholder 3">
            <a:extLst>
              <a:ext uri="{FF2B5EF4-FFF2-40B4-BE49-F238E27FC236}">
                <a16:creationId xmlns:a16="http://schemas.microsoft.com/office/drawing/2014/main" id="{05C151E9-990B-713B-C2A8-EF4C82CC15FD}"/>
              </a:ext>
            </a:extLst>
          </p:cNvPr>
          <p:cNvSpPr>
            <a:spLocks noGrp="1"/>
          </p:cNvSpPr>
          <p:nvPr>
            <p:ph type="sldNum" sz="quarter" idx="4"/>
          </p:nvPr>
        </p:nvSpPr>
        <p:spPr/>
        <p:txBody>
          <a:bodyPr/>
          <a:lstStyle/>
          <a:p>
            <a:r>
              <a:rPr lang="en-US"/>
              <a:t>Taylor Engineering </a:t>
            </a:r>
            <a:r>
              <a:rPr lang="en-US">
                <a:solidFill>
                  <a:srgbClr val="8CB777"/>
                </a:solidFill>
              </a:rPr>
              <a:t>|</a:t>
            </a:r>
            <a:r>
              <a:rPr lang="en-US"/>
              <a:t> </a:t>
            </a:r>
            <a:fld id="{600D3F8A-5A50-40AD-938B-050757F6A976}" type="slidenum">
              <a:rPr lang="en-US" smtClean="0"/>
              <a:pPr/>
              <a:t>6</a:t>
            </a:fld>
            <a:endParaRPr lang="en-US" dirty="0"/>
          </a:p>
        </p:txBody>
      </p:sp>
      <p:pic>
        <p:nvPicPr>
          <p:cNvPr id="14" name="Picture 13">
            <a:extLst>
              <a:ext uri="{FF2B5EF4-FFF2-40B4-BE49-F238E27FC236}">
                <a16:creationId xmlns:a16="http://schemas.microsoft.com/office/drawing/2014/main" id="{41A75096-9E2B-2D16-3C14-23C87C4945FC}"/>
              </a:ext>
            </a:extLst>
          </p:cNvPr>
          <p:cNvPicPr>
            <a:picLocks noChangeAspect="1"/>
          </p:cNvPicPr>
          <p:nvPr/>
        </p:nvPicPr>
        <p:blipFill>
          <a:blip r:embed="rId2"/>
          <a:stretch>
            <a:fillRect/>
          </a:stretch>
        </p:blipFill>
        <p:spPr>
          <a:xfrm>
            <a:off x="5304291" y="0"/>
            <a:ext cx="6898621" cy="6858000"/>
          </a:xfrm>
          <a:prstGeom prst="rect">
            <a:avLst/>
          </a:prstGeom>
          <a:ln>
            <a:solidFill>
              <a:schemeClr val="tx1"/>
            </a:solidFill>
          </a:ln>
        </p:spPr>
      </p:pic>
    </p:spTree>
    <p:extLst>
      <p:ext uri="{BB962C8B-B14F-4D97-AF65-F5344CB8AC3E}">
        <p14:creationId xmlns:p14="http://schemas.microsoft.com/office/powerpoint/2010/main" val="781116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A7846-CE9F-2A4C-81B4-92D6E9610681}"/>
              </a:ext>
            </a:extLst>
          </p:cNvPr>
          <p:cNvSpPr>
            <a:spLocks noGrp="1"/>
          </p:cNvSpPr>
          <p:nvPr>
            <p:ph idx="1"/>
          </p:nvPr>
        </p:nvSpPr>
        <p:spPr/>
        <p:txBody>
          <a:bodyPr/>
          <a:lstStyle/>
          <a:p>
            <a:pPr algn="l"/>
            <a:r>
              <a:rPr lang="en-US" dirty="0"/>
              <a:t>Homepage and features:</a:t>
            </a:r>
          </a:p>
        </p:txBody>
      </p:sp>
      <p:sp>
        <p:nvSpPr>
          <p:cNvPr id="3" name="Title 2">
            <a:extLst>
              <a:ext uri="{FF2B5EF4-FFF2-40B4-BE49-F238E27FC236}">
                <a16:creationId xmlns:a16="http://schemas.microsoft.com/office/drawing/2014/main" id="{BF918180-1DDD-A136-7955-E4A9DAEECC44}"/>
              </a:ext>
            </a:extLst>
          </p:cNvPr>
          <p:cNvSpPr>
            <a:spLocks noGrp="1"/>
          </p:cNvSpPr>
          <p:nvPr>
            <p:ph type="title"/>
          </p:nvPr>
        </p:nvSpPr>
        <p:spPr/>
        <p:txBody>
          <a:bodyPr/>
          <a:lstStyle/>
          <a:p>
            <a:r>
              <a:rPr lang="en-US" dirty="0"/>
              <a:t>Models and Use Cases</a:t>
            </a:r>
          </a:p>
        </p:txBody>
      </p:sp>
      <p:sp>
        <p:nvSpPr>
          <p:cNvPr id="4" name="Slide Number Placeholder 3">
            <a:extLst>
              <a:ext uri="{FF2B5EF4-FFF2-40B4-BE49-F238E27FC236}">
                <a16:creationId xmlns:a16="http://schemas.microsoft.com/office/drawing/2014/main" id="{05C151E9-990B-713B-C2A8-EF4C82CC15FD}"/>
              </a:ext>
            </a:extLst>
          </p:cNvPr>
          <p:cNvSpPr>
            <a:spLocks noGrp="1"/>
          </p:cNvSpPr>
          <p:nvPr>
            <p:ph type="sldNum" sz="quarter" idx="4"/>
          </p:nvPr>
        </p:nvSpPr>
        <p:spPr/>
        <p:txBody>
          <a:bodyPr/>
          <a:lstStyle/>
          <a:p>
            <a:r>
              <a:rPr lang="en-US"/>
              <a:t>Taylor Engineering </a:t>
            </a:r>
            <a:r>
              <a:rPr lang="en-US">
                <a:solidFill>
                  <a:srgbClr val="8CB777"/>
                </a:solidFill>
              </a:rPr>
              <a:t>|</a:t>
            </a:r>
            <a:r>
              <a:rPr lang="en-US"/>
              <a:t> </a:t>
            </a:r>
            <a:fld id="{600D3F8A-5A50-40AD-938B-050757F6A976}" type="slidenum">
              <a:rPr lang="en-US" smtClean="0"/>
              <a:pPr/>
              <a:t>7</a:t>
            </a:fld>
            <a:endParaRPr lang="en-US" dirty="0"/>
          </a:p>
        </p:txBody>
      </p:sp>
      <p:pic>
        <p:nvPicPr>
          <p:cNvPr id="14" name="Picture 13">
            <a:extLst>
              <a:ext uri="{FF2B5EF4-FFF2-40B4-BE49-F238E27FC236}">
                <a16:creationId xmlns:a16="http://schemas.microsoft.com/office/drawing/2014/main" id="{41A75096-9E2B-2D16-3C14-23C87C4945FC}"/>
              </a:ext>
            </a:extLst>
          </p:cNvPr>
          <p:cNvPicPr>
            <a:picLocks noChangeAspect="1"/>
          </p:cNvPicPr>
          <p:nvPr/>
        </p:nvPicPr>
        <p:blipFill>
          <a:blip r:embed="rId2">
            <a:alphaModFix amt="35000"/>
          </a:blip>
          <a:stretch>
            <a:fillRect/>
          </a:stretch>
        </p:blipFill>
        <p:spPr>
          <a:xfrm>
            <a:off x="5304291" y="0"/>
            <a:ext cx="6898621" cy="6858000"/>
          </a:xfrm>
          <a:prstGeom prst="rect">
            <a:avLst/>
          </a:prstGeom>
          <a:ln>
            <a:solidFill>
              <a:schemeClr val="tx1"/>
            </a:solidFill>
          </a:ln>
        </p:spPr>
      </p:pic>
      <p:pic>
        <p:nvPicPr>
          <p:cNvPr id="16" name="Picture 15">
            <a:extLst>
              <a:ext uri="{FF2B5EF4-FFF2-40B4-BE49-F238E27FC236}">
                <a16:creationId xmlns:a16="http://schemas.microsoft.com/office/drawing/2014/main" id="{EAB647CC-158B-4334-E175-9C71D229BD4E}"/>
              </a:ext>
            </a:extLst>
          </p:cNvPr>
          <p:cNvPicPr>
            <a:picLocks noChangeAspect="1"/>
          </p:cNvPicPr>
          <p:nvPr/>
        </p:nvPicPr>
        <p:blipFill>
          <a:blip r:embed="rId3"/>
          <a:stretch>
            <a:fillRect/>
          </a:stretch>
        </p:blipFill>
        <p:spPr>
          <a:xfrm>
            <a:off x="678767" y="1815409"/>
            <a:ext cx="5805268" cy="4723505"/>
          </a:xfrm>
          <a:prstGeom prst="rect">
            <a:avLst/>
          </a:prstGeom>
          <a:ln>
            <a:solidFill>
              <a:schemeClr val="tx1"/>
            </a:solidFill>
          </a:ln>
        </p:spPr>
      </p:pic>
      <p:sp>
        <p:nvSpPr>
          <p:cNvPr id="5" name="Rectangle: Rounded Corners 4">
            <a:extLst>
              <a:ext uri="{FF2B5EF4-FFF2-40B4-BE49-F238E27FC236}">
                <a16:creationId xmlns:a16="http://schemas.microsoft.com/office/drawing/2014/main" id="{F0C62606-7BA9-2A3E-B5EE-8405AA477E28}"/>
              </a:ext>
            </a:extLst>
          </p:cNvPr>
          <p:cNvSpPr/>
          <p:nvPr/>
        </p:nvSpPr>
        <p:spPr>
          <a:xfrm>
            <a:off x="9123451" y="3388795"/>
            <a:ext cx="2743200" cy="649840"/>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06B09FE-5FEE-5055-FB8B-FC7F22028E98}"/>
              </a:ext>
            </a:extLst>
          </p:cNvPr>
          <p:cNvCxnSpPr>
            <a:stCxn id="5" idx="1"/>
          </p:cNvCxnSpPr>
          <p:nvPr/>
        </p:nvCxnSpPr>
        <p:spPr>
          <a:xfrm flipH="1">
            <a:off x="6484035" y="3713715"/>
            <a:ext cx="2639416" cy="303481"/>
          </a:xfrm>
          <a:prstGeom prst="straightConnector1">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04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A7846-CE9F-2A4C-81B4-92D6E9610681}"/>
              </a:ext>
            </a:extLst>
          </p:cNvPr>
          <p:cNvSpPr>
            <a:spLocks noGrp="1"/>
          </p:cNvSpPr>
          <p:nvPr>
            <p:ph idx="1"/>
          </p:nvPr>
        </p:nvSpPr>
        <p:spPr/>
        <p:txBody>
          <a:bodyPr/>
          <a:lstStyle/>
          <a:p>
            <a:pPr algn="l"/>
            <a:r>
              <a:rPr lang="en-US" dirty="0"/>
              <a:t>Step-by-step model setup workflow:</a:t>
            </a:r>
          </a:p>
          <a:p>
            <a:pPr algn="l"/>
            <a:endParaRPr lang="en-US" dirty="0"/>
          </a:p>
        </p:txBody>
      </p:sp>
      <p:sp>
        <p:nvSpPr>
          <p:cNvPr id="3" name="Title 2">
            <a:extLst>
              <a:ext uri="{FF2B5EF4-FFF2-40B4-BE49-F238E27FC236}">
                <a16:creationId xmlns:a16="http://schemas.microsoft.com/office/drawing/2014/main" id="{BF918180-1DDD-A136-7955-E4A9DAEECC44}"/>
              </a:ext>
            </a:extLst>
          </p:cNvPr>
          <p:cNvSpPr>
            <a:spLocks noGrp="1"/>
          </p:cNvSpPr>
          <p:nvPr>
            <p:ph type="title"/>
          </p:nvPr>
        </p:nvSpPr>
        <p:spPr/>
        <p:txBody>
          <a:bodyPr/>
          <a:lstStyle/>
          <a:p>
            <a:r>
              <a:rPr lang="en-US" dirty="0"/>
              <a:t>Models and Use Cases</a:t>
            </a:r>
          </a:p>
        </p:txBody>
      </p:sp>
      <p:sp>
        <p:nvSpPr>
          <p:cNvPr id="4" name="Slide Number Placeholder 3">
            <a:extLst>
              <a:ext uri="{FF2B5EF4-FFF2-40B4-BE49-F238E27FC236}">
                <a16:creationId xmlns:a16="http://schemas.microsoft.com/office/drawing/2014/main" id="{05C151E9-990B-713B-C2A8-EF4C82CC15FD}"/>
              </a:ext>
            </a:extLst>
          </p:cNvPr>
          <p:cNvSpPr>
            <a:spLocks noGrp="1"/>
          </p:cNvSpPr>
          <p:nvPr>
            <p:ph type="sldNum" sz="quarter" idx="4"/>
          </p:nvPr>
        </p:nvSpPr>
        <p:spPr/>
        <p:txBody>
          <a:bodyPr/>
          <a:lstStyle/>
          <a:p>
            <a:r>
              <a:rPr lang="en-US"/>
              <a:t>Taylor Engineering </a:t>
            </a:r>
            <a:r>
              <a:rPr lang="en-US">
                <a:solidFill>
                  <a:srgbClr val="8CB777"/>
                </a:solidFill>
              </a:rPr>
              <a:t>|</a:t>
            </a:r>
            <a:r>
              <a:rPr lang="en-US"/>
              <a:t> </a:t>
            </a:r>
            <a:fld id="{600D3F8A-5A50-40AD-938B-050757F6A976}" type="slidenum">
              <a:rPr lang="en-US" smtClean="0"/>
              <a:pPr/>
              <a:t>8</a:t>
            </a:fld>
            <a:endParaRPr lang="en-US" dirty="0"/>
          </a:p>
        </p:txBody>
      </p:sp>
      <p:pic>
        <p:nvPicPr>
          <p:cNvPr id="8" name="Picture 7" descr="A diagram of a diagram&#10;&#10;Description automatically generated">
            <a:extLst>
              <a:ext uri="{FF2B5EF4-FFF2-40B4-BE49-F238E27FC236}">
                <a16:creationId xmlns:a16="http://schemas.microsoft.com/office/drawing/2014/main" id="{40BFAD59-E0A6-F804-65A8-F5E5F1B78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2" y="3305434"/>
            <a:ext cx="12212932" cy="3552566"/>
          </a:xfrm>
          <a:prstGeom prst="rect">
            <a:avLst/>
          </a:prstGeom>
        </p:spPr>
      </p:pic>
    </p:spTree>
    <p:extLst>
      <p:ext uri="{BB962C8B-B14F-4D97-AF65-F5344CB8AC3E}">
        <p14:creationId xmlns:p14="http://schemas.microsoft.com/office/powerpoint/2010/main" val="160868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A7846-CE9F-2A4C-81B4-92D6E9610681}"/>
              </a:ext>
            </a:extLst>
          </p:cNvPr>
          <p:cNvSpPr>
            <a:spLocks noGrp="1"/>
          </p:cNvSpPr>
          <p:nvPr>
            <p:ph idx="1"/>
          </p:nvPr>
        </p:nvSpPr>
        <p:spPr/>
        <p:txBody>
          <a:bodyPr/>
          <a:lstStyle/>
          <a:p>
            <a:pPr algn="l"/>
            <a:r>
              <a:rPr lang="en-US" dirty="0"/>
              <a:t>Step-by-step model setup workflow:</a:t>
            </a:r>
          </a:p>
          <a:p>
            <a:pPr algn="l"/>
            <a:endParaRPr lang="en-US" dirty="0"/>
          </a:p>
        </p:txBody>
      </p:sp>
      <p:sp>
        <p:nvSpPr>
          <p:cNvPr id="3" name="Title 2">
            <a:extLst>
              <a:ext uri="{FF2B5EF4-FFF2-40B4-BE49-F238E27FC236}">
                <a16:creationId xmlns:a16="http://schemas.microsoft.com/office/drawing/2014/main" id="{BF918180-1DDD-A136-7955-E4A9DAEECC44}"/>
              </a:ext>
            </a:extLst>
          </p:cNvPr>
          <p:cNvSpPr>
            <a:spLocks noGrp="1"/>
          </p:cNvSpPr>
          <p:nvPr>
            <p:ph type="title"/>
          </p:nvPr>
        </p:nvSpPr>
        <p:spPr/>
        <p:txBody>
          <a:bodyPr/>
          <a:lstStyle/>
          <a:p>
            <a:r>
              <a:rPr lang="en-US" dirty="0"/>
              <a:t>Models and Use Cases</a:t>
            </a:r>
          </a:p>
        </p:txBody>
      </p:sp>
      <p:sp>
        <p:nvSpPr>
          <p:cNvPr id="4" name="Slide Number Placeholder 3">
            <a:extLst>
              <a:ext uri="{FF2B5EF4-FFF2-40B4-BE49-F238E27FC236}">
                <a16:creationId xmlns:a16="http://schemas.microsoft.com/office/drawing/2014/main" id="{05C151E9-990B-713B-C2A8-EF4C82CC15FD}"/>
              </a:ext>
            </a:extLst>
          </p:cNvPr>
          <p:cNvSpPr>
            <a:spLocks noGrp="1"/>
          </p:cNvSpPr>
          <p:nvPr>
            <p:ph type="sldNum" sz="quarter" idx="4"/>
          </p:nvPr>
        </p:nvSpPr>
        <p:spPr/>
        <p:txBody>
          <a:bodyPr/>
          <a:lstStyle/>
          <a:p>
            <a:r>
              <a:rPr lang="en-US"/>
              <a:t>Taylor Engineering </a:t>
            </a:r>
            <a:r>
              <a:rPr lang="en-US">
                <a:solidFill>
                  <a:srgbClr val="8CB777"/>
                </a:solidFill>
              </a:rPr>
              <a:t>|</a:t>
            </a:r>
            <a:r>
              <a:rPr lang="en-US"/>
              <a:t> </a:t>
            </a:r>
            <a:fld id="{600D3F8A-5A50-40AD-938B-050757F6A976}" type="slidenum">
              <a:rPr lang="en-US" smtClean="0"/>
              <a:pPr/>
              <a:t>9</a:t>
            </a:fld>
            <a:endParaRPr lang="en-US" dirty="0"/>
          </a:p>
        </p:txBody>
      </p:sp>
      <p:pic>
        <p:nvPicPr>
          <p:cNvPr id="8" name="Picture 7" descr="A diagram of a diagram&#10;&#10;Description automatically generated">
            <a:extLst>
              <a:ext uri="{FF2B5EF4-FFF2-40B4-BE49-F238E27FC236}">
                <a16:creationId xmlns:a16="http://schemas.microsoft.com/office/drawing/2014/main" id="{40BFAD59-E0A6-F804-65A8-F5E5F1B78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2" y="3305434"/>
            <a:ext cx="12212932" cy="3552566"/>
          </a:xfrm>
          <a:prstGeom prst="rect">
            <a:avLst/>
          </a:prstGeom>
        </p:spPr>
      </p:pic>
      <p:sp>
        <p:nvSpPr>
          <p:cNvPr id="5" name="Rectangle: Rounded Corners 4">
            <a:extLst>
              <a:ext uri="{FF2B5EF4-FFF2-40B4-BE49-F238E27FC236}">
                <a16:creationId xmlns:a16="http://schemas.microsoft.com/office/drawing/2014/main" id="{26DE47B5-94D8-C5F8-C230-F7C5E0A9D477}"/>
              </a:ext>
            </a:extLst>
          </p:cNvPr>
          <p:cNvSpPr/>
          <p:nvPr/>
        </p:nvSpPr>
        <p:spPr>
          <a:xfrm>
            <a:off x="1257330" y="4068633"/>
            <a:ext cx="1689861" cy="1013084"/>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C6AF9D-1385-E626-1D16-34F5C2CE332E}"/>
              </a:ext>
            </a:extLst>
          </p:cNvPr>
          <p:cNvPicPr>
            <a:picLocks noChangeAspect="1"/>
          </p:cNvPicPr>
          <p:nvPr/>
        </p:nvPicPr>
        <p:blipFill>
          <a:blip r:embed="rId3"/>
          <a:stretch>
            <a:fillRect/>
          </a:stretch>
        </p:blipFill>
        <p:spPr>
          <a:xfrm>
            <a:off x="3366320" y="1407799"/>
            <a:ext cx="5459360" cy="4769164"/>
          </a:xfrm>
          <a:prstGeom prst="rect">
            <a:avLst/>
          </a:prstGeom>
        </p:spPr>
      </p:pic>
    </p:spTree>
    <p:extLst>
      <p:ext uri="{BB962C8B-B14F-4D97-AF65-F5344CB8AC3E}">
        <p14:creationId xmlns:p14="http://schemas.microsoft.com/office/powerpoint/2010/main" val="346574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0.32383 0.10231 L 0 7.40741E-7 " pathEditMode="relative" rAng="0" ptsTypes="AA">
                                      <p:cBhvr>
                                        <p:cTn id="6" dur="500" fill="hold"/>
                                        <p:tgtEl>
                                          <p:spTgt spid="6"/>
                                        </p:tgtEl>
                                        <p:attrNameLst>
                                          <p:attrName>ppt_x</p:attrName>
                                          <p:attrName>ppt_y</p:attrName>
                                        </p:attrNameLst>
                                      </p:cBhvr>
                                      <p:rCtr x="16185" y="-5116"/>
                                    </p:animMotion>
                                  </p:childTnLst>
                                </p:cTn>
                              </p:par>
                              <p:par>
                                <p:cTn id="7" presetID="53"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Slides Template_Wide.potx" id="{0775B4F8-B47E-4041-8442-795E77D96128}" vid="{39A73E09-F8FC-44E9-B1A6-03705B4176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Slides Template_Wide</Template>
  <TotalTime>4740</TotalTime>
  <Words>309</Words>
  <Application>Microsoft Office PowerPoint</Application>
  <PresentationFormat>Widescreen</PresentationFormat>
  <Paragraphs>88</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Wingdings</vt:lpstr>
      <vt:lpstr>Theme1</vt:lpstr>
      <vt:lpstr>WaterWorks OnDemand:   Advancing Coastal Engineering and Hazard Analysis through Cloud-Based Workflows</vt:lpstr>
      <vt:lpstr>Background</vt:lpstr>
      <vt:lpstr>Numerical Technology Modernization Strategy</vt:lpstr>
      <vt:lpstr>WaterWorks OnDemand</vt:lpstr>
      <vt:lpstr>Cloud Architecture and Models</vt:lpstr>
      <vt:lpstr>Models and Use Cases</vt:lpstr>
      <vt:lpstr>Models and Use Cases</vt:lpstr>
      <vt:lpstr>Models and Use Cases</vt:lpstr>
      <vt:lpstr>Models and Use Cases</vt:lpstr>
      <vt:lpstr>Models and Use Cases</vt:lpstr>
      <vt:lpstr>Models and Use Cases</vt:lpstr>
      <vt:lpstr>Ongoing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Gharagozlou</dc:creator>
  <cp:lastModifiedBy>Alireza Gharagozlou</cp:lastModifiedBy>
  <cp:revision>36</cp:revision>
  <cp:lastPrinted>2019-05-01T15:47:29Z</cp:lastPrinted>
  <dcterms:created xsi:type="dcterms:W3CDTF">2025-03-13T15:04:37Z</dcterms:created>
  <dcterms:modified xsi:type="dcterms:W3CDTF">2025-03-17T19:52:46Z</dcterms:modified>
</cp:coreProperties>
</file>