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4" r:id="rId6"/>
    <p:sldId id="260" r:id="rId7"/>
    <p:sldId id="261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0A835AA-CB6E-4B48-A9D4-E970089393F3}">
          <p14:sldIdLst>
            <p14:sldId id="256"/>
            <p14:sldId id="264"/>
            <p14:sldId id="260"/>
            <p14:sldId id="261"/>
            <p14:sldId id="263"/>
            <p14:sldId id="262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A361C-FE0B-756D-88B9-58C1D0DDB307}" name="Brown, Nick" initials="NB" userId="S::NICBROWN@hdrinc.com::986d7add-3f3e-404b-b753-478c1e363a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dovsky, Melissa" initials="BM" lastIdx="1" clrIdx="0">
    <p:extLst>
      <p:ext uri="{19B8F6BF-5375-455C-9EA6-DF929625EA0E}">
        <p15:presenceInfo xmlns:p15="http://schemas.microsoft.com/office/powerpoint/2012/main" userId="S::MBORDOVSKY@hdrinc.com::5be3fe5f-b68a-4cc2-b62f-2a5938c1b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0B3A3-D686-4CEA-A4D0-E0975378BCE6}" v="202" dt="2025-03-14T18:59:17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0" y="10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mita, Benjamin" userId="e4d4aa70-54c9-4494-b114-1d109ae1f0bf" providerId="ADAL" clId="{5E00B3A3-D686-4CEA-A4D0-E0975378BCE6}"/>
    <pc:docChg chg="undo custSel addSld delSld modSld sldOrd modSection">
      <pc:chgData name="Komita, Benjamin" userId="e4d4aa70-54c9-4494-b114-1d109ae1f0bf" providerId="ADAL" clId="{5E00B3A3-D686-4CEA-A4D0-E0975378BCE6}" dt="2025-03-16T16:35:53.835" v="3969" actId="1036"/>
      <pc:docMkLst>
        <pc:docMk/>
      </pc:docMkLst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825342927" sldId="256"/>
        </pc:sldMkLst>
      </pc:sldChg>
      <pc:sldChg chg="addSp delSp modSp new mod">
        <pc:chgData name="Komita, Benjamin" userId="e4d4aa70-54c9-4494-b114-1d109ae1f0bf" providerId="ADAL" clId="{5E00B3A3-D686-4CEA-A4D0-E0975378BCE6}" dt="2025-03-14T17:32:59.306" v="3889"/>
        <pc:sldMkLst>
          <pc:docMk/>
          <pc:sldMk cId="2740519041" sldId="256"/>
        </pc:sldMkLst>
        <pc:spChg chg="mod">
          <ac:chgData name="Komita, Benjamin" userId="e4d4aa70-54c9-4494-b114-1d109ae1f0bf" providerId="ADAL" clId="{5E00B3A3-D686-4CEA-A4D0-E0975378BCE6}" dt="2025-03-06T16:04:21.500" v="105" actId="1076"/>
          <ac:spMkLst>
            <pc:docMk/>
            <pc:sldMk cId="2740519041" sldId="256"/>
            <ac:spMk id="2" creationId="{877A578C-720E-1911-CC81-029E50E80079}"/>
          </ac:spMkLst>
        </pc:spChg>
        <pc:spChg chg="mod">
          <ac:chgData name="Komita, Benjamin" userId="e4d4aa70-54c9-4494-b114-1d109ae1f0bf" providerId="ADAL" clId="{5E00B3A3-D686-4CEA-A4D0-E0975378BCE6}" dt="2025-03-14T17:32:59.306" v="3889"/>
          <ac:spMkLst>
            <pc:docMk/>
            <pc:sldMk cId="2740519041" sldId="256"/>
            <ac:spMk id="4" creationId="{E0A08411-AF80-38A1-EFA9-7B4E0CA6B628}"/>
          </ac:spMkLst>
        </pc:spChg>
        <pc:picChg chg="add mod">
          <ac:chgData name="Komita, Benjamin" userId="e4d4aa70-54c9-4494-b114-1d109ae1f0bf" providerId="ADAL" clId="{5E00B3A3-D686-4CEA-A4D0-E0975378BCE6}" dt="2025-03-06T15:48:26.348" v="101" actId="1076"/>
          <ac:picMkLst>
            <pc:docMk/>
            <pc:sldMk cId="2740519041" sldId="256"/>
            <ac:picMk id="7" creationId="{828EB2E2-D398-C7C9-D1DB-47E7BB7A1882}"/>
          </ac:picMkLst>
        </pc:picChg>
        <pc:picChg chg="add del mod">
          <ac:chgData name="Komita, Benjamin" userId="e4d4aa70-54c9-4494-b114-1d109ae1f0bf" providerId="ADAL" clId="{5E00B3A3-D686-4CEA-A4D0-E0975378BCE6}" dt="2025-03-10T14:13:45.736" v="912" actId="14100"/>
          <ac:picMkLst>
            <pc:docMk/>
            <pc:sldMk cId="2740519041" sldId="256"/>
            <ac:picMk id="8" creationId="{600044EB-D9F2-9D18-8034-129218B261F2}"/>
          </ac:picMkLst>
        </pc:picChg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150827765" sldId="257"/>
        </pc:sldMkLst>
      </pc:sldChg>
      <pc:sldChg chg="new del">
        <pc:chgData name="Komita, Benjamin" userId="e4d4aa70-54c9-4494-b114-1d109ae1f0bf" providerId="ADAL" clId="{5E00B3A3-D686-4CEA-A4D0-E0975378BCE6}" dt="2025-03-06T18:43:51.210" v="288" actId="2696"/>
        <pc:sldMkLst>
          <pc:docMk/>
          <pc:sldMk cId="3573476700" sldId="257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892013902" sldId="258"/>
        </pc:sldMkLst>
      </pc:sldChg>
      <pc:sldChg chg="add del">
        <pc:chgData name="Komita, Benjamin" userId="e4d4aa70-54c9-4494-b114-1d109ae1f0bf" providerId="ADAL" clId="{5E00B3A3-D686-4CEA-A4D0-E0975378BCE6}" dt="2025-03-06T18:43:51.210" v="288" actId="2696"/>
        <pc:sldMkLst>
          <pc:docMk/>
          <pc:sldMk cId="3924193110" sldId="258"/>
        </pc:sldMkLst>
      </pc:sldChg>
      <pc:sldChg chg="addSp delSp modSp add del">
        <pc:chgData name="Komita, Benjamin" userId="e4d4aa70-54c9-4494-b114-1d109ae1f0bf" providerId="ADAL" clId="{5E00B3A3-D686-4CEA-A4D0-E0975378BCE6}" dt="2025-03-06T18:43:51.210" v="288" actId="2696"/>
        <pc:sldMkLst>
          <pc:docMk/>
          <pc:sldMk cId="470346988" sldId="259"/>
        </pc:sldMkLst>
      </pc:sldChg>
      <pc:sldChg chg="new del ord">
        <pc:chgData name="Komita, Benjamin" userId="e4d4aa70-54c9-4494-b114-1d109ae1f0bf" providerId="ADAL" clId="{5E00B3A3-D686-4CEA-A4D0-E0975378BCE6}" dt="2025-03-06T16:07:27.649" v="115" actId="2696"/>
        <pc:sldMkLst>
          <pc:docMk/>
          <pc:sldMk cId="388911247" sldId="26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723035373" sldId="260"/>
        </pc:sldMkLst>
      </pc:sldChg>
      <pc:sldChg chg="new del">
        <pc:chgData name="Komita, Benjamin" userId="e4d4aa70-54c9-4494-b114-1d109ae1f0bf" providerId="ADAL" clId="{5E00B3A3-D686-4CEA-A4D0-E0975378BCE6}" dt="2025-03-06T16:07:05.713" v="107" actId="2696"/>
        <pc:sldMkLst>
          <pc:docMk/>
          <pc:sldMk cId="777339289" sldId="260"/>
        </pc:sldMkLst>
      </pc:sldChg>
      <pc:sldChg chg="new del">
        <pc:chgData name="Komita, Benjamin" userId="e4d4aa70-54c9-4494-b114-1d109ae1f0bf" providerId="ADAL" clId="{5E00B3A3-D686-4CEA-A4D0-E0975378BCE6}" dt="2025-03-06T16:08:17.649" v="117" actId="2696"/>
        <pc:sldMkLst>
          <pc:docMk/>
          <pc:sldMk cId="1153339623" sldId="260"/>
        </pc:sldMkLst>
      </pc:sldChg>
      <pc:sldChg chg="new del">
        <pc:chgData name="Komita, Benjamin" userId="e4d4aa70-54c9-4494-b114-1d109ae1f0bf" providerId="ADAL" clId="{5E00B3A3-D686-4CEA-A4D0-E0975378BCE6}" dt="2025-03-06T16:08:38.334" v="119" actId="2696"/>
        <pc:sldMkLst>
          <pc:docMk/>
          <pc:sldMk cId="2821425919" sldId="260"/>
        </pc:sldMkLst>
      </pc:sldChg>
      <pc:sldChg chg="addSp delSp modSp new mod">
        <pc:chgData name="Komita, Benjamin" userId="e4d4aa70-54c9-4494-b114-1d109ae1f0bf" providerId="ADAL" clId="{5E00B3A3-D686-4CEA-A4D0-E0975378BCE6}" dt="2025-03-14T12:11:09.457" v="1747" actId="1076"/>
        <pc:sldMkLst>
          <pc:docMk/>
          <pc:sldMk cId="2856443018" sldId="260"/>
        </pc:sldMkLst>
        <pc:spChg chg="mod">
          <ac:chgData name="Komita, Benjamin" userId="e4d4aa70-54c9-4494-b114-1d109ae1f0bf" providerId="ADAL" clId="{5E00B3A3-D686-4CEA-A4D0-E0975378BCE6}" dt="2025-03-10T15:09:13.267" v="935" actId="14100"/>
          <ac:spMkLst>
            <pc:docMk/>
            <pc:sldMk cId="2856443018" sldId="260"/>
            <ac:spMk id="2" creationId="{309225E2-FD21-996E-55D9-4A90718C938C}"/>
          </ac:spMkLst>
        </pc:spChg>
        <pc:spChg chg="mod">
          <ac:chgData name="Komita, Benjamin" userId="e4d4aa70-54c9-4494-b114-1d109ae1f0bf" providerId="ADAL" clId="{5E00B3A3-D686-4CEA-A4D0-E0975378BCE6}" dt="2025-03-10T15:54:03.409" v="1584" actId="14100"/>
          <ac:spMkLst>
            <pc:docMk/>
            <pc:sldMk cId="2856443018" sldId="260"/>
            <ac:spMk id="3" creationId="{94B241D3-0FF7-F0EB-9368-CEE4E8D476B1}"/>
          </ac:spMkLst>
        </pc:spChg>
        <pc:spChg chg="add mod">
          <ac:chgData name="Komita, Benjamin" userId="e4d4aa70-54c9-4494-b114-1d109ae1f0bf" providerId="ADAL" clId="{5E00B3A3-D686-4CEA-A4D0-E0975378BCE6}" dt="2025-03-10T16:17:46.083" v="1644" actId="14100"/>
          <ac:spMkLst>
            <pc:docMk/>
            <pc:sldMk cId="2856443018" sldId="260"/>
            <ac:spMk id="5" creationId="{5E3EBBAF-AB17-962C-8860-49BF97971C76}"/>
          </ac:spMkLst>
        </pc:spChg>
        <pc:spChg chg="add mod">
          <ac:chgData name="Komita, Benjamin" userId="e4d4aa70-54c9-4494-b114-1d109ae1f0bf" providerId="ADAL" clId="{5E00B3A3-D686-4CEA-A4D0-E0975378BCE6}" dt="2025-03-14T12:11:09.457" v="1747" actId="1076"/>
          <ac:spMkLst>
            <pc:docMk/>
            <pc:sldMk cId="2856443018" sldId="260"/>
            <ac:spMk id="7" creationId="{903221B9-6384-732A-2046-59A7702D5D46}"/>
          </ac:spMkLst>
        </pc:spChg>
        <pc:spChg chg="add mod">
          <ac:chgData name="Komita, Benjamin" userId="e4d4aa70-54c9-4494-b114-1d109ae1f0bf" providerId="ADAL" clId="{5E00B3A3-D686-4CEA-A4D0-E0975378BCE6}" dt="2025-03-06T21:18:20.376" v="723" actId="1038"/>
          <ac:spMkLst>
            <pc:docMk/>
            <pc:sldMk cId="2856443018" sldId="260"/>
            <ac:spMk id="9" creationId="{F30972C0-AFBF-D1B3-7CE2-00D32A329792}"/>
          </ac:spMkLst>
        </pc:spChg>
        <pc:picChg chg="add mod modCrop">
          <ac:chgData name="Komita, Benjamin" userId="e4d4aa70-54c9-4494-b114-1d109ae1f0bf" providerId="ADAL" clId="{5E00B3A3-D686-4CEA-A4D0-E0975378BCE6}" dt="2025-03-10T15:17:16.234" v="945" actId="1076"/>
          <ac:picMkLst>
            <pc:docMk/>
            <pc:sldMk cId="2856443018" sldId="260"/>
            <ac:picMk id="4" creationId="{1B14D02F-8292-BBCD-1A33-F6980360E7C7}"/>
          </ac:picMkLst>
        </pc:picChg>
      </pc:sldChg>
      <pc:sldChg chg="modSp new del mod">
        <pc:chgData name="Komita, Benjamin" userId="e4d4aa70-54c9-4494-b114-1d109ae1f0bf" providerId="ADAL" clId="{5E00B3A3-D686-4CEA-A4D0-E0975378BCE6}" dt="2025-03-06T16:07:20.920" v="111" actId="2696"/>
        <pc:sldMkLst>
          <pc:docMk/>
          <pc:sldMk cId="3821752443" sldId="26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515871649" sldId="261"/>
        </pc:sldMkLst>
      </pc:sldChg>
      <pc:sldChg chg="addSp modSp new mod">
        <pc:chgData name="Komita, Benjamin" userId="e4d4aa70-54c9-4494-b114-1d109ae1f0bf" providerId="ADAL" clId="{5E00B3A3-D686-4CEA-A4D0-E0975378BCE6}" dt="2025-03-16T16:28:20.154" v="3966" actId="14100"/>
        <pc:sldMkLst>
          <pc:docMk/>
          <pc:sldMk cId="2823851853" sldId="261"/>
        </pc:sldMkLst>
        <pc:spChg chg="mod">
          <ac:chgData name="Komita, Benjamin" userId="e4d4aa70-54c9-4494-b114-1d109ae1f0bf" providerId="ADAL" clId="{5E00B3A3-D686-4CEA-A4D0-E0975378BCE6}" dt="2025-03-14T12:14:04.462" v="1777" actId="1076"/>
          <ac:spMkLst>
            <pc:docMk/>
            <pc:sldMk cId="2823851853" sldId="261"/>
            <ac:spMk id="2" creationId="{DC75BBBA-8B0E-76D2-FA19-0DBFAA1FE9DF}"/>
          </ac:spMkLst>
        </pc:spChg>
        <pc:spChg chg="mod">
          <ac:chgData name="Komita, Benjamin" userId="e4d4aa70-54c9-4494-b114-1d109ae1f0bf" providerId="ADAL" clId="{5E00B3A3-D686-4CEA-A4D0-E0975378BCE6}" dt="2025-03-14T12:29:59.677" v="2464" actId="113"/>
          <ac:spMkLst>
            <pc:docMk/>
            <pc:sldMk cId="2823851853" sldId="261"/>
            <ac:spMk id="3" creationId="{5B774473-BB25-43F1-0CED-37C9AC58DAFA}"/>
          </ac:spMkLst>
        </pc:spChg>
        <pc:spChg chg="mod">
          <ac:chgData name="Komita, Benjamin" userId="e4d4aa70-54c9-4494-b114-1d109ae1f0bf" providerId="ADAL" clId="{5E00B3A3-D686-4CEA-A4D0-E0975378BCE6}" dt="2025-03-14T12:16:46.749" v="1831" actId="14100"/>
          <ac:spMkLst>
            <pc:docMk/>
            <pc:sldMk cId="2823851853" sldId="261"/>
            <ac:spMk id="4" creationId="{25CCACE2-571B-4A83-E610-9C4701776119}"/>
          </ac:spMkLst>
        </pc:spChg>
        <pc:spChg chg="add mod">
          <ac:chgData name="Komita, Benjamin" userId="e4d4aa70-54c9-4494-b114-1d109ae1f0bf" providerId="ADAL" clId="{5E00B3A3-D686-4CEA-A4D0-E0975378BCE6}" dt="2025-03-16T16:28:20.154" v="3966" actId="14100"/>
          <ac:spMkLst>
            <pc:docMk/>
            <pc:sldMk cId="2823851853" sldId="261"/>
            <ac:spMk id="6" creationId="{E5F3F2F1-575E-C75D-4EA8-104C30099414}"/>
          </ac:spMkLst>
        </pc:spChg>
        <pc:spChg chg="add mod">
          <ac:chgData name="Komita, Benjamin" userId="e4d4aa70-54c9-4494-b114-1d109ae1f0bf" providerId="ADAL" clId="{5E00B3A3-D686-4CEA-A4D0-E0975378BCE6}" dt="2025-03-16T16:27:53.260" v="3948" actId="20577"/>
          <ac:spMkLst>
            <pc:docMk/>
            <pc:sldMk cId="2823851853" sldId="261"/>
            <ac:spMk id="7" creationId="{CCA813CC-BA11-AE2C-4D2A-C423011B0116}"/>
          </ac:spMkLst>
        </pc:spChg>
        <pc:spChg chg="add mod">
          <ac:chgData name="Komita, Benjamin" userId="e4d4aa70-54c9-4494-b114-1d109ae1f0bf" providerId="ADAL" clId="{5E00B3A3-D686-4CEA-A4D0-E0975378BCE6}" dt="2025-03-14T12:20:13.483" v="2086" actId="20577"/>
          <ac:spMkLst>
            <pc:docMk/>
            <pc:sldMk cId="2823851853" sldId="261"/>
            <ac:spMk id="8" creationId="{5F09718A-E3A0-095D-8C44-7AAF343DEDDE}"/>
          </ac:spMkLst>
        </pc:spChg>
        <pc:spChg chg="add mod">
          <ac:chgData name="Komita, Benjamin" userId="e4d4aa70-54c9-4494-b114-1d109ae1f0bf" providerId="ADAL" clId="{5E00B3A3-D686-4CEA-A4D0-E0975378BCE6}" dt="2025-03-14T18:59:33.900" v="3928" actId="14100"/>
          <ac:spMkLst>
            <pc:docMk/>
            <pc:sldMk cId="2823851853" sldId="261"/>
            <ac:spMk id="9" creationId="{17332C21-F35D-A4BA-242B-4FDEA8B2BDE7}"/>
          </ac:spMkLst>
        </pc:spChg>
        <pc:picChg chg="add mod modCrop">
          <ac:chgData name="Komita, Benjamin" userId="e4d4aa70-54c9-4494-b114-1d109ae1f0bf" providerId="ADAL" clId="{5E00B3A3-D686-4CEA-A4D0-E0975378BCE6}" dt="2025-03-10T15:39:31.880" v="1443" actId="1076"/>
          <ac:picMkLst>
            <pc:docMk/>
            <pc:sldMk cId="2823851853" sldId="261"/>
            <ac:picMk id="5" creationId="{33C3D362-1C01-3C39-6579-D41AD77A858B}"/>
          </ac:picMkLst>
        </pc:picChg>
      </pc:sldChg>
      <pc:sldChg chg="new del">
        <pc:chgData name="Komita, Benjamin" userId="e4d4aa70-54c9-4494-b114-1d109ae1f0bf" providerId="ADAL" clId="{5E00B3A3-D686-4CEA-A4D0-E0975378BCE6}" dt="2025-03-06T18:42:26.183" v="269" actId="2696"/>
        <pc:sldMkLst>
          <pc:docMk/>
          <pc:sldMk cId="3176411671" sldId="261"/>
        </pc:sldMkLst>
      </pc:sldChg>
      <pc:sldChg chg="addSp delSp modSp new del mod">
        <pc:chgData name="Komita, Benjamin" userId="e4d4aa70-54c9-4494-b114-1d109ae1f0bf" providerId="ADAL" clId="{5E00B3A3-D686-4CEA-A4D0-E0975378BCE6}" dt="2025-03-06T18:43:14.451" v="279" actId="2696"/>
        <pc:sldMkLst>
          <pc:docMk/>
          <pc:sldMk cId="3755961945" sldId="261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674012846" sldId="262"/>
        </pc:sldMkLst>
      </pc:sldChg>
      <pc:sldChg chg="addSp delSp modSp add mod">
        <pc:chgData name="Komita, Benjamin" userId="e4d4aa70-54c9-4494-b114-1d109ae1f0bf" providerId="ADAL" clId="{5E00B3A3-D686-4CEA-A4D0-E0975378BCE6}" dt="2025-03-16T16:35:53.835" v="3969" actId="1036"/>
        <pc:sldMkLst>
          <pc:docMk/>
          <pc:sldMk cId="4168059224" sldId="262"/>
        </pc:sldMkLst>
        <pc:spChg chg="mod">
          <ac:chgData name="Komita, Benjamin" userId="e4d4aa70-54c9-4494-b114-1d109ae1f0bf" providerId="ADAL" clId="{5E00B3A3-D686-4CEA-A4D0-E0975378BCE6}" dt="2025-03-14T17:14:33.015" v="3447" actId="20577"/>
          <ac:spMkLst>
            <pc:docMk/>
            <pc:sldMk cId="4168059224" sldId="262"/>
            <ac:spMk id="2" creationId="{DBF3FFAF-56D2-262A-0061-28BB33A151F9}"/>
          </ac:spMkLst>
        </pc:spChg>
        <pc:spChg chg="mod">
          <ac:chgData name="Komita, Benjamin" userId="e4d4aa70-54c9-4494-b114-1d109ae1f0bf" providerId="ADAL" clId="{5E00B3A3-D686-4CEA-A4D0-E0975378BCE6}" dt="2025-03-06T19:56:19.464" v="491" actId="20577"/>
          <ac:spMkLst>
            <pc:docMk/>
            <pc:sldMk cId="4168059224" sldId="262"/>
            <ac:spMk id="4" creationId="{E1C2A169-2679-8140-4FB6-45BF88581A4E}"/>
          </ac:spMkLst>
        </pc:spChg>
        <pc:spChg chg="add mod">
          <ac:chgData name="Komita, Benjamin" userId="e4d4aa70-54c9-4494-b114-1d109ae1f0bf" providerId="ADAL" clId="{5E00B3A3-D686-4CEA-A4D0-E0975378BCE6}" dt="2025-03-14T13:42:36.509" v="2668" actId="20577"/>
          <ac:spMkLst>
            <pc:docMk/>
            <pc:sldMk cId="4168059224" sldId="262"/>
            <ac:spMk id="6" creationId="{A6DDF158-83D0-EFB0-9154-AD6E9EB895D0}"/>
          </ac:spMkLst>
        </pc:spChg>
        <pc:spChg chg="add mod">
          <ac:chgData name="Komita, Benjamin" userId="e4d4aa70-54c9-4494-b114-1d109ae1f0bf" providerId="ADAL" clId="{5E00B3A3-D686-4CEA-A4D0-E0975378BCE6}" dt="2025-03-14T17:15:10.673" v="3536" actId="20577"/>
          <ac:spMkLst>
            <pc:docMk/>
            <pc:sldMk cId="4168059224" sldId="262"/>
            <ac:spMk id="8" creationId="{FE607349-68AD-66DD-0935-5D55C8E9E4D2}"/>
          </ac:spMkLst>
        </pc:spChg>
        <pc:spChg chg="add mod">
          <ac:chgData name="Komita, Benjamin" userId="e4d4aa70-54c9-4494-b114-1d109ae1f0bf" providerId="ADAL" clId="{5E00B3A3-D686-4CEA-A4D0-E0975378BCE6}" dt="2025-03-14T17:18:38.615" v="3617" actId="20577"/>
          <ac:spMkLst>
            <pc:docMk/>
            <pc:sldMk cId="4168059224" sldId="262"/>
            <ac:spMk id="9" creationId="{6A07F07D-D64D-27E5-A085-172AA80538C5}"/>
          </ac:spMkLst>
        </pc:spChg>
        <pc:spChg chg="add mod">
          <ac:chgData name="Komita, Benjamin" userId="e4d4aa70-54c9-4494-b114-1d109ae1f0bf" providerId="ADAL" clId="{5E00B3A3-D686-4CEA-A4D0-E0975378BCE6}" dt="2025-03-14T17:24:45.421" v="3763" actId="122"/>
          <ac:spMkLst>
            <pc:docMk/>
            <pc:sldMk cId="4168059224" sldId="262"/>
            <ac:spMk id="11" creationId="{67E4D24B-91A4-6E17-8DA1-1017E905ADC8}"/>
          </ac:spMkLst>
        </pc:spChg>
        <pc:spChg chg="add mod">
          <ac:chgData name="Komita, Benjamin" userId="e4d4aa70-54c9-4494-b114-1d109ae1f0bf" providerId="ADAL" clId="{5E00B3A3-D686-4CEA-A4D0-E0975378BCE6}" dt="2025-03-14T18:59:04.027" v="3920" actId="14100"/>
          <ac:spMkLst>
            <pc:docMk/>
            <pc:sldMk cId="4168059224" sldId="262"/>
            <ac:spMk id="12" creationId="{64B89F11-AF4C-7802-892F-D9EA761AAC32}"/>
          </ac:spMkLst>
        </pc:spChg>
        <pc:picChg chg="mod">
          <ac:chgData name="Komita, Benjamin" userId="e4d4aa70-54c9-4494-b114-1d109ae1f0bf" providerId="ADAL" clId="{5E00B3A3-D686-4CEA-A4D0-E0975378BCE6}" dt="2025-03-16T16:35:53.835" v="3969" actId="1036"/>
          <ac:picMkLst>
            <pc:docMk/>
            <pc:sldMk cId="4168059224" sldId="262"/>
            <ac:picMk id="5" creationId="{C6770341-22CB-CF1B-4147-2F3C4810315C}"/>
          </ac:picMkLst>
        </pc:picChg>
      </pc:sldChg>
      <pc:sldChg chg="addSp delSp modSp add mod ord">
        <pc:chgData name="Komita, Benjamin" userId="e4d4aa70-54c9-4494-b114-1d109ae1f0bf" providerId="ADAL" clId="{5E00B3A3-D686-4CEA-A4D0-E0975378BCE6}" dt="2025-03-14T18:57:59.384" v="3914" actId="1036"/>
        <pc:sldMkLst>
          <pc:docMk/>
          <pc:sldMk cId="1729464934" sldId="263"/>
        </pc:sldMkLst>
        <pc:spChg chg="mod">
          <ac:chgData name="Komita, Benjamin" userId="e4d4aa70-54c9-4494-b114-1d109ae1f0bf" providerId="ADAL" clId="{5E00B3A3-D686-4CEA-A4D0-E0975378BCE6}" dt="2025-03-14T12:33:31.064" v="2475" actId="1076"/>
          <ac:spMkLst>
            <pc:docMk/>
            <pc:sldMk cId="1729464934" sldId="263"/>
            <ac:spMk id="2" creationId="{942A4A60-877F-C46C-F9A5-E80A46BCF5FF}"/>
          </ac:spMkLst>
        </pc:spChg>
        <pc:spChg chg="mod">
          <ac:chgData name="Komita, Benjamin" userId="e4d4aa70-54c9-4494-b114-1d109ae1f0bf" providerId="ADAL" clId="{5E00B3A3-D686-4CEA-A4D0-E0975378BCE6}" dt="2025-03-10T15:46:46.667" v="1524" actId="20577"/>
          <ac:spMkLst>
            <pc:docMk/>
            <pc:sldMk cId="1729464934" sldId="263"/>
            <ac:spMk id="4" creationId="{E0317E68-CF60-0B56-9A44-E334206A128A}"/>
          </ac:spMkLst>
        </pc:spChg>
        <pc:spChg chg="add mod">
          <ac:chgData name="Komita, Benjamin" userId="e4d4aa70-54c9-4494-b114-1d109ae1f0bf" providerId="ADAL" clId="{5E00B3A3-D686-4CEA-A4D0-E0975378BCE6}" dt="2025-03-14T12:30:09.087" v="2472" actId="113"/>
          <ac:spMkLst>
            <pc:docMk/>
            <pc:sldMk cId="1729464934" sldId="263"/>
            <ac:spMk id="6" creationId="{81552E9E-C65B-7D05-15C7-4410089E7DA4}"/>
          </ac:spMkLst>
        </pc:spChg>
        <pc:spChg chg="add mod">
          <ac:chgData name="Komita, Benjamin" userId="e4d4aa70-54c9-4494-b114-1d109ae1f0bf" providerId="ADAL" clId="{5E00B3A3-D686-4CEA-A4D0-E0975378BCE6}" dt="2025-03-14T12:19:29.852" v="2026" actId="14100"/>
          <ac:spMkLst>
            <pc:docMk/>
            <pc:sldMk cId="1729464934" sldId="263"/>
            <ac:spMk id="8" creationId="{3EB37198-294F-140B-4C8E-E42DFADDDC8B}"/>
          </ac:spMkLst>
        </pc:spChg>
        <pc:spChg chg="add mod">
          <ac:chgData name="Komita, Benjamin" userId="e4d4aa70-54c9-4494-b114-1d109ae1f0bf" providerId="ADAL" clId="{5E00B3A3-D686-4CEA-A4D0-E0975378BCE6}" dt="2025-03-14T12:33:39.995" v="2477" actId="14100"/>
          <ac:spMkLst>
            <pc:docMk/>
            <pc:sldMk cId="1729464934" sldId="263"/>
            <ac:spMk id="9" creationId="{66F5301C-37D3-9B95-1093-C9B2E9BD60F6}"/>
          </ac:spMkLst>
        </pc:spChg>
        <pc:spChg chg="add mod">
          <ac:chgData name="Komita, Benjamin" userId="e4d4aa70-54c9-4494-b114-1d109ae1f0bf" providerId="ADAL" clId="{5E00B3A3-D686-4CEA-A4D0-E0975378BCE6}" dt="2025-03-14T12:22:11.767" v="2094" actId="14100"/>
          <ac:spMkLst>
            <pc:docMk/>
            <pc:sldMk cId="1729464934" sldId="263"/>
            <ac:spMk id="10" creationId="{A53496EC-609F-4C5F-C260-2B365E1BA2B1}"/>
          </ac:spMkLst>
        </pc:spChg>
        <pc:spChg chg="add mod">
          <ac:chgData name="Komita, Benjamin" userId="e4d4aa70-54c9-4494-b114-1d109ae1f0bf" providerId="ADAL" clId="{5E00B3A3-D686-4CEA-A4D0-E0975378BCE6}" dt="2025-03-14T12:33:58.475" v="2529" actId="20577"/>
          <ac:spMkLst>
            <pc:docMk/>
            <pc:sldMk cId="1729464934" sldId="263"/>
            <ac:spMk id="11" creationId="{AF2D8713-5357-6D4B-F566-4FE48B168DBE}"/>
          </ac:spMkLst>
        </pc:spChg>
        <pc:spChg chg="add mod">
          <ac:chgData name="Komita, Benjamin" userId="e4d4aa70-54c9-4494-b114-1d109ae1f0bf" providerId="ADAL" clId="{5E00B3A3-D686-4CEA-A4D0-E0975378BCE6}" dt="2025-03-14T18:57:59.384" v="3914" actId="1036"/>
          <ac:spMkLst>
            <pc:docMk/>
            <pc:sldMk cId="1729464934" sldId="263"/>
            <ac:spMk id="12" creationId="{987C9E33-5777-9FD1-A2F5-C7021534F1E1}"/>
          </ac:spMkLst>
        </pc:spChg>
        <pc:picChg chg="mod">
          <ac:chgData name="Komita, Benjamin" userId="e4d4aa70-54c9-4494-b114-1d109ae1f0bf" providerId="ADAL" clId="{5E00B3A3-D686-4CEA-A4D0-E0975378BCE6}" dt="2025-03-06T21:11:47.802" v="574" actId="1076"/>
          <ac:picMkLst>
            <pc:docMk/>
            <pc:sldMk cId="1729464934" sldId="263"/>
            <ac:picMk id="5" creationId="{BC841D59-0747-CC97-ACD1-F046C6C22644}"/>
          </ac:picMkLst>
        </pc:picChg>
      </pc:sldChg>
      <pc:sldChg chg="delSp modSp add mod ord">
        <pc:chgData name="Komita, Benjamin" userId="e4d4aa70-54c9-4494-b114-1d109ae1f0bf" providerId="ADAL" clId="{5E00B3A3-D686-4CEA-A4D0-E0975378BCE6}" dt="2025-03-14T12:28:02.403" v="2387" actId="20577"/>
        <pc:sldMkLst>
          <pc:docMk/>
          <pc:sldMk cId="1774816892" sldId="264"/>
        </pc:sldMkLst>
        <pc:spChg chg="mod">
          <ac:chgData name="Komita, Benjamin" userId="e4d4aa70-54c9-4494-b114-1d109ae1f0bf" providerId="ADAL" clId="{5E00B3A3-D686-4CEA-A4D0-E0975378BCE6}" dt="2025-03-14T12:28:02.403" v="2387" actId="20577"/>
          <ac:spMkLst>
            <pc:docMk/>
            <pc:sldMk cId="1774816892" sldId="264"/>
            <ac:spMk id="3" creationId="{6B93D039-827E-BBB6-E17F-0F4BEFDFE5BC}"/>
          </ac:spMkLst>
        </pc:spChg>
        <pc:picChg chg="mod">
          <ac:chgData name="Komita, Benjamin" userId="e4d4aa70-54c9-4494-b114-1d109ae1f0bf" providerId="ADAL" clId="{5E00B3A3-D686-4CEA-A4D0-E0975378BCE6}" dt="2025-03-10T15:23:44.127" v="950" actId="14100"/>
          <ac:picMkLst>
            <pc:docMk/>
            <pc:sldMk cId="1774816892" sldId="264"/>
            <ac:picMk id="8" creationId="{C3209D05-A96D-665F-9D4D-A92370795359}"/>
          </ac:picMkLst>
        </pc:picChg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355847420" sldId="264"/>
        </pc:sldMkLst>
      </pc:sldChg>
      <pc:sldChg chg="addSp delSp modSp new mod modAnim">
        <pc:chgData name="Komita, Benjamin" userId="e4d4aa70-54c9-4494-b114-1d109ae1f0bf" providerId="ADAL" clId="{5E00B3A3-D686-4CEA-A4D0-E0975378BCE6}" dt="2025-03-14T17:28:08.138" v="3865"/>
        <pc:sldMkLst>
          <pc:docMk/>
          <pc:sldMk cId="2491016232" sldId="265"/>
        </pc:sldMkLst>
        <pc:spChg chg="mod">
          <ac:chgData name="Komita, Benjamin" userId="e4d4aa70-54c9-4494-b114-1d109ae1f0bf" providerId="ADAL" clId="{5E00B3A3-D686-4CEA-A4D0-E0975378BCE6}" dt="2025-03-14T12:13:04.071" v="1751" actId="1076"/>
          <ac:spMkLst>
            <pc:docMk/>
            <pc:sldMk cId="2491016232" sldId="265"/>
            <ac:spMk id="2" creationId="{CE8C69A3-1F12-CE24-CDC3-210A41CCEC95}"/>
          </ac:spMkLst>
        </pc:spChg>
        <pc:spChg chg="mod">
          <ac:chgData name="Komita, Benjamin" userId="e4d4aa70-54c9-4494-b114-1d109ae1f0bf" providerId="ADAL" clId="{5E00B3A3-D686-4CEA-A4D0-E0975378BCE6}" dt="2025-03-14T12:26:58.484" v="2363" actId="14100"/>
          <ac:spMkLst>
            <pc:docMk/>
            <pc:sldMk cId="2491016232" sldId="265"/>
            <ac:spMk id="3" creationId="{36FB9BEB-4FDC-2767-E89D-98BA62D8944D}"/>
          </ac:spMkLst>
        </pc:spChg>
        <pc:spChg chg="mod">
          <ac:chgData name="Komita, Benjamin" userId="e4d4aa70-54c9-4494-b114-1d109ae1f0bf" providerId="ADAL" clId="{5E00B3A3-D686-4CEA-A4D0-E0975378BCE6}" dt="2025-03-14T16:50:29.982" v="3093" actId="20577"/>
          <ac:spMkLst>
            <pc:docMk/>
            <pc:sldMk cId="2491016232" sldId="265"/>
            <ac:spMk id="4" creationId="{91D9CEDF-78DF-AF80-5DEA-4019714D311B}"/>
          </ac:spMkLst>
        </pc:spChg>
        <pc:spChg chg="mod">
          <ac:chgData name="Komita, Benjamin" userId="e4d4aa70-54c9-4494-b114-1d109ae1f0bf" providerId="ADAL" clId="{5E00B3A3-D686-4CEA-A4D0-E0975378BCE6}" dt="2025-03-14T16:44:41.185" v="2919" actId="20577"/>
          <ac:spMkLst>
            <pc:docMk/>
            <pc:sldMk cId="2491016232" sldId="265"/>
            <ac:spMk id="5" creationId="{5C8CA2AC-CD65-5FAD-1D7C-C35E50D9463E}"/>
          </ac:spMkLst>
        </pc:spChg>
        <pc:spChg chg="mod">
          <ac:chgData name="Komita, Benjamin" userId="e4d4aa70-54c9-4494-b114-1d109ae1f0bf" providerId="ADAL" clId="{5E00B3A3-D686-4CEA-A4D0-E0975378BCE6}" dt="2025-03-14T17:26:25.882" v="3852" actId="20577"/>
          <ac:spMkLst>
            <pc:docMk/>
            <pc:sldMk cId="2491016232" sldId="265"/>
            <ac:spMk id="6" creationId="{059A016F-F8DD-26D0-25CF-868D54F9FE8A}"/>
          </ac:spMkLst>
        </pc:spChg>
        <pc:spChg chg="add mod topLvl">
          <ac:chgData name="Komita, Benjamin" userId="e4d4aa70-54c9-4494-b114-1d109ae1f0bf" providerId="ADAL" clId="{5E00B3A3-D686-4CEA-A4D0-E0975378BCE6}" dt="2025-03-14T17:26:48.794" v="3855" actId="338"/>
          <ac:spMkLst>
            <pc:docMk/>
            <pc:sldMk cId="2491016232" sldId="265"/>
            <ac:spMk id="7" creationId="{0AD3AC4A-D393-B7A3-8A47-9C44C2134B20}"/>
          </ac:spMkLst>
        </pc:spChg>
        <pc:grpChg chg="add mod">
          <ac:chgData name="Komita, Benjamin" userId="e4d4aa70-54c9-4494-b114-1d109ae1f0bf" providerId="ADAL" clId="{5E00B3A3-D686-4CEA-A4D0-E0975378BCE6}" dt="2025-03-14T17:26:48.794" v="3855" actId="338"/>
          <ac:grpSpMkLst>
            <pc:docMk/>
            <pc:sldMk cId="2491016232" sldId="265"/>
            <ac:grpSpMk id="18" creationId="{3C17AF76-EA0E-6F9B-2137-46ED7A15385E}"/>
          </ac:grpSpMkLst>
        </pc:grpChg>
        <pc:cxnChg chg="add mod topLvl">
          <ac:chgData name="Komita, Benjamin" userId="e4d4aa70-54c9-4494-b114-1d109ae1f0bf" providerId="ADAL" clId="{5E00B3A3-D686-4CEA-A4D0-E0975378BCE6}" dt="2025-03-14T17:26:48.794" v="3855" actId="338"/>
          <ac:cxnSpMkLst>
            <pc:docMk/>
            <pc:sldMk cId="2491016232" sldId="265"/>
            <ac:cxnSpMk id="9" creationId="{ED6C1A97-9EFE-87BC-2866-53CE18923EBD}"/>
          </ac:cxnSpMkLst>
        </pc:cxnChg>
        <pc:cxnChg chg="add mod topLvl">
          <ac:chgData name="Komita, Benjamin" userId="e4d4aa70-54c9-4494-b114-1d109ae1f0bf" providerId="ADAL" clId="{5E00B3A3-D686-4CEA-A4D0-E0975378BCE6}" dt="2025-03-14T17:26:48.794" v="3855" actId="338"/>
          <ac:cxnSpMkLst>
            <pc:docMk/>
            <pc:sldMk cId="2491016232" sldId="265"/>
            <ac:cxnSpMk id="10" creationId="{C7A2D18A-67AD-4449-E455-5010E39C6616}"/>
          </ac:cxnSpMkLst>
        </pc:cxnChg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854096874" sldId="265"/>
        </pc:sldMkLst>
      </pc:sldChg>
      <pc:sldChg chg="modSp new mod">
        <pc:chgData name="Komita, Benjamin" userId="e4d4aa70-54c9-4494-b114-1d109ae1f0bf" providerId="ADAL" clId="{5E00B3A3-D686-4CEA-A4D0-E0975378BCE6}" dt="2025-03-14T13:18:41.715" v="2667" actId="20577"/>
        <pc:sldMkLst>
          <pc:docMk/>
          <pc:sldMk cId="1854395812" sldId="266"/>
        </pc:sldMkLst>
        <pc:spChg chg="mod">
          <ac:chgData name="Komita, Benjamin" userId="e4d4aa70-54c9-4494-b114-1d109ae1f0bf" providerId="ADAL" clId="{5E00B3A3-D686-4CEA-A4D0-E0975378BCE6}" dt="2025-03-14T13:18:41.715" v="2667" actId="20577"/>
          <ac:spMkLst>
            <pc:docMk/>
            <pc:sldMk cId="1854395812" sldId="266"/>
            <ac:spMk id="2" creationId="{59C64635-F3E0-5E2F-B0F6-370938CF7C31}"/>
          </ac:spMkLst>
        </pc:spChg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597353375" sldId="266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507351736" sldId="267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27377172" sldId="26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656217900" sldId="27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741280686" sldId="271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632935119" sldId="272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096580197" sldId="274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000667878" sldId="277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547413967" sldId="278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672094458" sldId="27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62914911" sldId="28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806874654" sldId="282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337649770" sldId="283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378498812" sldId="284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4174386936" sldId="285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249343323" sldId="286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4137473722" sldId="28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430202918" sldId="291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489853922" sldId="292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7439339" sldId="293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885292925" sldId="294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071822814" sldId="295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098033355" sldId="296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4230803853" sldId="29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1109765149" sldId="301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4091352743" sldId="303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81635951" sldId="304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195851590" sldId="305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923278546" sldId="306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214503877" sldId="30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918617184" sldId="31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908030667" sldId="312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612888239" sldId="313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459032071" sldId="315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055588303" sldId="316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766077656" sldId="317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2024153761" sldId="318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257016956" sldId="319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669567045" sldId="320"/>
        </pc:sldMkLst>
      </pc:sldChg>
      <pc:sldChg chg="del">
        <pc:chgData name="Komita, Benjamin" userId="e4d4aa70-54c9-4494-b114-1d109ae1f0bf" providerId="ADAL" clId="{5E00B3A3-D686-4CEA-A4D0-E0975378BCE6}" dt="2025-03-06T14:49:10.856" v="0" actId="47"/>
        <pc:sldMkLst>
          <pc:docMk/>
          <pc:sldMk cId="3734753972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21C8-422F-4CA2-85E1-19A6D027F030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04683-B56F-4408-8720-603ECE57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D86595-6E20-4226-9E0D-B3822373F9D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CA3CC-E040-426A-BD9D-8E6CA1306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229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801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373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A0F7-0E73-1E0F-6E99-032CC15E1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16669"/>
            <a:ext cx="10972800" cy="3485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36255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9CD9-4A1E-763C-B3A4-25E2BA1BF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16669"/>
            <a:ext cx="10972800" cy="3485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2800" y="1143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1752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62800" y="2362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62800" y="29718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62800" y="35814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162800" y="4191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4800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62800" y="5410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90884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5988-6ED4-BBE7-1243-53EEA7BEC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16669"/>
            <a:ext cx="10972800" cy="3485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888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7488" y="1143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37488" y="1752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7888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37488" y="2362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7888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37488" y="29718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7888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88" y="35814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7888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7488" y="4191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7888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37488" y="4800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7888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37488" y="5410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5089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59E8-C6F9-1EE1-54DB-7AB422F4B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28" y="3268089"/>
            <a:ext cx="5486400" cy="154832"/>
          </a:xfrm>
        </p:spPr>
        <p:txBody>
          <a:bodyPr/>
          <a:lstStyle>
            <a:lvl1pPr>
              <a:defRPr sz="1400" spc="300"/>
            </a:lvl1pPr>
          </a:lstStyle>
          <a:p>
            <a:r>
              <a:rPr lang="en-US"/>
              <a:t>Tap to add Agenda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41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41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7437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57568" cy="25146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7573" y="0"/>
            <a:ext cx="6064427" cy="25146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68213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142E-1A05-A48D-E64D-0F3E87DCA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28" y="4189380"/>
            <a:ext cx="5486400" cy="154832"/>
          </a:xfrm>
        </p:spPr>
        <p:txBody>
          <a:bodyPr/>
          <a:lstStyle>
            <a:lvl1pPr>
              <a:defRPr sz="1400" spc="300"/>
            </a:lvl1pPr>
          </a:lstStyle>
          <a:p>
            <a:r>
              <a:rPr lang="en-US"/>
              <a:t>Tap to add Agenda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37088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46688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7088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6688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7088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6688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8282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1997-9735-9C4A-0B85-77584390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3725" y="828229"/>
            <a:ext cx="5486400" cy="154832"/>
          </a:xfrm>
        </p:spPr>
        <p:txBody>
          <a:bodyPr/>
          <a:lstStyle>
            <a:lvl1pPr>
              <a:defRPr sz="1400" spc="300"/>
            </a:lvl1pPr>
          </a:lstStyle>
          <a:p>
            <a:r>
              <a:rPr lang="en-US"/>
              <a:t>Tap to add Agenda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447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1447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057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057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667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2667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276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32766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133600" y="38862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4495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5105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24000" y="5715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3600" y="5715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88889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B7A37-0638-1E24-4D7C-5B52A8D7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814060-16BA-9CB8-2BBF-E71515613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5376" y="4619016"/>
            <a:ext cx="8917024" cy="79118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82612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AF3DF6-00E0-2F56-FFFA-C0EAA74EF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4619016"/>
            <a:ext cx="8917024" cy="79118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71722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289177"/>
            <a:ext cx="10058400" cy="1819275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45013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8FD720F-5D18-9164-0DBB-32EF08673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2A2EDF-4E40-4E03-1B01-807D76CF6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5376" y="4619016"/>
            <a:ext cx="8917024" cy="791184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853866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5F0C95F-95C0-A42B-6A23-57557C2C0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4EF4CD-5E64-F402-7397-C3E1EE35A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9176"/>
            <a:ext cx="3209365" cy="53184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06271"/>
            <a:ext cx="3209365" cy="3218329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67200" y="2362200"/>
            <a:ext cx="7924800" cy="44958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1840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474-2972-CA1F-93F5-2E541EBB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16669"/>
            <a:ext cx="10972800" cy="34857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009762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0" spc="0">
                <a:solidFill>
                  <a:schemeClr val="tx2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BBAAB-38A3-9EAB-F4A7-6FA92D8B9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306" y="2308633"/>
            <a:ext cx="5063059" cy="41368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26306" y="2856704"/>
            <a:ext cx="5065776" cy="3208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26306" y="3396342"/>
            <a:ext cx="5065776" cy="292825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12742" y="2362202"/>
            <a:ext cx="5483258" cy="3962398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83167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42660" y="5006340"/>
            <a:ext cx="2819400" cy="14249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127F3-BBBA-2C34-8AB1-20A7DE46D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3382" y="5171873"/>
            <a:ext cx="3589018" cy="108965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Section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43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26052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157317"/>
            <a:ext cx="10988040" cy="67056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A0826-7EE7-71F2-456B-E77E1CD84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928360"/>
            <a:ext cx="10972800" cy="39624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/>
              <a:t>Section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724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40494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1981200"/>
            <a:ext cx="2362200" cy="2590800"/>
          </a:xfrm>
          <a:noFill/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600" b="1" spc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65C03-62B4-C867-A7FD-9332D09D1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800" y="2362200"/>
            <a:ext cx="7086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/>
              <a:t>Section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ED28A9-27D6-3E50-23E5-75052B437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2" y="1828801"/>
            <a:ext cx="9143996" cy="16002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72436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A28619D-917D-B166-363F-4EFCB8AFA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575" y="598932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C826F6-BF13-374A-5A47-A27759244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1575" y="2124964"/>
            <a:ext cx="3458791" cy="8382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10738" y="3442003"/>
            <a:ext cx="6165566" cy="2882597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3419856"/>
            <a:ext cx="4343400" cy="3438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Color block or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91513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211842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lIns="274320" tIns="274320" rIns="274320" bIns="274320"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1636998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364880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  <a:ln w="28575">
            <a:noFill/>
          </a:ln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“Tap to add quote text”</a:t>
            </a:r>
          </a:p>
        </p:txBody>
      </p:sp>
    </p:spTree>
    <p:extLst>
      <p:ext uri="{BB962C8B-B14F-4D97-AF65-F5344CB8AC3E}">
        <p14:creationId xmlns:p14="http://schemas.microsoft.com/office/powerpoint/2010/main" val="35178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048622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32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358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09799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225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552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5257800" cy="8382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aseline="0"/>
            </a:lvl1pPr>
          </a:lstStyle>
          <a:p>
            <a:pPr lvl="0"/>
            <a:r>
              <a:rPr lang="en-US"/>
              <a:t>Tap to add title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23433" y="381000"/>
            <a:ext cx="5257800" cy="841248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 baseline="0"/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/>
              <a:t>Tap to add title 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07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89904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4876800" cy="838200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title 1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50848"/>
            <a:ext cx="4873752" cy="4873752"/>
          </a:xfrm>
        </p:spPr>
        <p:txBody>
          <a:bodyPr/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08648" y="381000"/>
            <a:ext cx="4873752" cy="8412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/>
              <a:t>Tap to add title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1450848"/>
            <a:ext cx="4876800" cy="4873752"/>
          </a:xfrm>
        </p:spPr>
        <p:txBody>
          <a:bodyPr>
            <a:noAutofit/>
          </a:bodyPr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876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081986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291841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291841" cy="4876799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282440" y="0"/>
            <a:ext cx="790956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76670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75803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820494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39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52269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5382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912109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912109" cy="4876799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0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2246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35431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480712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0014" y="381000"/>
            <a:ext cx="3294592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290014" y="1450848"/>
            <a:ext cx="3294592" cy="4873752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470451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3165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62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151618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2451354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243146" y="381000"/>
            <a:ext cx="6341459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3146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0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6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Picture Placeholder 5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1" name="Picture Placeholder 58"/>
          <p:cNvSpPr>
            <a:spLocks noGrp="1"/>
          </p:cNvSpPr>
          <p:nvPr>
            <p:ph type="pic" sz="quarter" idx="17" hasCustomPrompt="1"/>
          </p:nvPr>
        </p:nvSpPr>
        <p:spPr>
          <a:xfrm>
            <a:off x="2451354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4" name="Picture Placeholder 5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6" name="Picture Placeholder 58"/>
          <p:cNvSpPr>
            <a:spLocks noGrp="1"/>
          </p:cNvSpPr>
          <p:nvPr>
            <p:ph type="pic" sz="quarter" idx="22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7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670292" y="381000"/>
            <a:ext cx="3914314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670292" y="1447800"/>
            <a:ext cx="3914314" cy="487679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photo. When placing a full bleed photo, please bring the logo to the front (right click &gt; Bring to Front)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6BF538FF-61F3-3248-D593-33ADD889F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397547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0628" y="381000"/>
            <a:ext cx="6371772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0628" y="1447801"/>
            <a:ext cx="6371772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967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3800"/>
            <a:ext cx="10972800" cy="710184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93264"/>
            <a:ext cx="10972800" cy="173133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80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0752"/>
            <a:ext cx="10972800" cy="399288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47210"/>
            <a:ext cx="5029200" cy="18773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47210"/>
            <a:ext cx="5486400" cy="18773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042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photo caption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22656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2656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photo caption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76098"/>
            <a:ext cx="109728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417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9528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576098"/>
            <a:ext cx="50292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Tap to add text col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86475" y="3575462"/>
            <a:ext cx="5495925" cy="27284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Tap to add text col 2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308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012" y="54864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40610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8335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71886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</p:spTree>
    <p:extLst>
      <p:ext uri="{BB962C8B-B14F-4D97-AF65-F5344CB8AC3E}">
        <p14:creationId xmlns:p14="http://schemas.microsoft.com/office/powerpoint/2010/main" val="702876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0092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12192000" cy="454914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16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10985" cy="92659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02225"/>
            <a:ext cx="7110491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3907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78368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Color block or insert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42377" y="0"/>
            <a:ext cx="3849624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Color block or insert photo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91289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7574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1607574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083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/>
              <a:t>Tap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141139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94053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Tap to add text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7355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830195"/>
            <a:ext cx="5339303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47085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243096" y="5830195"/>
            <a:ext cx="533930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1777047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401820" y="1828800"/>
            <a:ext cx="3413760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401820" y="4927601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32064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132064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331972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4999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828800"/>
            <a:ext cx="2523744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4927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1198369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382008" y="1368425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382008" y="3438527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8129016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35000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5000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382008" y="4076700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82008" y="6159500"/>
            <a:ext cx="3413760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8129016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8129016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599970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5240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3276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635000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35000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3442885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42885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6250771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6250771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9058656" y="40767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9058656" y="58293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110995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8624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8624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63212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863212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7800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117800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72388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indent="0">
              <a:buNone/>
              <a:defRPr lang="en-US"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Insert photo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7372388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26977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9626977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608624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608624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63212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863212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7800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5117800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72388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372388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26977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9626977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/>
              <a:t>Name/Label</a:t>
            </a:r>
          </a:p>
        </p:txBody>
      </p:sp>
    </p:spTree>
    <p:extLst>
      <p:ext uri="{BB962C8B-B14F-4D97-AF65-F5344CB8AC3E}">
        <p14:creationId xmlns:p14="http://schemas.microsoft.com/office/powerpoint/2010/main" val="4027777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tneringFirm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65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620650" y="1442243"/>
            <a:ext cx="10985500" cy="8778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Tap to add text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96900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58327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9754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81181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42609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596900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58327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9754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81181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42609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64819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30970" cy="129540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2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86162" cy="3429000"/>
          </a:xfrm>
          <a:solidFill>
            <a:schemeClr val="bg2">
              <a:lumMod val="75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50170" y="0"/>
            <a:ext cx="3840480" cy="3952973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0170" y="4021904"/>
            <a:ext cx="3841830" cy="2836099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9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4155674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19600"/>
            <a:ext cx="10972800" cy="83820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53340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39889502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838200"/>
          </a:xfrm>
        </p:spPr>
        <p:txBody>
          <a:bodyPr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6764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 algn="r"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26207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057781"/>
            <a:ext cx="12192000" cy="800219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Project Name/location/information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3967845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088543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925083"/>
            <a:ext cx="3505200" cy="1046440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Tap to add Project Name/location/information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290143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01603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accent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03881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49423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720440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73" y="0"/>
            <a:ext cx="606199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photo caption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33626" y="0"/>
            <a:ext cx="6058374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project photo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3626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photo caption styles</a:t>
            </a:r>
          </a:p>
        </p:txBody>
      </p:sp>
    </p:spTree>
    <p:extLst>
      <p:ext uri="{BB962C8B-B14F-4D97-AF65-F5344CB8AC3E}">
        <p14:creationId xmlns:p14="http://schemas.microsoft.com/office/powerpoint/2010/main" val="2474456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7973022" y="0"/>
            <a:ext cx="4218978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825013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8107680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229120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28004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9798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8999" y="4038600"/>
            <a:ext cx="4858766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18999" y="5102225"/>
            <a:ext cx="4855464" cy="301879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718999" y="6135623"/>
            <a:ext cx="3894137" cy="17335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9051" y="0"/>
            <a:ext cx="6115051" cy="6858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27531" y="5980106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9220590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1" y="0"/>
            <a:ext cx="510365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764675" y="3981365"/>
            <a:ext cx="2427325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68291" y="-2"/>
            <a:ext cx="7023709" cy="3916681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168291" y="3980688"/>
            <a:ext cx="4533493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653642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9857" y="-1"/>
            <a:ext cx="5706884" cy="32004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779919" y="-1"/>
            <a:ext cx="6412081" cy="3832465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779919" y="3896472"/>
            <a:ext cx="6412081" cy="29615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1740" y="3264407"/>
            <a:ext cx="2679193" cy="35935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2744941" y="3264407"/>
            <a:ext cx="2971800" cy="35935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953079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017426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143810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064256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128512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92768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064256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128512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92768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064256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128512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192768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3064256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128512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9192768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594736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043031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86933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2996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172995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021602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043031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086933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2996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8172995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1021602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043031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2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86933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3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12996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72995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5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1021602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57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2043031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3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4086933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4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612996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5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8172995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6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1021602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0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8" name="Picture Placeholder 10"/>
          <p:cNvSpPr>
            <a:spLocks noGrp="1"/>
          </p:cNvSpPr>
          <p:nvPr>
            <p:ph type="pic" sz="quarter" idx="35" hasCustomPrompt="1"/>
          </p:nvPr>
        </p:nvSpPr>
        <p:spPr>
          <a:xfrm>
            <a:off x="2043031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89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4086933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90" name="Picture Placeholder 10"/>
          <p:cNvSpPr>
            <a:spLocks noGrp="1"/>
          </p:cNvSpPr>
          <p:nvPr>
            <p:ph type="pic" sz="quarter" idx="37" hasCustomPrompt="1"/>
          </p:nvPr>
        </p:nvSpPr>
        <p:spPr>
          <a:xfrm>
            <a:off x="612996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91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8172995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92" name="Picture Placeholder 10"/>
          <p:cNvSpPr>
            <a:spLocks noGrp="1"/>
          </p:cNvSpPr>
          <p:nvPr>
            <p:ph type="pic" sz="quarter" idx="39" hasCustomPrompt="1"/>
          </p:nvPr>
        </p:nvSpPr>
        <p:spPr>
          <a:xfrm>
            <a:off x="1021602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529808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a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23999" cy="406298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126992"/>
            <a:ext cx="5123999" cy="273100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5189748" y="-1"/>
            <a:ext cx="2413250" cy="29077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89748" y="2971800"/>
            <a:ext cx="7002252" cy="38862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7667006" y="-2"/>
            <a:ext cx="4524994" cy="29077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03250" y="4692650"/>
            <a:ext cx="3968750" cy="1476375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60067" indent="0">
              <a:buNone/>
              <a:defRPr/>
            </a:lvl3pPr>
            <a:lvl4pPr marL="1417245" indent="0">
              <a:buNone/>
              <a:defRPr/>
            </a:lvl4pPr>
            <a:lvl5pPr marL="1874423" indent="0"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Tap to add text/caption</a:t>
            </a:r>
          </a:p>
        </p:txBody>
      </p:sp>
    </p:spTree>
    <p:extLst>
      <p:ext uri="{BB962C8B-B14F-4D97-AF65-F5344CB8AC3E}">
        <p14:creationId xmlns:p14="http://schemas.microsoft.com/office/powerpoint/2010/main" val="281795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/>
              <a:t>Tap to add Tier 1 Heading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9182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9182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44958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4958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3820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4172" y="3442075"/>
            <a:ext cx="10972800" cy="438467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/>
              <a:t>Tap to add Tier 2 Header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9182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9182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44958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83820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9182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9182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44958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4958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83820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1015571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/>
              <a:t>Click to edit Tier 1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14795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Insert headshot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54977" y="2030243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654977" y="255287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430819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36" y="2030244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455036" y="2553503"/>
            <a:ext cx="2350008" cy="63030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  <a:p>
            <a:pPr lvl="0"/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8197750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221968" y="2030244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221968" y="255287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513198"/>
            <a:ext cx="10972800" cy="438467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/>
              <a:t>Tap to add Tier 2 Header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614795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654977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654977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4430819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455036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455036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5" hasCustomPrompt="1"/>
          </p:nvPr>
        </p:nvSpPr>
        <p:spPr>
          <a:xfrm>
            <a:off x="8197750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221968" y="4084019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221968" y="4610226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57" name="Picture Placeholder 8"/>
          <p:cNvSpPr>
            <a:spLocks noGrp="1"/>
          </p:cNvSpPr>
          <p:nvPr>
            <p:ph type="pic" sz="quarter" idx="48" hasCustomPrompt="1"/>
          </p:nvPr>
        </p:nvSpPr>
        <p:spPr>
          <a:xfrm>
            <a:off x="614795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654977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654977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60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4430819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55036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455036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63" name="Picture Placeholder 8"/>
          <p:cNvSpPr>
            <a:spLocks noGrp="1"/>
          </p:cNvSpPr>
          <p:nvPr>
            <p:ph type="pic" sz="quarter" idx="54" hasCustomPrompt="1"/>
          </p:nvPr>
        </p:nvSpPr>
        <p:spPr>
          <a:xfrm>
            <a:off x="8197750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221968" y="5425230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9221968" y="596096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958299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rgChar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Tap to add Master Org Chart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56527"/>
            <a:ext cx="12192000" cy="550147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JPG/PNG of org chart</a:t>
            </a:r>
          </a:p>
        </p:txBody>
      </p:sp>
    </p:spTree>
    <p:extLst>
      <p:ext uri="{BB962C8B-B14F-4D97-AF65-F5344CB8AC3E}">
        <p14:creationId xmlns:p14="http://schemas.microsoft.com/office/powerpoint/2010/main" val="226017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156" y="4038600"/>
            <a:ext cx="4850075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156" y="5102225"/>
            <a:ext cx="4851749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7047" y="6135623"/>
            <a:ext cx="3932493" cy="19202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/>
              <a:t>MM/DD/YYYY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76949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Color block or insert photo</a:t>
            </a:r>
          </a:p>
        </p:txBody>
      </p:sp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5365038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156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5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433" r:id="rId3"/>
    <p:sldLayoutId id="2147484432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434" r:id="rId17"/>
    <p:sldLayoutId id="2147484358" r:id="rId18"/>
    <p:sldLayoutId id="2147484359" r:id="rId19"/>
    <p:sldLayoutId id="2147484360" r:id="rId20"/>
    <p:sldLayoutId id="2147484361" r:id="rId21"/>
    <p:sldLayoutId id="2147484362" r:id="rId22"/>
    <p:sldLayoutId id="2147484363" r:id="rId23"/>
    <p:sldLayoutId id="2147484364" r:id="rId24"/>
    <p:sldLayoutId id="2147484365" r:id="rId25"/>
    <p:sldLayoutId id="2147484366" r:id="rId26"/>
    <p:sldLayoutId id="2147484367" r:id="rId27"/>
    <p:sldLayoutId id="2147484368" r:id="rId28"/>
    <p:sldLayoutId id="2147484369" r:id="rId29"/>
    <p:sldLayoutId id="2147484370" r:id="rId30"/>
    <p:sldLayoutId id="2147484371" r:id="rId31"/>
    <p:sldLayoutId id="2147484372" r:id="rId32"/>
    <p:sldLayoutId id="2147484373" r:id="rId33"/>
    <p:sldLayoutId id="2147484374" r:id="rId34"/>
    <p:sldLayoutId id="2147484375" r:id="rId35"/>
    <p:sldLayoutId id="2147484376" r:id="rId36"/>
    <p:sldLayoutId id="2147484377" r:id="rId37"/>
    <p:sldLayoutId id="2147484378" r:id="rId38"/>
    <p:sldLayoutId id="2147484379" r:id="rId39"/>
    <p:sldLayoutId id="2147484380" r:id="rId40"/>
    <p:sldLayoutId id="2147484381" r:id="rId41"/>
    <p:sldLayoutId id="2147484382" r:id="rId42"/>
    <p:sldLayoutId id="2147484383" r:id="rId43"/>
    <p:sldLayoutId id="2147484384" r:id="rId44"/>
    <p:sldLayoutId id="2147484385" r:id="rId45"/>
    <p:sldLayoutId id="2147484386" r:id="rId46"/>
    <p:sldLayoutId id="2147484387" r:id="rId47"/>
    <p:sldLayoutId id="2147484388" r:id="rId48"/>
    <p:sldLayoutId id="2147484389" r:id="rId49"/>
    <p:sldLayoutId id="2147484390" r:id="rId50"/>
    <p:sldLayoutId id="2147484391" r:id="rId51"/>
    <p:sldLayoutId id="2147484392" r:id="rId52"/>
    <p:sldLayoutId id="2147484393" r:id="rId53"/>
    <p:sldLayoutId id="2147484394" r:id="rId54"/>
    <p:sldLayoutId id="2147484395" r:id="rId55"/>
    <p:sldLayoutId id="2147484396" r:id="rId56"/>
    <p:sldLayoutId id="2147484397" r:id="rId57"/>
    <p:sldLayoutId id="2147484398" r:id="rId58"/>
    <p:sldLayoutId id="2147484399" r:id="rId59"/>
    <p:sldLayoutId id="2147484400" r:id="rId60"/>
    <p:sldLayoutId id="2147484401" r:id="rId61"/>
    <p:sldLayoutId id="2147484402" r:id="rId62"/>
    <p:sldLayoutId id="2147484403" r:id="rId63"/>
    <p:sldLayoutId id="2147484404" r:id="rId64"/>
    <p:sldLayoutId id="2147484405" r:id="rId65"/>
    <p:sldLayoutId id="2147484406" r:id="rId66"/>
    <p:sldLayoutId id="2147484407" r:id="rId67"/>
    <p:sldLayoutId id="2147484408" r:id="rId68"/>
    <p:sldLayoutId id="2147484409" r:id="rId69"/>
    <p:sldLayoutId id="2147484410" r:id="rId70"/>
    <p:sldLayoutId id="2147484411" r:id="rId71"/>
    <p:sldLayoutId id="2147484412" r:id="rId72"/>
    <p:sldLayoutId id="2147484413" r:id="rId73"/>
    <p:sldLayoutId id="2147484414" r:id="rId74"/>
    <p:sldLayoutId id="2147484415" r:id="rId75"/>
    <p:sldLayoutId id="2147484416" r:id="rId76"/>
    <p:sldLayoutId id="2147484417" r:id="rId77"/>
    <p:sldLayoutId id="2147484418" r:id="rId78"/>
    <p:sldLayoutId id="2147484419" r:id="rId79"/>
    <p:sldLayoutId id="2147484420" r:id="rId80"/>
    <p:sldLayoutId id="2147484421" r:id="rId81"/>
    <p:sldLayoutId id="2147484422" r:id="rId82"/>
    <p:sldLayoutId id="2147484423" r:id="rId83"/>
    <p:sldLayoutId id="2147484424" r:id="rId84"/>
    <p:sldLayoutId id="2147484425" r:id="rId85"/>
    <p:sldLayoutId id="2147484426" r:id="rId86"/>
    <p:sldLayoutId id="2147484427" r:id="rId87"/>
    <p:sldLayoutId id="2147484428" r:id="rId88"/>
    <p:sldLayoutId id="2147484429" r:id="rId89"/>
    <p:sldLayoutId id="2147484430" r:id="rId90"/>
    <p:sldLayoutId id="2147484431" r:id="rId9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54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ysClr val="windowText" lastClr="000000"/>
          </a:solidFill>
          <a:latin typeface="+mj-lt"/>
          <a:ea typeface="+mn-ea"/>
          <a:cs typeface="+mn-cs"/>
        </a:defRPr>
      </a:lvl1pPr>
      <a:lvl2pPr marL="640064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ysClr val="windowText" lastClr="000000"/>
          </a:solidFill>
          <a:latin typeface="+mj-lt"/>
          <a:ea typeface="+mn-ea"/>
          <a:cs typeface="+mn-cs"/>
        </a:defRPr>
      </a:lvl2pPr>
      <a:lvl3pPr marL="1142942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ysClr val="windowText" lastClr="000000"/>
          </a:solidFill>
          <a:latin typeface="+mj-lt"/>
          <a:ea typeface="+mn-ea"/>
          <a:cs typeface="+mn-cs"/>
        </a:defRPr>
      </a:lvl3pPr>
      <a:lvl4pPr marL="1600120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ysClr val="windowText" lastClr="000000"/>
          </a:solidFill>
          <a:latin typeface="+mj-lt"/>
          <a:ea typeface="+mn-ea"/>
          <a:cs typeface="+mn-cs"/>
        </a:defRPr>
      </a:lvl4pPr>
      <a:lvl5pPr marL="2057298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ysClr val="windowText" lastClr="000000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orient="horz" pos="3984">
          <p15:clr>
            <a:srgbClr val="F26B43"/>
          </p15:clr>
        </p15:guide>
        <p15:guide id="6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578C-720E-1911-CC81-029E50E8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91" y="3867912"/>
            <a:ext cx="7110985" cy="1536192"/>
          </a:xfrm>
        </p:spPr>
        <p:txBody>
          <a:bodyPr/>
          <a:lstStyle/>
          <a:p>
            <a:r>
              <a:rPr lang="en-US" dirty="0"/>
              <a:t>Utilizing Drone Photogrammetry to Simply Visualize Coastal Flood Risk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08411-AF80-38A1-EFA9-7B4E0CA6B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Benjamin Komita, EIT</a:t>
            </a:r>
          </a:p>
          <a:p>
            <a:r>
              <a:rPr lang="en-US" dirty="0"/>
              <a:t>03/19/2025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0044EB-D9F2-9D18-8034-129218B261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2799"/>
          <a:stretch/>
        </p:blipFill>
        <p:spPr>
          <a:xfrm>
            <a:off x="-1" y="0"/>
            <a:ext cx="8342378" cy="345551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ED7B98-66B7-8944-FEE5-09ED920505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EB2E2-D398-C7C9-D1DB-47E7BB7A1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876" y="5253101"/>
            <a:ext cx="1952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0681A-0F01-7856-600D-50D79438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F878-5232-5740-741C-760B31D4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866" y="381000"/>
            <a:ext cx="4240533" cy="838200"/>
          </a:xfrm>
        </p:spPr>
        <p:txBody>
          <a:bodyPr/>
          <a:lstStyle/>
          <a:p>
            <a:r>
              <a:rPr lang="en-US" dirty="0"/>
              <a:t>Basics of Drone Photogrammetry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3D039-827E-BBB6-E17F-0F4BEFDFE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1866" y="1450848"/>
            <a:ext cx="4850133" cy="4873752"/>
          </a:xfrm>
        </p:spPr>
        <p:txBody>
          <a:bodyPr/>
          <a:lstStyle/>
          <a:p>
            <a:r>
              <a:rPr lang="en-US" dirty="0"/>
              <a:t>Aerial based highly detailed photography</a:t>
            </a:r>
          </a:p>
          <a:p>
            <a:pPr lvl="1"/>
            <a:r>
              <a:rPr lang="en-US" sz="1900" dirty="0"/>
              <a:t>Requires ground control points (GCP)</a:t>
            </a:r>
          </a:p>
          <a:p>
            <a:pPr lvl="1"/>
            <a:r>
              <a:rPr lang="en-US" sz="1900" dirty="0"/>
              <a:t>Overlapping photos along flight path</a:t>
            </a:r>
          </a:p>
          <a:p>
            <a:r>
              <a:rPr lang="en-US" dirty="0"/>
              <a:t>Process photos using software</a:t>
            </a:r>
          </a:p>
          <a:p>
            <a:pPr lvl="1"/>
            <a:r>
              <a:rPr lang="en-US" dirty="0"/>
              <a:t>Manually align GCP with images </a:t>
            </a:r>
          </a:p>
          <a:p>
            <a:r>
              <a:rPr lang="en-US" dirty="0"/>
              <a:t>Retrieve point cloud</a:t>
            </a:r>
          </a:p>
          <a:p>
            <a:r>
              <a:rPr lang="en-US" dirty="0"/>
              <a:t>Congrats! You have a detailed aerial map with elevations (3D)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09D05-A96D-665F-9D4D-A9237079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0" t="1466" r="7213" b="1867"/>
          <a:stretch/>
        </p:blipFill>
        <p:spPr>
          <a:xfrm>
            <a:off x="135572" y="114300"/>
            <a:ext cx="6419851" cy="662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0709FC-F34F-980A-C757-31041DF3519C}"/>
              </a:ext>
            </a:extLst>
          </p:cNvPr>
          <p:cNvSpPr txBox="1"/>
          <p:nvPr/>
        </p:nvSpPr>
        <p:spPr>
          <a:xfrm>
            <a:off x="4848548" y="5928705"/>
            <a:ext cx="1706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Yang, B., Hawthorne, T. L., Torres, H., &amp; Feinman, M. (2019). Using Object-Oriented Classification for Coastal Management in the East Central Coast of Florida: A Quantitative Comparison between UAV, Satellite, and Aerial Data.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Helvetica Neue"/>
              </a:rPr>
              <a:t>Drones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Helvetica Neue"/>
              </a:rPr>
              <a:t>3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(3), 60. https://doi.org/10.3390/drones3030060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7481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25E2-FD21-996E-55D9-4A90718C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866" y="381000"/>
            <a:ext cx="4240533" cy="515112"/>
          </a:xfrm>
        </p:spPr>
        <p:txBody>
          <a:bodyPr/>
          <a:lstStyle/>
          <a:p>
            <a:r>
              <a:rPr lang="en-US" dirty="0"/>
              <a:t>How can we use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241D3-0FF7-F0EB-9368-CEE4E8D47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1867" y="992124"/>
            <a:ext cx="4850133" cy="3543300"/>
          </a:xfrm>
        </p:spPr>
        <p:txBody>
          <a:bodyPr/>
          <a:lstStyle/>
          <a:p>
            <a:r>
              <a:rPr lang="en-US" dirty="0"/>
              <a:t>Conventional topo survey combined with imagery</a:t>
            </a:r>
          </a:p>
          <a:p>
            <a:r>
              <a:rPr lang="en-US" dirty="0"/>
              <a:t>Point cloud &gt; desktop “site visits”</a:t>
            </a:r>
          </a:p>
          <a:p>
            <a:r>
              <a:rPr lang="en-US" dirty="0"/>
              <a:t>Interactive investigation of areas of interest</a:t>
            </a:r>
          </a:p>
          <a:p>
            <a:pPr lvl="1"/>
            <a:r>
              <a:rPr lang="en-US" dirty="0"/>
              <a:t>Identify low terrain</a:t>
            </a:r>
          </a:p>
          <a:p>
            <a:pPr lvl="1"/>
            <a:r>
              <a:rPr lang="en-US" dirty="0"/>
              <a:t>Assess site vulnerability to flooding</a:t>
            </a:r>
          </a:p>
          <a:p>
            <a:pPr lvl="1"/>
            <a:r>
              <a:rPr lang="en-US" dirty="0"/>
              <a:t>Highlight impact of coastal flooding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2C0-AFBF-D1B3-7CE2-00D32A329792}"/>
              </a:ext>
            </a:extLst>
          </p:cNvPr>
          <p:cNvSpPr txBox="1"/>
          <p:nvPr/>
        </p:nvSpPr>
        <p:spPr>
          <a:xfrm>
            <a:off x="4848548" y="5928705"/>
            <a:ext cx="1706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Yang, B., Hawthorne, T. L., Torres, H., &amp; Feinman, M. (2019). Using Object-Oriented Classification for Coastal Management in the East Central Coast of Florida: A Quantitative Comparison between UAV, Satellite, and Aerial Data.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Helvetica Neue"/>
              </a:rPr>
              <a:t>Drones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Helvetica Neue"/>
              </a:rPr>
              <a:t>3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Helvetica Neue"/>
              </a:rPr>
              <a:t>(3), 60. https://doi.org/10.3390/drones3030060</a:t>
            </a:r>
            <a:endParaRPr lang="en-US" sz="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4D02F-8292-BBCD-1A33-F6980360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315"/>
          <a:stretch/>
        </p:blipFill>
        <p:spPr>
          <a:xfrm>
            <a:off x="155448" y="121158"/>
            <a:ext cx="6565392" cy="6615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3EBBAF-AB17-962C-8860-49BF97971C76}"/>
              </a:ext>
            </a:extLst>
          </p:cNvPr>
          <p:cNvSpPr/>
          <p:nvPr/>
        </p:nvSpPr>
        <p:spPr>
          <a:xfrm>
            <a:off x="2295144" y="4050792"/>
            <a:ext cx="658368" cy="484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221B9-6384-732A-2046-59A7702D5D46}"/>
              </a:ext>
            </a:extLst>
          </p:cNvPr>
          <p:cNvSpPr txBox="1"/>
          <p:nvPr/>
        </p:nvSpPr>
        <p:spPr>
          <a:xfrm>
            <a:off x="7341866" y="4911769"/>
            <a:ext cx="469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 Port Imperial/ Weehawken Waterfront</a:t>
            </a:r>
          </a:p>
        </p:txBody>
      </p:sp>
    </p:spTree>
    <p:extLst>
      <p:ext uri="{BB962C8B-B14F-4D97-AF65-F5344CB8AC3E}">
        <p14:creationId xmlns:p14="http://schemas.microsoft.com/office/powerpoint/2010/main" val="285644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75BBBA-8B0E-76D2-FA19-0DBFAA1FE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74473-BB25-43F1-0CED-37C9AC58D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52" y="1028700"/>
            <a:ext cx="10972800" cy="83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baseline water level conditions (or whatever tidal elevation is appropriate)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at potential </a:t>
            </a:r>
            <a:r>
              <a:rPr lang="en-US" b="1" dirty="0">
                <a:solidFill>
                  <a:schemeClr val="tx1"/>
                </a:solidFill>
              </a:rPr>
              <a:t>daily</a:t>
            </a:r>
            <a:r>
              <a:rPr lang="en-US" dirty="0"/>
              <a:t> tide interactions with terrain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CCACE2-571B-4A83-E610-9C470177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487680"/>
          </a:xfrm>
        </p:spPr>
        <p:txBody>
          <a:bodyPr/>
          <a:lstStyle/>
          <a:p>
            <a:r>
              <a:rPr lang="en-US" dirty="0"/>
              <a:t>Investigate Normal MHHW Tide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3D362-1C01-3C39-6579-D41AD77A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68"/>
          <a:stretch/>
        </p:blipFill>
        <p:spPr>
          <a:xfrm>
            <a:off x="4510501" y="2308860"/>
            <a:ext cx="7681499" cy="4549140"/>
          </a:xfrm>
          <a:prstGeom prst="rect">
            <a:avLst/>
          </a:prstGeom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E5F3F2F1-575E-C75D-4EA8-104C30099414}"/>
              </a:ext>
            </a:extLst>
          </p:cNvPr>
          <p:cNvSpPr/>
          <p:nvPr/>
        </p:nvSpPr>
        <p:spPr>
          <a:xfrm>
            <a:off x="609600" y="5576316"/>
            <a:ext cx="3237781" cy="900684"/>
          </a:xfrm>
          <a:prstGeom prst="borderCallout2">
            <a:avLst>
              <a:gd name="adj1" fmla="val 50309"/>
              <a:gd name="adj2" fmla="val 100278"/>
              <a:gd name="adj3" fmla="val 50370"/>
              <a:gd name="adj4" fmla="val 125507"/>
              <a:gd name="adj5" fmla="val 13052"/>
              <a:gd name="adj6" fmla="val 21976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Rainbow colors note all areas underwater or below MHHW during daily tide conditions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CCA813CC-BA11-AE2C-4D2A-C423011B0116}"/>
              </a:ext>
            </a:extLst>
          </p:cNvPr>
          <p:cNvSpPr/>
          <p:nvPr/>
        </p:nvSpPr>
        <p:spPr>
          <a:xfrm>
            <a:off x="737347" y="4142232"/>
            <a:ext cx="3035808" cy="900684"/>
          </a:xfrm>
          <a:prstGeom prst="borderCallout2">
            <a:avLst>
              <a:gd name="adj1" fmla="val 53730"/>
              <a:gd name="adj2" fmla="val 99774"/>
              <a:gd name="adj3" fmla="val 54685"/>
              <a:gd name="adj4" fmla="val 126344"/>
              <a:gd name="adj5" fmla="val -8268"/>
              <a:gd name="adj6" fmla="val 25952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Imagery notes all areas above water or above MHHW elevations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5F09718A-E3A0-095D-8C44-7AAF343DEDDE}"/>
              </a:ext>
            </a:extLst>
          </p:cNvPr>
          <p:cNvSpPr/>
          <p:nvPr/>
        </p:nvSpPr>
        <p:spPr>
          <a:xfrm>
            <a:off x="718924" y="2698242"/>
            <a:ext cx="3035808" cy="900684"/>
          </a:xfrm>
          <a:prstGeom prst="borderCallout2">
            <a:avLst>
              <a:gd name="adj1" fmla="val 50367"/>
              <a:gd name="adj2" fmla="val 99865"/>
              <a:gd name="adj3" fmla="val 50973"/>
              <a:gd name="adj4" fmla="val 124866"/>
              <a:gd name="adj5" fmla="val 25234"/>
              <a:gd name="adj6" fmla="val 21283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Trees/tall vegetation blocking aerial drone view of 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32C21-F35D-A4BA-242B-4FDEA8B2BDE7}"/>
              </a:ext>
            </a:extLst>
          </p:cNvPr>
          <p:cNvSpPr txBox="1"/>
          <p:nvPr/>
        </p:nvSpPr>
        <p:spPr>
          <a:xfrm>
            <a:off x="11163300" y="2363867"/>
            <a:ext cx="933450" cy="369332"/>
          </a:xfrm>
          <a:prstGeom prst="rect">
            <a:avLst/>
          </a:prstGeom>
          <a:solidFill>
            <a:srgbClr val="4298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MHHW</a:t>
            </a:r>
          </a:p>
        </p:txBody>
      </p:sp>
    </p:spTree>
    <p:extLst>
      <p:ext uri="{BB962C8B-B14F-4D97-AF65-F5344CB8AC3E}">
        <p14:creationId xmlns:p14="http://schemas.microsoft.com/office/powerpoint/2010/main" val="28238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EC9B-658D-4210-08F6-6A7AAFD6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2A4A60-877F-C46C-F9A5-E80A46BCF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317E68-CF60-0B56-9A44-E334206A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Extreme/King Tide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41D59-0747-CC97-ACD1-F046C6C22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 b="1182"/>
          <a:stretch/>
        </p:blipFill>
        <p:spPr>
          <a:xfrm>
            <a:off x="4510501" y="2308860"/>
            <a:ext cx="7681499" cy="454914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552E9E-C65B-7D05-15C7-4410089E7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52" y="1028700"/>
            <a:ext cx="10972800" cy="83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site specific measured (or predicted) monthly highest high tide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at potential </a:t>
            </a:r>
            <a:r>
              <a:rPr lang="en-US" b="1" dirty="0"/>
              <a:t>monthly</a:t>
            </a:r>
            <a:r>
              <a:rPr lang="en-US" dirty="0"/>
              <a:t> tide interactions with terrain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3EB37198-294F-140B-4C8E-E42DFADDDC8B}"/>
              </a:ext>
            </a:extLst>
          </p:cNvPr>
          <p:cNvSpPr/>
          <p:nvPr/>
        </p:nvSpPr>
        <p:spPr>
          <a:xfrm>
            <a:off x="673473" y="2828544"/>
            <a:ext cx="3163555" cy="900684"/>
          </a:xfrm>
          <a:prstGeom prst="borderCallout2">
            <a:avLst>
              <a:gd name="adj1" fmla="val 51700"/>
              <a:gd name="adj2" fmla="val 100340"/>
              <a:gd name="adj3" fmla="val 53669"/>
              <a:gd name="adj4" fmla="val 124887"/>
              <a:gd name="adj5" fmla="val 243509"/>
              <a:gd name="adj6" fmla="val 23211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Lowest point of upland site = first to feel coastal flooding and runoff accumulation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66F5301C-37D3-9B95-1093-C9B2E9BD60F6}"/>
              </a:ext>
            </a:extLst>
          </p:cNvPr>
          <p:cNvSpPr/>
          <p:nvPr/>
        </p:nvSpPr>
        <p:spPr>
          <a:xfrm>
            <a:off x="609600" y="4227004"/>
            <a:ext cx="3227428" cy="900684"/>
          </a:xfrm>
          <a:prstGeom prst="borderCallout2">
            <a:avLst>
              <a:gd name="adj1" fmla="val 51700"/>
              <a:gd name="adj2" fmla="val 100340"/>
              <a:gd name="adj3" fmla="val 53669"/>
              <a:gd name="adj4" fmla="val 124887"/>
              <a:gd name="adj5" fmla="val 148617"/>
              <a:gd name="adj6" fmla="val 2182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“Pinch point” in the riprap (matches erosion hotspot and undermining of the sidewalk)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3496EC-609F-4C5F-C260-2B365E1BA2B1}"/>
              </a:ext>
            </a:extLst>
          </p:cNvPr>
          <p:cNvSpPr/>
          <p:nvPr/>
        </p:nvSpPr>
        <p:spPr>
          <a:xfrm>
            <a:off x="7690104" y="5404104"/>
            <a:ext cx="520446" cy="425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AF2D8713-5357-6D4B-F566-4FE48B168DBE}"/>
              </a:ext>
            </a:extLst>
          </p:cNvPr>
          <p:cNvSpPr/>
          <p:nvPr/>
        </p:nvSpPr>
        <p:spPr>
          <a:xfrm>
            <a:off x="609601" y="5625465"/>
            <a:ext cx="3227428" cy="900684"/>
          </a:xfrm>
          <a:prstGeom prst="borderCallout2">
            <a:avLst>
              <a:gd name="adj1" fmla="val 51700"/>
              <a:gd name="adj2" fmla="val 100340"/>
              <a:gd name="adj3" fmla="val 53669"/>
              <a:gd name="adj4" fmla="val 124887"/>
              <a:gd name="adj5" fmla="val 55554"/>
              <a:gd name="adj6" fmla="val 2471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Dock/walkway overtopping BEFORE we consider waves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C9E33-5777-9FD1-A2F5-C7021534F1E1}"/>
              </a:ext>
            </a:extLst>
          </p:cNvPr>
          <p:cNvSpPr txBox="1"/>
          <p:nvPr/>
        </p:nvSpPr>
        <p:spPr>
          <a:xfrm>
            <a:off x="10601325" y="2363867"/>
            <a:ext cx="1495425" cy="369332"/>
          </a:xfrm>
          <a:prstGeom prst="rect">
            <a:avLst/>
          </a:prstGeom>
          <a:solidFill>
            <a:srgbClr val="4298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MHHW +2.5’</a:t>
            </a:r>
          </a:p>
        </p:txBody>
      </p:sp>
    </p:spTree>
    <p:extLst>
      <p:ext uri="{BB962C8B-B14F-4D97-AF65-F5344CB8AC3E}">
        <p14:creationId xmlns:p14="http://schemas.microsoft.com/office/powerpoint/2010/main" val="17294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84D22-8396-7BBA-AA94-2A75B3C1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F3FFAF-56D2-262A-0061-28BB33A151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08860"/>
            <a:ext cx="12192000" cy="4549140"/>
          </a:xfrm>
        </p:spPr>
        <p:txBody>
          <a:bodyPr/>
          <a:lstStyle/>
          <a:p>
            <a:endParaRPr lang="nl-NL" sz="1800" b="0" i="0" dirty="0">
              <a:effectLst/>
              <a:latin typeface="Menl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C2A169-2679-8140-4FB6-45BF8858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Storm Water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70341-22CB-CF1B-4147-2F3C48103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752"/>
          <a:stretch/>
        </p:blipFill>
        <p:spPr>
          <a:xfrm>
            <a:off x="4510501" y="2317486"/>
            <a:ext cx="7681499" cy="454914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DDF158-83D0-EFB0-9154-AD6E9EB89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52" y="1028700"/>
            <a:ext cx="10972800" cy="83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storm event water level conditions (1-yr, 5-yr, 100-yr,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at potential </a:t>
            </a:r>
            <a:r>
              <a:rPr lang="en-US" b="1" dirty="0"/>
              <a:t>yearly</a:t>
            </a:r>
            <a:r>
              <a:rPr lang="en-US" dirty="0"/>
              <a:t> tide interactions with terrain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FE607349-68AD-66DD-0935-5D55C8E9E4D2}"/>
              </a:ext>
            </a:extLst>
          </p:cNvPr>
          <p:cNvSpPr/>
          <p:nvPr/>
        </p:nvSpPr>
        <p:spPr>
          <a:xfrm>
            <a:off x="673473" y="2828544"/>
            <a:ext cx="3163555" cy="900684"/>
          </a:xfrm>
          <a:prstGeom prst="borderCallout2">
            <a:avLst>
              <a:gd name="adj1" fmla="val 51700"/>
              <a:gd name="adj2" fmla="val 100340"/>
              <a:gd name="adj3" fmla="val 53669"/>
              <a:gd name="adj4" fmla="val 124887"/>
              <a:gd name="adj5" fmla="val 167367"/>
              <a:gd name="adj6" fmla="val 23181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Upland site inundation from only SWL (no waves or runoff)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6A07F07D-D64D-27E5-A085-172AA80538C5}"/>
              </a:ext>
            </a:extLst>
          </p:cNvPr>
          <p:cNvSpPr/>
          <p:nvPr/>
        </p:nvSpPr>
        <p:spPr>
          <a:xfrm>
            <a:off x="673473" y="4171188"/>
            <a:ext cx="3163555" cy="900684"/>
          </a:xfrm>
          <a:prstGeom prst="borderCallout2">
            <a:avLst>
              <a:gd name="adj1" fmla="val 51700"/>
              <a:gd name="adj2" fmla="val 100340"/>
              <a:gd name="adj3" fmla="val 53669"/>
              <a:gd name="adj4" fmla="val 124887"/>
              <a:gd name="adj5" fmla="val 91225"/>
              <a:gd name="adj6" fmla="val 21615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Prepare for emergency response! Road covered = restricted site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D24B-91A4-6E17-8DA1-1017E905ADC8}"/>
              </a:ext>
            </a:extLst>
          </p:cNvPr>
          <p:cNvSpPr txBox="1"/>
          <p:nvPr/>
        </p:nvSpPr>
        <p:spPr>
          <a:xfrm>
            <a:off x="673472" y="5513832"/>
            <a:ext cx="3163555" cy="923330"/>
          </a:xfrm>
          <a:prstGeom prst="rect">
            <a:avLst/>
          </a:prstGeom>
          <a:solidFill>
            <a:srgbClr val="4298B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infrastructure is at risk during storm conditions and how can we protect it prior?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89F11-AF4C-7802-892F-D9EA761AAC32}"/>
              </a:ext>
            </a:extLst>
          </p:cNvPr>
          <p:cNvSpPr txBox="1"/>
          <p:nvPr/>
        </p:nvSpPr>
        <p:spPr>
          <a:xfrm>
            <a:off x="10467975" y="2363867"/>
            <a:ext cx="1628775" cy="369332"/>
          </a:xfrm>
          <a:prstGeom prst="rect">
            <a:avLst/>
          </a:prstGeom>
          <a:solidFill>
            <a:srgbClr val="4298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MHHW +3.75’</a:t>
            </a:r>
          </a:p>
        </p:txBody>
      </p:sp>
    </p:spTree>
    <p:extLst>
      <p:ext uri="{BB962C8B-B14F-4D97-AF65-F5344CB8AC3E}">
        <p14:creationId xmlns:p14="http://schemas.microsoft.com/office/powerpoint/2010/main" val="416805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8C69A3-1F12-CE24-CDC3-210A41CCE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FB9BEB-4FDC-2767-E89D-98BA62D8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50673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Importance of Visualizing Coastal Flood Risk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CEDF-78DF-AF80-5DEA-4019714D31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SLR leading to increase in sunny day flooding events</a:t>
            </a:r>
          </a:p>
          <a:p>
            <a:r>
              <a:rPr lang="en-US" dirty="0">
                <a:solidFill>
                  <a:schemeClr val="tx1"/>
                </a:solidFill>
              </a:rPr>
              <a:t>Accessibility/understanding for clients/stakeholders/owners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Topo and contour survey VS visuals (both include elevation data)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Tailored to the project goals</a:t>
            </a:r>
          </a:p>
          <a:p>
            <a:r>
              <a:rPr lang="en-US" dirty="0">
                <a:solidFill>
                  <a:schemeClr val="tx1"/>
                </a:solidFill>
              </a:rPr>
              <a:t>Similar cost while faster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CA2AC-CD65-5FAD-1D7C-C35E50D94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can we maximize it?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9A016F-F8DD-26D0-25CF-868D54F9F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Help to direct and optimize design solutions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maybe the site is susceptible to flooding at only one location or from a different flooding source</a:t>
            </a:r>
          </a:p>
          <a:p>
            <a:r>
              <a:rPr lang="en-US" dirty="0">
                <a:solidFill>
                  <a:schemeClr val="bg1"/>
                </a:solidFill>
              </a:rPr>
              <a:t>Basic introduction to client on severity of their problems (even photos only!)</a:t>
            </a:r>
          </a:p>
          <a:p>
            <a:r>
              <a:rPr lang="en-US" dirty="0">
                <a:solidFill>
                  <a:schemeClr val="bg1"/>
                </a:solidFill>
              </a:rPr>
              <a:t>Visually observe progression of erosion from flood events</a:t>
            </a:r>
          </a:p>
          <a:p>
            <a:r>
              <a:rPr lang="en-US" dirty="0">
                <a:solidFill>
                  <a:schemeClr val="bg1"/>
                </a:solidFill>
              </a:rPr>
              <a:t>Adapt visualization strategies based on environment or client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7AF76-EA0E-6F9B-2137-46ED7A15385E}"/>
              </a:ext>
            </a:extLst>
          </p:cNvPr>
          <p:cNvGrpSpPr/>
          <p:nvPr/>
        </p:nvGrpSpPr>
        <p:grpSpPr>
          <a:xfrm>
            <a:off x="990600" y="1450848"/>
            <a:ext cx="5800725" cy="4683252"/>
            <a:chOff x="990600" y="1450848"/>
            <a:chExt cx="5800725" cy="46832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D3AC4A-D393-B7A3-8A47-9C44C2134B20}"/>
                </a:ext>
              </a:extLst>
            </p:cNvPr>
            <p:cNvSpPr/>
            <p:nvPr/>
          </p:nvSpPr>
          <p:spPr>
            <a:xfrm>
              <a:off x="990600" y="3762375"/>
              <a:ext cx="3629025" cy="485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D6C1A97-9EFE-87BC-2866-53CE18923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625" y="1450848"/>
              <a:ext cx="2085975" cy="23115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A2D18A-67AD-4449-E455-5010E39C6616}"/>
                </a:ext>
              </a:extLst>
            </p:cNvPr>
            <p:cNvCxnSpPr>
              <a:cxnSpLocks/>
            </p:cNvCxnSpPr>
            <p:nvPr/>
          </p:nvCxnSpPr>
          <p:spPr>
            <a:xfrm>
              <a:off x="4619624" y="4251388"/>
              <a:ext cx="2171701" cy="1882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10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4635-F3E0-5E2F-B0F6-370938CF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4395812"/>
      </p:ext>
    </p:extLst>
  </p:cSld>
  <p:clrMapOvr>
    <a:masterClrMapping/>
  </p:clrMapOvr>
</p:sld>
</file>

<file path=ppt/theme/theme1.xml><?xml version="1.0" encoding="utf-8"?>
<a:theme xmlns:a="http://schemas.openxmlformats.org/drawingml/2006/main" name="HDR_Whitebkg_Blue">
  <a:themeElements>
    <a:clrScheme name="HDR Brand">
      <a:dk1>
        <a:sysClr val="windowText" lastClr="000000"/>
      </a:dk1>
      <a:lt1>
        <a:sysClr val="window" lastClr="FFFFFF"/>
      </a:lt1>
      <a:dk2>
        <a:srgbClr val="54585A"/>
      </a:dk2>
      <a:lt2>
        <a:srgbClr val="E3E4E5"/>
      </a:lt2>
      <a:accent1>
        <a:srgbClr val="4298B5"/>
      </a:accent1>
      <a:accent2>
        <a:srgbClr val="C8102E"/>
      </a:accent2>
      <a:accent3>
        <a:srgbClr val="FFC600"/>
      </a:accent3>
      <a:accent4>
        <a:srgbClr val="78BE20"/>
      </a:accent4>
      <a:accent5>
        <a:srgbClr val="004C97"/>
      </a:accent5>
      <a:accent6>
        <a:srgbClr val="772583"/>
      </a:accent6>
      <a:hlink>
        <a:srgbClr val="0070C0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HDR_Template_White_Background_and_Primary_Blue.pptx" id="{38B69A96-544A-4CE4-9BD8-5B5340B71765}" vid="{AC78A12B-566C-4777-96A3-1B039B92A3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044ED512717499B185FE5F0065F79" ma:contentTypeVersion="12" ma:contentTypeDescription="Create a new document." ma:contentTypeScope="" ma:versionID="d973a3f0b318fa2c9d2b63ae68ddaab5">
  <xsd:schema xmlns:xsd="http://www.w3.org/2001/XMLSchema" xmlns:xs="http://www.w3.org/2001/XMLSchema" xmlns:p="http://schemas.microsoft.com/office/2006/metadata/properties" xmlns:ns2="4f8b9330-1d00-4d14-a6c6-65a7609c24eb" xmlns:ns3="6882b266-b3a7-44be-9a5f-39d37ac62f02" targetNamespace="http://schemas.microsoft.com/office/2006/metadata/properties" ma:root="true" ma:fieldsID="92b45326de04ed133502db810259fb1e" ns2:_="" ns3:_="">
    <xsd:import namespace="4f8b9330-1d00-4d14-a6c6-65a7609c24eb"/>
    <xsd:import namespace="6882b266-b3a7-44be-9a5f-39d37ac62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9330-1d00-4d14-a6c6-65a7609c2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2b266-b3a7-44be-9a5f-39d37ac62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99DCD-8246-43E1-A6E3-60DE92297FA5}">
  <ds:schemaRefs>
    <ds:schemaRef ds:uri="4f8b9330-1d00-4d14-a6c6-65a7609c24eb"/>
    <ds:schemaRef ds:uri="6882b266-b3a7-44be-9a5f-39d37ac62f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97F9E9-3DB5-45F1-8046-099D90545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E8081-5A08-4CEC-98F7-B9DDB3604F60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882b266-b3a7-44be-9a5f-39d37ac62f02"/>
    <ds:schemaRef ds:uri="4f8b9330-1d00-4d14-a6c6-65a7609c24eb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530ee07-aa2b-47c7-bd4c-7cc545b5d455}" enabled="1" method="Standard" siteId="{3667e201-cbdc-48b3-9b42-5d2d3f16e2a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16x9_HDR_Template_White_Background_and_Primary_Blue (1)</Template>
  <TotalTime>1299</TotalTime>
  <Words>545</Words>
  <Application>Microsoft Office PowerPoint</Application>
  <PresentationFormat>Widescreen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Helvetica Neue</vt:lpstr>
      <vt:lpstr>Menlo</vt:lpstr>
      <vt:lpstr>HDR_Whitebkg_Blue</vt:lpstr>
      <vt:lpstr>Utilizing Drone Photogrammetry to Simply Visualize Coastal Flood Risk</vt:lpstr>
      <vt:lpstr>Basics of Drone Photogrammetry</vt:lpstr>
      <vt:lpstr>How can we use it?</vt:lpstr>
      <vt:lpstr>Investigate Normal MHHW Tide Levels</vt:lpstr>
      <vt:lpstr>Investigate Extreme/King Tide Levels</vt:lpstr>
      <vt:lpstr>Investigate Storm Water Levels</vt:lpstr>
      <vt:lpstr>Importance of Visualizing Coastal Flood Risk</vt:lpstr>
      <vt:lpstr>Questions?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(Content)</dc:title>
  <dc:creator>Brown, Nick</dc:creator>
  <cp:lastModifiedBy>Komita, Benjamin</cp:lastModifiedBy>
  <cp:revision>2</cp:revision>
  <dcterms:created xsi:type="dcterms:W3CDTF">2024-03-10T19:10:24Z</dcterms:created>
  <dcterms:modified xsi:type="dcterms:W3CDTF">2025-03-16T16:36:04Z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0x010100B4D044ED512717499B185FE5F0065F79</vt:lpwstr>
  </property>
  <property fmtid="{D5CDD505-2E9C-101B-9397-08002B2CF9AE}" pid="3" name="MSIP_Label_b530ee07-aa2b-47c7-bd4c-7cc545b5d455_Enabled">
    <vt:lpwstr>true</vt:lpwstr>
  </property>
  <property fmtid="{D5CDD505-2E9C-101B-9397-08002B2CF9AE}" pid="4" name="MSIP_Label_b530ee07-aa2b-47c7-bd4c-7cc545b5d455_SetDate">
    <vt:lpwstr>2024-06-21T15:27:13Z</vt:lpwstr>
  </property>
  <property fmtid="{D5CDD505-2E9C-101B-9397-08002B2CF9AE}" pid="5" name="MSIP_Label_b530ee07-aa2b-47c7-bd4c-7cc545b5d455_Method">
    <vt:lpwstr>Standard</vt:lpwstr>
  </property>
  <property fmtid="{D5CDD505-2E9C-101B-9397-08002B2CF9AE}" pid="6" name="MSIP_Label_b530ee07-aa2b-47c7-bd4c-7cc545b5d455_Name">
    <vt:lpwstr>HDR General Label</vt:lpwstr>
  </property>
  <property fmtid="{D5CDD505-2E9C-101B-9397-08002B2CF9AE}" pid="7" name="MSIP_Label_b530ee07-aa2b-47c7-bd4c-7cc545b5d455_SiteId">
    <vt:lpwstr>3667e201-cbdc-48b3-9b42-5d2d3f16e2a9</vt:lpwstr>
  </property>
  <property fmtid="{D5CDD505-2E9C-101B-9397-08002B2CF9AE}" pid="8" name="MSIP_Label_b530ee07-aa2b-47c7-bd4c-7cc545b5d455_ActionId">
    <vt:lpwstr>7e7876c9-45a4-4b4b-a37e-19aa987ee2c9</vt:lpwstr>
  </property>
  <property fmtid="{D5CDD505-2E9C-101B-9397-08002B2CF9AE}" pid="9" name="MSIP_Label_b530ee07-aa2b-47c7-bd4c-7cc545b5d455_ContentBits">
    <vt:lpwstr>0</vt:lpwstr>
  </property>
</Properties>
</file>