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4" r:id="rId4"/>
    <p:sldMasterId id="2147483855" r:id="rId5"/>
    <p:sldMasterId id="2147483873" r:id="rId6"/>
    <p:sldMasterId id="2147483929" r:id="rId7"/>
  </p:sldMasterIdLst>
  <p:notesMasterIdLst>
    <p:notesMasterId r:id="rId35"/>
  </p:notesMasterIdLst>
  <p:sldIdLst>
    <p:sldId id="872" r:id="rId8"/>
    <p:sldId id="643" r:id="rId9"/>
    <p:sldId id="873" r:id="rId10"/>
    <p:sldId id="874" r:id="rId11"/>
    <p:sldId id="996" r:id="rId12"/>
    <p:sldId id="997" r:id="rId13"/>
    <p:sldId id="1002" r:id="rId14"/>
    <p:sldId id="1004" r:id="rId15"/>
    <p:sldId id="1000" r:id="rId16"/>
    <p:sldId id="999" r:id="rId17"/>
    <p:sldId id="1132" r:id="rId18"/>
    <p:sldId id="1190" r:id="rId19"/>
    <p:sldId id="1191" r:id="rId20"/>
    <p:sldId id="1152" r:id="rId21"/>
    <p:sldId id="1153" r:id="rId22"/>
    <p:sldId id="1192" r:id="rId23"/>
    <p:sldId id="1193" r:id="rId24"/>
    <p:sldId id="1194" r:id="rId25"/>
    <p:sldId id="1154" r:id="rId26"/>
    <p:sldId id="1155" r:id="rId27"/>
    <p:sldId id="1156" r:id="rId28"/>
    <p:sldId id="1195" r:id="rId29"/>
    <p:sldId id="1160" r:id="rId30"/>
    <p:sldId id="1161" r:id="rId31"/>
    <p:sldId id="1157" r:id="rId32"/>
    <p:sldId id="576" r:id="rId33"/>
    <p:sldId id="1202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C77B1B-02E3-169E-BBFB-3DC8E85F1F60}" name="LaTourette, Shawn [DEP]" initials="LS[" userId="S::Shawn.LaTourette@dep.nj.gov::b42208a4-987c-440b-96cd-2657296a6920" providerId="AD"/>
  <p188:author id="{A2AFB353-C1A7-3124-DA5C-4E6683D774DB}" name="Mazzei, Vincent [DEP]" initials="MV[" userId="S::vincent.mazzei@dep.nj.gov::e6a90920-d445-40cd-826c-40bab62c636b" providerId="AD"/>
  <p188:author id="{5480E4CD-7313-F481-A9EB-B7B54CEF12A3}" name="Zarrillo, Lauren [DEP]" initials="ZL[" userId="S::Lauren.Zarrillo@dep.nj.gov::1027822d-28c9-49df-ba53-3311eb0ddc0f" providerId="AD"/>
  <p188:author id="{CE93ECF1-F6C8-D0ED-289F-67B17BDE5431}" name="Shawn M. LaTourette" initials="SML" userId="Shawn M. LaTourett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 M. LaTourette" initials="SML" lastIdx="2" clrIdx="0">
    <p:extLst>
      <p:ext uri="{19B8F6BF-5375-455C-9EA6-DF929625EA0E}">
        <p15:presenceInfo xmlns:p15="http://schemas.microsoft.com/office/powerpoint/2012/main" userId="Shawn M. LaTouret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F2D29"/>
    <a:srgbClr val="4D7731"/>
    <a:srgbClr val="76B54B"/>
    <a:srgbClr val="EAEAEA"/>
    <a:srgbClr val="A5A5A5"/>
    <a:srgbClr val="000000"/>
    <a:srgbClr val="FFFFFF"/>
    <a:srgbClr val="C48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C0EF95-30B3-447F-B6CE-208C1F164501}" v="101" dt="2025-03-19T01:29:02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zzei, Vincent [DEP]" userId="e6a90920-d445-40cd-826c-40bab62c636b" providerId="ADAL" clId="{CAC0EF95-30B3-447F-B6CE-208C1F164501}"/>
    <pc:docChg chg="undo custSel addSld delSld modSld sldOrd delMainMaster">
      <pc:chgData name="Mazzei, Vincent [DEP]" userId="e6a90920-d445-40cd-826c-40bab62c636b" providerId="ADAL" clId="{CAC0EF95-30B3-447F-B6CE-208C1F164501}" dt="2025-03-19T01:47:50.864" v="254" actId="478"/>
      <pc:docMkLst>
        <pc:docMk/>
      </pc:docMkLst>
      <pc:sldChg chg="del">
        <pc:chgData name="Mazzei, Vincent [DEP]" userId="e6a90920-d445-40cd-826c-40bab62c636b" providerId="ADAL" clId="{CAC0EF95-30B3-447F-B6CE-208C1F164501}" dt="2025-03-19T00:42:53.560" v="115" actId="47"/>
        <pc:sldMkLst>
          <pc:docMk/>
          <pc:sldMk cId="3125589055" sldId="282"/>
        </pc:sldMkLst>
      </pc:sldChg>
      <pc:sldChg chg="del">
        <pc:chgData name="Mazzei, Vincent [DEP]" userId="e6a90920-d445-40cd-826c-40bab62c636b" providerId="ADAL" clId="{CAC0EF95-30B3-447F-B6CE-208C1F164501}" dt="2025-03-19T00:42:52.744" v="113" actId="47"/>
        <pc:sldMkLst>
          <pc:docMk/>
          <pc:sldMk cId="965127385" sldId="283"/>
        </pc:sldMkLst>
      </pc:sldChg>
      <pc:sldChg chg="del">
        <pc:chgData name="Mazzei, Vincent [DEP]" userId="e6a90920-d445-40cd-826c-40bab62c636b" providerId="ADAL" clId="{CAC0EF95-30B3-447F-B6CE-208C1F164501}" dt="2025-03-19T00:42:51.812" v="110" actId="47"/>
        <pc:sldMkLst>
          <pc:docMk/>
          <pc:sldMk cId="712698491" sldId="298"/>
        </pc:sldMkLst>
      </pc:sldChg>
      <pc:sldChg chg="del ord">
        <pc:chgData name="Mazzei, Vincent [DEP]" userId="e6a90920-d445-40cd-826c-40bab62c636b" providerId="ADAL" clId="{CAC0EF95-30B3-447F-B6CE-208C1F164501}" dt="2025-03-19T01:43:28.931" v="251"/>
        <pc:sldMkLst>
          <pc:docMk/>
          <pc:sldMk cId="0" sldId="576"/>
        </pc:sldMkLst>
      </pc:sldChg>
      <pc:sldChg chg="modSp">
        <pc:chgData name="Mazzei, Vincent [DEP]" userId="e6a90920-d445-40cd-826c-40bab62c636b" providerId="ADAL" clId="{CAC0EF95-30B3-447F-B6CE-208C1F164501}" dt="2025-03-19T00:37:38.020" v="105" actId="20577"/>
        <pc:sldMkLst>
          <pc:docMk/>
          <pc:sldMk cId="2826079529" sldId="643"/>
        </pc:sldMkLst>
        <pc:spChg chg="mod">
          <ac:chgData name="Mazzei, Vincent [DEP]" userId="e6a90920-d445-40cd-826c-40bab62c636b" providerId="ADAL" clId="{CAC0EF95-30B3-447F-B6CE-208C1F164501}" dt="2025-03-19T00:37:38.020" v="105" actId="20577"/>
          <ac:spMkLst>
            <pc:docMk/>
            <pc:sldMk cId="2826079529" sldId="643"/>
            <ac:spMk id="2" creationId="{08F7BC4A-CA67-758B-EBCE-68AA524A5F80}"/>
          </ac:spMkLst>
        </pc:spChg>
      </pc:sldChg>
      <pc:sldChg chg="del">
        <pc:chgData name="Mazzei, Vincent [DEP]" userId="e6a90920-d445-40cd-826c-40bab62c636b" providerId="ADAL" clId="{CAC0EF95-30B3-447F-B6CE-208C1F164501}" dt="2025-03-19T00:56:23.644" v="144" actId="47"/>
        <pc:sldMkLst>
          <pc:docMk/>
          <pc:sldMk cId="3217673446" sldId="669"/>
        </pc:sldMkLst>
      </pc:sldChg>
      <pc:sldChg chg="del">
        <pc:chgData name="Mazzei, Vincent [DEP]" userId="e6a90920-d445-40cd-826c-40bab62c636b" providerId="ADAL" clId="{CAC0EF95-30B3-447F-B6CE-208C1F164501}" dt="2025-03-19T00:42:51.127" v="109" actId="47"/>
        <pc:sldMkLst>
          <pc:docMk/>
          <pc:sldMk cId="3508544508" sldId="730"/>
        </pc:sldMkLst>
      </pc:sldChg>
      <pc:sldChg chg="del">
        <pc:chgData name="Mazzei, Vincent [DEP]" userId="e6a90920-d445-40cd-826c-40bab62c636b" providerId="ADAL" clId="{CAC0EF95-30B3-447F-B6CE-208C1F164501}" dt="2025-03-19T00:42:54.145" v="116" actId="47"/>
        <pc:sldMkLst>
          <pc:docMk/>
          <pc:sldMk cId="3614506042" sldId="746"/>
        </pc:sldMkLst>
      </pc:sldChg>
      <pc:sldChg chg="del">
        <pc:chgData name="Mazzei, Vincent [DEP]" userId="e6a90920-d445-40cd-826c-40bab62c636b" providerId="ADAL" clId="{CAC0EF95-30B3-447F-B6CE-208C1F164501}" dt="2025-03-19T00:42:59.845" v="119" actId="47"/>
        <pc:sldMkLst>
          <pc:docMk/>
          <pc:sldMk cId="3841544230" sldId="837"/>
        </pc:sldMkLst>
      </pc:sldChg>
      <pc:sldChg chg="del">
        <pc:chgData name="Mazzei, Vincent [DEP]" userId="e6a90920-d445-40cd-826c-40bab62c636b" providerId="ADAL" clId="{CAC0EF95-30B3-447F-B6CE-208C1F164501}" dt="2025-03-19T00:43:00.276" v="120" actId="47"/>
        <pc:sldMkLst>
          <pc:docMk/>
          <pc:sldMk cId="2767966771" sldId="838"/>
        </pc:sldMkLst>
      </pc:sldChg>
      <pc:sldChg chg="del">
        <pc:chgData name="Mazzei, Vincent [DEP]" userId="e6a90920-d445-40cd-826c-40bab62c636b" providerId="ADAL" clId="{CAC0EF95-30B3-447F-B6CE-208C1F164501}" dt="2025-03-19T00:43:00.803" v="121" actId="47"/>
        <pc:sldMkLst>
          <pc:docMk/>
          <pc:sldMk cId="1198434789" sldId="839"/>
        </pc:sldMkLst>
      </pc:sldChg>
      <pc:sldChg chg="del">
        <pc:chgData name="Mazzei, Vincent [DEP]" userId="e6a90920-d445-40cd-826c-40bab62c636b" providerId="ADAL" clId="{CAC0EF95-30B3-447F-B6CE-208C1F164501}" dt="2025-03-19T00:42:52.481" v="112" actId="47"/>
        <pc:sldMkLst>
          <pc:docMk/>
          <pc:sldMk cId="899399003" sldId="870"/>
        </pc:sldMkLst>
      </pc:sldChg>
      <pc:sldChg chg="del">
        <pc:chgData name="Mazzei, Vincent [DEP]" userId="e6a90920-d445-40cd-826c-40bab62c636b" providerId="ADAL" clId="{CAC0EF95-30B3-447F-B6CE-208C1F164501}" dt="2025-03-19T00:42:53.098" v="114" actId="47"/>
        <pc:sldMkLst>
          <pc:docMk/>
          <pc:sldMk cId="1398562300" sldId="871"/>
        </pc:sldMkLst>
      </pc:sldChg>
      <pc:sldChg chg="addSp delSp modSp mod">
        <pc:chgData name="Mazzei, Vincent [DEP]" userId="e6a90920-d445-40cd-826c-40bab62c636b" providerId="ADAL" clId="{CAC0EF95-30B3-447F-B6CE-208C1F164501}" dt="2025-03-19T00:33:30.301" v="68" actId="962"/>
        <pc:sldMkLst>
          <pc:docMk/>
          <pc:sldMk cId="1633438396" sldId="872"/>
        </pc:sldMkLst>
        <pc:spChg chg="mod">
          <ac:chgData name="Mazzei, Vincent [DEP]" userId="e6a90920-d445-40cd-826c-40bab62c636b" providerId="ADAL" clId="{CAC0EF95-30B3-447F-B6CE-208C1F164501}" dt="2025-03-19T00:27:44.299" v="50" actId="207"/>
          <ac:spMkLst>
            <pc:docMk/>
            <pc:sldMk cId="1633438396" sldId="872"/>
            <ac:spMk id="5" creationId="{C101410B-48C0-41B8-AE0E-A61DB093C269}"/>
          </ac:spMkLst>
        </pc:spChg>
        <pc:spChg chg="add del mod">
          <ac:chgData name="Mazzei, Vincent [DEP]" userId="e6a90920-d445-40cd-826c-40bab62c636b" providerId="ADAL" clId="{CAC0EF95-30B3-447F-B6CE-208C1F164501}" dt="2025-03-19T00:25:37.152" v="40" actId="478"/>
          <ac:spMkLst>
            <pc:docMk/>
            <pc:sldMk cId="1633438396" sldId="872"/>
            <ac:spMk id="6" creationId="{D2D18C52-4AF8-C107-E6AA-E4C796CBB75E}"/>
          </ac:spMkLst>
        </pc:spChg>
        <pc:picChg chg="del">
          <ac:chgData name="Mazzei, Vincent [DEP]" userId="e6a90920-d445-40cd-826c-40bab62c636b" providerId="ADAL" clId="{CAC0EF95-30B3-447F-B6CE-208C1F164501}" dt="2025-03-19T00:24:29.378" v="36" actId="478"/>
          <ac:picMkLst>
            <pc:docMk/>
            <pc:sldMk cId="1633438396" sldId="872"/>
            <ac:picMk id="2" creationId="{85E6780C-ABFF-EC11-EB6F-8952A15458D8}"/>
          </ac:picMkLst>
        </pc:picChg>
        <pc:picChg chg="add del mod">
          <ac:chgData name="Mazzei, Vincent [DEP]" userId="e6a90920-d445-40cd-826c-40bab62c636b" providerId="ADAL" clId="{CAC0EF95-30B3-447F-B6CE-208C1F164501}" dt="2025-03-19T00:25:37.152" v="40" actId="478"/>
          <ac:picMkLst>
            <pc:docMk/>
            <pc:sldMk cId="1633438396" sldId="872"/>
            <ac:picMk id="4" creationId="{B5B18C0C-5F11-E458-8EC6-3EB661B022C8}"/>
          </ac:picMkLst>
        </pc:picChg>
        <pc:picChg chg="mod">
          <ac:chgData name="Mazzei, Vincent [DEP]" userId="e6a90920-d445-40cd-826c-40bab62c636b" providerId="ADAL" clId="{CAC0EF95-30B3-447F-B6CE-208C1F164501}" dt="2025-03-19T00:27:25.737" v="49" actId="1076"/>
          <ac:picMkLst>
            <pc:docMk/>
            <pc:sldMk cId="1633438396" sldId="872"/>
            <ac:picMk id="9" creationId="{E3FF0037-9B60-54BE-B686-86D850871B95}"/>
          </ac:picMkLst>
        </pc:picChg>
        <pc:picChg chg="add del mod">
          <ac:chgData name="Mazzei, Vincent [DEP]" userId="e6a90920-d445-40cd-826c-40bab62c636b" providerId="ADAL" clId="{CAC0EF95-30B3-447F-B6CE-208C1F164501}" dt="2025-03-19T00:31:40.467" v="51" actId="478"/>
          <ac:picMkLst>
            <pc:docMk/>
            <pc:sldMk cId="1633438396" sldId="872"/>
            <ac:picMk id="11" creationId="{C885BACC-D291-E198-8390-B16AEE1FC4E3}"/>
          </ac:picMkLst>
        </pc:picChg>
        <pc:picChg chg="add del mod">
          <ac:chgData name="Mazzei, Vincent [DEP]" userId="e6a90920-d445-40cd-826c-40bab62c636b" providerId="ADAL" clId="{CAC0EF95-30B3-447F-B6CE-208C1F164501}" dt="2025-03-19T00:33:08.260" v="60" actId="478"/>
          <ac:picMkLst>
            <pc:docMk/>
            <pc:sldMk cId="1633438396" sldId="872"/>
            <ac:picMk id="13" creationId="{D1CE9B2C-2609-AD4F-EBD4-B140BBD9942C}"/>
          </ac:picMkLst>
        </pc:picChg>
        <pc:picChg chg="add mod">
          <ac:chgData name="Mazzei, Vincent [DEP]" userId="e6a90920-d445-40cd-826c-40bab62c636b" providerId="ADAL" clId="{CAC0EF95-30B3-447F-B6CE-208C1F164501}" dt="2025-03-19T00:33:30.301" v="68" actId="962"/>
          <ac:picMkLst>
            <pc:docMk/>
            <pc:sldMk cId="1633438396" sldId="872"/>
            <ac:picMk id="15" creationId="{64D9D5BA-BC7B-1E1F-1302-2051CA5D530A}"/>
          </ac:picMkLst>
        </pc:picChg>
      </pc:sldChg>
      <pc:sldChg chg="del">
        <pc:chgData name="Mazzei, Vincent [DEP]" userId="e6a90920-d445-40cd-826c-40bab62c636b" providerId="ADAL" clId="{CAC0EF95-30B3-447F-B6CE-208C1F164501}" dt="2025-03-19T00:44:27.964" v="139"/>
        <pc:sldMkLst>
          <pc:docMk/>
          <pc:sldMk cId="908105134" sldId="996"/>
        </pc:sldMkLst>
      </pc:sldChg>
      <pc:sldChg chg="addSp modSp del delDesignElem">
        <pc:chgData name="Mazzei, Vincent [DEP]" userId="e6a90920-d445-40cd-826c-40bab62c636b" providerId="ADAL" clId="{CAC0EF95-30B3-447F-B6CE-208C1F164501}" dt="2025-03-19T00:58:33.072" v="154" actId="1076"/>
        <pc:sldMkLst>
          <pc:docMk/>
          <pc:sldMk cId="352020230" sldId="997"/>
        </pc:sldMkLst>
        <pc:spChg chg="add">
          <ac:chgData name="Mazzei, Vincent [DEP]" userId="e6a90920-d445-40cd-826c-40bab62c636b" providerId="ADAL" clId="{CAC0EF95-30B3-447F-B6CE-208C1F164501}" dt="2025-03-19T00:44:27.964" v="139"/>
          <ac:spMkLst>
            <pc:docMk/>
            <pc:sldMk cId="352020230" sldId="997"/>
            <ac:spMk id="197641" creationId="{9A926BDB-98EF-43B0-A66B-1A6EF8FB2835}"/>
          </ac:spMkLst>
        </pc:spChg>
        <pc:picChg chg="mod">
          <ac:chgData name="Mazzei, Vincent [DEP]" userId="e6a90920-d445-40cd-826c-40bab62c636b" providerId="ADAL" clId="{CAC0EF95-30B3-447F-B6CE-208C1F164501}" dt="2025-03-19T00:58:33.072" v="154" actId="1076"/>
          <ac:picMkLst>
            <pc:docMk/>
            <pc:sldMk cId="352020230" sldId="997"/>
            <ac:picMk id="197635" creationId="{00000000-0000-0000-0000-000000000000}"/>
          </ac:picMkLst>
        </pc:picChg>
        <pc:picChg chg="add">
          <ac:chgData name="Mazzei, Vincent [DEP]" userId="e6a90920-d445-40cd-826c-40bab62c636b" providerId="ADAL" clId="{CAC0EF95-30B3-447F-B6CE-208C1F164501}" dt="2025-03-19T00:44:27.964" v="139"/>
          <ac:picMkLst>
            <pc:docMk/>
            <pc:sldMk cId="352020230" sldId="997"/>
            <ac:picMk id="197643" creationId="{A722A754-56A5-43DA-ADE3-C2704FABA2DC}"/>
          </ac:picMkLst>
        </pc:picChg>
      </pc:sldChg>
      <pc:sldChg chg="addSp del delDesignElem">
        <pc:chgData name="Mazzei, Vincent [DEP]" userId="e6a90920-d445-40cd-826c-40bab62c636b" providerId="ADAL" clId="{CAC0EF95-30B3-447F-B6CE-208C1F164501}" dt="2025-03-19T01:43:14.119" v="249" actId="47"/>
        <pc:sldMkLst>
          <pc:docMk/>
          <pc:sldMk cId="2677915139" sldId="998"/>
        </pc:sldMkLst>
        <pc:spChg chg="add">
          <ac:chgData name="Mazzei, Vincent [DEP]" userId="e6a90920-d445-40cd-826c-40bab62c636b" providerId="ADAL" clId="{CAC0EF95-30B3-447F-B6CE-208C1F164501}" dt="2025-03-19T00:44:27.964" v="139"/>
          <ac:spMkLst>
            <pc:docMk/>
            <pc:sldMk cId="2677915139" sldId="998"/>
            <ac:spMk id="8" creationId="{9A926BDB-98EF-43B0-A66B-1A6EF8FB2835}"/>
          </ac:spMkLst>
        </pc:spChg>
        <pc:picChg chg="add">
          <ac:chgData name="Mazzei, Vincent [DEP]" userId="e6a90920-d445-40cd-826c-40bab62c636b" providerId="ADAL" clId="{CAC0EF95-30B3-447F-B6CE-208C1F164501}" dt="2025-03-19T00:44:27.964" v="139"/>
          <ac:picMkLst>
            <pc:docMk/>
            <pc:sldMk cId="2677915139" sldId="998"/>
            <ac:picMk id="10" creationId="{A722A754-56A5-43DA-ADE3-C2704FABA2DC}"/>
          </ac:picMkLst>
        </pc:picChg>
      </pc:sldChg>
      <pc:sldChg chg="add del">
        <pc:chgData name="Mazzei, Vincent [DEP]" userId="e6a90920-d445-40cd-826c-40bab62c636b" providerId="ADAL" clId="{CAC0EF95-30B3-447F-B6CE-208C1F164501}" dt="2025-03-19T01:37:13.195" v="231" actId="47"/>
        <pc:sldMkLst>
          <pc:docMk/>
          <pc:sldMk cId="1867063264" sldId="999"/>
        </pc:sldMkLst>
      </pc:sldChg>
      <pc:sldChg chg="modSp add del mod">
        <pc:chgData name="Mazzei, Vincent [DEP]" userId="e6a90920-d445-40cd-826c-40bab62c636b" providerId="ADAL" clId="{CAC0EF95-30B3-447F-B6CE-208C1F164501}" dt="2025-03-19T01:37:23.614" v="234" actId="47"/>
        <pc:sldMkLst>
          <pc:docMk/>
          <pc:sldMk cId="4208701446" sldId="1000"/>
        </pc:sldMkLst>
        <pc:spChg chg="mod">
          <ac:chgData name="Mazzei, Vincent [DEP]" userId="e6a90920-d445-40cd-826c-40bab62c636b" providerId="ADAL" clId="{CAC0EF95-30B3-447F-B6CE-208C1F164501}" dt="2025-03-19T00:59:04.956" v="192" actId="20577"/>
          <ac:spMkLst>
            <pc:docMk/>
            <pc:sldMk cId="4208701446" sldId="1000"/>
            <ac:spMk id="48131" creationId="{00000000-0000-0000-0000-000000000000}"/>
          </ac:spMkLst>
        </pc:spChg>
        <pc:spChg chg="mod">
          <ac:chgData name="Mazzei, Vincent [DEP]" userId="e6a90920-d445-40cd-826c-40bab62c636b" providerId="ADAL" clId="{CAC0EF95-30B3-447F-B6CE-208C1F164501}" dt="2025-03-19T00:34:35.489" v="91" actId="1076"/>
          <ac:spMkLst>
            <pc:docMk/>
            <pc:sldMk cId="4208701446" sldId="1000"/>
            <ac:spMk id="48132" creationId="{00000000-0000-0000-0000-000000000000}"/>
          </ac:spMkLst>
        </pc:spChg>
      </pc:sldChg>
      <pc:sldChg chg="addSp del delDesignElem">
        <pc:chgData name="Mazzei, Vincent [DEP]" userId="e6a90920-d445-40cd-826c-40bab62c636b" providerId="ADAL" clId="{CAC0EF95-30B3-447F-B6CE-208C1F164501}" dt="2025-03-19T00:57:43.178" v="149" actId="47"/>
        <pc:sldMkLst>
          <pc:docMk/>
          <pc:sldMk cId="1917435870" sldId="1002"/>
        </pc:sldMkLst>
        <pc:spChg chg="add">
          <ac:chgData name="Mazzei, Vincent [DEP]" userId="e6a90920-d445-40cd-826c-40bab62c636b" providerId="ADAL" clId="{CAC0EF95-30B3-447F-B6CE-208C1F164501}" dt="2025-03-19T00:44:27.964" v="139"/>
          <ac:spMkLst>
            <pc:docMk/>
            <pc:sldMk cId="1917435870" sldId="1002"/>
            <ac:spMk id="8" creationId="{9A926BDB-98EF-43B0-A66B-1A6EF8FB2835}"/>
          </ac:spMkLst>
        </pc:spChg>
        <pc:spChg chg="add">
          <ac:chgData name="Mazzei, Vincent [DEP]" userId="e6a90920-d445-40cd-826c-40bab62c636b" providerId="ADAL" clId="{CAC0EF95-30B3-447F-B6CE-208C1F164501}" dt="2025-03-19T00:44:27.964" v="139"/>
          <ac:spMkLst>
            <pc:docMk/>
            <pc:sldMk cId="1917435870" sldId="1002"/>
            <ac:spMk id="12" creationId="{90FADDEF-2C10-4B0B-868E-6A655B671DAC}"/>
          </ac:spMkLst>
        </pc:spChg>
        <pc:picChg chg="add">
          <ac:chgData name="Mazzei, Vincent [DEP]" userId="e6a90920-d445-40cd-826c-40bab62c636b" providerId="ADAL" clId="{CAC0EF95-30B3-447F-B6CE-208C1F164501}" dt="2025-03-19T00:44:27.964" v="139"/>
          <ac:picMkLst>
            <pc:docMk/>
            <pc:sldMk cId="1917435870" sldId="1002"/>
            <ac:picMk id="10" creationId="{A722A754-56A5-43DA-ADE3-C2704FABA2DC}"/>
          </ac:picMkLst>
        </pc:picChg>
      </pc:sldChg>
      <pc:sldChg chg="addSp del delDesignElem">
        <pc:chgData name="Mazzei, Vincent [DEP]" userId="e6a90920-d445-40cd-826c-40bab62c636b" providerId="ADAL" clId="{CAC0EF95-30B3-447F-B6CE-208C1F164501}" dt="2025-03-19T00:57:43.596" v="150" actId="47"/>
        <pc:sldMkLst>
          <pc:docMk/>
          <pc:sldMk cId="1309297181" sldId="1004"/>
        </pc:sldMkLst>
        <pc:spChg chg="add">
          <ac:chgData name="Mazzei, Vincent [DEP]" userId="e6a90920-d445-40cd-826c-40bab62c636b" providerId="ADAL" clId="{CAC0EF95-30B3-447F-B6CE-208C1F164501}" dt="2025-03-19T00:44:27.964" v="139"/>
          <ac:spMkLst>
            <pc:docMk/>
            <pc:sldMk cId="1309297181" sldId="1004"/>
            <ac:spMk id="14" creationId="{9A926BDB-98EF-43B0-A66B-1A6EF8FB2835}"/>
          </ac:spMkLst>
        </pc:spChg>
        <pc:spChg chg="add">
          <ac:chgData name="Mazzei, Vincent [DEP]" userId="e6a90920-d445-40cd-826c-40bab62c636b" providerId="ADAL" clId="{CAC0EF95-30B3-447F-B6CE-208C1F164501}" dt="2025-03-19T00:44:27.964" v="139"/>
          <ac:spMkLst>
            <pc:docMk/>
            <pc:sldMk cId="1309297181" sldId="1004"/>
            <ac:spMk id="16" creationId="{90FADDEF-2C10-4B0B-868E-6A655B671DAC}"/>
          </ac:spMkLst>
        </pc:spChg>
        <pc:picChg chg="add">
          <ac:chgData name="Mazzei, Vincent [DEP]" userId="e6a90920-d445-40cd-826c-40bab62c636b" providerId="ADAL" clId="{CAC0EF95-30B3-447F-B6CE-208C1F164501}" dt="2025-03-19T00:44:27.964" v="139"/>
          <ac:picMkLst>
            <pc:docMk/>
            <pc:sldMk cId="1309297181" sldId="1004"/>
            <ac:picMk id="15" creationId="{A722A754-56A5-43DA-ADE3-C2704FABA2DC}"/>
          </ac:picMkLst>
        </pc:picChg>
      </pc:sldChg>
      <pc:sldChg chg="del">
        <pc:chgData name="Mazzei, Vincent [DEP]" userId="e6a90920-d445-40cd-826c-40bab62c636b" providerId="ADAL" clId="{CAC0EF95-30B3-447F-B6CE-208C1F164501}" dt="2025-03-19T00:42:48.191" v="106" actId="47"/>
        <pc:sldMkLst>
          <pc:docMk/>
          <pc:sldMk cId="3379024772" sldId="1007"/>
        </pc:sldMkLst>
      </pc:sldChg>
      <pc:sldChg chg="del">
        <pc:chgData name="Mazzei, Vincent [DEP]" userId="e6a90920-d445-40cd-826c-40bab62c636b" providerId="ADAL" clId="{CAC0EF95-30B3-447F-B6CE-208C1F164501}" dt="2025-03-19T00:42:50.441" v="108" actId="47"/>
        <pc:sldMkLst>
          <pc:docMk/>
          <pc:sldMk cId="2692457536" sldId="1009"/>
        </pc:sldMkLst>
      </pc:sldChg>
      <pc:sldChg chg="del">
        <pc:chgData name="Mazzei, Vincent [DEP]" userId="e6a90920-d445-40cd-826c-40bab62c636b" providerId="ADAL" clId="{CAC0EF95-30B3-447F-B6CE-208C1F164501}" dt="2025-03-19T00:42:52.330" v="111" actId="47"/>
        <pc:sldMkLst>
          <pc:docMk/>
          <pc:sldMk cId="2794633955" sldId="1016"/>
        </pc:sldMkLst>
      </pc:sldChg>
      <pc:sldChg chg="del">
        <pc:chgData name="Mazzei, Vincent [DEP]" userId="e6a90920-d445-40cd-826c-40bab62c636b" providerId="ADAL" clId="{CAC0EF95-30B3-447F-B6CE-208C1F164501}" dt="2025-03-19T00:42:56.478" v="117" actId="47"/>
        <pc:sldMkLst>
          <pc:docMk/>
          <pc:sldMk cId="3226390257" sldId="1017"/>
        </pc:sldMkLst>
      </pc:sldChg>
      <pc:sldChg chg="del">
        <pc:chgData name="Mazzei, Vincent [DEP]" userId="e6a90920-d445-40cd-826c-40bab62c636b" providerId="ADAL" clId="{CAC0EF95-30B3-447F-B6CE-208C1F164501}" dt="2025-03-19T00:42:49.595" v="107" actId="47"/>
        <pc:sldMkLst>
          <pc:docMk/>
          <pc:sldMk cId="2720311171" sldId="1018"/>
        </pc:sldMkLst>
      </pc:sldChg>
      <pc:sldChg chg="del">
        <pc:chgData name="Mazzei, Vincent [DEP]" userId="e6a90920-d445-40cd-826c-40bab62c636b" providerId="ADAL" clId="{CAC0EF95-30B3-447F-B6CE-208C1F164501}" dt="2025-03-19T00:43:38.536" v="129" actId="47"/>
        <pc:sldMkLst>
          <pc:docMk/>
          <pc:sldMk cId="3622305848" sldId="1082"/>
        </pc:sldMkLst>
      </pc:sldChg>
      <pc:sldChg chg="del">
        <pc:chgData name="Mazzei, Vincent [DEP]" userId="e6a90920-d445-40cd-826c-40bab62c636b" providerId="ADAL" clId="{CAC0EF95-30B3-447F-B6CE-208C1F164501}" dt="2025-03-19T00:43:39.307" v="130" actId="47"/>
        <pc:sldMkLst>
          <pc:docMk/>
          <pc:sldMk cId="630492144" sldId="1083"/>
        </pc:sldMkLst>
      </pc:sldChg>
      <pc:sldChg chg="del">
        <pc:chgData name="Mazzei, Vincent [DEP]" userId="e6a90920-d445-40cd-826c-40bab62c636b" providerId="ADAL" clId="{CAC0EF95-30B3-447F-B6CE-208C1F164501}" dt="2025-03-19T00:43:40.335" v="131" actId="47"/>
        <pc:sldMkLst>
          <pc:docMk/>
          <pc:sldMk cId="1959120059" sldId="1085"/>
        </pc:sldMkLst>
      </pc:sldChg>
      <pc:sldChg chg="del">
        <pc:chgData name="Mazzei, Vincent [DEP]" userId="e6a90920-d445-40cd-826c-40bab62c636b" providerId="ADAL" clId="{CAC0EF95-30B3-447F-B6CE-208C1F164501}" dt="2025-03-19T00:43:40.965" v="132" actId="47"/>
        <pc:sldMkLst>
          <pc:docMk/>
          <pc:sldMk cId="3425261391" sldId="1086"/>
        </pc:sldMkLst>
      </pc:sldChg>
      <pc:sldChg chg="del">
        <pc:chgData name="Mazzei, Vincent [DEP]" userId="e6a90920-d445-40cd-826c-40bab62c636b" providerId="ADAL" clId="{CAC0EF95-30B3-447F-B6CE-208C1F164501}" dt="2025-03-19T00:43:41.550" v="133" actId="47"/>
        <pc:sldMkLst>
          <pc:docMk/>
          <pc:sldMk cId="1832449242" sldId="1087"/>
        </pc:sldMkLst>
      </pc:sldChg>
      <pc:sldChg chg="del">
        <pc:chgData name="Mazzei, Vincent [DEP]" userId="e6a90920-d445-40cd-826c-40bab62c636b" providerId="ADAL" clId="{CAC0EF95-30B3-447F-B6CE-208C1F164501}" dt="2025-03-19T00:43:37.985" v="128" actId="47"/>
        <pc:sldMkLst>
          <pc:docMk/>
          <pc:sldMk cId="2972210343" sldId="1090"/>
        </pc:sldMkLst>
      </pc:sldChg>
      <pc:sldChg chg="del">
        <pc:chgData name="Mazzei, Vincent [DEP]" userId="e6a90920-d445-40cd-826c-40bab62c636b" providerId="ADAL" clId="{CAC0EF95-30B3-447F-B6CE-208C1F164501}" dt="2025-03-19T00:43:37.503" v="127" actId="47"/>
        <pc:sldMkLst>
          <pc:docMk/>
          <pc:sldMk cId="3770193954" sldId="1108"/>
        </pc:sldMkLst>
      </pc:sldChg>
      <pc:sldChg chg="del">
        <pc:chgData name="Mazzei, Vincent [DEP]" userId="e6a90920-d445-40cd-826c-40bab62c636b" providerId="ADAL" clId="{CAC0EF95-30B3-447F-B6CE-208C1F164501}" dt="2025-03-19T01:30:00.124" v="225" actId="47"/>
        <pc:sldMkLst>
          <pc:docMk/>
          <pc:sldMk cId="2012896346" sldId="1110"/>
        </pc:sldMkLst>
      </pc:sldChg>
      <pc:sldChg chg="del">
        <pc:chgData name="Mazzei, Vincent [DEP]" userId="e6a90920-d445-40cd-826c-40bab62c636b" providerId="ADAL" clId="{CAC0EF95-30B3-447F-B6CE-208C1F164501}" dt="2025-03-19T00:42:58.813" v="118" actId="47"/>
        <pc:sldMkLst>
          <pc:docMk/>
          <pc:sldMk cId="105101832" sldId="1112"/>
        </pc:sldMkLst>
      </pc:sldChg>
      <pc:sldChg chg="del">
        <pc:chgData name="Mazzei, Vincent [DEP]" userId="e6a90920-d445-40cd-826c-40bab62c636b" providerId="ADAL" clId="{CAC0EF95-30B3-447F-B6CE-208C1F164501}" dt="2025-03-19T00:43:01.780" v="122" actId="47"/>
        <pc:sldMkLst>
          <pc:docMk/>
          <pc:sldMk cId="2325998915" sldId="1113"/>
        </pc:sldMkLst>
      </pc:sldChg>
      <pc:sldChg chg="modSp del mod">
        <pc:chgData name="Mazzei, Vincent [DEP]" userId="e6a90920-d445-40cd-826c-40bab62c636b" providerId="ADAL" clId="{CAC0EF95-30B3-447F-B6CE-208C1F164501}" dt="2025-03-19T00:23:55.437" v="16" actId="47"/>
        <pc:sldMkLst>
          <pc:docMk/>
          <pc:sldMk cId="3781681641" sldId="1114"/>
        </pc:sldMkLst>
        <pc:spChg chg="mod">
          <ac:chgData name="Mazzei, Vincent [DEP]" userId="e6a90920-d445-40cd-826c-40bab62c636b" providerId="ADAL" clId="{CAC0EF95-30B3-447F-B6CE-208C1F164501}" dt="2025-03-19T00:22:43.914" v="8" actId="20577"/>
          <ac:spMkLst>
            <pc:docMk/>
            <pc:sldMk cId="3781681641" sldId="1114"/>
            <ac:spMk id="5" creationId="{C101410B-48C0-41B8-AE0E-A61DB093C269}"/>
          </ac:spMkLst>
        </pc:spChg>
        <pc:spChg chg="mod">
          <ac:chgData name="Mazzei, Vincent [DEP]" userId="e6a90920-d445-40cd-826c-40bab62c636b" providerId="ADAL" clId="{CAC0EF95-30B3-447F-B6CE-208C1F164501}" dt="2025-03-19T00:23:02.779" v="15" actId="20577"/>
          <ac:spMkLst>
            <pc:docMk/>
            <pc:sldMk cId="3781681641" sldId="1114"/>
            <ac:spMk id="7" creationId="{53AE5B2F-2CD3-4E51-91D5-FEF8CE8FEFA9}"/>
          </ac:spMkLst>
        </pc:spChg>
      </pc:sldChg>
      <pc:sldChg chg="del">
        <pc:chgData name="Mazzei, Vincent [DEP]" userId="e6a90920-d445-40cd-826c-40bab62c636b" providerId="ADAL" clId="{CAC0EF95-30B3-447F-B6CE-208C1F164501}" dt="2025-03-19T00:43:02.680" v="123" actId="47"/>
        <pc:sldMkLst>
          <pc:docMk/>
          <pc:sldMk cId="617071509" sldId="1124"/>
        </pc:sldMkLst>
      </pc:sldChg>
      <pc:sldChg chg="del">
        <pc:chgData name="Mazzei, Vincent [DEP]" userId="e6a90920-d445-40cd-826c-40bab62c636b" providerId="ADAL" clId="{CAC0EF95-30B3-447F-B6CE-208C1F164501}" dt="2025-03-19T00:43:03.900" v="124" actId="47"/>
        <pc:sldMkLst>
          <pc:docMk/>
          <pc:sldMk cId="2549872087" sldId="1131"/>
        </pc:sldMkLst>
      </pc:sldChg>
      <pc:sldChg chg="delSp mod delAnim">
        <pc:chgData name="Mazzei, Vincent [DEP]" userId="e6a90920-d445-40cd-826c-40bab62c636b" providerId="ADAL" clId="{CAC0EF95-30B3-447F-B6CE-208C1F164501}" dt="2025-03-19T01:41:49.996" v="247" actId="478"/>
        <pc:sldMkLst>
          <pc:docMk/>
          <pc:sldMk cId="3236721841" sldId="1154"/>
        </pc:sldMkLst>
        <pc:spChg chg="del">
          <ac:chgData name="Mazzei, Vincent [DEP]" userId="e6a90920-d445-40cd-826c-40bab62c636b" providerId="ADAL" clId="{CAC0EF95-30B3-447F-B6CE-208C1F164501}" dt="2025-03-19T01:41:49.996" v="247" actId="478"/>
          <ac:spMkLst>
            <pc:docMk/>
            <pc:sldMk cId="3236721841" sldId="1154"/>
            <ac:spMk id="3" creationId="{134C787C-B627-D5E5-6E4C-2026BA458A61}"/>
          </ac:spMkLst>
        </pc:spChg>
      </pc:sldChg>
      <pc:sldChg chg="delSp mod delAnim">
        <pc:chgData name="Mazzei, Vincent [DEP]" userId="e6a90920-d445-40cd-826c-40bab62c636b" providerId="ADAL" clId="{CAC0EF95-30B3-447F-B6CE-208C1F164501}" dt="2025-03-19T01:47:50.864" v="254" actId="478"/>
        <pc:sldMkLst>
          <pc:docMk/>
          <pc:sldMk cId="2090375976" sldId="1157"/>
        </pc:sldMkLst>
        <pc:spChg chg="del">
          <ac:chgData name="Mazzei, Vincent [DEP]" userId="e6a90920-d445-40cd-826c-40bab62c636b" providerId="ADAL" clId="{CAC0EF95-30B3-447F-B6CE-208C1F164501}" dt="2025-03-19T01:47:47.952" v="253" actId="478"/>
          <ac:spMkLst>
            <pc:docMk/>
            <pc:sldMk cId="2090375976" sldId="1157"/>
            <ac:spMk id="2" creationId="{907DDCCA-18EA-8566-449F-93DB37E171AD}"/>
          </ac:spMkLst>
        </pc:spChg>
        <pc:spChg chg="del">
          <ac:chgData name="Mazzei, Vincent [DEP]" userId="e6a90920-d445-40cd-826c-40bab62c636b" providerId="ADAL" clId="{CAC0EF95-30B3-447F-B6CE-208C1F164501}" dt="2025-03-19T01:47:50.864" v="254" actId="478"/>
          <ac:spMkLst>
            <pc:docMk/>
            <pc:sldMk cId="2090375976" sldId="1157"/>
            <ac:spMk id="5" creationId="{C84DF625-6BA4-5573-0AD7-E3218D76A537}"/>
          </ac:spMkLst>
        </pc:spChg>
      </pc:sldChg>
      <pc:sldChg chg="delSp mod delAnim">
        <pc:chgData name="Mazzei, Vincent [DEP]" userId="e6a90920-d445-40cd-826c-40bab62c636b" providerId="ADAL" clId="{CAC0EF95-30B3-447F-B6CE-208C1F164501}" dt="2025-03-19T01:47:40.937" v="252" actId="478"/>
        <pc:sldMkLst>
          <pc:docMk/>
          <pc:sldMk cId="25863263" sldId="1160"/>
        </pc:sldMkLst>
        <pc:spChg chg="del">
          <ac:chgData name="Mazzei, Vincent [DEP]" userId="e6a90920-d445-40cd-826c-40bab62c636b" providerId="ADAL" clId="{CAC0EF95-30B3-447F-B6CE-208C1F164501}" dt="2025-03-19T01:47:40.937" v="252" actId="478"/>
          <ac:spMkLst>
            <pc:docMk/>
            <pc:sldMk cId="25863263" sldId="1160"/>
            <ac:spMk id="4" creationId="{28E0BBA5-9BF3-7074-D200-1399827D7A67}"/>
          </ac:spMkLst>
        </pc:spChg>
      </pc:sldChg>
      <pc:sldChg chg="delSp mod delAnim">
        <pc:chgData name="Mazzei, Vincent [DEP]" userId="e6a90920-d445-40cd-826c-40bab62c636b" providerId="ADAL" clId="{CAC0EF95-30B3-447F-B6CE-208C1F164501}" dt="2025-03-19T01:42:12.295" v="248" actId="478"/>
        <pc:sldMkLst>
          <pc:docMk/>
          <pc:sldMk cId="746706289" sldId="1161"/>
        </pc:sldMkLst>
        <pc:spChg chg="del">
          <ac:chgData name="Mazzei, Vincent [DEP]" userId="e6a90920-d445-40cd-826c-40bab62c636b" providerId="ADAL" clId="{CAC0EF95-30B3-447F-B6CE-208C1F164501}" dt="2025-03-19T01:42:12.295" v="248" actId="478"/>
          <ac:spMkLst>
            <pc:docMk/>
            <pc:sldMk cId="746706289" sldId="1161"/>
            <ac:spMk id="2" creationId="{BBE59F71-6F5D-EF3A-B294-245D657FFF06}"/>
          </ac:spMkLst>
        </pc:spChg>
      </pc:sldChg>
      <pc:sldChg chg="del">
        <pc:chgData name="Mazzei, Vincent [DEP]" userId="e6a90920-d445-40cd-826c-40bab62c636b" providerId="ADAL" clId="{CAC0EF95-30B3-447F-B6CE-208C1F164501}" dt="2025-03-19T01:41:44.751" v="246" actId="47"/>
        <pc:sldMkLst>
          <pc:docMk/>
          <pc:sldMk cId="1035509144" sldId="1166"/>
        </pc:sldMkLst>
      </pc:sldChg>
      <pc:sldChg chg="del">
        <pc:chgData name="Mazzei, Vincent [DEP]" userId="e6a90920-d445-40cd-826c-40bab62c636b" providerId="ADAL" clId="{CAC0EF95-30B3-447F-B6CE-208C1F164501}" dt="2025-03-19T01:37:44.734" v="240" actId="47"/>
        <pc:sldMkLst>
          <pc:docMk/>
          <pc:sldMk cId="2418546259" sldId="1181"/>
        </pc:sldMkLst>
      </pc:sldChg>
      <pc:sldChg chg="del">
        <pc:chgData name="Mazzei, Vincent [DEP]" userId="e6a90920-d445-40cd-826c-40bab62c636b" providerId="ADAL" clId="{CAC0EF95-30B3-447F-B6CE-208C1F164501}" dt="2025-03-19T01:37:45.614" v="241" actId="47"/>
        <pc:sldMkLst>
          <pc:docMk/>
          <pc:sldMk cId="158260383" sldId="1183"/>
        </pc:sldMkLst>
      </pc:sldChg>
      <pc:sldChg chg="addSp delSp modSp mod">
        <pc:chgData name="Mazzei, Vincent [DEP]" userId="e6a90920-d445-40cd-826c-40bab62c636b" providerId="ADAL" clId="{CAC0EF95-30B3-447F-B6CE-208C1F164501}" dt="2025-03-19T01:25:24.026" v="199" actId="962"/>
        <pc:sldMkLst>
          <pc:docMk/>
          <pc:sldMk cId="1324896839" sldId="1192"/>
        </pc:sldMkLst>
        <pc:picChg chg="del">
          <ac:chgData name="Mazzei, Vincent [DEP]" userId="e6a90920-d445-40cd-826c-40bab62c636b" providerId="ADAL" clId="{CAC0EF95-30B3-447F-B6CE-208C1F164501}" dt="2025-03-19T01:25:05.515" v="193" actId="478"/>
          <ac:picMkLst>
            <pc:docMk/>
            <pc:sldMk cId="1324896839" sldId="1192"/>
            <ac:picMk id="3" creationId="{4A838EAB-0BED-C963-1ADC-A844EFF39489}"/>
          </ac:picMkLst>
        </pc:picChg>
        <pc:picChg chg="add mod">
          <ac:chgData name="Mazzei, Vincent [DEP]" userId="e6a90920-d445-40cd-826c-40bab62c636b" providerId="ADAL" clId="{CAC0EF95-30B3-447F-B6CE-208C1F164501}" dt="2025-03-19T01:25:24.026" v="199" actId="962"/>
          <ac:picMkLst>
            <pc:docMk/>
            <pc:sldMk cId="1324896839" sldId="1192"/>
            <ac:picMk id="4" creationId="{EF7526B5-946D-4085-A798-F766D601EA37}"/>
          </ac:picMkLst>
        </pc:picChg>
      </pc:sldChg>
      <pc:sldChg chg="addSp delSp modSp mod">
        <pc:chgData name="Mazzei, Vincent [DEP]" userId="e6a90920-d445-40cd-826c-40bab62c636b" providerId="ADAL" clId="{CAC0EF95-30B3-447F-B6CE-208C1F164501}" dt="2025-03-19T01:25:35.932" v="202" actId="962"/>
        <pc:sldMkLst>
          <pc:docMk/>
          <pc:sldMk cId="2911884000" sldId="1193"/>
        </pc:sldMkLst>
        <pc:picChg chg="del">
          <ac:chgData name="Mazzei, Vincent [DEP]" userId="e6a90920-d445-40cd-826c-40bab62c636b" providerId="ADAL" clId="{CAC0EF95-30B3-447F-B6CE-208C1F164501}" dt="2025-03-19T01:25:07.276" v="194" actId="478"/>
          <ac:picMkLst>
            <pc:docMk/>
            <pc:sldMk cId="2911884000" sldId="1193"/>
            <ac:picMk id="3" creationId="{339965D0-887F-8FD4-99DB-DB1DA560B920}"/>
          </ac:picMkLst>
        </pc:picChg>
        <pc:picChg chg="add mod">
          <ac:chgData name="Mazzei, Vincent [DEP]" userId="e6a90920-d445-40cd-826c-40bab62c636b" providerId="ADAL" clId="{CAC0EF95-30B3-447F-B6CE-208C1F164501}" dt="2025-03-19T01:25:35.932" v="202" actId="962"/>
          <ac:picMkLst>
            <pc:docMk/>
            <pc:sldMk cId="2911884000" sldId="1193"/>
            <ac:picMk id="4" creationId="{47BB7C3B-4809-9C44-3F75-86E3B7177A0C}"/>
          </ac:picMkLst>
        </pc:picChg>
      </pc:sldChg>
      <pc:sldChg chg="addSp delSp modSp mod">
        <pc:chgData name="Mazzei, Vincent [DEP]" userId="e6a90920-d445-40cd-826c-40bab62c636b" providerId="ADAL" clId="{CAC0EF95-30B3-447F-B6CE-208C1F164501}" dt="2025-03-19T01:29:03.725" v="224" actId="962"/>
        <pc:sldMkLst>
          <pc:docMk/>
          <pc:sldMk cId="146456581" sldId="1194"/>
        </pc:sldMkLst>
        <pc:picChg chg="del">
          <ac:chgData name="Mazzei, Vincent [DEP]" userId="e6a90920-d445-40cd-826c-40bab62c636b" providerId="ADAL" clId="{CAC0EF95-30B3-447F-B6CE-208C1F164501}" dt="2025-03-19T01:25:09.531" v="195" actId="478"/>
          <ac:picMkLst>
            <pc:docMk/>
            <pc:sldMk cId="146456581" sldId="1194"/>
            <ac:picMk id="3" creationId="{79705A33-0664-530C-7350-A68FD30FFD22}"/>
          </ac:picMkLst>
        </pc:picChg>
        <pc:picChg chg="add del mod">
          <ac:chgData name="Mazzei, Vincent [DEP]" userId="e6a90920-d445-40cd-826c-40bab62c636b" providerId="ADAL" clId="{CAC0EF95-30B3-447F-B6CE-208C1F164501}" dt="2025-03-19T01:27:44.052" v="213" actId="478"/>
          <ac:picMkLst>
            <pc:docMk/>
            <pc:sldMk cId="146456581" sldId="1194"/>
            <ac:picMk id="4" creationId="{24FFA78B-AD51-393F-B690-33651166A7C3}"/>
          </ac:picMkLst>
        </pc:picChg>
        <pc:picChg chg="add del mod">
          <ac:chgData name="Mazzei, Vincent [DEP]" userId="e6a90920-d445-40cd-826c-40bab62c636b" providerId="ADAL" clId="{CAC0EF95-30B3-447F-B6CE-208C1F164501}" dt="2025-03-19T01:27:49.851" v="217" actId="478"/>
          <ac:picMkLst>
            <pc:docMk/>
            <pc:sldMk cId="146456581" sldId="1194"/>
            <ac:picMk id="6" creationId="{67846203-C51F-E163-BA4D-B6DCEEFE1AD2}"/>
          </ac:picMkLst>
        </pc:picChg>
        <pc:picChg chg="add del mod">
          <ac:chgData name="Mazzei, Vincent [DEP]" userId="e6a90920-d445-40cd-826c-40bab62c636b" providerId="ADAL" clId="{CAC0EF95-30B3-447F-B6CE-208C1F164501}" dt="2025-03-19T01:29:00.333" v="221" actId="478"/>
          <ac:picMkLst>
            <pc:docMk/>
            <pc:sldMk cId="146456581" sldId="1194"/>
            <ac:picMk id="8" creationId="{AF9BE284-0E97-24A7-610E-50B8D4703DFF}"/>
          </ac:picMkLst>
        </pc:picChg>
        <pc:picChg chg="add mod">
          <ac:chgData name="Mazzei, Vincent [DEP]" userId="e6a90920-d445-40cd-826c-40bab62c636b" providerId="ADAL" clId="{CAC0EF95-30B3-447F-B6CE-208C1F164501}" dt="2025-03-19T01:29:03.725" v="224" actId="962"/>
          <ac:picMkLst>
            <pc:docMk/>
            <pc:sldMk cId="146456581" sldId="1194"/>
            <ac:picMk id="10" creationId="{71D3F2DF-CFC0-44BA-CC31-10C180B08D9B}"/>
          </ac:picMkLst>
        </pc:picChg>
      </pc:sldChg>
      <pc:sldChg chg="addSp delSp modSp mod ord">
        <pc:chgData name="Mazzei, Vincent [DEP]" userId="e6a90920-d445-40cd-826c-40bab62c636b" providerId="ADAL" clId="{CAC0EF95-30B3-447F-B6CE-208C1F164501}" dt="2025-03-19T01:41:08.384" v="245"/>
        <pc:sldMkLst>
          <pc:docMk/>
          <pc:sldMk cId="4272943327" sldId="1195"/>
        </pc:sldMkLst>
        <pc:picChg chg="del">
          <ac:chgData name="Mazzei, Vincent [DEP]" userId="e6a90920-d445-40cd-826c-40bab62c636b" providerId="ADAL" clId="{CAC0EF95-30B3-447F-B6CE-208C1F164501}" dt="2025-03-19T01:25:12.090" v="196" actId="478"/>
          <ac:picMkLst>
            <pc:docMk/>
            <pc:sldMk cId="4272943327" sldId="1195"/>
            <ac:picMk id="3" creationId="{B7BA7CF4-D076-9965-DABE-B57759D84665}"/>
          </ac:picMkLst>
        </pc:picChg>
        <pc:picChg chg="add del mod">
          <ac:chgData name="Mazzei, Vincent [DEP]" userId="e6a90920-d445-40cd-826c-40bab62c636b" providerId="ADAL" clId="{CAC0EF95-30B3-447F-B6CE-208C1F164501}" dt="2025-03-19T01:26:05.419" v="209" actId="478"/>
          <ac:picMkLst>
            <pc:docMk/>
            <pc:sldMk cId="4272943327" sldId="1195"/>
            <ac:picMk id="4" creationId="{FDF2C2F1-64B1-F5F9-FC6B-F4745C096A1C}"/>
          </ac:picMkLst>
        </pc:picChg>
        <pc:picChg chg="add mod">
          <ac:chgData name="Mazzei, Vincent [DEP]" userId="e6a90920-d445-40cd-826c-40bab62c636b" providerId="ADAL" clId="{CAC0EF95-30B3-447F-B6CE-208C1F164501}" dt="2025-03-19T01:26:10.851" v="212" actId="962"/>
          <ac:picMkLst>
            <pc:docMk/>
            <pc:sldMk cId="4272943327" sldId="1195"/>
            <ac:picMk id="6" creationId="{CCA90998-31D7-0344-D169-BA40D6F0AB93}"/>
          </ac:picMkLst>
        </pc:picChg>
      </pc:sldChg>
      <pc:sldChg chg="del">
        <pc:chgData name="Mazzei, Vincent [DEP]" userId="e6a90920-d445-40cd-826c-40bab62c636b" providerId="ADAL" clId="{CAC0EF95-30B3-447F-B6CE-208C1F164501}" dt="2025-03-19T00:43:22.052" v="126" actId="47"/>
        <pc:sldMkLst>
          <pc:docMk/>
          <pc:sldMk cId="3880448381" sldId="1196"/>
        </pc:sldMkLst>
      </pc:sldChg>
      <pc:sldChg chg="del">
        <pc:chgData name="Mazzei, Vincent [DEP]" userId="e6a90920-d445-40cd-826c-40bab62c636b" providerId="ADAL" clId="{CAC0EF95-30B3-447F-B6CE-208C1F164501}" dt="2025-03-19T01:37:40.694" v="235" actId="47"/>
        <pc:sldMkLst>
          <pc:docMk/>
          <pc:sldMk cId="3695381757" sldId="1197"/>
        </pc:sldMkLst>
      </pc:sldChg>
      <pc:sldChg chg="del">
        <pc:chgData name="Mazzei, Vincent [DEP]" userId="e6a90920-d445-40cd-826c-40bab62c636b" providerId="ADAL" clId="{CAC0EF95-30B3-447F-B6CE-208C1F164501}" dt="2025-03-19T01:37:40.870" v="236" actId="47"/>
        <pc:sldMkLst>
          <pc:docMk/>
          <pc:sldMk cId="2701802171" sldId="1198"/>
        </pc:sldMkLst>
      </pc:sldChg>
      <pc:sldChg chg="del">
        <pc:chgData name="Mazzei, Vincent [DEP]" userId="e6a90920-d445-40cd-826c-40bab62c636b" providerId="ADAL" clId="{CAC0EF95-30B3-447F-B6CE-208C1F164501}" dt="2025-03-19T01:37:41.127" v="237" actId="47"/>
        <pc:sldMkLst>
          <pc:docMk/>
          <pc:sldMk cId="1748548015" sldId="1199"/>
        </pc:sldMkLst>
      </pc:sldChg>
      <pc:sldChg chg="del">
        <pc:chgData name="Mazzei, Vincent [DEP]" userId="e6a90920-d445-40cd-826c-40bab62c636b" providerId="ADAL" clId="{CAC0EF95-30B3-447F-B6CE-208C1F164501}" dt="2025-03-19T01:37:41.629" v="238" actId="47"/>
        <pc:sldMkLst>
          <pc:docMk/>
          <pc:sldMk cId="1713145532" sldId="1200"/>
        </pc:sldMkLst>
      </pc:sldChg>
      <pc:sldChg chg="del">
        <pc:chgData name="Mazzei, Vincent [DEP]" userId="e6a90920-d445-40cd-826c-40bab62c636b" providerId="ADAL" clId="{CAC0EF95-30B3-447F-B6CE-208C1F164501}" dt="2025-03-19T01:37:43.430" v="239" actId="47"/>
        <pc:sldMkLst>
          <pc:docMk/>
          <pc:sldMk cId="426690199" sldId="1201"/>
        </pc:sldMkLst>
      </pc:sldChg>
      <pc:sldChg chg="del">
        <pc:chgData name="Mazzei, Vincent [DEP]" userId="e6a90920-d445-40cd-826c-40bab62c636b" providerId="ADAL" clId="{CAC0EF95-30B3-447F-B6CE-208C1F164501}" dt="2025-03-19T01:37:18.366" v="232" actId="47"/>
        <pc:sldMkLst>
          <pc:docMk/>
          <pc:sldMk cId="1415455591" sldId="1203"/>
        </pc:sldMkLst>
      </pc:sldChg>
      <pc:sldChg chg="del">
        <pc:chgData name="Mazzei, Vincent [DEP]" userId="e6a90920-d445-40cd-826c-40bab62c636b" providerId="ADAL" clId="{CAC0EF95-30B3-447F-B6CE-208C1F164501}" dt="2025-03-19T00:43:04.717" v="125" actId="47"/>
        <pc:sldMkLst>
          <pc:docMk/>
          <pc:sldMk cId="3590143792" sldId="1203"/>
        </pc:sldMkLst>
      </pc:sldChg>
      <pc:sldChg chg="del">
        <pc:chgData name="Mazzei, Vincent [DEP]" userId="e6a90920-d445-40cd-826c-40bab62c636b" providerId="ADAL" clId="{CAC0EF95-30B3-447F-B6CE-208C1F164501}" dt="2025-03-19T00:56:52.939" v="147"/>
        <pc:sldMkLst>
          <pc:docMk/>
          <pc:sldMk cId="3773592535" sldId="1203"/>
        </pc:sldMkLst>
      </pc:sldChg>
      <pc:sldMasterChg chg="del delSldLayout">
        <pc:chgData name="Mazzei, Vincent [DEP]" userId="e6a90920-d445-40cd-826c-40bab62c636b" providerId="ADAL" clId="{CAC0EF95-30B3-447F-B6CE-208C1F164501}" dt="2025-03-19T00:42:58.813" v="118" actId="47"/>
        <pc:sldMasterMkLst>
          <pc:docMk/>
          <pc:sldMasterMk cId="1240648343" sldId="2147483892"/>
        </pc:sldMasterMkLst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1067729746" sldId="2147483893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694125286" sldId="2147483894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1570785030" sldId="2147483895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3344610917" sldId="2147483896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1734676756" sldId="2147483897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1366307073" sldId="2147483898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1350419821" sldId="2147483899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425667272" sldId="2147483900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4258986367" sldId="2147483901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2663182334" sldId="2147483902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2414243429" sldId="2147483903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2332185081" sldId="2147483904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103016987" sldId="2147483905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3167515069" sldId="2147483906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1004772693" sldId="2147483907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4233844409" sldId="2147483908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8.813" v="118" actId="47"/>
          <pc:sldLayoutMkLst>
            <pc:docMk/>
            <pc:sldMasterMk cId="1240648343" sldId="2147483892"/>
            <pc:sldLayoutMk cId="871314640" sldId="2147483909"/>
          </pc:sldLayoutMkLst>
        </pc:sldLayoutChg>
      </pc:sldMasterChg>
      <pc:sldMasterChg chg="del delSldLayout">
        <pc:chgData name="Mazzei, Vincent [DEP]" userId="e6a90920-d445-40cd-826c-40bab62c636b" providerId="ADAL" clId="{CAC0EF95-30B3-447F-B6CE-208C1F164501}" dt="2025-03-19T00:42:51.812" v="110" actId="47"/>
        <pc:sldMasterMkLst>
          <pc:docMk/>
          <pc:sldMasterMk cId="115567895" sldId="2147483910"/>
        </pc:sldMasterMkLst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69223632" sldId="2147483911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1061148976" sldId="2147483912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3916968135" sldId="2147483913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173337429" sldId="2147483914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576314538" sldId="2147483915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4062760613" sldId="2147483916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2700402557" sldId="2147483917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2876583288" sldId="2147483918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4217894284" sldId="2147483919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721257269" sldId="2147483920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1945651232" sldId="2147483921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1922820863" sldId="2147483922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1596332457" sldId="2147483923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3072081304" sldId="2147483924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3850141410" sldId="2147483925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1798309689" sldId="2147483926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812" v="110" actId="47"/>
          <pc:sldLayoutMkLst>
            <pc:docMk/>
            <pc:sldMasterMk cId="115567895" sldId="2147483910"/>
            <pc:sldLayoutMk cId="3331784717" sldId="2147483927"/>
          </pc:sldLayoutMkLst>
        </pc:sldLayoutChg>
        <pc:sldLayoutChg chg="del">
          <pc:chgData name="Mazzei, Vincent [DEP]" userId="e6a90920-d445-40cd-826c-40bab62c636b" providerId="ADAL" clId="{CAC0EF95-30B3-447F-B6CE-208C1F164501}" dt="2025-03-19T00:42:51.127" v="109" actId="47"/>
          <pc:sldLayoutMkLst>
            <pc:docMk/>
            <pc:sldMasterMk cId="115567895" sldId="2147483910"/>
            <pc:sldLayoutMk cId="2511739180" sldId="2147483928"/>
          </pc:sldLayoutMkLst>
        </pc:sldLayoutChg>
      </pc:sldMasterChg>
      <pc:sldMasterChg chg="delSldLayout">
        <pc:chgData name="Mazzei, Vincent [DEP]" userId="e6a90920-d445-40cd-826c-40bab62c636b" providerId="ADAL" clId="{CAC0EF95-30B3-447F-B6CE-208C1F164501}" dt="2025-03-19T00:42:54.145" v="116" actId="47"/>
        <pc:sldMasterMkLst>
          <pc:docMk/>
          <pc:sldMasterMk cId="3969074804" sldId="2147483929"/>
        </pc:sldMasterMkLst>
        <pc:sldLayoutChg chg="del">
          <pc:chgData name="Mazzei, Vincent [DEP]" userId="e6a90920-d445-40cd-826c-40bab62c636b" providerId="ADAL" clId="{CAC0EF95-30B3-447F-B6CE-208C1F164501}" dt="2025-03-19T00:42:54.145" v="116" actId="47"/>
          <pc:sldLayoutMkLst>
            <pc:docMk/>
            <pc:sldMasterMk cId="3969074804" sldId="2147483929"/>
            <pc:sldLayoutMk cId="1609455525" sldId="214748394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685F07-65ED-473C-A092-3B26BA80BF26}" type="doc">
      <dgm:prSet loTypeId="urn:microsoft.com/office/officeart/2005/8/layout/hProcess9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522261-C569-4E28-A0BC-1C42B7F2C40E}">
      <dgm:prSet custT="1"/>
      <dgm:spPr/>
      <dgm:t>
        <a:bodyPr/>
        <a:lstStyle/>
        <a:p>
          <a:pPr algn="ctr"/>
          <a:r>
            <a:rPr lang="en-US" sz="1600" b="1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Sea Level Rise = </a:t>
          </a:r>
          <a:r>
            <a:rPr lang="en-US" sz="1400" b="0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More land regularly or permanently inundated</a:t>
          </a:r>
        </a:p>
      </dgm:t>
    </dgm:pt>
    <dgm:pt modelId="{7FA5F222-15D5-4808-8F7C-E7C46CB4B18F}" type="parTrans" cxnId="{298F187C-04FC-4651-96A7-B33185F2823C}">
      <dgm:prSet/>
      <dgm:spPr/>
      <dgm:t>
        <a:bodyPr/>
        <a:lstStyle/>
        <a:p>
          <a:endParaRPr lang="en-US" sz="1600"/>
        </a:p>
      </dgm:t>
    </dgm:pt>
    <dgm:pt modelId="{06664707-69B8-4A3B-A8AF-C7894B55D216}" type="sibTrans" cxnId="{298F187C-04FC-4651-96A7-B33185F2823C}">
      <dgm:prSet phldrT="1" phldr="0" custT="1"/>
      <dgm:spPr/>
      <dgm:t>
        <a:bodyPr/>
        <a:lstStyle/>
        <a:p>
          <a:endParaRPr lang="en-US"/>
        </a:p>
      </dgm:t>
    </dgm:pt>
    <dgm:pt modelId="{8CC7B7EA-C367-4CB8-B3E7-939B8EB810B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1600" b="1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More Inundation = </a:t>
          </a:r>
        </a:p>
        <a:p>
          <a:pPr algn="ctr">
            <a:spcAft>
              <a:spcPct val="35000"/>
            </a:spcAft>
          </a:pPr>
          <a:r>
            <a:rPr lang="en-US" sz="1600" b="0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Higher flood elevations</a:t>
          </a:r>
        </a:p>
      </dgm:t>
    </dgm:pt>
    <dgm:pt modelId="{C6491668-BB85-43ED-937D-7880E49BCEB6}" type="parTrans" cxnId="{B7598AD7-69EF-4B38-80AB-4C6B76FA5519}">
      <dgm:prSet/>
      <dgm:spPr/>
      <dgm:t>
        <a:bodyPr/>
        <a:lstStyle/>
        <a:p>
          <a:endParaRPr lang="en-US" sz="1600"/>
        </a:p>
      </dgm:t>
    </dgm:pt>
    <dgm:pt modelId="{91754F00-03A6-4186-B46D-1BBEDAECF262}" type="sibTrans" cxnId="{B7598AD7-69EF-4B38-80AB-4C6B76FA5519}">
      <dgm:prSet phldrT="2" phldr="0" custT="1"/>
      <dgm:spPr/>
      <dgm:t>
        <a:bodyPr/>
        <a:lstStyle/>
        <a:p>
          <a:endParaRPr lang="en-US"/>
        </a:p>
      </dgm:t>
    </dgm:pt>
    <dgm:pt modelId="{04638EA7-14AB-45FC-99D1-AA3F22B60045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1600" b="1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Higher Elevations = </a:t>
          </a:r>
        </a:p>
        <a:p>
          <a:pPr algn="ctr">
            <a:spcAft>
              <a:spcPct val="35000"/>
            </a:spcAft>
          </a:pPr>
          <a:r>
            <a:rPr lang="en-US" sz="1600" b="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More recurring flood damage</a:t>
          </a:r>
          <a:endParaRPr lang="en-US" sz="1600" b="0"/>
        </a:p>
      </dgm:t>
    </dgm:pt>
    <dgm:pt modelId="{B0AC9226-EDCF-42B2-8187-ED360C8A94AD}" type="parTrans" cxnId="{4C6AD496-08BB-41C4-8F97-C8AB3C830D8E}">
      <dgm:prSet/>
      <dgm:spPr/>
      <dgm:t>
        <a:bodyPr/>
        <a:lstStyle/>
        <a:p>
          <a:endParaRPr lang="en-US" sz="1600"/>
        </a:p>
      </dgm:t>
    </dgm:pt>
    <dgm:pt modelId="{D98532BF-94E8-4747-BC5A-3AD98FD3C831}" type="sibTrans" cxnId="{4C6AD496-08BB-41C4-8F97-C8AB3C830D8E}">
      <dgm:prSet phldrT="3" phldr="0"/>
      <dgm:spPr/>
      <dgm:t>
        <a:bodyPr/>
        <a:lstStyle/>
        <a:p>
          <a:endParaRPr lang="en-US"/>
        </a:p>
      </dgm:t>
    </dgm:pt>
    <dgm:pt modelId="{DA758F2F-3D00-4F28-B729-C114E42E5153}" type="pres">
      <dgm:prSet presAssocID="{EB685F07-65ED-473C-A092-3B26BA80BF2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534872-C9A6-45E6-8331-174F3F454C1F}" type="pres">
      <dgm:prSet presAssocID="{EB685F07-65ED-473C-A092-3B26BA80BF26}" presName="arrow" presStyleLbl="bgShp" presStyleIdx="0" presStyleCnt="1"/>
      <dgm:spPr/>
    </dgm:pt>
    <dgm:pt modelId="{48E00B30-1615-4563-9462-7961D01C9220}" type="pres">
      <dgm:prSet presAssocID="{EB685F07-65ED-473C-A092-3B26BA80BF26}" presName="linearProcess" presStyleCnt="0"/>
      <dgm:spPr/>
    </dgm:pt>
    <dgm:pt modelId="{42293AB1-3BB6-4AE4-A2B6-0B3D175E0F8F}" type="pres">
      <dgm:prSet presAssocID="{7B522261-C569-4E28-A0BC-1C42B7F2C40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F96BD-FDED-46BF-81A9-FABB491C0DD5}" type="pres">
      <dgm:prSet presAssocID="{06664707-69B8-4A3B-A8AF-C7894B55D216}" presName="sibTrans" presStyleCnt="0"/>
      <dgm:spPr/>
    </dgm:pt>
    <dgm:pt modelId="{56D16777-8006-4EA1-A761-882A6F60F58C}" type="pres">
      <dgm:prSet presAssocID="{8CC7B7EA-C367-4CB8-B3E7-939B8EB810B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0A925-5DDC-4B25-9AF8-E567A1145EAA}" type="pres">
      <dgm:prSet presAssocID="{91754F00-03A6-4186-B46D-1BBEDAECF262}" presName="sibTrans" presStyleCnt="0"/>
      <dgm:spPr/>
    </dgm:pt>
    <dgm:pt modelId="{4169F55E-D69C-42AC-9AFD-D368320E295A}" type="pres">
      <dgm:prSet presAssocID="{04638EA7-14AB-45FC-99D1-AA3F22B60045}" presName="textNode" presStyleLbl="node1" presStyleIdx="2" presStyleCnt="3" custLinFactNeighborX="-43214" custLinFactNeighborY="-1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AFF70D-6598-4C98-88BC-840E82462DD3}" type="presOf" srcId="{7B522261-C569-4E28-A0BC-1C42B7F2C40E}" destId="{42293AB1-3BB6-4AE4-A2B6-0B3D175E0F8F}" srcOrd="0" destOrd="0" presId="urn:microsoft.com/office/officeart/2005/8/layout/hProcess9"/>
    <dgm:cxn modelId="{4C6AD496-08BB-41C4-8F97-C8AB3C830D8E}" srcId="{EB685F07-65ED-473C-A092-3B26BA80BF26}" destId="{04638EA7-14AB-45FC-99D1-AA3F22B60045}" srcOrd="2" destOrd="0" parTransId="{B0AC9226-EDCF-42B2-8187-ED360C8A94AD}" sibTransId="{D98532BF-94E8-4747-BC5A-3AD98FD3C831}"/>
    <dgm:cxn modelId="{B7598AD7-69EF-4B38-80AB-4C6B76FA5519}" srcId="{EB685F07-65ED-473C-A092-3B26BA80BF26}" destId="{8CC7B7EA-C367-4CB8-B3E7-939B8EB810B8}" srcOrd="1" destOrd="0" parTransId="{C6491668-BB85-43ED-937D-7880E49BCEB6}" sibTransId="{91754F00-03A6-4186-B46D-1BBEDAECF262}"/>
    <dgm:cxn modelId="{298F187C-04FC-4651-96A7-B33185F2823C}" srcId="{EB685F07-65ED-473C-A092-3B26BA80BF26}" destId="{7B522261-C569-4E28-A0BC-1C42B7F2C40E}" srcOrd="0" destOrd="0" parTransId="{7FA5F222-15D5-4808-8F7C-E7C46CB4B18F}" sibTransId="{06664707-69B8-4A3B-A8AF-C7894B55D216}"/>
    <dgm:cxn modelId="{0E41DE45-81D6-4583-87C2-74A4CABA0B5C}" type="presOf" srcId="{EB685F07-65ED-473C-A092-3B26BA80BF26}" destId="{DA758F2F-3D00-4F28-B729-C114E42E5153}" srcOrd="0" destOrd="0" presId="urn:microsoft.com/office/officeart/2005/8/layout/hProcess9"/>
    <dgm:cxn modelId="{E71A0EDA-5310-48CD-B66B-C4CB63556653}" type="presOf" srcId="{8CC7B7EA-C367-4CB8-B3E7-939B8EB810B8}" destId="{56D16777-8006-4EA1-A761-882A6F60F58C}" srcOrd="0" destOrd="0" presId="urn:microsoft.com/office/officeart/2005/8/layout/hProcess9"/>
    <dgm:cxn modelId="{5EA89F4E-0F24-421C-80BF-7747C313EAE7}" type="presOf" srcId="{04638EA7-14AB-45FC-99D1-AA3F22B60045}" destId="{4169F55E-D69C-42AC-9AFD-D368320E295A}" srcOrd="0" destOrd="0" presId="urn:microsoft.com/office/officeart/2005/8/layout/hProcess9"/>
    <dgm:cxn modelId="{1798A5F9-3698-4C1E-BC89-223A2045E46E}" type="presParOf" srcId="{DA758F2F-3D00-4F28-B729-C114E42E5153}" destId="{9E534872-C9A6-45E6-8331-174F3F454C1F}" srcOrd="0" destOrd="0" presId="urn:microsoft.com/office/officeart/2005/8/layout/hProcess9"/>
    <dgm:cxn modelId="{6428376A-DC35-4BF9-A546-DF0419A8AC9A}" type="presParOf" srcId="{DA758F2F-3D00-4F28-B729-C114E42E5153}" destId="{48E00B30-1615-4563-9462-7961D01C9220}" srcOrd="1" destOrd="0" presId="urn:microsoft.com/office/officeart/2005/8/layout/hProcess9"/>
    <dgm:cxn modelId="{768029EC-C1C3-4690-8276-61314619004C}" type="presParOf" srcId="{48E00B30-1615-4563-9462-7961D01C9220}" destId="{42293AB1-3BB6-4AE4-A2B6-0B3D175E0F8F}" srcOrd="0" destOrd="0" presId="urn:microsoft.com/office/officeart/2005/8/layout/hProcess9"/>
    <dgm:cxn modelId="{D0D3C182-36B6-43F2-B442-0CC8C947F3AD}" type="presParOf" srcId="{48E00B30-1615-4563-9462-7961D01C9220}" destId="{601F96BD-FDED-46BF-81A9-FABB491C0DD5}" srcOrd="1" destOrd="0" presId="urn:microsoft.com/office/officeart/2005/8/layout/hProcess9"/>
    <dgm:cxn modelId="{12FDAFD4-7472-48C2-94B4-8543C327C191}" type="presParOf" srcId="{48E00B30-1615-4563-9462-7961D01C9220}" destId="{56D16777-8006-4EA1-A761-882A6F60F58C}" srcOrd="2" destOrd="0" presId="urn:microsoft.com/office/officeart/2005/8/layout/hProcess9"/>
    <dgm:cxn modelId="{8E304783-3806-4245-95B6-C2503D2406CF}" type="presParOf" srcId="{48E00B30-1615-4563-9462-7961D01C9220}" destId="{95A0A925-5DDC-4B25-9AF8-E567A1145EAA}" srcOrd="3" destOrd="0" presId="urn:microsoft.com/office/officeart/2005/8/layout/hProcess9"/>
    <dgm:cxn modelId="{8D38A15C-7ADA-44E7-928A-8E017D6F5CE6}" type="presParOf" srcId="{48E00B30-1615-4563-9462-7961D01C9220}" destId="{4169F55E-D69C-42AC-9AFD-D368320E295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34872-C9A6-45E6-8331-174F3F454C1F}">
      <dsp:nvSpPr>
        <dsp:cNvPr id="0" name=""/>
        <dsp:cNvSpPr/>
      </dsp:nvSpPr>
      <dsp:spPr>
        <a:xfrm>
          <a:off x="451351" y="0"/>
          <a:ext cx="5115312" cy="208679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93AB1-3BB6-4AE4-A2B6-0B3D175E0F8F}">
      <dsp:nvSpPr>
        <dsp:cNvPr id="0" name=""/>
        <dsp:cNvSpPr/>
      </dsp:nvSpPr>
      <dsp:spPr>
        <a:xfrm>
          <a:off x="2082" y="626038"/>
          <a:ext cx="1864549" cy="8347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Sea Level Rise = </a:t>
          </a:r>
          <a:r>
            <a:rPr lang="en-US" sz="1400" b="0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More land regularly or permanently inundated</a:t>
          </a:r>
        </a:p>
      </dsp:txBody>
      <dsp:txXfrm>
        <a:off x="42830" y="666786"/>
        <a:ext cx="1783053" cy="753221"/>
      </dsp:txXfrm>
    </dsp:sp>
    <dsp:sp modelId="{56D16777-8006-4EA1-A761-882A6F60F58C}">
      <dsp:nvSpPr>
        <dsp:cNvPr id="0" name=""/>
        <dsp:cNvSpPr/>
      </dsp:nvSpPr>
      <dsp:spPr>
        <a:xfrm>
          <a:off x="2076732" y="626038"/>
          <a:ext cx="1864549" cy="83471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More Inundation =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Higher flood elevations</a:t>
          </a:r>
        </a:p>
      </dsp:txBody>
      <dsp:txXfrm>
        <a:off x="2117480" y="666786"/>
        <a:ext cx="1783053" cy="753221"/>
      </dsp:txXfrm>
    </dsp:sp>
    <dsp:sp modelId="{4169F55E-D69C-42AC-9AFD-D368320E295A}">
      <dsp:nvSpPr>
        <dsp:cNvPr id="0" name=""/>
        <dsp:cNvSpPr/>
      </dsp:nvSpPr>
      <dsp:spPr>
        <a:xfrm>
          <a:off x="4060590" y="615754"/>
          <a:ext cx="1864549" cy="8347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Higher Elevations =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solidFill>
                <a:srgbClr val="002060"/>
              </a:solidFill>
              <a:latin typeface="Univers Condensed" panose="020B0506020202050204" pitchFamily="34" charset="0"/>
              <a:ea typeface="+mn-ea"/>
              <a:cs typeface="+mn-cs"/>
            </a:rPr>
            <a:t>More recurring flood damage</a:t>
          </a:r>
          <a:endParaRPr lang="en-US" sz="1600" b="0" kern="1200"/>
        </a:p>
      </dsp:txBody>
      <dsp:txXfrm>
        <a:off x="4101338" y="656502"/>
        <a:ext cx="1783053" cy="753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1E20D0-A71E-4E59-87C4-7B9D0850102A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ABABD8-A554-47E5-8B77-35FF8847DD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C097A-AD92-4147-A979-986F79F28B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33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C097A-AD92-4147-A979-986F79F28B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4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4DCA5-A7A8-4689-8651-5E03C020EB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02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0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2/11/20XX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3D7EE4-1EDB-42FD-B6B7-A82C9F31F0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C71E06DF-BA1B-43E6-A74C-85231D2E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2/11/20XX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2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2/11/20XX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3D7EE4-1EDB-42FD-B6B7-A82C9F31F0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95A76E-1EF3-4F47-9E87-6FCAB7D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/>
              <a:t>Click to edit Master title style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9D5546-AD01-4B29-B174-EDA7105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B2F557-7BE5-4154-A82F-928EE54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E54A7E3-1026-464C-BB67-2D7F714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2/11/20XX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1723F54-B646-4D12-AEA1-08269C2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AD06D-EBBE-4181-853D-FB1E00578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3CD28-94D7-48E4-B41F-53A7E382D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A5F05-C3CA-4EFF-9FB8-B263F20A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FA012-A5F4-437D-BF6D-1F4042D80260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220C4-AAA4-430D-9753-A58BE7D0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C8828-D7DB-4E02-9563-98B13043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B9A4-5379-461E-A3B9-526F0A3A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CC05A-40C2-4C29-B8CD-5ACF6391E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2933-64A3-44C2-8074-25BF4238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698D-0996-4AF8-B31E-87610EF18240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61E61-6EBD-4AB7-B96D-401E7ADC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28158-87EC-400E-9BC8-0D8210DD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09AB-83B0-434D-A12A-683BE25B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953FD-5948-418A-9F7C-26FC97C49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10AF7-FCB1-4E7A-BA1D-1FC2CABBB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4F9F-AFDD-4AA8-A8BC-0E63E033250E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A97D9-4950-4F29-80C7-C8905CC9A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CCC9C-B763-4A98-B8C1-E32718FC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0CF4-981D-4B8D-8097-CF6326CC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B439-6526-45BA-8938-BC716F5FD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E73FE-797A-4739-AD4E-538AD0B07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252B9-2EF4-48DF-8D29-51ECC061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41DA2-531F-4D5F-BC49-6E05DF356DA4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F750A-C99E-44DE-A42A-760FFFBA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351CC-6AD8-460A-8713-AF24ECFB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CA29-C0DA-4C66-9D0C-10B185ED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1FB43-0220-4C55-8138-85FE1EB75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4FE98-9262-4077-8922-E424697D2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CD8C4-B1DD-41FE-9FE5-3CED9B06B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E8C6-78C6-4362-8656-DE956D6BB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8F709-F36F-4AB4-883F-286CE0141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34FC-F2F5-4B22-8FD9-949F7D6E775F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469E2F-FCC5-4975-B18D-30B13A5E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CE623-681E-4147-B385-DAB3BEFA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A2DF1-80FE-438F-9BF4-AF907A1F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CC752-32F1-47C2-92C2-F3B1D0A3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2392-E7D7-4176-9164-A7542F3CD1D8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F11D0-B554-4271-A602-70E6A42DB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3E1CB-F183-422A-A853-6B1B3148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90BDF-BBF7-4BE5-B31F-F0E0EABA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D9FDF-71E8-47B9-8F7E-E6A51AFE751D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4EE57-7D29-4F8B-B5C5-3B02ED60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D85E4-1475-432C-BE40-76E7F6B4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6F0B-B290-4161-8971-8CC4235A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8D4F4-3E3F-498C-A162-E3894C2B0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51C3B-996F-4E57-BF2F-7CE654ED3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9E05A-5A11-4663-9542-CC6788EA1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54D5-E970-40B0-92DF-1BC9FD02CD27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11F14-459F-4045-B91C-B8AFC316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2F414-DB66-4B94-811A-3E2EA95B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A8A6-60F8-4F67-B79F-F42BAACF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C3BB90-3F04-4F3F-BC23-8339D9622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E5224-7039-40D0-897C-3938F005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2D962-60DE-46F5-8F9D-5913F7B0A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55A7-0A3D-41F6-8D1D-6F2DAE39DF91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17E8B-9A91-4173-B8B7-5D14DA49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E1012-001A-4EAF-8901-65154460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9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7F2D-93C2-4575-8453-453B04A7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9F455-4651-45FA-AEFB-DBFBC153C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B85EC-7201-4587-93D1-AB6A8822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115-E43F-40B0-A326-0CBD08F2601F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A9A4-7429-4EF5-BF20-21667CD4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6B79A-EB95-4BA6-B7FA-9102A08C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13A41-92FD-40BC-A160-2E126A3F0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EB899-DA7B-463B-A658-E518B116B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A4ED3-35AD-434A-BFEA-3C1847C0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158-711B-4266-841E-B979D3B669B9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DF186-3789-4CF2-90F0-3A69B472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439F4-9B04-48E6-84E5-5588E36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46A5-1AC4-4722-BFD6-2DD9069AC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9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1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3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6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50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64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0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0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C71E06DF-BA1B-43E6-A74C-85231D2E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2/11/20XX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8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2/11/20XX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3D7EE4-1EDB-42FD-B6B7-A82C9F31F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C71E06DF-BA1B-43E6-A74C-85231D2E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2/11/20XX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4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2/11/20XX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3D7EE4-1EDB-42FD-B6B7-A82C9F31F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95A76E-1EF3-4F47-9E87-6FCAB7D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/>
              <a:t>Click to edit Master title style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9D5546-AD01-4B29-B174-EDA7105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B2F557-7BE5-4154-A82F-928EE54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E54A7E3-1026-464C-BB67-2D7F714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1723F54-B646-4D12-AEA1-08269C2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5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4320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72" r:id="rId12"/>
    <p:sldLayoutId id="2147483819" r:id="rId13"/>
    <p:sldLayoutId id="2147483820" r:id="rId14"/>
    <p:sldLayoutId id="214748385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58661-6172-44FE-9688-B5D09BD3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9DEAF-D84D-44CC-9869-B126017E4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4E909-654A-497B-89BA-EDCC12DB16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9AD8-E21D-4FCE-B132-78684FE7A6FA}" type="datetime1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FF787-F384-4223-8E37-03962E04E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5282-1228-4539-B433-47C5388BC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95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2">
                <a:tint val="97000"/>
                <a:hueMod val="92000"/>
                <a:satMod val="169000"/>
                <a:lumMod val="164000"/>
              </a:schemeClr>
            </a:gs>
            <a:gs pos="35000">
              <a:srgbClr val="3596BF"/>
            </a:gs>
            <a:gs pos="71000">
              <a:srgbClr val="043D64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7EEA937-A04A-4922-991E-EA1031FEBB32}" type="datetimeFigureOut">
              <a:rPr lang="en-US" smtClean="0"/>
              <a:t>3/19/2025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AA7D51E-3610-4A3C-BDA0-37AADC2914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70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9074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3" r:id="rId13"/>
    <p:sldLayoutId id="2147483944" r:id="rId14"/>
    <p:sldLayoutId id="2147483945" r:id="rId15"/>
    <p:sldLayoutId id="214748394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jclimateresourcecenter.rutgers.edu/resources/nj-sea-level-rise-report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jclimateresourcecenter.rutgers.edu/resources/nj-sea-level-rise-report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hyperlink" Target="https://www.nj.gov/dep/climatechange/data.html" TargetMode="Externa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sunshinereflections.wordpress.com/category/tftd-thought-for-the-day/page/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unshinereflections.wordpress.com/category/tftd-thought-for-the-day/page/9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AE5B2F-2CD3-4E51-91D5-FEF8CE8F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604" y="418805"/>
            <a:ext cx="3620882" cy="2413510"/>
          </a:xfrm>
        </p:spPr>
        <p:txBody>
          <a:bodyPr>
            <a:normAutofit/>
          </a:bodyPr>
          <a:lstStyle/>
          <a:p>
            <a:r>
              <a:rPr lang="en-US" sz="2800" cap="all" spc="30" dirty="0">
                <a:solidFill>
                  <a:schemeClr val="tx1"/>
                </a:solidFill>
                <a:latin typeface="Univers Condensed" panose="020B0506020202050204" pitchFamily="34" charset="0"/>
              </a:rPr>
              <a:t>New Jersey’s Regulatory Response to a changing climate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C101410B-48C0-41B8-AE0E-A61DB093C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171" y="1480872"/>
            <a:ext cx="4161315" cy="2775847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2">
                    <a:lumMod val="90000"/>
                  </a:schemeClr>
                </a:solidFill>
                <a:latin typeface="Univers Condensed" panose="020B0506020202050204" pitchFamily="34" charset="0"/>
              </a:rPr>
              <a:t>NJPACT REAL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2">
                    <a:lumMod val="90000"/>
                  </a:schemeClr>
                </a:solidFill>
                <a:latin typeface="Univers Condensed" panose="020B0506020202050204" pitchFamily="34" charset="0"/>
              </a:rPr>
              <a:t>NJ Protecting Against Climate Threats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2">
                    <a:lumMod val="90000"/>
                  </a:schemeClr>
                </a:solidFill>
                <a:latin typeface="Univers Condensed" panose="020B0506020202050204" pitchFamily="34" charset="0"/>
              </a:rPr>
              <a:t>Resilient Environments and Landscapes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Univers Condensed" panose="020B0506020202050204" pitchFamily="34" charset="0"/>
              </a:rPr>
              <a:t>19 March 2025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accent3">
                  <a:lumMod val="75000"/>
                </a:schemeClr>
              </a:solidFill>
              <a:latin typeface="Univers Condensed" panose="020B050602020205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Univers Condensed" panose="020B0506020202050204" pitchFamily="34" charset="0"/>
              </a:rPr>
              <a:t>Vincent J. Mazzei, Jr., P.E.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Univers Condensed" panose="020B0506020202050204" pitchFamily="34" charset="0"/>
              </a:rPr>
              <a:t>NJ State Floodplain Administrator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33A574-D42E-4278-84F2-E8DB53A8235C}"/>
              </a:ext>
            </a:extLst>
          </p:cNvPr>
          <p:cNvSpPr/>
          <p:nvPr/>
        </p:nvSpPr>
        <p:spPr>
          <a:xfrm flipV="1">
            <a:off x="935604" y="2171146"/>
            <a:ext cx="3501518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Placeholder 8" descr="A blue and yellow logo&#10;&#10;Description automatically generated">
            <a:extLst>
              <a:ext uri="{FF2B5EF4-FFF2-40B4-BE49-F238E27FC236}">
                <a16:creationId xmlns:a16="http://schemas.microsoft.com/office/drawing/2014/main" id="{E3FF0037-9B60-54BE-B686-86D850871B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6584"/>
          <a:stretch>
            <a:fillRect/>
          </a:stretch>
        </p:blipFill>
        <p:spPr>
          <a:xfrm>
            <a:off x="1755691" y="4173592"/>
            <a:ext cx="2961163" cy="2775847"/>
          </a:xfrm>
        </p:spPr>
      </p:pic>
      <p:pic>
        <p:nvPicPr>
          <p:cNvPr id="15" name="Picture 14" descr="A wave in the ocean">
            <a:extLst>
              <a:ext uri="{FF2B5EF4-FFF2-40B4-BE49-F238E27FC236}">
                <a16:creationId xmlns:a16="http://schemas.microsoft.com/office/drawing/2014/main" id="{64D9D5BA-BC7B-1E1F-1302-2051CA5D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54" y="0"/>
            <a:ext cx="7475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25607">
            <a:extLst>
              <a:ext uri="{FF2B5EF4-FFF2-40B4-BE49-F238E27FC236}">
                <a16:creationId xmlns:a16="http://schemas.microsoft.com/office/drawing/2014/main" id="{D0BE3D13-5BE5-4B05-AFCF-2A2E059D29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610" name="Oval 25609">
            <a:extLst>
              <a:ext uri="{FF2B5EF4-FFF2-40B4-BE49-F238E27FC236}">
                <a16:creationId xmlns:a16="http://schemas.microsoft.com/office/drawing/2014/main" id="{1AC85C80-0175-4214-A13D-03C224658C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124" y="487443"/>
            <a:ext cx="5841548" cy="58415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1D68B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612" name="Picture 25611">
            <a:extLst>
              <a:ext uri="{FF2B5EF4-FFF2-40B4-BE49-F238E27FC236}">
                <a16:creationId xmlns:a16="http://schemas.microsoft.com/office/drawing/2014/main" id="{15ADB788-8569-409E-862D-665AD53C99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" y="0"/>
            <a:ext cx="12189867" cy="6858000"/>
          </a:xfrm>
          <a:prstGeom prst="rect">
            <a:avLst/>
          </a:prstGeom>
        </p:spPr>
      </p:pic>
      <p:sp>
        <p:nvSpPr>
          <p:cNvPr id="2560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039048" y="1325691"/>
            <a:ext cx="4355178" cy="1138426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1600" b="1">
                <a:solidFill>
                  <a:srgbClr val="1F2D29"/>
                </a:solidFill>
              </a:rPr>
              <a:t>FEMA, August 4, 2004</a:t>
            </a:r>
          </a:p>
        </p:txBody>
      </p:sp>
      <p:sp>
        <p:nvSpPr>
          <p:cNvPr id="25614" name="Rectangle 25613">
            <a:extLst>
              <a:ext uri="{FF2B5EF4-FFF2-40B4-BE49-F238E27FC236}">
                <a16:creationId xmlns:a16="http://schemas.microsoft.com/office/drawing/2014/main" id="{76562092-3AA7-4EF0-9007-C44F879A13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616" name="Right Triangle 25615">
            <a:extLst>
              <a:ext uri="{FF2B5EF4-FFF2-40B4-BE49-F238E27FC236}">
                <a16:creationId xmlns:a16="http://schemas.microsoft.com/office/drawing/2014/main" id="{2663C086-1480-4E81-BD6F-3E43A4C38C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5313" y="2747897"/>
            <a:ext cx="353147" cy="35314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Two girls walking in a flooded street&#10;&#10;Description automatically generated with low confidence">
            <a:extLst>
              <a:ext uri="{FF2B5EF4-FFF2-40B4-BE49-F238E27FC236}">
                <a16:creationId xmlns:a16="http://schemas.microsoft.com/office/drawing/2014/main" id="{6EC612FA-168D-C521-7622-F811D9EAD1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1101906" y="487442"/>
            <a:ext cx="10346727" cy="5832714"/>
          </a:xfrm>
          <a:prstGeom prst="rect">
            <a:avLst/>
          </a:prstGeom>
        </p:spPr>
      </p:pic>
      <p:sp>
        <p:nvSpPr>
          <p:cNvPr id="2560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39048" y="2568817"/>
            <a:ext cx="7155598" cy="3133968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6100" b="1" dirty="0">
                <a:solidFill>
                  <a:srgbClr val="1F2D29"/>
                </a:solidFill>
              </a:rPr>
              <a:t>“Flooding </a:t>
            </a:r>
            <a:br>
              <a:rPr lang="en-US" altLang="en-US" sz="6100" b="1" dirty="0">
                <a:solidFill>
                  <a:srgbClr val="1F2D29"/>
                </a:solidFill>
              </a:rPr>
            </a:br>
            <a:r>
              <a:rPr lang="en-US" altLang="en-US" sz="6100" b="1" dirty="0">
                <a:solidFill>
                  <a:srgbClr val="1F2D29"/>
                </a:solidFill>
              </a:rPr>
              <a:t>is New Jersey’s </a:t>
            </a:r>
            <a:br>
              <a:rPr lang="en-US" altLang="en-US" sz="6100" b="1" dirty="0">
                <a:solidFill>
                  <a:srgbClr val="1F2D29"/>
                </a:solidFill>
              </a:rPr>
            </a:br>
            <a:r>
              <a:rPr lang="en-US" altLang="en-US" sz="6100" b="1" dirty="0">
                <a:solidFill>
                  <a:srgbClr val="1F2D29"/>
                </a:solidFill>
              </a:rPr>
              <a:t>#1 Natural Hazard”</a:t>
            </a:r>
          </a:p>
        </p:txBody>
      </p:sp>
    </p:spTree>
    <p:extLst>
      <p:ext uri="{BB962C8B-B14F-4D97-AF65-F5344CB8AC3E}">
        <p14:creationId xmlns:p14="http://schemas.microsoft.com/office/powerpoint/2010/main" val="1867063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8" name="Rectangle 19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8CF50-E424-4184-A8F6-1B4B7A35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900" b="1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Coastal Inundation &amp; Flood Damage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F4DC71B3-53F8-4E7C-A76F-2BA91BAB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4" y="1576456"/>
            <a:ext cx="9171251" cy="3997828"/>
          </a:xfrm>
        </p:spPr>
        <p:txBody>
          <a:bodyPr vert="horz" lIns="91440" tIns="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>
                <a:latin typeface="Century Gothic" panose="020B0502020202020204" pitchFamily="34" charset="0"/>
              </a:rPr>
              <a:t>Rutgers University’s Science and Technical Advisory Panel (</a:t>
            </a:r>
            <a:r>
              <a:rPr lang="en-US" sz="1600" b="1" err="1">
                <a:latin typeface="Century Gothic" panose="020B0502020202020204" pitchFamily="34" charset="0"/>
              </a:rPr>
              <a:t>STAP</a:t>
            </a:r>
            <a:r>
              <a:rPr lang="en-US" sz="1600" b="1">
                <a:latin typeface="Century Gothic" panose="020B0502020202020204" pitchFamily="34" charset="0"/>
              </a:rPr>
              <a:t>) Report indicates a 50% probability that sea level rise will exceed 3.3 feet and a 17% probability that sea level rise will exceed 5.1 feet by 2100 assuming moderate emissions.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2693339-4129-48E9-94F6-82BD8B89D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212" y="2690284"/>
            <a:ext cx="9803561" cy="317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7FF624-580B-41F6-B9C4-2DCA586FEA34}"/>
              </a:ext>
            </a:extLst>
          </p:cNvPr>
          <p:cNvSpPr/>
          <p:nvPr/>
        </p:nvSpPr>
        <p:spPr>
          <a:xfrm>
            <a:off x="8421254" y="4190419"/>
            <a:ext cx="478173" cy="1392266"/>
          </a:xfrm>
          <a:prstGeom prst="rect">
            <a:avLst/>
          </a:prstGeom>
          <a:solidFill>
            <a:schemeClr val="accent5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38AB5-4A79-453D-9937-164448E1C341}"/>
              </a:ext>
            </a:extLst>
          </p:cNvPr>
          <p:cNvSpPr/>
          <p:nvPr/>
        </p:nvSpPr>
        <p:spPr>
          <a:xfrm>
            <a:off x="3435989" y="5034487"/>
            <a:ext cx="7478825" cy="242596"/>
          </a:xfrm>
          <a:prstGeom prst="rect">
            <a:avLst/>
          </a:prstGeom>
          <a:solidFill>
            <a:srgbClr val="FF000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52ADCB4-6406-4FA7-A4B3-C4569A095663}"/>
              </a:ext>
            </a:extLst>
          </p:cNvPr>
          <p:cNvSpPr/>
          <p:nvPr/>
        </p:nvSpPr>
        <p:spPr>
          <a:xfrm>
            <a:off x="3435989" y="4770157"/>
            <a:ext cx="7478825" cy="242596"/>
          </a:xfrm>
          <a:prstGeom prst="rect">
            <a:avLst/>
          </a:prstGeom>
          <a:solidFill>
            <a:srgbClr val="FFC00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3EA599-071B-AFB4-00D8-DB50E958D5E1}"/>
              </a:ext>
            </a:extLst>
          </p:cNvPr>
          <p:cNvSpPr/>
          <p:nvPr/>
        </p:nvSpPr>
        <p:spPr>
          <a:xfrm>
            <a:off x="8410693" y="4480970"/>
            <a:ext cx="478173" cy="795035"/>
          </a:xfrm>
          <a:prstGeom prst="rect">
            <a:avLst/>
          </a:prstGeom>
          <a:noFill/>
          <a:ln w="476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E1446-BFF8-D676-129F-398ED1823673}"/>
              </a:ext>
            </a:extLst>
          </p:cNvPr>
          <p:cNvSpPr txBox="1"/>
          <p:nvPr/>
        </p:nvSpPr>
        <p:spPr>
          <a:xfrm>
            <a:off x="1793894" y="6009951"/>
            <a:ext cx="9046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https://njclimateresourcecenter.rutgers.edu/resources/nj-sea-level-rise-reports/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41BA1A0-78D1-BD84-6646-5A8881BE056F}"/>
              </a:ext>
            </a:extLst>
          </p:cNvPr>
          <p:cNvSpPr txBox="1">
            <a:spLocks/>
          </p:cNvSpPr>
          <p:nvPr/>
        </p:nvSpPr>
        <p:spPr>
          <a:xfrm rot="5400000">
            <a:off x="-3095292" y="3344031"/>
            <a:ext cx="6606781" cy="169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general discussion purposes only. Information provided is pre-decisional and does not constitute a final agency decision or action.</a:t>
            </a:r>
          </a:p>
        </p:txBody>
      </p:sp>
    </p:spTree>
    <p:extLst>
      <p:ext uri="{BB962C8B-B14F-4D97-AF65-F5344CB8AC3E}">
        <p14:creationId xmlns:p14="http://schemas.microsoft.com/office/powerpoint/2010/main" val="12793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8" name="Rectangle 19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2601900C-265D-4146-A578-477541E3D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41F8C064-2DC5-4758-B49C-76BFF64052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>
              <a:lumMod val="1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542" y="0"/>
            <a:ext cx="7875912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421698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8CF50-E424-4184-A8F6-1B4B7A35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01" y="808056"/>
            <a:ext cx="8381238" cy="107722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900" b="1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Coastal Inundation &amp; Flood Damage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F4DC71B3-53F8-4E7C-A76F-2BA91BAB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94" y="1576456"/>
            <a:ext cx="9171251" cy="3997828"/>
          </a:xfrm>
        </p:spPr>
        <p:txBody>
          <a:bodyPr vert="horz" lIns="91440" tIns="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>
                <a:latin typeface="Century Gothic" panose="020B0502020202020204" pitchFamily="34" charset="0"/>
              </a:rPr>
              <a:t>Rutgers University’s Science and Technical Advisory Panel (</a:t>
            </a:r>
            <a:r>
              <a:rPr lang="en-US" sz="1600" b="1" err="1">
                <a:latin typeface="Century Gothic" panose="020B0502020202020204" pitchFamily="34" charset="0"/>
              </a:rPr>
              <a:t>STAP</a:t>
            </a:r>
            <a:r>
              <a:rPr lang="en-US" sz="1600" b="1">
                <a:latin typeface="Century Gothic" panose="020B0502020202020204" pitchFamily="34" charset="0"/>
              </a:rPr>
              <a:t>) Report indicates a 50% probability that sea level rise will exceed 3.3 feet and a 17% probability that sea level rise will exceed 5.1 feet by 2100 assuming moderate emissions.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2693339-4129-48E9-94F6-82BD8B89D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212" y="2690284"/>
            <a:ext cx="9803561" cy="317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9C3C32A-EC60-D4C0-9B64-91CAB4126663}"/>
              </a:ext>
            </a:extLst>
          </p:cNvPr>
          <p:cNvSpPr/>
          <p:nvPr/>
        </p:nvSpPr>
        <p:spPr>
          <a:xfrm>
            <a:off x="8385717" y="4960389"/>
            <a:ext cx="535259" cy="392523"/>
          </a:xfrm>
          <a:prstGeom prst="ellipse">
            <a:avLst/>
          </a:prstGeom>
          <a:solidFill>
            <a:srgbClr val="FFFF00">
              <a:alpha val="45000"/>
            </a:srgbClr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FB99C-938B-27A5-DBFE-E6F466D741AB}"/>
              </a:ext>
            </a:extLst>
          </p:cNvPr>
          <p:cNvSpPr txBox="1"/>
          <p:nvPr/>
        </p:nvSpPr>
        <p:spPr>
          <a:xfrm>
            <a:off x="1793894" y="6009951"/>
            <a:ext cx="9046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https://njclimateresourcecenter.rutgers.edu/resources/nj-sea-level-rise-reports/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B7A1507-0205-3E0F-CB0B-E5AADAC4E5EC}"/>
              </a:ext>
            </a:extLst>
          </p:cNvPr>
          <p:cNvSpPr txBox="1">
            <a:spLocks/>
          </p:cNvSpPr>
          <p:nvPr/>
        </p:nvSpPr>
        <p:spPr>
          <a:xfrm rot="5400000">
            <a:off x="-3095292" y="3344031"/>
            <a:ext cx="6606781" cy="169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general discussion purposes only. Information provided is pre-decisional and does not constitute a final agency decision or action.</a:t>
            </a:r>
          </a:p>
        </p:txBody>
      </p:sp>
    </p:spTree>
    <p:extLst>
      <p:ext uri="{BB962C8B-B14F-4D97-AF65-F5344CB8AC3E}">
        <p14:creationId xmlns:p14="http://schemas.microsoft.com/office/powerpoint/2010/main" val="16456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rId2"/>
            <a:extLst>
              <a:ext uri="{FF2B5EF4-FFF2-40B4-BE49-F238E27FC236}">
                <a16:creationId xmlns:a16="http://schemas.microsoft.com/office/drawing/2014/main" id="{0DD18670-E30B-4385-ADD9-EA3E5B5BF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4143" r="6008" b="6080"/>
          <a:stretch/>
        </p:blipFill>
        <p:spPr>
          <a:xfrm>
            <a:off x="415152" y="549057"/>
            <a:ext cx="4837784" cy="6127915"/>
          </a:xfrm>
          <a:prstGeom prst="rect">
            <a:avLst/>
          </a:prstGeom>
        </p:spPr>
      </p:pic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2EAE0045-F84E-4E2B-8320-25F880A459BA}"/>
              </a:ext>
            </a:extLst>
          </p:cNvPr>
          <p:cNvGraphicFramePr>
            <a:graphicFrameLocks/>
          </p:cNvGraphicFramePr>
          <p:nvPr/>
        </p:nvGraphicFramePr>
        <p:xfrm>
          <a:off x="5474350" y="549057"/>
          <a:ext cx="6018015" cy="2086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54FC6F3-91F9-D7C1-B853-54CB25C95E1C}"/>
              </a:ext>
            </a:extLst>
          </p:cNvPr>
          <p:cNvSpPr txBox="1"/>
          <p:nvPr/>
        </p:nvSpPr>
        <p:spPr>
          <a:xfrm>
            <a:off x="365048" y="125386"/>
            <a:ext cx="10218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Fix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Data Gaps to Protect Coastal Investments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97B13-3075-2755-6DB5-FD25F983690B}"/>
              </a:ext>
            </a:extLst>
          </p:cNvPr>
          <p:cNvSpPr txBox="1"/>
          <p:nvPr/>
        </p:nvSpPr>
        <p:spPr>
          <a:xfrm>
            <a:off x="5394960" y="2635851"/>
            <a:ext cx="5952354" cy="2893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Existing flood standards are based on outdated historical trends that do not account for sea-level rise and attendant storm surge.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Many roads and buildings built today are likely to be serviceable by 2100.</a:t>
            </a:r>
          </a:p>
          <a:p>
            <a:pPr marL="2857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75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Reliance on incomplete and inaccurate data leads to inadequate risk assessment and substandard design criteria for buildings and infrastructure.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C0FD03-56C3-8C3E-F571-CF35ACFEBD0E}"/>
              </a:ext>
            </a:extLst>
          </p:cNvPr>
          <p:cNvSpPr txBox="1">
            <a:spLocks/>
          </p:cNvSpPr>
          <p:nvPr/>
        </p:nvSpPr>
        <p:spPr>
          <a:xfrm rot="5400000">
            <a:off x="-3095292" y="3344031"/>
            <a:ext cx="6606781" cy="169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general discussion purposes only. Information provided is pre-decisional and does not constitute a final agency decision or action.</a:t>
            </a:r>
          </a:p>
        </p:txBody>
      </p:sp>
    </p:spTree>
    <p:extLst>
      <p:ext uri="{BB962C8B-B14F-4D97-AF65-F5344CB8AC3E}">
        <p14:creationId xmlns:p14="http://schemas.microsoft.com/office/powerpoint/2010/main" val="290109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on a hill&#10;&#10;Description automatically generated">
            <a:extLst>
              <a:ext uri="{FF2B5EF4-FFF2-40B4-BE49-F238E27FC236}">
                <a16:creationId xmlns:a16="http://schemas.microsoft.com/office/drawing/2014/main" id="{47FA8DAC-045A-B1AA-CFE8-5B7CCFF1A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844"/>
            <a:ext cx="12192000" cy="4942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F9FA4-D439-3F41-8877-C4AE2816858C}"/>
              </a:ext>
            </a:extLst>
          </p:cNvPr>
          <p:cNvSpPr txBox="1"/>
          <p:nvPr/>
        </p:nvSpPr>
        <p:spPr>
          <a:xfrm>
            <a:off x="279833" y="581285"/>
            <a:ext cx="378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Inundation Risk Zone </a:t>
            </a:r>
          </a:p>
        </p:txBody>
      </p:sp>
    </p:spTree>
    <p:extLst>
      <p:ext uri="{BB962C8B-B14F-4D97-AF65-F5344CB8AC3E}">
        <p14:creationId xmlns:p14="http://schemas.microsoft.com/office/powerpoint/2010/main" val="30391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on the beach&#10;&#10;Description automatically generated">
            <a:extLst>
              <a:ext uri="{FF2B5EF4-FFF2-40B4-BE49-F238E27FC236}">
                <a16:creationId xmlns:a16="http://schemas.microsoft.com/office/drawing/2014/main" id="{8470C150-2D52-EE23-7047-A06CB2718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227"/>
            <a:ext cx="12192000" cy="49355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79C484-465C-E8BC-EF80-7F7179EC065E}"/>
              </a:ext>
            </a:extLst>
          </p:cNvPr>
          <p:cNvSpPr txBox="1"/>
          <p:nvPr/>
        </p:nvSpPr>
        <p:spPr>
          <a:xfrm>
            <a:off x="279833" y="581285"/>
            <a:ext cx="378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Inundation Risk Zone </a:t>
            </a:r>
          </a:p>
        </p:txBody>
      </p:sp>
    </p:spTree>
    <p:extLst>
      <p:ext uri="{BB962C8B-B14F-4D97-AF65-F5344CB8AC3E}">
        <p14:creationId xmlns:p14="http://schemas.microsoft.com/office/powerpoint/2010/main" val="39649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AI-generated content may be incorrect.">
            <a:extLst>
              <a:ext uri="{FF2B5EF4-FFF2-40B4-BE49-F238E27FC236}">
                <a16:creationId xmlns:a16="http://schemas.microsoft.com/office/drawing/2014/main" id="{EF7526B5-946D-4085-A798-F766D601E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10"/>
            <a:ext cx="12192000" cy="61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&#10;&#10;AI-generated content may be incorrect.">
            <a:extLst>
              <a:ext uri="{FF2B5EF4-FFF2-40B4-BE49-F238E27FC236}">
                <a16:creationId xmlns:a16="http://schemas.microsoft.com/office/drawing/2014/main" id="{47BB7C3B-4809-9C44-3F75-86E3B7177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65"/>
            <a:ext cx="12192000" cy="61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AI-generated content may be incorrect.">
            <a:extLst>
              <a:ext uri="{FF2B5EF4-FFF2-40B4-BE49-F238E27FC236}">
                <a16:creationId xmlns:a16="http://schemas.microsoft.com/office/drawing/2014/main" id="{71D3F2DF-CFC0-44BA-CC31-10C180B08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0"/>
            <a:ext cx="12192000" cy="60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on the water&#10;&#10;Description automatically generated">
            <a:extLst>
              <a:ext uri="{FF2B5EF4-FFF2-40B4-BE49-F238E27FC236}">
                <a16:creationId xmlns:a16="http://schemas.microsoft.com/office/drawing/2014/main" id="{E07E0775-7095-CD4F-2D68-32C5ACFA0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552"/>
            <a:ext cx="12192000" cy="49508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BD6A2B-F21C-BF5F-0373-2908FD069C4B}"/>
              </a:ext>
            </a:extLst>
          </p:cNvPr>
          <p:cNvSpPr txBox="1"/>
          <p:nvPr/>
        </p:nvSpPr>
        <p:spPr>
          <a:xfrm>
            <a:off x="279833" y="581285"/>
            <a:ext cx="378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Inundation Risk Zone </a:t>
            </a:r>
          </a:p>
        </p:txBody>
      </p:sp>
    </p:spTree>
    <p:extLst>
      <p:ext uri="{BB962C8B-B14F-4D97-AF65-F5344CB8AC3E}">
        <p14:creationId xmlns:p14="http://schemas.microsoft.com/office/powerpoint/2010/main" val="32367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28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F7BC4A-CA67-758B-EBCE-68AA524A5F80}"/>
              </a:ext>
            </a:extLst>
          </p:cNvPr>
          <p:cNvSpPr txBox="1">
            <a:spLocks/>
          </p:cNvSpPr>
          <p:nvPr/>
        </p:nvSpPr>
        <p:spPr>
          <a:xfrm>
            <a:off x="1284321" y="1995659"/>
            <a:ext cx="3295903" cy="4862341"/>
          </a:xfrm>
          <a:prstGeom prst="rect">
            <a:avLst/>
          </a:prstGeom>
        </p:spPr>
        <p:txBody>
          <a:bodyPr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4488" marR="0" lvl="0" indent="-344488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New Jersey’s colonial settlements were along the coast and navigable waterways.</a:t>
            </a:r>
          </a:p>
          <a:p>
            <a:pPr marL="344488" marR="0" lvl="0" indent="-344488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As a result, many of the State’s population centers are located within flood hazard areas today.</a:t>
            </a:r>
          </a:p>
          <a:p>
            <a:pPr marL="344488" marR="0" lvl="0" indent="-344488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Older development was often built without regard for potential flood risk.</a:t>
            </a:r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83FA67EA-CEC3-455E-D706-F52CBA4ACFBD}"/>
              </a:ext>
            </a:extLst>
          </p:cNvPr>
          <p:cNvSpPr txBox="1">
            <a:spLocks/>
          </p:cNvSpPr>
          <p:nvPr/>
        </p:nvSpPr>
        <p:spPr>
          <a:xfrm>
            <a:off x="1284321" y="758630"/>
            <a:ext cx="3376065" cy="195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1D68B"/>
                </a:solidFill>
                <a:effectLst/>
                <a:uLnTx/>
                <a:uFillTx/>
                <a:latin typeface="Univers Condensed" panose="020B0506020202050204" pitchFamily="34" charset="0"/>
                <a:ea typeface="+mj-ea"/>
                <a:cs typeface="+mj-cs"/>
              </a:rPr>
              <a:t>FLOOD RISK ASSESSMENT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B4EB4-0897-04B0-361D-D1CA7D5A3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602" y="0"/>
            <a:ext cx="5047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on a hill by the water&#10;&#10;Description automatically generated">
            <a:extLst>
              <a:ext uri="{FF2B5EF4-FFF2-40B4-BE49-F238E27FC236}">
                <a16:creationId xmlns:a16="http://schemas.microsoft.com/office/drawing/2014/main" id="{FFB60FA6-FA7E-05A8-B671-BC6D8C11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958"/>
            <a:ext cx="12192000" cy="4946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D6DE3F-B795-8767-C8DA-AD1602BAFCAE}"/>
              </a:ext>
            </a:extLst>
          </p:cNvPr>
          <p:cNvSpPr txBox="1"/>
          <p:nvPr/>
        </p:nvSpPr>
        <p:spPr>
          <a:xfrm>
            <a:off x="279833" y="581285"/>
            <a:ext cx="648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Inundation Risk Zone and Future Flood Elevation </a:t>
            </a:r>
          </a:p>
        </p:txBody>
      </p:sp>
    </p:spTree>
    <p:extLst>
      <p:ext uri="{BB962C8B-B14F-4D97-AF65-F5344CB8AC3E}">
        <p14:creationId xmlns:p14="http://schemas.microsoft.com/office/powerpoint/2010/main" val="24610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on a hill by water&#10;&#10;Description automatically generated">
            <a:extLst>
              <a:ext uri="{FF2B5EF4-FFF2-40B4-BE49-F238E27FC236}">
                <a16:creationId xmlns:a16="http://schemas.microsoft.com/office/drawing/2014/main" id="{ABA55E9E-5376-DD1D-04C4-F628D5F1E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820"/>
            <a:ext cx="12192000" cy="4940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9B0745-CB7E-D43D-BC67-35F0FAED14AC}"/>
              </a:ext>
            </a:extLst>
          </p:cNvPr>
          <p:cNvSpPr txBox="1"/>
          <p:nvPr/>
        </p:nvSpPr>
        <p:spPr>
          <a:xfrm>
            <a:off x="279833" y="581285"/>
            <a:ext cx="648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Inundation Risk Zone and Future Flood Elevation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8775-06FE-0479-8136-F45AE8316681}"/>
              </a:ext>
            </a:extLst>
          </p:cNvPr>
          <p:cNvSpPr txBox="1"/>
          <p:nvPr/>
        </p:nvSpPr>
        <p:spPr>
          <a:xfrm>
            <a:off x="8120920" y="3609968"/>
            <a:ext cx="397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CLIMATE ADJUSTED FLOOD ELEVATION</a:t>
            </a:r>
          </a:p>
        </p:txBody>
      </p:sp>
    </p:spTree>
    <p:extLst>
      <p:ext uri="{BB962C8B-B14F-4D97-AF65-F5344CB8AC3E}">
        <p14:creationId xmlns:p14="http://schemas.microsoft.com/office/powerpoint/2010/main" val="32137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AI-generated content may be incorrect.">
            <a:extLst>
              <a:ext uri="{FF2B5EF4-FFF2-40B4-BE49-F238E27FC236}">
                <a16:creationId xmlns:a16="http://schemas.microsoft.com/office/drawing/2014/main" id="{CCA90998-31D7-0344-D169-BA40D6F0A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50"/>
            <a:ext cx="12192000" cy="61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on stilts on a beach&#10;&#10;Description automatically generated">
            <a:extLst>
              <a:ext uri="{FF2B5EF4-FFF2-40B4-BE49-F238E27FC236}">
                <a16:creationId xmlns:a16="http://schemas.microsoft.com/office/drawing/2014/main" id="{AC6D6763-CB9C-BC46-FDC8-EC1C18F60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033"/>
            <a:ext cx="12192000" cy="4939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1FA46B-3EE4-8D54-8585-A9A9EBB90073}"/>
              </a:ext>
            </a:extLst>
          </p:cNvPr>
          <p:cNvSpPr txBox="1"/>
          <p:nvPr/>
        </p:nvSpPr>
        <p:spPr>
          <a:xfrm>
            <a:off x="8120920" y="3609968"/>
            <a:ext cx="397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CLIMATE ADJUSTED FLOOD ELEVATION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255D1-64B7-F1C7-6000-B36D4E1BF179}"/>
              </a:ext>
            </a:extLst>
          </p:cNvPr>
          <p:cNvSpPr txBox="1"/>
          <p:nvPr/>
        </p:nvSpPr>
        <p:spPr>
          <a:xfrm>
            <a:off x="279833" y="581285"/>
            <a:ext cx="648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Inundation Risk Zone and Future Flood Elevation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DBEEB-7C77-15ED-3FE9-795287F80293}"/>
              </a:ext>
            </a:extLst>
          </p:cNvPr>
          <p:cNvSpPr txBox="1"/>
          <p:nvPr/>
        </p:nvSpPr>
        <p:spPr>
          <a:xfrm>
            <a:off x="5110765" y="4418128"/>
            <a:ext cx="55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Fill</a:t>
            </a:r>
          </a:p>
        </p:txBody>
      </p:sp>
    </p:spTree>
    <p:extLst>
      <p:ext uri="{BB962C8B-B14F-4D97-AF65-F5344CB8AC3E}">
        <p14:creationId xmlns:p14="http://schemas.microsoft.com/office/powerpoint/2010/main" val="258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4408063A-1FBB-ECE4-45F9-C2565FB8C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320"/>
            <a:ext cx="12192000" cy="4947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92DC2-7D6E-62A9-4991-FE43F1C1CA53}"/>
              </a:ext>
            </a:extLst>
          </p:cNvPr>
          <p:cNvSpPr txBox="1"/>
          <p:nvPr/>
        </p:nvSpPr>
        <p:spPr>
          <a:xfrm>
            <a:off x="4092262" y="4323682"/>
            <a:ext cx="55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A5A05-5D9F-DABC-2A7B-8D5E102497E4}"/>
              </a:ext>
            </a:extLst>
          </p:cNvPr>
          <p:cNvSpPr txBox="1"/>
          <p:nvPr/>
        </p:nvSpPr>
        <p:spPr>
          <a:xfrm>
            <a:off x="8120920" y="3609968"/>
            <a:ext cx="397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CLIMATE ADJUSTED FLOOD ELEVATION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E787C-2064-5653-CD8B-FF2552E84E6B}"/>
              </a:ext>
            </a:extLst>
          </p:cNvPr>
          <p:cNvSpPr txBox="1"/>
          <p:nvPr/>
        </p:nvSpPr>
        <p:spPr>
          <a:xfrm>
            <a:off x="279833" y="581285"/>
            <a:ext cx="648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Inundation Risk Zone and Future Flood Elevation </a:t>
            </a:r>
          </a:p>
        </p:txBody>
      </p:sp>
    </p:spTree>
    <p:extLst>
      <p:ext uri="{BB962C8B-B14F-4D97-AF65-F5344CB8AC3E}">
        <p14:creationId xmlns:p14="http://schemas.microsoft.com/office/powerpoint/2010/main" val="7467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8E488593-7A11-E946-87D5-A692434C6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884"/>
            <a:ext cx="12192000" cy="4952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25E4F7-2743-4C79-BDAB-91E331EA4D55}"/>
              </a:ext>
            </a:extLst>
          </p:cNvPr>
          <p:cNvSpPr txBox="1"/>
          <p:nvPr/>
        </p:nvSpPr>
        <p:spPr>
          <a:xfrm>
            <a:off x="4092262" y="4323682"/>
            <a:ext cx="55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3E567-B02E-BD07-0985-BD326207778F}"/>
              </a:ext>
            </a:extLst>
          </p:cNvPr>
          <p:cNvSpPr txBox="1"/>
          <p:nvPr/>
        </p:nvSpPr>
        <p:spPr>
          <a:xfrm>
            <a:off x="8120920" y="3609968"/>
            <a:ext cx="397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CLIMATE ADJUSTED FLOOD ELEVATION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E8B53-3B39-3895-F421-D9193AEA132A}"/>
              </a:ext>
            </a:extLst>
          </p:cNvPr>
          <p:cNvSpPr txBox="1"/>
          <p:nvPr/>
        </p:nvSpPr>
        <p:spPr>
          <a:xfrm>
            <a:off x="279833" y="581285"/>
            <a:ext cx="648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Inundation Risk Zone and Future Flood Elevation </a:t>
            </a:r>
          </a:p>
        </p:txBody>
      </p:sp>
    </p:spTree>
    <p:extLst>
      <p:ext uri="{BB962C8B-B14F-4D97-AF65-F5344CB8AC3E}">
        <p14:creationId xmlns:p14="http://schemas.microsoft.com/office/powerpoint/2010/main" val="20903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lood during 30-year mortgage">
            <a:extLst>
              <a:ext uri="{FF2B5EF4-FFF2-40B4-BE49-F238E27FC236}">
                <a16:creationId xmlns:a16="http://schemas.microsoft.com/office/drawing/2014/main" id="{1F5140EB-3038-34D0-FC34-2B047AAC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1"/>
            <a:ext cx="91440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3" name="Picture 16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8EC0C1"/>
                </a:solidFill>
                <a:effectLst/>
                <a:uLnTx/>
                <a:uFillTx/>
                <a:latin typeface="Wingdings 3" panose="05040102010807070707" pitchFamily="18" charset="2"/>
                <a:ea typeface="+mn-ea"/>
                <a:cs typeface="+mn-cs"/>
              </a:rPr>
              <a:t>z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0C1"/>
              </a:solidFill>
              <a:effectLst/>
              <a:uLnTx/>
              <a:uFillTx/>
              <a:latin typeface="MS Shell Dlg 2" panose="020B0604030504040204" pitchFamily="34" charset="0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C393EB0-C44D-41D2-BEF6-291E43406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7F47B0A-40EE-41EA-815D-384670FF1A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AC9E88-695B-421A-B3FF-5BC41EF58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A7D586-7678-4F41-A289-1F83BB95FD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8A7F60-B102-433E-BE45-95BBC5828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8123" y="0"/>
            <a:ext cx="463972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 descr="picture containing outdoor, silhouette&#10;&#10;Description automatically generated">
            <a:extLst>
              <a:ext uri="{FF2B5EF4-FFF2-40B4-BE49-F238E27FC236}">
                <a16:creationId xmlns:a16="http://schemas.microsoft.com/office/drawing/2014/main" id="{CD30D989-AFCF-43AE-938B-0301276230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2988" r="31140" b="-2"/>
          <a:stretch/>
        </p:blipFill>
        <p:spPr>
          <a:xfrm>
            <a:off x="1007761" y="227"/>
            <a:ext cx="5740362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4" name="Rectangle 38">
            <a:extLst>
              <a:ext uri="{FF2B5EF4-FFF2-40B4-BE49-F238E27FC236}">
                <a16:creationId xmlns:a16="http://schemas.microsoft.com/office/drawing/2014/main" id="{3153C0C7-BA84-429D-A533-F021A955BD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0E66B-357D-4937-B92F-BDC71B7BD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6462" y="1455958"/>
            <a:ext cx="3816600" cy="3785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For more information see REAL website: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rgbClr val="FFC000"/>
                </a:solidFill>
              </a:rPr>
              <a:t>https://dep.nj.gov/njreal</a:t>
            </a:r>
            <a:br>
              <a:rPr lang="en-US" sz="2700" dirty="0">
                <a:solidFill>
                  <a:srgbClr val="FFC000"/>
                </a:solidFill>
              </a:rPr>
            </a:br>
            <a:r>
              <a:rPr lang="en-US" sz="2700" dirty="0">
                <a:solidFill>
                  <a:srgbClr val="FFC000"/>
                </a:solidFill>
              </a:rPr>
              <a:t/>
            </a:r>
            <a:br>
              <a:rPr lang="en-US" sz="2700" dirty="0">
                <a:solidFill>
                  <a:srgbClr val="FFC000"/>
                </a:solidFill>
              </a:rPr>
            </a:br>
            <a:r>
              <a:rPr lang="en-US" sz="2000" dirty="0">
                <a:solidFill>
                  <a:srgbClr val="FFC000"/>
                </a:solidFill>
              </a:rPr>
              <a:t>email: </a:t>
            </a:r>
            <a:r>
              <a:rPr lang="en-US" sz="2000" dirty="0">
                <a:solidFill>
                  <a:schemeClr val="tx1"/>
                </a:solidFill>
              </a:rPr>
              <a:t>vincent.mazzei@dep.nj.gov</a:t>
            </a:r>
            <a:r>
              <a:rPr lang="en-US" sz="2000" dirty="0">
                <a:solidFill>
                  <a:srgbClr val="FFC000"/>
                </a:solidFill>
              </a:rPr>
              <a:t/>
            </a:r>
            <a:br>
              <a:rPr lang="en-US" sz="2000" dirty="0">
                <a:solidFill>
                  <a:srgbClr val="FFC000"/>
                </a:solidFill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5" name="Rectangle 40">
            <a:extLst>
              <a:ext uri="{FF2B5EF4-FFF2-40B4-BE49-F238E27FC236}">
                <a16:creationId xmlns:a16="http://schemas.microsoft.com/office/drawing/2014/main" id="{F20D64EC-C0BF-4228-85C3-76D9D15185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28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F7BC4A-CA67-758B-EBCE-68AA524A5F80}"/>
              </a:ext>
            </a:extLst>
          </p:cNvPr>
          <p:cNvSpPr txBox="1">
            <a:spLocks/>
          </p:cNvSpPr>
          <p:nvPr/>
        </p:nvSpPr>
        <p:spPr>
          <a:xfrm>
            <a:off x="1157321" y="1995659"/>
            <a:ext cx="3295903" cy="4862341"/>
          </a:xfrm>
          <a:prstGeom prst="rect">
            <a:avLst/>
          </a:prstGeom>
        </p:spPr>
        <p:txBody>
          <a:bodyPr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Flood risk is generally measured by what has happened in the past.</a:t>
            </a:r>
          </a:p>
          <a:p>
            <a:pPr marL="457200" marR="0" lvl="0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Based on data collected over the past 50+ years, as shown on FEMA flood insurance rate maps.</a:t>
            </a:r>
          </a:p>
          <a:p>
            <a:pPr marL="457200" marR="0" lvl="0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Not an accurate predictor of today’s flood risk.</a:t>
            </a:r>
          </a:p>
          <a:p>
            <a:pPr marL="457200" marR="0" lvl="0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Not a sound methodology for predicting flood risk due to climate change.</a:t>
            </a:r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83FA67EA-CEC3-455E-D706-F52CBA4ACFBD}"/>
              </a:ext>
            </a:extLst>
          </p:cNvPr>
          <p:cNvSpPr txBox="1">
            <a:spLocks/>
          </p:cNvSpPr>
          <p:nvPr/>
        </p:nvSpPr>
        <p:spPr>
          <a:xfrm>
            <a:off x="1284321" y="758630"/>
            <a:ext cx="3376065" cy="195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1D68B"/>
                </a:solidFill>
                <a:effectLst/>
                <a:uLnTx/>
                <a:uFillTx/>
                <a:latin typeface="Univers Condensed" panose="020B0506020202050204" pitchFamily="34" charset="0"/>
                <a:ea typeface="+mj-ea"/>
                <a:cs typeface="+mj-cs"/>
              </a:rPr>
              <a:t>FLOOD RISK ASSESSMENT</a:t>
            </a:r>
          </a:p>
        </p:txBody>
      </p:sp>
      <p:pic>
        <p:nvPicPr>
          <p:cNvPr id="5" name="Picture 4" descr="A picture containing outdoor, silhouette">
            <a:extLst>
              <a:ext uri="{FF2B5EF4-FFF2-40B4-BE49-F238E27FC236}">
                <a16:creationId xmlns:a16="http://schemas.microsoft.com/office/drawing/2014/main" id="{49AC8429-29AE-D903-9A3D-234D290776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5323" r="23475" b="-1"/>
          <a:stretch/>
        </p:blipFill>
        <p:spPr>
          <a:xfrm>
            <a:off x="4876800" y="10"/>
            <a:ext cx="7315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28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F7BC4A-CA67-758B-EBCE-68AA524A5F80}"/>
              </a:ext>
            </a:extLst>
          </p:cNvPr>
          <p:cNvSpPr txBox="1">
            <a:spLocks/>
          </p:cNvSpPr>
          <p:nvPr/>
        </p:nvSpPr>
        <p:spPr>
          <a:xfrm>
            <a:off x="1157321" y="1995659"/>
            <a:ext cx="3295903" cy="4862341"/>
          </a:xfrm>
          <a:prstGeom prst="rect">
            <a:avLst/>
          </a:prstGeom>
        </p:spPr>
        <p:txBody>
          <a:bodyPr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4488" marR="0" lvl="0" indent="-344488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>
                  <a:lumMod val="60000"/>
                  <a:lumOff val="40000"/>
                </a:srgbClr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People need to be aware of flood risks when buying, renting, occupying or developing property.</a:t>
            </a:r>
          </a:p>
          <a:p>
            <a:pPr marL="342900" marR="0" lvl="1" indent="-34290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>
                  <a:lumMod val="60000"/>
                  <a:lumOff val="40000"/>
                </a:srgbClr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Mapping is a good starting point to assess risk but flooding often exceeds mapped floodplain limits.</a:t>
            </a:r>
          </a:p>
          <a:p>
            <a:pPr marL="344488" marR="0" lvl="0" indent="-344488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2400"/>
              </a:spcAft>
              <a:buClr>
                <a:srgbClr val="8EC0C1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Floods don’t stop at a line on a map.</a:t>
            </a:r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83FA67EA-CEC3-455E-D706-F52CBA4ACFBD}"/>
              </a:ext>
            </a:extLst>
          </p:cNvPr>
          <p:cNvSpPr txBox="1">
            <a:spLocks/>
          </p:cNvSpPr>
          <p:nvPr/>
        </p:nvSpPr>
        <p:spPr>
          <a:xfrm>
            <a:off x="1284321" y="758630"/>
            <a:ext cx="3376065" cy="195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1D68B"/>
                </a:solidFill>
                <a:effectLst/>
                <a:uLnTx/>
                <a:uFillTx/>
                <a:latin typeface="Univers Condensed" panose="020B0506020202050204" pitchFamily="34" charset="0"/>
                <a:ea typeface="+mj-ea"/>
                <a:cs typeface="+mj-cs"/>
              </a:rPr>
              <a:t>FLOOD RISK ASSESSMENT</a:t>
            </a:r>
          </a:p>
        </p:txBody>
      </p:sp>
      <p:pic>
        <p:nvPicPr>
          <p:cNvPr id="6" name="Picture 2" descr="d:\Documents and Settings\vmazzei\Local Settings\Temporary Internet Files\Content.IE5\F32CT4QT\MC900053306[1].wmf">
            <a:extLst>
              <a:ext uri="{FF2B5EF4-FFF2-40B4-BE49-F238E27FC236}">
                <a16:creationId xmlns:a16="http://schemas.microsoft.com/office/drawing/2014/main" id="{22154264-76BF-F982-203A-A2D51DE9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435816"/>
            <a:ext cx="4256314" cy="598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1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girls walking in a flooded street&#10;&#10;Description automatically generated with low confidence">
            <a:extLst>
              <a:ext uri="{FF2B5EF4-FFF2-40B4-BE49-F238E27FC236}">
                <a16:creationId xmlns:a16="http://schemas.microsoft.com/office/drawing/2014/main" id="{7BD09133-9C96-0C5B-EDEF-A8E1714F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1075630" y="520739"/>
            <a:ext cx="10346727" cy="5832714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1273" y="751571"/>
            <a:ext cx="7958331" cy="1077229"/>
          </a:xfrm>
        </p:spPr>
        <p:txBody>
          <a:bodyPr/>
          <a:lstStyle/>
          <a:p>
            <a:pPr algn="l"/>
            <a:r>
              <a:rPr lang="en-US" altLang="en-US" sz="3200" b="1" cap="all" spc="30" dirty="0">
                <a:solidFill>
                  <a:schemeClr val="accent5">
                    <a:lumMod val="40000"/>
                    <a:lumOff val="60000"/>
                  </a:schemeClr>
                </a:solidFill>
                <a:latin typeface="Univers Condensed" panose="020B0506020202050204" pitchFamily="34" charset="0"/>
              </a:rPr>
              <a:t>Socioeconomic Implications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521273" y="1719652"/>
            <a:ext cx="6468818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700" b="1" dirty="0">
                <a:solidFill>
                  <a:srgbClr val="79BCFF"/>
                </a:solidFill>
                <a:latin typeface="Univers Condensed" panose="020B0506020202050204" pitchFamily="34" charset="0"/>
              </a:rPr>
              <a:t>Superstorm Sandy alone: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Univers Condensed" panose="020B0506020202050204" pitchFamily="34" charset="0"/>
              </a:rPr>
              <a:t>Two million households in the state lost power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Univers Condensed" panose="020B0506020202050204" pitchFamily="34" charset="0"/>
              </a:rPr>
              <a:t>346,000 homes were damaged or destroyed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Univers Condensed" panose="020B0506020202050204" pitchFamily="34" charset="0"/>
              </a:rPr>
              <a:t>Economic losses to businesses of over $30 billion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Univers Condensed" panose="020B0506020202050204" pitchFamily="34" charset="0"/>
              </a:rPr>
              <a:t>37 people in NJ were killed</a:t>
            </a:r>
          </a:p>
        </p:txBody>
      </p:sp>
      <p:sp>
        <p:nvSpPr>
          <p:cNvPr id="2" name="Rectangle 1"/>
          <p:cNvSpPr/>
          <p:nvPr/>
        </p:nvSpPr>
        <p:spPr>
          <a:xfrm>
            <a:off x="2521273" y="5875596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Primary, secondary, and tertiary impacts felt for years</a:t>
            </a:r>
          </a:p>
        </p:txBody>
      </p:sp>
    </p:spTree>
    <p:extLst>
      <p:ext uri="{BB962C8B-B14F-4D97-AF65-F5344CB8AC3E}">
        <p14:creationId xmlns:p14="http://schemas.microsoft.com/office/powerpoint/2010/main" val="9081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1" name="Rectangle 197639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7643" name="Picture 197641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  <a:solidFill>
            <a:srgbClr val="81725D"/>
          </a:solidFill>
        </p:spPr>
      </p:pic>
      <p:pic>
        <p:nvPicPr>
          <p:cNvPr id="197635" name="Picture 3" descr="C:\Users\Vince\Desktop\sandy unemploy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226" y="-17450"/>
            <a:ext cx="8871548" cy="68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2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74B7EF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BC798060-D252-B5C4-E87D-1C920496E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5" r="1" b="89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  <a:solidFill>
            <a:srgbClr val="4E3B33"/>
          </a:solidFill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90FADDEF-2C10-4B0B-868E-6A655B67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DE4000"/>
            </a:solidFill>
            <a:miter lim="800000"/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10B60AB-332C-3C9E-1809-2A240A286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85" y="643467"/>
            <a:ext cx="55850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girls walking in a flooded street">
            <a:extLst>
              <a:ext uri="{FF2B5EF4-FFF2-40B4-BE49-F238E27FC236}">
                <a16:creationId xmlns:a16="http://schemas.microsoft.com/office/drawing/2014/main" id="{156F8ECD-A13D-B9D1-E111-94FBD0A6D9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1075630" y="520739"/>
            <a:ext cx="10346727" cy="5832714"/>
          </a:xfrm>
          <a:prstGeom prst="rect">
            <a:avLst/>
          </a:prstGeom>
        </p:spPr>
      </p:pic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784349" y="1825693"/>
            <a:ext cx="7417051" cy="3997828"/>
          </a:xfrm>
        </p:spPr>
        <p:txBody>
          <a:bodyPr/>
          <a:lstStyle/>
          <a:p>
            <a:pPr marL="590550" indent="-5905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US" dirty="0"/>
              <a:t>	</a:t>
            </a:r>
            <a:r>
              <a:rPr lang="en-US" altLang="en-US" sz="2800" b="1" dirty="0">
                <a:latin typeface="Univers Condensed" panose="020B0506020202050204" pitchFamily="34" charset="0"/>
              </a:rPr>
              <a:t>Most densely populated state</a:t>
            </a:r>
          </a:p>
          <a:p>
            <a:pPr marL="590550" indent="-5905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130000"/>
              <a:buFont typeface="Arial" pitchFamily="34" charset="0"/>
              <a:buChar char="+"/>
            </a:pPr>
            <a:r>
              <a:rPr lang="en-US" altLang="en-US" sz="2800" b="1" dirty="0">
                <a:latin typeface="Univers Condensed" panose="020B0506020202050204" pitchFamily="34" charset="0"/>
              </a:rPr>
              <a:t>Chronic flooding issues</a:t>
            </a:r>
          </a:p>
          <a:p>
            <a:pPr marL="590550" indent="-5905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130000"/>
              <a:buFont typeface="Arial" pitchFamily="34" charset="0"/>
              <a:buChar char="+"/>
            </a:pPr>
            <a:r>
              <a:rPr lang="en-US" altLang="en-US" sz="2800" b="1" dirty="0">
                <a:latin typeface="Univers Condensed" panose="020B0506020202050204" pitchFamily="34" charset="0"/>
              </a:rPr>
              <a:t>Large areas of state subject to flooding</a:t>
            </a:r>
          </a:p>
          <a:p>
            <a:pPr marL="590550" indent="-5905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130000"/>
              <a:buFont typeface="Arial" pitchFamily="34" charset="0"/>
              <a:buChar char="+"/>
            </a:pPr>
            <a:r>
              <a:rPr lang="en-US" altLang="en-US" sz="2800" b="1" dirty="0">
                <a:latin typeface="Univers Condensed" panose="020B0506020202050204" pitchFamily="34" charset="0"/>
              </a:rPr>
              <a:t>Enormous development pressure</a:t>
            </a:r>
          </a:p>
          <a:p>
            <a:pPr marL="590550" indent="-5905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130000"/>
              <a:buFont typeface="Arial" pitchFamily="34" charset="0"/>
              <a:buChar char="+"/>
            </a:pPr>
            <a:r>
              <a:rPr lang="en-US" altLang="en-US" sz="2800" b="1" dirty="0">
                <a:latin typeface="Univers Condensed" panose="020B0506020202050204" pitchFamily="34" charset="0"/>
              </a:rPr>
              <a:t>Development can increase flooding</a:t>
            </a:r>
          </a:p>
          <a:p>
            <a:pPr marL="590550" indent="-5905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130000"/>
              <a:buFont typeface="Arial" pitchFamily="34" charset="0"/>
              <a:buChar char="+"/>
            </a:pPr>
            <a:r>
              <a:rPr lang="en-US" altLang="en-US" sz="2800" b="1" dirty="0">
                <a:latin typeface="Univers Condensed" panose="020B0506020202050204" pitchFamily="34" charset="0"/>
              </a:rPr>
              <a:t>Climate change</a:t>
            </a:r>
          </a:p>
          <a:p>
            <a:pPr marL="590550" indent="-5905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130000"/>
              <a:buFont typeface="Arial" pitchFamily="34" charset="0"/>
              <a:buChar char="="/>
            </a:pPr>
            <a:r>
              <a:rPr lang="en-US" altLang="en-US" sz="2800" b="1" dirty="0">
                <a:solidFill>
                  <a:srgbClr val="CC0000"/>
                </a:solidFill>
                <a:latin typeface="Univers Condensed" panose="020B0506020202050204" pitchFamily="34" charset="0"/>
              </a:rPr>
              <a:t>Unsustainable Condition</a:t>
            </a:r>
            <a:endParaRPr lang="en-US" altLang="en-US" b="1" dirty="0">
              <a:solidFill>
                <a:srgbClr val="CC0000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4450876" y="5097902"/>
            <a:ext cx="3971108" cy="130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9BD234A-AFFE-3732-54C4-A4440CE728E3}"/>
              </a:ext>
            </a:extLst>
          </p:cNvPr>
          <p:cNvSpPr txBox="1">
            <a:spLocks noChangeArrowheads="1"/>
          </p:cNvSpPr>
          <p:nvPr/>
        </p:nvSpPr>
        <p:spPr>
          <a:xfrm>
            <a:off x="2521273" y="751571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all" spc="30" normalizeH="0" baseline="0" noProof="0">
                <a:ln>
                  <a:noFill/>
                </a:ln>
                <a:solidFill>
                  <a:srgbClr val="E29C36">
                    <a:lumMod val="40000"/>
                    <a:lumOff val="60000"/>
                  </a:srgbClr>
                </a:solidFill>
                <a:effectLst/>
                <a:uLnTx/>
                <a:uFillTx/>
                <a:latin typeface="Univers Condensed" panose="020B0506020202050204" pitchFamily="34" charset="0"/>
                <a:ea typeface="+mj-ea"/>
                <a:cs typeface="+mj-cs"/>
              </a:rPr>
              <a:t>Socioeconomic Implications</a:t>
            </a:r>
          </a:p>
        </p:txBody>
      </p:sp>
    </p:spTree>
    <p:extLst>
      <p:ext uri="{BB962C8B-B14F-4D97-AF65-F5344CB8AC3E}">
        <p14:creationId xmlns:p14="http://schemas.microsoft.com/office/powerpoint/2010/main" val="42087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1_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6A16AA98778344B134A8FAA1C5D0F3" ma:contentTypeVersion="13" ma:contentTypeDescription="Create a new document." ma:contentTypeScope="" ma:versionID="1bde51a1f7739a99630016ce667c1cd8">
  <xsd:schema xmlns:xsd="http://www.w3.org/2001/XMLSchema" xmlns:xs="http://www.w3.org/2001/XMLSchema" xmlns:p="http://schemas.microsoft.com/office/2006/metadata/properties" xmlns:ns2="ae0d58d7-866a-40b5-b7f1-7575dbde1505" xmlns:ns3="09e96bfc-585b-4042-8cd5-2e077034c47a" targetNamespace="http://schemas.microsoft.com/office/2006/metadata/properties" ma:root="true" ma:fieldsID="8ff84824b4e18d0ff4cffc7d0bd1ed7e" ns2:_="" ns3:_="">
    <xsd:import namespace="ae0d58d7-866a-40b5-b7f1-7575dbde1505"/>
    <xsd:import namespace="09e96bfc-585b-4042-8cd5-2e077034c4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d58d7-866a-40b5-b7f1-7575dbde1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81b0449-a7ed-439f-be55-0163d7004e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96bfc-585b-4042-8cd5-2e077034c4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867791e-86db-407c-a40e-aec32622f86c}" ma:internalName="TaxCatchAll" ma:showField="CatchAllData" ma:web="09e96bfc-585b-4042-8cd5-2e077034c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96bfc-585b-4042-8cd5-2e077034c47a" xsi:nil="true"/>
    <lcf76f155ced4ddcb4097134ff3c332f xmlns="ae0d58d7-866a-40b5-b7f1-7575dbde1505">
      <Terms xmlns="http://schemas.microsoft.com/office/infopath/2007/PartnerControls"/>
    </lcf76f155ced4ddcb4097134ff3c332f>
    <SharedWithUsers xmlns="09e96bfc-585b-4042-8cd5-2e077034c47a">
      <UserInfo>
        <DisplayName>Moriarty, Sean [DEP]</DisplayName>
        <AccountId>19</AccountId>
        <AccountType/>
      </UserInfo>
      <UserInfo>
        <DisplayName>Angarone, Katrina [DEP]</DisplayName>
        <AccountId>29</AccountId>
        <AccountType/>
      </UserInfo>
      <UserInfo>
        <DisplayName>Mazzei, Vincent [DEP]</DisplayName>
        <AccountId>33</AccountId>
        <AccountType/>
      </UserInfo>
      <UserInfo>
        <DisplayName>Zarrillo, Lauren [DEP]</DisplayName>
        <AccountId>89</AccountId>
        <AccountType/>
      </UserInfo>
      <UserInfo>
        <DisplayName>Rosenblatt, Jane [DEP]</DisplayName>
        <AccountId>12</AccountId>
        <AccountType/>
      </UserInfo>
      <UserInfo>
        <DisplayName>LaTourette, Shawn [DEP]</DisplayName>
        <AccountId>13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61FD4B-8AC9-4F9E-A513-75754A8FF76D}">
  <ds:schemaRefs>
    <ds:schemaRef ds:uri="09e96bfc-585b-4042-8cd5-2e077034c47a"/>
    <ds:schemaRef ds:uri="ae0d58d7-866a-40b5-b7f1-7575dbde15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1E48E01-AFB2-438B-B486-8AF79BD675F7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09e96bfc-585b-4042-8cd5-2e077034c47a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ae0d58d7-866a-40b5-b7f1-7575dbde150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B986728-F119-41AF-ABAA-C6A28C555C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1762</TotalTime>
  <Words>560</Words>
  <Application>Microsoft Office PowerPoint</Application>
  <PresentationFormat>Widescreen</PresentationFormat>
  <Paragraphs>76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MS Shell Dlg 2</vt:lpstr>
      <vt:lpstr>Univers Condensed</vt:lpstr>
      <vt:lpstr>Wingdings</vt:lpstr>
      <vt:lpstr>Wingdings 3</vt:lpstr>
      <vt:lpstr>Madison</vt:lpstr>
      <vt:lpstr>Office Theme</vt:lpstr>
      <vt:lpstr>Slice</vt:lpstr>
      <vt:lpstr>1_Madison</vt:lpstr>
      <vt:lpstr>New Jersey’s Regulatory Response to a changing climate</vt:lpstr>
      <vt:lpstr>PowerPoint Presentation</vt:lpstr>
      <vt:lpstr>PowerPoint Presentation</vt:lpstr>
      <vt:lpstr>PowerPoint Presentation</vt:lpstr>
      <vt:lpstr>Socioeconomic Implications</vt:lpstr>
      <vt:lpstr>PowerPoint Presentation</vt:lpstr>
      <vt:lpstr>PowerPoint Presentation</vt:lpstr>
      <vt:lpstr>PowerPoint Presentation</vt:lpstr>
      <vt:lpstr>PowerPoint Presentation</vt:lpstr>
      <vt:lpstr>“Flooding  is New Jersey’s  #1 Natural Hazard”</vt:lpstr>
      <vt:lpstr>Coastal Inundation &amp; Flood Damage</vt:lpstr>
      <vt:lpstr>Coastal Inundation &amp; Flood Damage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 see REAL website:  https://dep.nj.gov/njreal  email: vincent.mazzei@dep.nj.gov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FY2022  BUDGET DISCUSSION JANUARY 5, 2021</dc:title>
  <dc:creator>Kreipke, Adrienne</dc:creator>
  <cp:lastModifiedBy>NJSEAUser</cp:lastModifiedBy>
  <cp:revision>14</cp:revision>
  <dcterms:created xsi:type="dcterms:W3CDTF">2020-12-28T21:06:54Z</dcterms:created>
  <dcterms:modified xsi:type="dcterms:W3CDTF">2025-03-19T12:02:06Z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0x0101005E6A16AA98778344B134A8FAA1C5D0F3</vt:lpwstr>
  </property>
  <property fmtid="{D5CDD505-2E9C-101B-9397-08002B2CF9AE}" pid="3" name="MediaServiceImageTags">
    <vt:lpwstr/>
  </property>
</Properties>
</file>