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3b7a69e98f_1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3b7a69e98f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4418458f0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4418458f0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4418458f0b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4418458f0b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drive.google.com/file/d/1HDr-pSCu0quyyNJtgnzB0dqjs5ZEDdLe/view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5F0F6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-16367" l="1146" r="0" t="29629"/>
          <a:stretch/>
        </p:blipFill>
        <p:spPr>
          <a:xfrm>
            <a:off x="-117400" y="0"/>
            <a:ext cx="9261399" cy="5415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117400" y="3597350"/>
            <a:ext cx="9261399" cy="158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 title="Needle Lynn 2:50pm.mov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7E4F5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550" y="0"/>
            <a:ext cx="772689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