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3" r:id="rId1"/>
    <p:sldMasterId id="2147483744" r:id="rId2"/>
    <p:sldMasterId id="2147483745" r:id="rId3"/>
    <p:sldMasterId id="2147483746" r:id="rId4"/>
    <p:sldMasterId id="2147483747" r:id="rId5"/>
  </p:sldMasterIdLst>
  <p:notesMasterIdLst>
    <p:notesMasterId r:id="rId5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Cambria" panose="02040503050406030204" pitchFamily="18" charset="0"/>
      <p:regular r:id="rId60"/>
      <p:bold r:id="rId61"/>
      <p:italic r:id="rId62"/>
      <p:boldItalic r:id="rId63"/>
    </p:embeddedFont>
    <p:embeddedFont>
      <p:font typeface="Google Sans" panose="020B0604020202020204" charset="0"/>
      <p:regular r:id="rId64"/>
      <p:bold r:id="rId65"/>
      <p:italic r:id="rId66"/>
      <p:boldItalic r:id="rId67"/>
    </p:embeddedFont>
    <p:embeddedFont>
      <p:font typeface="Helvetica Neue" panose="020B0604020202020204" charset="0"/>
      <p:regular r:id="rId68"/>
      <p:bold r:id="rId69"/>
      <p:italic r:id="rId70"/>
      <p:boldItalic r:id="rId71"/>
    </p:embeddedFont>
    <p:embeddedFont>
      <p:font typeface="Helvetica Neue Light" panose="020B0604020202020204" charset="0"/>
      <p:regular r:id="rId72"/>
      <p:bold r:id="rId73"/>
      <p:italic r:id="rId74"/>
      <p:boldItalic r:id="rId75"/>
    </p:embeddedFont>
    <p:embeddedFont>
      <p:font typeface="Open Sans" panose="020B0604020202020204" charset="0"/>
      <p:regular r:id="rId76"/>
      <p:bold r:id="rId77"/>
      <p:italic r:id="rId78"/>
      <p:boldItalic r:id="rId79"/>
    </p:embeddedFont>
    <p:embeddedFont>
      <p:font typeface="Roboto" panose="02000000000000000000" pitchFamily="2"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20" y="7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2.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1.fntdata"/><Relationship Id="rId87" Type="http://schemas.openxmlformats.org/officeDocument/2006/relationships/tableStyles" Target="tableStyles.xml"/><Relationship Id="rId61" Type="http://schemas.openxmlformats.org/officeDocument/2006/relationships/font" Target="fonts/font6.fntdata"/><Relationship Id="rId82"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3c079370e4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of regular monthly business meetings - both FV/Biz-Dev</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Looking forward to your feedback, input, and guidance as we lay out our next steps, and make decisions.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aim to manage costs within the tight budget without compromising FloodVision's revenue potential or mission goals.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470" name="Google Shape;470;g33c079370e4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3fe3790260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33fe3790260_1_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3fe3790260_1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33fe3790260_1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3fe3790260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33fe3790260_1_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3fe3790260_1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33fe3790260_1_2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3fe3790260_1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33fe3790260_1_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3fe3790260_1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33fe3790260_1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3fe3790260_1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33fe3790260_1_3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3fe3790260_1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33fe3790260_1_3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3fe3790260_1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33fe3790260_1_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3fe3790260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33fe3790260_1_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3c079370e4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3c079370e4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I’m Dan Rizza and I lead the Program on Sea Level Rise at Climate Central. First I’ll tell you a bit about Climate Central.  We are a somewhat eclectic group of climate scientists, meteorologists, journalists and television producers, graphic artists, software programmers, policy wonks, and data nerds. But the heart of what we do is to try and translate complicated science into storytelling, graphics, and tools that help explain the risks and impacts of climate change at the local level and point people toward the solutions.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3fe3790260_1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33fe3790260_1_3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3fe3790260_1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33fe3790260_1_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3fe3790260_1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33fe3790260_1_2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3fe3790260_1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33fe3790260_1_2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3fe3790260_1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33fe3790260_1_2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3fe3790260_1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33fe3790260_1_3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3fe3790260_1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33fe3790260_1_2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3fe3790260_1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33fe3790260_1_3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3fe3790260_1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g33fe3790260_1_3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3fe3790260_1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g33fe3790260_1_3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3c079370e4_0_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3c079370e4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And our Climate Matters team produces free weekly climate reporting materials in English and Spanish, localized for 245+ U.S. cities and media markets. Each week, we provide data analysis, localized graphics, science explainers, and other reporting resources on timely topics.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Many of you in the resilience world are not just dealing with flooding, but also with wildfires, heat events and other extreme weather. You can sign up for a weekly newsletter, at https://www.climatecentral.org/climate-matters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e42c22c60f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of regular monthly business meetings - both FV/Biz-Dev</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Looking forward to your feedback, input, and guidance as we lay out our next steps, and make decisions.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aim to manage costs within the tight budget without compromising FloodVision's revenue potential or mission goals.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656" name="Google Shape;656;g2e42c22c60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b808007464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g2b808007464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32849"/>
                </a:solidFill>
              </a:rPr>
              <a:t>FloodVision. Climate Central has developed an innovative tool that makes the impact of climate change visible before the next disaster strikes. Think of it as Google Street View, but for flooding.  Here’s FloodRover 1 - we have installed 4 professional quality cameras, or 2 sets of stereoscopic cameras on top of our vehicles, Each set of cameras has it’s own lidar,  and we use a very accurate mobile GPS unit with two raised antenna. The </a:t>
            </a:r>
            <a:r>
              <a:rPr lang="en">
                <a:solidFill>
                  <a:schemeClr val="dk1"/>
                </a:solidFill>
              </a:rPr>
              <a:t>LiDAR transceivers paint laser images over the steroscopic data precisely measured distances to each point and object in the field of view. </a:t>
            </a:r>
            <a:endParaRPr>
              <a:solidFill>
                <a:srgbClr val="032849"/>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e42c22c60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e42c22c60f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32849"/>
                </a:solidFill>
              </a:rPr>
              <a:t>The GPS is overlaid on top of the visuals allowing us to know the elevation on any of the pixels in the visuals we are collecting. This is a GPS layer from a data collection route in Ocean City NJ.</a:t>
            </a:r>
            <a:endParaRPr>
              <a:solidFill>
                <a:srgbClr val="032849"/>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e42c22c6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2e42c22c60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32849"/>
                </a:solidFill>
              </a:rPr>
              <a:t>This is our FloodRover 2 - a fully electric Ford F150 Lightning. </a:t>
            </a:r>
            <a:endParaRPr>
              <a:solidFill>
                <a:srgbClr val="032849"/>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38a930cfd6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38a930cfd6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n" sz="1350">
                <a:solidFill>
                  <a:srgbClr val="032849"/>
                </a:solidFill>
                <a:latin typeface="Times New Roman"/>
                <a:ea typeface="Times New Roman"/>
                <a:cs typeface="Times New Roman"/>
                <a:sym typeface="Times New Roman"/>
              </a:rPr>
              <a:t>As we drive the Flood Vision® vehicles ("FloodRovers") through coastal communities, we scan the streets to collect video, laser, and elevation data. Then, using AI, we can generate photorealistic flood and sea level rise visualizations with precision. We believe that FloodVision presents an important opportunity to drive action on coastal resiliency at a time when climate change is posing an increasing threat to people around the country.</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8ec5610088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8ec5610088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are able to calculate the approximate location of every pixel in a data frame in 3D. This allows us to precisely estimate entry floor elevations of buildings and structures.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These elevations can be useful for pricing of flood risk, activities within the NFIP, informing building codes, and more.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8ec5610088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8ec561008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 also are able to generate photorealistic flood and sea level visualizations with precision. We can produce visualizations of any water level, as long as it’s science based - for example, we can show an expected storm surge from an incoming hurricane, or a historic water level from a past storm, to projected future sea levels.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e4ca0207c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 name="Google Shape;707;g2e4ca0207c2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Now my colleague, Dan Krueger, will tell you about our work related to our FloodVision Edge of America Tour.</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We drove an</a:t>
            </a:r>
            <a:r>
              <a:rPr lang="en">
                <a:solidFill>
                  <a:srgbClr val="222222"/>
                </a:solidFill>
                <a:latin typeface="Calibri"/>
                <a:ea typeface="Calibri"/>
                <a:cs typeface="Calibri"/>
                <a:sym typeface="Calibri"/>
              </a:rPr>
              <a:t> electric truck, the FloodRover II, from Maine to Texas over the course of June 2024 to January 2025. Along the way we collected data and produced visualizations of flood risk.</a:t>
            </a:r>
            <a:endParaRPr>
              <a:solidFill>
                <a:srgbClr val="222222"/>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solidFill>
                  <a:srgbClr val="222222"/>
                </a:solidFill>
                <a:latin typeface="Calibri"/>
                <a:ea typeface="Calibri"/>
                <a:cs typeface="Calibri"/>
                <a:sym typeface="Calibri"/>
              </a:rPr>
              <a:t>We focused on locations of interest - recognizable locations, </a:t>
            </a:r>
            <a:r>
              <a:rPr lang="en">
                <a:solidFill>
                  <a:schemeClr val="dk1"/>
                </a:solidFill>
                <a:latin typeface="Calibri"/>
                <a:ea typeface="Calibri"/>
                <a:cs typeface="Calibri"/>
                <a:sym typeface="Calibri"/>
              </a:rPr>
              <a:t> cultural sites, critical infrastructure like bridges and roads, evacuation routes, transportation hubs. Places that people use everyday that might be underwater in the next big storm.</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rPr>
              <a:t>So when you have a truck and you are on a tour, what do you do? You tailgate!!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e42c22c60f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g2e42c22c60f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 not that kind of tailgate….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3c079370e4_0_16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33c079370e4_0_1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Resilience Tailgate!. </a:t>
            </a:r>
            <a:r>
              <a:rPr lang="en">
                <a:solidFill>
                  <a:schemeClr val="dk1"/>
                </a:solidFill>
              </a:rPr>
              <a:t>Along our Edge of America tour we </a:t>
            </a:r>
            <a:r>
              <a:rPr lang="en"/>
              <a:t>met with local resilience folks - elected officials, climate scientists, community leaders, folks working in aquaculture, fishermen, lobster men, lots of folks from the Sea Grant institutions and non-profits along the way. These were very powerful meetups – and very positive. We had food and we shared stories of what was working, what were the challenges, and what our hopes and fears were for the future.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3c079370e4_0_1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3c079370e4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Some of you may have used our free tools in the past. The Coastal Risk Screening Tool is an interactive map showing areas threatened by sea level rise and coastal flooding. This allows you to enter an address (almost anywhere in the world) and find what sea level rise and flood risk is for decades going forward, or by water level, or by global temperature increases. We also have maps that show affordable housing at risk, and wetlands at risk.  Set to premiere in April, is our re-launch of our Coastal Risk Finder Tool, which will allow you to visit any U.S. coastal location and find out what’s at risk, looking at populations and demographics using Census data, as well as miles of road, infrastructure, and other important information to help with resilience grant proposals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e42c22c60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g2e42c22c60f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rPr>
              <a:t>Some of our meetups…. Resilient tailgates.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3c079370e4_0_1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3c079370e4_0_1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on the Edge of America tour, we were able to capture some data in Hoboken. Good news - The Stevens Institute of Technology is NOT at risk of sea level rise flooding.</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dd12ec25b1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dd12ec25b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here is an area that could be at risk.</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e42c22c60f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2e42c22c60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modeled visualization showing what it could look like in 2070 with an annual flood. This is 1’ 10” above the road level.</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2e42c22c60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2e42c22c60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modeled visualization showing what it could look like in 2070 with a 10% annual chance flood. This is 3’ 2” above the road level - 5’ 7” above the local high tide line.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e42c22c60f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e42c22c60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another local area that could be at risk.</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e42c22c60f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e42c22c60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is a modeled visualization showing what it could look like in 2070 with an annual flood. This is 1’ 6” above the road level and 4’ 3” above the local high tide line.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e42c22c60f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e42c22c60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This is a modeled visualization showing what it could look like in 2070 with a 10% annual chance flood. This is 2 ‘10” above the road level - 5’ 7” above the local high tide line.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e42c22c60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2e42c22c60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This modeled visualization shows what it could look like in 2070 with a 1% annual chance flood. This is 5’ above the road level - 7’ 9” above the local high tide line.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0e756f38c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30e756f38c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That concludes our presentation. </a:t>
            </a:r>
            <a:r>
              <a:rPr lang="en">
                <a:solidFill>
                  <a:schemeClr val="dk1"/>
                </a:solidFill>
              </a:rPr>
              <a:t>We’d welcome hearing from you. You can scan this QR code to get to a landing page with links to all the tools we talked about and our contact information.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Thanks to all of you for your time. </a:t>
            </a:r>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3fe379026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3fe379026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100"/>
              <a:t>I think you recall that we spoke with over 100 end users a couple of years ago to understand their needs. This led us to merge our high-traffic mapping interface with our risk analysis tool, Risk Finder, creating a single platform that helps users quickly find places they care about and key takeaways they can bring to their communities and work.</a:t>
            </a:r>
            <a:endParaRPr sz="1100"/>
          </a:p>
          <a:p>
            <a:pPr marL="0" lvl="0" indent="0" algn="l" rtl="0">
              <a:lnSpc>
                <a:spcPct val="115000"/>
              </a:lnSpc>
              <a:spcBef>
                <a:spcPts val="1200"/>
              </a:spcBef>
              <a:spcAft>
                <a:spcPts val="0"/>
              </a:spcAft>
              <a:buNone/>
            </a:pPr>
            <a:r>
              <a:rPr lang="en" sz="1100"/>
              <a:t>So far, we've only shared it with </a:t>
            </a:r>
            <a:r>
              <a:rPr lang="en" sz="1100" b="1"/>
              <a:t>Queen Quet’s Sustainability Think Tank</a:t>
            </a:r>
            <a:r>
              <a:rPr lang="en" sz="1100"/>
              <a:t> and a few select users at the </a:t>
            </a:r>
            <a:r>
              <a:rPr lang="en" sz="1100" b="1"/>
              <a:t>Tools Café at Coastal GeoTools</a:t>
            </a:r>
            <a:r>
              <a:rPr lang="en" sz="1100"/>
              <a:t>—and are in process of reaching out to  many from </a:t>
            </a:r>
            <a:r>
              <a:rPr lang="en" sz="1100" b="1"/>
              <a:t>CREWs </a:t>
            </a:r>
            <a:r>
              <a:rPr lang="en" sz="1100"/>
              <a:t>– response has been </a:t>
            </a:r>
            <a:r>
              <a:rPr lang="en" sz="1100" b="1"/>
              <a:t>overwhelmingly positive</a:t>
            </a:r>
            <a:r>
              <a:rPr lang="en" sz="1100"/>
              <a:t>.</a:t>
            </a:r>
            <a:endParaRPr sz="1100"/>
          </a:p>
          <a:p>
            <a:pPr marL="457200" lvl="0" indent="-298450" algn="l" rtl="0">
              <a:lnSpc>
                <a:spcPct val="115000"/>
              </a:lnSpc>
              <a:spcBef>
                <a:spcPts val="1200"/>
              </a:spcBef>
              <a:spcAft>
                <a:spcPts val="0"/>
              </a:spcAft>
              <a:buClr>
                <a:schemeClr val="dk1"/>
              </a:buClr>
              <a:buSzPts val="1100"/>
              <a:buChar char="●"/>
            </a:pPr>
            <a:r>
              <a:rPr lang="en" sz="1100"/>
              <a:t>We have set our release date to April to give us enough time to ensure we incorporate the most impactful features and </a:t>
            </a:r>
            <a:r>
              <a:rPr lang="en" sz="1100" b="1"/>
              <a:t>meet end-user needs</a:t>
            </a:r>
            <a:r>
              <a:rPr lang="en" sz="1100"/>
              <a:t>.</a:t>
            </a:r>
            <a:endParaRPr sz="1100"/>
          </a:p>
          <a:p>
            <a:pPr marL="0" lvl="0" indent="0" algn="l" rtl="0">
              <a:spcBef>
                <a:spcPts val="12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3fe3790260_1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33fe3790260_1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r>
              <a:rPr lang="en"/>
              <a:t>CSO feedback - all surrounding what we’d provide in these pages</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3fe3790260_1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33fe3790260_1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r>
              <a:rPr lang="en"/>
              <a:t>Community leaders</a:t>
            </a:r>
            <a:endParaRPr/>
          </a:p>
          <a:p>
            <a:pPr marL="914400" lvl="1" indent="-298450" algn="l" rtl="0">
              <a:lnSpc>
                <a:spcPct val="115000"/>
              </a:lnSpc>
              <a:spcBef>
                <a:spcPts val="0"/>
              </a:spcBef>
              <a:spcAft>
                <a:spcPts val="0"/>
              </a:spcAft>
              <a:buSzPts val="1100"/>
              <a:buChar char="○"/>
            </a:pPr>
            <a:r>
              <a:rPr lang="en"/>
              <a:t>Media professionals</a:t>
            </a:r>
            <a:endParaRPr/>
          </a:p>
          <a:p>
            <a:pPr marL="914400" lvl="1" indent="-298450" algn="l" rtl="0">
              <a:lnSpc>
                <a:spcPct val="115000"/>
              </a:lnSpc>
              <a:spcBef>
                <a:spcPts val="0"/>
              </a:spcBef>
              <a:spcAft>
                <a:spcPts val="0"/>
              </a:spcAft>
              <a:buSzPts val="1100"/>
              <a:buChar char="○"/>
            </a:pPr>
            <a:r>
              <a:rPr lang="en"/>
              <a:t>Researchers</a:t>
            </a:r>
            <a:endParaRPr/>
          </a:p>
          <a:p>
            <a:pPr marL="914400" lvl="1" indent="-298450" algn="l" rtl="0">
              <a:lnSpc>
                <a:spcPct val="115000"/>
              </a:lnSpc>
              <a:spcBef>
                <a:spcPts val="0"/>
              </a:spcBef>
              <a:spcAft>
                <a:spcPts val="0"/>
              </a:spcAft>
              <a:buSzPts val="1100"/>
              <a:buChar char="○"/>
            </a:pPr>
            <a:r>
              <a:rPr lang="en"/>
              <a:t>Concerned citizens</a:t>
            </a:r>
            <a:endParaRPr/>
          </a:p>
          <a:p>
            <a:pPr marL="914400" lvl="1" indent="-298450" algn="l" rtl="0">
              <a:lnSpc>
                <a:spcPct val="115000"/>
              </a:lnSpc>
              <a:spcBef>
                <a:spcPts val="0"/>
              </a:spcBef>
              <a:spcAft>
                <a:spcPts val="0"/>
              </a:spcAft>
              <a:buSzPts val="1100"/>
              <a:buChar char="○"/>
            </a:pPr>
            <a:r>
              <a:rPr lang="en"/>
              <a:t>Educators</a:t>
            </a:r>
            <a:endParaRPr/>
          </a:p>
          <a:p>
            <a:pPr marL="914400" lvl="1" indent="-298450" algn="l" rtl="0">
              <a:lnSpc>
                <a:spcPct val="115000"/>
              </a:lnSpc>
              <a:spcBef>
                <a:spcPts val="0"/>
              </a:spcBef>
              <a:spcAft>
                <a:spcPts val="0"/>
              </a:spcAft>
              <a:buSzPts val="1100"/>
              <a:buChar char="○"/>
            </a:pPr>
            <a:r>
              <a:rPr lang="en"/>
              <a:t>Gov officials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3fe3790260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33fe3790260_1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3fe3790260_1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33fe3790260_1_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Calibri"/>
              <a:buChar char="○"/>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column text">
  <p:cSld name="CUSTOM_34">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228700" y="565100"/>
            <a:ext cx="2842500" cy="609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4285F4"/>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25"/>
          <p:cNvSpPr txBox="1">
            <a:spLocks noGrp="1"/>
          </p:cNvSpPr>
          <p:nvPr>
            <p:ph type="subTitle" idx="1"/>
          </p:nvPr>
        </p:nvSpPr>
        <p:spPr>
          <a:xfrm>
            <a:off x="228700" y="1174993"/>
            <a:ext cx="2842500" cy="339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666666"/>
                </a:solidFill>
                <a:latin typeface="Roboto"/>
                <a:ea typeface="Roboto"/>
                <a:cs typeface="Roboto"/>
                <a:sym typeface="Roboto"/>
              </a:defRPr>
            </a:lvl1pPr>
            <a:lvl2pPr lvl="1" rtl="0">
              <a:spcBef>
                <a:spcPts val="10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98" name="Google Shape;98;p25"/>
          <p:cNvSpPr txBox="1">
            <a:spLocks noGrp="1"/>
          </p:cNvSpPr>
          <p:nvPr>
            <p:ph type="title" idx="2"/>
          </p:nvPr>
        </p:nvSpPr>
        <p:spPr>
          <a:xfrm>
            <a:off x="3126092" y="565100"/>
            <a:ext cx="2842500" cy="609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4285F4"/>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9" name="Google Shape;99;p25"/>
          <p:cNvSpPr txBox="1">
            <a:spLocks noGrp="1"/>
          </p:cNvSpPr>
          <p:nvPr>
            <p:ph type="subTitle" idx="3"/>
          </p:nvPr>
        </p:nvSpPr>
        <p:spPr>
          <a:xfrm>
            <a:off x="3126092" y="1174993"/>
            <a:ext cx="2842500" cy="339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666666"/>
                </a:solidFill>
                <a:latin typeface="Roboto"/>
                <a:ea typeface="Roboto"/>
                <a:cs typeface="Roboto"/>
                <a:sym typeface="Roboto"/>
              </a:defRPr>
            </a:lvl1pPr>
            <a:lvl2pPr lvl="1" rtl="0">
              <a:spcBef>
                <a:spcPts val="10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0" name="Google Shape;100;p25"/>
          <p:cNvSpPr txBox="1">
            <a:spLocks noGrp="1"/>
          </p:cNvSpPr>
          <p:nvPr>
            <p:ph type="title" idx="4"/>
          </p:nvPr>
        </p:nvSpPr>
        <p:spPr>
          <a:xfrm>
            <a:off x="6020792" y="565100"/>
            <a:ext cx="2842500" cy="609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4285F4"/>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1" name="Google Shape;101;p25"/>
          <p:cNvSpPr txBox="1">
            <a:spLocks noGrp="1"/>
          </p:cNvSpPr>
          <p:nvPr>
            <p:ph type="subTitle" idx="5"/>
          </p:nvPr>
        </p:nvSpPr>
        <p:spPr>
          <a:xfrm>
            <a:off x="6020792" y="1174993"/>
            <a:ext cx="2842500" cy="339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666666"/>
                </a:solidFill>
                <a:latin typeface="Roboto"/>
                <a:ea typeface="Roboto"/>
                <a:cs typeface="Roboto"/>
                <a:sym typeface="Roboto"/>
              </a:defRPr>
            </a:lvl1pPr>
            <a:lvl2pPr lvl="1" rtl="0">
              <a:spcBef>
                <a:spcPts val="10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2" name="Google Shape;102;p25"/>
          <p:cNvSpPr txBox="1">
            <a:spLocks noGrp="1"/>
          </p:cNvSpPr>
          <p:nvPr>
            <p:ph type="subTitle" idx="6"/>
          </p:nvPr>
        </p:nvSpPr>
        <p:spPr>
          <a:xfrm>
            <a:off x="228700" y="195200"/>
            <a:ext cx="3894900" cy="29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00">
                <a:solidFill>
                  <a:srgbClr val="B7B7B7"/>
                </a:solidFill>
                <a:latin typeface="Roboto"/>
                <a:ea typeface="Roboto"/>
                <a:cs typeface="Roboto"/>
                <a:sym typeface="Roboto"/>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3" name="Google Shape;103;p25"/>
          <p:cNvSpPr txBox="1">
            <a:spLocks noGrp="1"/>
          </p:cNvSpPr>
          <p:nvPr>
            <p:ph type="subTitle" idx="7"/>
          </p:nvPr>
        </p:nvSpPr>
        <p:spPr>
          <a:xfrm>
            <a:off x="6020800" y="195200"/>
            <a:ext cx="2826300" cy="29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00">
                <a:solidFill>
                  <a:srgbClr val="B7B7B7"/>
                </a:solidFill>
                <a:latin typeface="Roboto"/>
                <a:ea typeface="Roboto"/>
                <a:cs typeface="Roboto"/>
                <a:sym typeface="Roboto"/>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
  <p:cSld name="CUSTOM_31">
    <p:spTree>
      <p:nvGrpSpPr>
        <p:cNvPr id="1" name="Shape 104"/>
        <p:cNvGrpSpPr/>
        <p:nvPr/>
      </p:nvGrpSpPr>
      <p:grpSpPr>
        <a:xfrm>
          <a:off x="0" y="0"/>
          <a:ext cx="0" cy="0"/>
          <a:chOff x="0" y="0"/>
          <a:chExt cx="0" cy="0"/>
        </a:xfrm>
      </p:grpSpPr>
      <p:sp>
        <p:nvSpPr>
          <p:cNvPr id="105" name="Google Shape;105;p26"/>
          <p:cNvSpPr/>
          <p:nvPr/>
        </p:nvSpPr>
        <p:spPr>
          <a:xfrm>
            <a:off x="-1" y="-1"/>
            <a:ext cx="9144002" cy="5143501"/>
          </a:xfrm>
          <a:prstGeom prst="rect">
            <a:avLst/>
          </a:prstGeom>
          <a:noFill/>
          <a:ln>
            <a:noFill/>
          </a:ln>
        </p:spPr>
      </p:sp>
      <p:sp>
        <p:nvSpPr>
          <p:cNvPr id="106" name="Google Shape;106;p26"/>
          <p:cNvSpPr txBox="1">
            <a:spLocks noGrp="1"/>
          </p:cNvSpPr>
          <p:nvPr>
            <p:ph type="title"/>
          </p:nvPr>
        </p:nvSpPr>
        <p:spPr>
          <a:xfrm>
            <a:off x="390525" y="714375"/>
            <a:ext cx="7038900" cy="885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solidFill>
                  <a:srgbClr val="FFFFFF"/>
                </a:solidFill>
                <a:latin typeface="Roboto"/>
                <a:ea typeface="Roboto"/>
                <a:cs typeface="Roboto"/>
                <a:sym typeface="Roboto"/>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 column large title">
  <p:cSld name="TITLE_1">
    <p:spTree>
      <p:nvGrpSpPr>
        <p:cNvPr id="1" name="Shape 107"/>
        <p:cNvGrpSpPr/>
        <p:nvPr/>
      </p:nvGrpSpPr>
      <p:grpSpPr>
        <a:xfrm>
          <a:off x="0" y="0"/>
          <a:ext cx="0" cy="0"/>
          <a:chOff x="0" y="0"/>
          <a:chExt cx="0" cy="0"/>
        </a:xfrm>
      </p:grpSpPr>
      <p:sp>
        <p:nvSpPr>
          <p:cNvPr id="108" name="Google Shape;108;p27"/>
          <p:cNvSpPr txBox="1">
            <a:spLocks noGrp="1"/>
          </p:cNvSpPr>
          <p:nvPr>
            <p:ph type="subTitle" idx="1"/>
          </p:nvPr>
        </p:nvSpPr>
        <p:spPr>
          <a:xfrm>
            <a:off x="228700" y="1485900"/>
            <a:ext cx="4282500" cy="3081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666666"/>
                </a:solidFill>
                <a:latin typeface="Roboto"/>
                <a:ea typeface="Roboto"/>
                <a:cs typeface="Roboto"/>
                <a:sym typeface="Roboto"/>
              </a:defRPr>
            </a:lvl1pPr>
            <a:lvl2pPr lvl="1" rtl="0">
              <a:spcBef>
                <a:spcPts val="10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9" name="Google Shape;109;p27"/>
          <p:cNvSpPr txBox="1">
            <a:spLocks noGrp="1"/>
          </p:cNvSpPr>
          <p:nvPr>
            <p:ph type="subTitle" idx="2"/>
          </p:nvPr>
        </p:nvSpPr>
        <p:spPr>
          <a:xfrm>
            <a:off x="228700" y="195200"/>
            <a:ext cx="3894900" cy="29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00">
                <a:solidFill>
                  <a:srgbClr val="B7B7B7"/>
                </a:solidFill>
                <a:latin typeface="Roboto"/>
                <a:ea typeface="Roboto"/>
                <a:cs typeface="Roboto"/>
                <a:sym typeface="Roboto"/>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10" name="Google Shape;110;p27"/>
          <p:cNvSpPr txBox="1">
            <a:spLocks noGrp="1"/>
          </p:cNvSpPr>
          <p:nvPr>
            <p:ph type="title"/>
          </p:nvPr>
        </p:nvSpPr>
        <p:spPr>
          <a:xfrm>
            <a:off x="226025" y="658450"/>
            <a:ext cx="4282500" cy="76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solidFill>
                  <a:srgbClr val="4285F4"/>
                </a:solidFill>
                <a:latin typeface="Roboto"/>
                <a:ea typeface="Roboto"/>
                <a:cs typeface="Roboto"/>
                <a:sym typeface="Robo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1" name="Google Shape;111;p27"/>
          <p:cNvSpPr txBox="1">
            <a:spLocks noGrp="1"/>
          </p:cNvSpPr>
          <p:nvPr>
            <p:ph type="subTitle" idx="3"/>
          </p:nvPr>
        </p:nvSpPr>
        <p:spPr>
          <a:xfrm>
            <a:off x="6020800" y="195200"/>
            <a:ext cx="2826300" cy="29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00">
                <a:solidFill>
                  <a:srgbClr val="B7B7B7"/>
                </a:solidFill>
                <a:latin typeface="Roboto"/>
                <a:ea typeface="Roboto"/>
                <a:cs typeface="Roboto"/>
                <a:sym typeface="Roboto"/>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b Title Page Google Blue 500">
  <p:cSld name="CAPTION_ONLY_1">
    <p:spTree>
      <p:nvGrpSpPr>
        <p:cNvPr id="1" name="Shape 112"/>
        <p:cNvGrpSpPr/>
        <p:nvPr/>
      </p:nvGrpSpPr>
      <p:grpSpPr>
        <a:xfrm>
          <a:off x="0" y="0"/>
          <a:ext cx="0" cy="0"/>
          <a:chOff x="0" y="0"/>
          <a:chExt cx="0" cy="0"/>
        </a:xfrm>
      </p:grpSpPr>
      <p:sp>
        <p:nvSpPr>
          <p:cNvPr id="113" name="Google Shape;113;p28"/>
          <p:cNvSpPr txBox="1">
            <a:spLocks noGrp="1"/>
          </p:cNvSpPr>
          <p:nvPr>
            <p:ph type="title"/>
          </p:nvPr>
        </p:nvSpPr>
        <p:spPr>
          <a:xfrm>
            <a:off x="390525" y="714375"/>
            <a:ext cx="7038900" cy="885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solidFill>
                  <a:srgbClr val="FFFFFF"/>
                </a:solidFill>
                <a:latin typeface="Roboto"/>
                <a:ea typeface="Roboto"/>
                <a:cs typeface="Roboto"/>
                <a:sym typeface="Roboto"/>
              </a:defRPr>
            </a:lvl1pPr>
            <a:lvl2pPr lvl="1" rtl="0">
              <a:spcBef>
                <a:spcPts val="0"/>
              </a:spcBef>
              <a:spcAft>
                <a:spcPts val="0"/>
              </a:spcAft>
              <a:buNone/>
              <a:defRPr sz="1400">
                <a:solidFill>
                  <a:srgbClr val="FFFFFF"/>
                </a:solidFill>
              </a:defRPr>
            </a:lvl2pPr>
            <a:lvl3pPr lvl="2" rtl="0">
              <a:spcBef>
                <a:spcPts val="0"/>
              </a:spcBef>
              <a:spcAft>
                <a:spcPts val="0"/>
              </a:spcAft>
              <a:buNone/>
              <a:defRPr sz="1400">
                <a:solidFill>
                  <a:srgbClr val="FFFFFF"/>
                </a:solidFill>
              </a:defRPr>
            </a:lvl3pPr>
            <a:lvl4pPr lvl="3" rtl="0">
              <a:spcBef>
                <a:spcPts val="0"/>
              </a:spcBef>
              <a:spcAft>
                <a:spcPts val="0"/>
              </a:spcAft>
              <a:buNone/>
              <a:defRPr sz="1400">
                <a:solidFill>
                  <a:srgbClr val="FFFFFF"/>
                </a:solidFill>
              </a:defRPr>
            </a:lvl4pPr>
            <a:lvl5pPr lvl="4" rtl="0">
              <a:spcBef>
                <a:spcPts val="0"/>
              </a:spcBef>
              <a:spcAft>
                <a:spcPts val="0"/>
              </a:spcAft>
              <a:buNone/>
              <a:defRPr sz="1400">
                <a:solidFill>
                  <a:srgbClr val="FFFFFF"/>
                </a:solidFill>
              </a:defRPr>
            </a:lvl5pPr>
            <a:lvl6pPr lvl="5" rtl="0">
              <a:spcBef>
                <a:spcPts val="0"/>
              </a:spcBef>
              <a:spcAft>
                <a:spcPts val="0"/>
              </a:spcAft>
              <a:buNone/>
              <a:defRPr sz="1400">
                <a:solidFill>
                  <a:srgbClr val="FFFFFF"/>
                </a:solidFill>
              </a:defRPr>
            </a:lvl6pPr>
            <a:lvl7pPr lvl="6" rtl="0">
              <a:spcBef>
                <a:spcPts val="0"/>
              </a:spcBef>
              <a:spcAft>
                <a:spcPts val="0"/>
              </a:spcAft>
              <a:buNone/>
              <a:defRPr sz="1400">
                <a:solidFill>
                  <a:srgbClr val="FFFFFF"/>
                </a:solidFill>
              </a:defRPr>
            </a:lvl7pPr>
            <a:lvl8pPr lvl="7" rtl="0">
              <a:spcBef>
                <a:spcPts val="0"/>
              </a:spcBef>
              <a:spcAft>
                <a:spcPts val="0"/>
              </a:spcAft>
              <a:buNone/>
              <a:defRPr sz="1400">
                <a:solidFill>
                  <a:srgbClr val="FFFFFF"/>
                </a:solidFill>
              </a:defRPr>
            </a:lvl8pPr>
            <a:lvl9pPr lvl="8" rtl="0">
              <a:spcBef>
                <a:spcPts val="0"/>
              </a:spcBef>
              <a:spcAft>
                <a:spcPts val="0"/>
              </a:spcAft>
              <a:buNone/>
              <a:defRPr sz="1400">
                <a:solidFill>
                  <a:srgbClr val="FFFFFF"/>
                </a:solidFill>
              </a:defRPr>
            </a:lvl9pPr>
          </a:lstStyle>
          <a:p>
            <a:endParaRPr/>
          </a:p>
        </p:txBody>
      </p:sp>
      <p:sp>
        <p:nvSpPr>
          <p:cNvPr id="114" name="Google Shape;114;p28"/>
          <p:cNvSpPr txBox="1">
            <a:spLocks noGrp="1"/>
          </p:cNvSpPr>
          <p:nvPr>
            <p:ph type="subTitle" idx="1"/>
          </p:nvPr>
        </p:nvSpPr>
        <p:spPr>
          <a:xfrm>
            <a:off x="442688" y="1507963"/>
            <a:ext cx="6226500" cy="825300"/>
          </a:xfrm>
          <a:prstGeom prst="rect">
            <a:avLst/>
          </a:prstGeom>
        </p:spPr>
        <p:txBody>
          <a:bodyPr spcFirstLastPara="1" wrap="square" lIns="45725" tIns="45725" rIns="45725" bIns="45725" anchor="t" anchorCtr="0">
            <a:noAutofit/>
          </a:bodyPr>
          <a:lstStyle>
            <a:lvl1pPr lvl="0" rtl="0">
              <a:spcBef>
                <a:spcPts val="0"/>
              </a:spcBef>
              <a:spcAft>
                <a:spcPts val="0"/>
              </a:spcAft>
              <a:buNone/>
              <a:defRPr sz="2400">
                <a:solidFill>
                  <a:srgbClr val="DB9F9F"/>
                </a:solidFill>
                <a:latin typeface="Roboto"/>
                <a:ea typeface="Roboto"/>
                <a:cs typeface="Roboto"/>
                <a:sym typeface="Roboto"/>
              </a:defRPr>
            </a:lvl1pPr>
            <a:lvl2pPr lvl="1" rtl="0">
              <a:spcBef>
                <a:spcPts val="1600"/>
              </a:spcBef>
              <a:spcAft>
                <a:spcPts val="0"/>
              </a:spcAft>
              <a:buNone/>
              <a:defRPr sz="700"/>
            </a:lvl2pPr>
            <a:lvl3pPr lvl="2" rtl="0">
              <a:spcBef>
                <a:spcPts val="1600"/>
              </a:spcBef>
              <a:spcAft>
                <a:spcPts val="0"/>
              </a:spcAft>
              <a:buNone/>
              <a:defRPr sz="700"/>
            </a:lvl3pPr>
            <a:lvl4pPr lvl="3" rtl="0">
              <a:spcBef>
                <a:spcPts val="1600"/>
              </a:spcBef>
              <a:spcAft>
                <a:spcPts val="0"/>
              </a:spcAft>
              <a:buNone/>
              <a:defRPr sz="700"/>
            </a:lvl4pPr>
            <a:lvl5pPr lvl="4" rtl="0">
              <a:spcBef>
                <a:spcPts val="1600"/>
              </a:spcBef>
              <a:spcAft>
                <a:spcPts val="0"/>
              </a:spcAft>
              <a:buNone/>
              <a:defRPr sz="700"/>
            </a:lvl5pPr>
            <a:lvl6pPr lvl="5" rtl="0">
              <a:spcBef>
                <a:spcPts val="1600"/>
              </a:spcBef>
              <a:spcAft>
                <a:spcPts val="0"/>
              </a:spcAft>
              <a:buNone/>
              <a:defRPr sz="700"/>
            </a:lvl6pPr>
            <a:lvl7pPr lvl="6" rtl="0">
              <a:spcBef>
                <a:spcPts val="1600"/>
              </a:spcBef>
              <a:spcAft>
                <a:spcPts val="0"/>
              </a:spcAft>
              <a:buNone/>
              <a:defRPr sz="700"/>
            </a:lvl7pPr>
            <a:lvl8pPr lvl="7" rtl="0">
              <a:spcBef>
                <a:spcPts val="1600"/>
              </a:spcBef>
              <a:spcAft>
                <a:spcPts val="0"/>
              </a:spcAft>
              <a:buNone/>
              <a:defRPr sz="700"/>
            </a:lvl8pPr>
            <a:lvl9pPr lvl="8" rtl="0">
              <a:spcBef>
                <a:spcPts val="1600"/>
              </a:spcBef>
              <a:spcAft>
                <a:spcPts val="1600"/>
              </a:spcAft>
              <a:buNone/>
              <a:defRPr sz="7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Blue Footer">
  <p:cSld name="TITLE_2_1">
    <p:spTree>
      <p:nvGrpSpPr>
        <p:cNvPr id="1" name="Shape 115"/>
        <p:cNvGrpSpPr/>
        <p:nvPr/>
      </p:nvGrpSpPr>
      <p:grpSpPr>
        <a:xfrm>
          <a:off x="0" y="0"/>
          <a:ext cx="0" cy="0"/>
          <a:chOff x="0" y="0"/>
          <a:chExt cx="0" cy="0"/>
        </a:xfrm>
      </p:grpSpPr>
      <p:sp>
        <p:nvSpPr>
          <p:cNvPr id="116" name="Google Shape;116;p29"/>
          <p:cNvSpPr txBox="1"/>
          <p:nvPr/>
        </p:nvSpPr>
        <p:spPr>
          <a:xfrm>
            <a:off x="4698025" y="4790450"/>
            <a:ext cx="4345800" cy="37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rgbClr val="FFFFFF"/>
                </a:solidFill>
                <a:latin typeface="Roboto"/>
                <a:ea typeface="Roboto"/>
                <a:cs typeface="Roboto"/>
                <a:sym typeface="Roboto"/>
              </a:rPr>
              <a:t>Source:  Lorem ipsum dolor sit amet, consectetur adipiscing elit. Duis non erat sem</a:t>
            </a:r>
            <a:endParaRPr sz="600">
              <a:solidFill>
                <a:srgbClr val="FFFFFF"/>
              </a:solidFill>
              <a:latin typeface="Roboto"/>
              <a:ea typeface="Roboto"/>
              <a:cs typeface="Roboto"/>
              <a:sym typeface="Roboto"/>
            </a:endParaRPr>
          </a:p>
        </p:txBody>
      </p:sp>
      <p:sp>
        <p:nvSpPr>
          <p:cNvPr id="117" name="Google Shape;117;p29"/>
          <p:cNvSpPr txBox="1">
            <a:spLocks noGrp="1"/>
          </p:cNvSpPr>
          <p:nvPr>
            <p:ph type="title"/>
          </p:nvPr>
        </p:nvSpPr>
        <p:spPr>
          <a:xfrm>
            <a:off x="167100" y="522375"/>
            <a:ext cx="66141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100"/>
              <a:buNone/>
              <a:defRPr sz="2600">
                <a:solidFill>
                  <a:srgbClr val="666666"/>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29"/>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D9D9D9"/>
                </a:solidFill>
                <a:latin typeface="Roboto"/>
                <a:ea typeface="Roboto"/>
                <a:cs typeface="Roboto"/>
                <a:sym typeface="Roboto"/>
              </a:rPr>
              <a:t>Proprietary + Confidential</a:t>
            </a:r>
            <a:endParaRPr sz="600">
              <a:solidFill>
                <a:srgbClr val="D9D9D9"/>
              </a:solidFill>
              <a:latin typeface="Roboto"/>
              <a:ea typeface="Roboto"/>
              <a:cs typeface="Roboto"/>
              <a:sym typeface="Roboto"/>
            </a:endParaRPr>
          </a:p>
        </p:txBody>
      </p:sp>
      <p:pic>
        <p:nvPicPr>
          <p:cNvPr id="119" name="Google Shape;119;p29" descr="Google_Logo_2015_gr.png"/>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76219" y="4841764"/>
            <a:ext cx="555425" cy="17112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genda">
  <p:cSld name="Blank_1">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22" name="Google Shape;122;p30"/>
          <p:cNvCxnSpPr/>
          <p:nvPr/>
        </p:nvCxnSpPr>
        <p:spPr>
          <a:xfrm rot="10800000">
            <a:off x="559254" y="1427358"/>
            <a:ext cx="0" cy="1869900"/>
          </a:xfrm>
          <a:prstGeom prst="straightConnector1">
            <a:avLst/>
          </a:prstGeom>
          <a:noFill/>
          <a:ln w="25400" cap="flat" cmpd="sng">
            <a:solidFill>
              <a:srgbClr val="FFFFFF"/>
            </a:solidFill>
            <a:prstDash val="solid"/>
            <a:miter lim="400000"/>
            <a:headEnd type="none" w="sm" len="sm"/>
            <a:tailEnd type="none" w="sm" len="sm"/>
          </a:ln>
        </p:spPr>
      </p:cxnSp>
      <p:grpSp>
        <p:nvGrpSpPr>
          <p:cNvPr id="123" name="Google Shape;123;p30"/>
          <p:cNvGrpSpPr/>
          <p:nvPr/>
        </p:nvGrpSpPr>
        <p:grpSpPr>
          <a:xfrm>
            <a:off x="8469122" y="4803781"/>
            <a:ext cx="420491" cy="137010"/>
            <a:chOff x="0" y="0"/>
            <a:chExt cx="2077525" cy="676925"/>
          </a:xfrm>
        </p:grpSpPr>
        <p:sp>
          <p:nvSpPr>
            <p:cNvPr id="124" name="Google Shape;124;p30"/>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5" name="Google Shape;125;p30"/>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6" name="Google Shape;126;p30"/>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7" name="Google Shape;127;p30"/>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8" name="Google Shape;128;p30"/>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9" name="Google Shape;129;p30"/>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130" name="Google Shape;130;p30"/>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31"/>
        <p:cNvGrpSpPr/>
        <p:nvPr/>
      </p:nvGrpSpPr>
      <p:grpSpPr>
        <a:xfrm>
          <a:off x="0" y="0"/>
          <a:ext cx="0" cy="0"/>
          <a:chOff x="0" y="0"/>
          <a:chExt cx="0" cy="0"/>
        </a:xfrm>
      </p:grpSpPr>
      <p:sp>
        <p:nvSpPr>
          <p:cNvPr id="132" name="Google Shape;132;p31"/>
          <p:cNvSpPr txBox="1">
            <a:spLocks noGrp="1"/>
          </p:cNvSpPr>
          <p:nvPr>
            <p:ph type="sldNum" idx="12"/>
          </p:nvPr>
        </p:nvSpPr>
        <p:spPr>
          <a:xfrm>
            <a:off x="8503393" y="4755321"/>
            <a:ext cx="385200" cy="1704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600" i="0">
                <a:solidFill>
                  <a:srgbClr val="999999"/>
                </a:solidFill>
                <a:latin typeface="Google Sans"/>
                <a:ea typeface="Google Sans"/>
                <a:cs typeface="Google Sans"/>
                <a:sym typeface="Google Sans"/>
              </a:defRPr>
            </a:lvl1pPr>
            <a:lvl2pPr marL="0" marR="0" lvl="1" indent="0" algn="ctr" rtl="0">
              <a:spcBef>
                <a:spcPts val="0"/>
              </a:spcBef>
              <a:buNone/>
              <a:defRPr sz="600" i="0">
                <a:solidFill>
                  <a:srgbClr val="999999"/>
                </a:solidFill>
                <a:latin typeface="Google Sans"/>
                <a:ea typeface="Google Sans"/>
                <a:cs typeface="Google Sans"/>
                <a:sym typeface="Google Sans"/>
              </a:defRPr>
            </a:lvl2pPr>
            <a:lvl3pPr marL="0" marR="0" lvl="2" indent="0" algn="ctr" rtl="0">
              <a:spcBef>
                <a:spcPts val="0"/>
              </a:spcBef>
              <a:buNone/>
              <a:defRPr sz="600" i="0">
                <a:solidFill>
                  <a:srgbClr val="999999"/>
                </a:solidFill>
                <a:latin typeface="Google Sans"/>
                <a:ea typeface="Google Sans"/>
                <a:cs typeface="Google Sans"/>
                <a:sym typeface="Google Sans"/>
              </a:defRPr>
            </a:lvl3pPr>
            <a:lvl4pPr marL="0" marR="0" lvl="3" indent="0" algn="ctr" rtl="0">
              <a:spcBef>
                <a:spcPts val="0"/>
              </a:spcBef>
              <a:buNone/>
              <a:defRPr sz="600" i="0">
                <a:solidFill>
                  <a:srgbClr val="999999"/>
                </a:solidFill>
                <a:latin typeface="Google Sans"/>
                <a:ea typeface="Google Sans"/>
                <a:cs typeface="Google Sans"/>
                <a:sym typeface="Google Sans"/>
              </a:defRPr>
            </a:lvl4pPr>
            <a:lvl5pPr marL="0" marR="0" lvl="4" indent="0" algn="ctr" rtl="0">
              <a:spcBef>
                <a:spcPts val="0"/>
              </a:spcBef>
              <a:buNone/>
              <a:defRPr sz="600" i="0">
                <a:solidFill>
                  <a:srgbClr val="999999"/>
                </a:solidFill>
                <a:latin typeface="Google Sans"/>
                <a:ea typeface="Google Sans"/>
                <a:cs typeface="Google Sans"/>
                <a:sym typeface="Google Sans"/>
              </a:defRPr>
            </a:lvl5pPr>
            <a:lvl6pPr marL="0" marR="0" lvl="5" indent="0" algn="ctr" rtl="0">
              <a:spcBef>
                <a:spcPts val="0"/>
              </a:spcBef>
              <a:buNone/>
              <a:defRPr sz="600" i="0">
                <a:solidFill>
                  <a:srgbClr val="999999"/>
                </a:solidFill>
                <a:latin typeface="Google Sans"/>
                <a:ea typeface="Google Sans"/>
                <a:cs typeface="Google Sans"/>
                <a:sym typeface="Google Sans"/>
              </a:defRPr>
            </a:lvl6pPr>
            <a:lvl7pPr marL="0" marR="0" lvl="6" indent="0" algn="ctr" rtl="0">
              <a:spcBef>
                <a:spcPts val="0"/>
              </a:spcBef>
              <a:buNone/>
              <a:defRPr sz="600" i="0">
                <a:solidFill>
                  <a:srgbClr val="999999"/>
                </a:solidFill>
                <a:latin typeface="Google Sans"/>
                <a:ea typeface="Google Sans"/>
                <a:cs typeface="Google Sans"/>
                <a:sym typeface="Google Sans"/>
              </a:defRPr>
            </a:lvl7pPr>
            <a:lvl8pPr marL="0" marR="0" lvl="7" indent="0" algn="ctr" rtl="0">
              <a:spcBef>
                <a:spcPts val="0"/>
              </a:spcBef>
              <a:buNone/>
              <a:defRPr sz="600" i="0">
                <a:solidFill>
                  <a:srgbClr val="999999"/>
                </a:solidFill>
                <a:latin typeface="Google Sans"/>
                <a:ea typeface="Google Sans"/>
                <a:cs typeface="Google Sans"/>
                <a:sym typeface="Google Sans"/>
              </a:defRPr>
            </a:lvl8pPr>
            <a:lvl9pPr marL="0" marR="0" lvl="8" indent="0" algn="ctr" rtl="0">
              <a:spcBef>
                <a:spcPts val="0"/>
              </a:spcBef>
              <a:buNone/>
              <a:defRPr sz="600" i="0">
                <a:solidFill>
                  <a:srgbClr val="999999"/>
                </a:solidFill>
                <a:latin typeface="Google Sans"/>
                <a:ea typeface="Google Sans"/>
                <a:cs typeface="Google Sans"/>
                <a:sym typeface="Google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Custom Layout 1 2">
  <p:cSld name="6_Custom Layout_1_2">
    <p:spTree>
      <p:nvGrpSpPr>
        <p:cNvPr id="1" name="Shape 133"/>
        <p:cNvGrpSpPr/>
        <p:nvPr/>
      </p:nvGrpSpPr>
      <p:grpSpPr>
        <a:xfrm>
          <a:off x="0" y="0"/>
          <a:ext cx="0" cy="0"/>
          <a:chOff x="0" y="0"/>
          <a:chExt cx="0" cy="0"/>
        </a:xfrm>
      </p:grpSpPr>
      <p:pic>
        <p:nvPicPr>
          <p:cNvPr id="134" name="Google Shape;134;p3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 y="0"/>
            <a:ext cx="9143971" cy="5143500"/>
          </a:xfrm>
          <a:prstGeom prst="rect">
            <a:avLst/>
          </a:prstGeom>
          <a:noFill/>
          <a:ln>
            <a:noFill/>
          </a:ln>
        </p:spPr>
      </p:pic>
      <p:sp>
        <p:nvSpPr>
          <p:cNvPr id="135" name="Google Shape;135;p32"/>
          <p:cNvSpPr txBox="1">
            <a:spLocks noGrp="1"/>
          </p:cNvSpPr>
          <p:nvPr>
            <p:ph type="sldNum" idx="12"/>
          </p:nvPr>
        </p:nvSpPr>
        <p:spPr>
          <a:xfrm>
            <a:off x="8503393" y="4755321"/>
            <a:ext cx="385200" cy="1704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600" i="0">
                <a:solidFill>
                  <a:srgbClr val="999999"/>
                </a:solidFill>
                <a:latin typeface="Google Sans"/>
                <a:ea typeface="Google Sans"/>
                <a:cs typeface="Google Sans"/>
                <a:sym typeface="Google Sans"/>
              </a:defRPr>
            </a:lvl1pPr>
            <a:lvl2pPr marL="0" marR="0" lvl="1" indent="0" algn="ctr" rtl="0">
              <a:spcBef>
                <a:spcPts val="0"/>
              </a:spcBef>
              <a:buNone/>
              <a:defRPr sz="600" i="0">
                <a:solidFill>
                  <a:srgbClr val="999999"/>
                </a:solidFill>
                <a:latin typeface="Google Sans"/>
                <a:ea typeface="Google Sans"/>
                <a:cs typeface="Google Sans"/>
                <a:sym typeface="Google Sans"/>
              </a:defRPr>
            </a:lvl2pPr>
            <a:lvl3pPr marL="0" marR="0" lvl="2" indent="0" algn="ctr" rtl="0">
              <a:spcBef>
                <a:spcPts val="0"/>
              </a:spcBef>
              <a:buNone/>
              <a:defRPr sz="600" i="0">
                <a:solidFill>
                  <a:srgbClr val="999999"/>
                </a:solidFill>
                <a:latin typeface="Google Sans"/>
                <a:ea typeface="Google Sans"/>
                <a:cs typeface="Google Sans"/>
                <a:sym typeface="Google Sans"/>
              </a:defRPr>
            </a:lvl3pPr>
            <a:lvl4pPr marL="0" marR="0" lvl="3" indent="0" algn="ctr" rtl="0">
              <a:spcBef>
                <a:spcPts val="0"/>
              </a:spcBef>
              <a:buNone/>
              <a:defRPr sz="600" i="0">
                <a:solidFill>
                  <a:srgbClr val="999999"/>
                </a:solidFill>
                <a:latin typeface="Google Sans"/>
                <a:ea typeface="Google Sans"/>
                <a:cs typeface="Google Sans"/>
                <a:sym typeface="Google Sans"/>
              </a:defRPr>
            </a:lvl4pPr>
            <a:lvl5pPr marL="0" marR="0" lvl="4" indent="0" algn="ctr" rtl="0">
              <a:spcBef>
                <a:spcPts val="0"/>
              </a:spcBef>
              <a:buNone/>
              <a:defRPr sz="600" i="0">
                <a:solidFill>
                  <a:srgbClr val="999999"/>
                </a:solidFill>
                <a:latin typeface="Google Sans"/>
                <a:ea typeface="Google Sans"/>
                <a:cs typeface="Google Sans"/>
                <a:sym typeface="Google Sans"/>
              </a:defRPr>
            </a:lvl5pPr>
            <a:lvl6pPr marL="0" marR="0" lvl="5" indent="0" algn="ctr" rtl="0">
              <a:spcBef>
                <a:spcPts val="0"/>
              </a:spcBef>
              <a:buNone/>
              <a:defRPr sz="600" i="0">
                <a:solidFill>
                  <a:srgbClr val="999999"/>
                </a:solidFill>
                <a:latin typeface="Google Sans"/>
                <a:ea typeface="Google Sans"/>
                <a:cs typeface="Google Sans"/>
                <a:sym typeface="Google Sans"/>
              </a:defRPr>
            </a:lvl6pPr>
            <a:lvl7pPr marL="0" marR="0" lvl="6" indent="0" algn="ctr" rtl="0">
              <a:spcBef>
                <a:spcPts val="0"/>
              </a:spcBef>
              <a:buNone/>
              <a:defRPr sz="600" i="0">
                <a:solidFill>
                  <a:srgbClr val="999999"/>
                </a:solidFill>
                <a:latin typeface="Google Sans"/>
                <a:ea typeface="Google Sans"/>
                <a:cs typeface="Google Sans"/>
                <a:sym typeface="Google Sans"/>
              </a:defRPr>
            </a:lvl7pPr>
            <a:lvl8pPr marL="0" marR="0" lvl="7" indent="0" algn="ctr" rtl="0">
              <a:spcBef>
                <a:spcPts val="0"/>
              </a:spcBef>
              <a:buNone/>
              <a:defRPr sz="600" i="0">
                <a:solidFill>
                  <a:srgbClr val="999999"/>
                </a:solidFill>
                <a:latin typeface="Google Sans"/>
                <a:ea typeface="Google Sans"/>
                <a:cs typeface="Google Sans"/>
                <a:sym typeface="Google Sans"/>
              </a:defRPr>
            </a:lvl8pPr>
            <a:lvl9pPr marL="0" marR="0" lvl="8" indent="0" algn="ctr" rtl="0">
              <a:spcBef>
                <a:spcPts val="0"/>
              </a:spcBef>
              <a:buNone/>
              <a:defRPr sz="600" i="0">
                <a:solidFill>
                  <a:srgbClr val="999999"/>
                </a:solidFill>
                <a:latin typeface="Google Sans"/>
                <a:ea typeface="Google Sans"/>
                <a:cs typeface="Google Sans"/>
                <a:sym typeface="Google Sans"/>
              </a:defRPr>
            </a:lvl9pPr>
          </a:lstStyle>
          <a:p>
            <a:pPr marL="0" lvl="0" indent="0" algn="ctr" rtl="0">
              <a:spcBef>
                <a:spcPts val="0"/>
              </a:spcBef>
              <a:spcAft>
                <a:spcPts val="0"/>
              </a:spcAft>
              <a:buNone/>
            </a:pPr>
            <a:fld id="{00000000-1234-1234-1234-123412341234}" type="slidenum">
              <a:rPr lang="en"/>
              <a:t>‹#›</a:t>
            </a:fld>
            <a:endParaRPr/>
          </a:p>
        </p:txBody>
      </p:sp>
      <p:sp>
        <p:nvSpPr>
          <p:cNvPr id="136" name="Google Shape;136;p32"/>
          <p:cNvSpPr/>
          <p:nvPr/>
        </p:nvSpPr>
        <p:spPr>
          <a:xfrm>
            <a:off x="0" y="0"/>
            <a:ext cx="650100" cy="9996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Custom Layout 1 1">
  <p:cSld name="6_Custom Layout_1_1">
    <p:spTree>
      <p:nvGrpSpPr>
        <p:cNvPr id="1" name="Shape 137"/>
        <p:cNvGrpSpPr/>
        <p:nvPr/>
      </p:nvGrpSpPr>
      <p:grpSpPr>
        <a:xfrm>
          <a:off x="0" y="0"/>
          <a:ext cx="0" cy="0"/>
          <a:chOff x="0" y="0"/>
          <a:chExt cx="0" cy="0"/>
        </a:xfrm>
      </p:grpSpPr>
      <p:pic>
        <p:nvPicPr>
          <p:cNvPr id="138" name="Google Shape;138;p3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055250" y="0"/>
            <a:ext cx="3088725" cy="1908551"/>
          </a:xfrm>
          <a:prstGeom prst="rect">
            <a:avLst/>
          </a:prstGeom>
          <a:noFill/>
          <a:ln>
            <a:noFill/>
          </a:ln>
        </p:spPr>
      </p:pic>
      <p:sp>
        <p:nvSpPr>
          <p:cNvPr id="139" name="Google Shape;139;p33"/>
          <p:cNvSpPr txBox="1">
            <a:spLocks noGrp="1"/>
          </p:cNvSpPr>
          <p:nvPr>
            <p:ph type="sldNum" idx="12"/>
          </p:nvPr>
        </p:nvSpPr>
        <p:spPr>
          <a:xfrm>
            <a:off x="8503393" y="4755321"/>
            <a:ext cx="385200" cy="1704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600" i="0">
                <a:solidFill>
                  <a:srgbClr val="999999"/>
                </a:solidFill>
                <a:latin typeface="Google Sans"/>
                <a:ea typeface="Google Sans"/>
                <a:cs typeface="Google Sans"/>
                <a:sym typeface="Google Sans"/>
              </a:defRPr>
            </a:lvl1pPr>
            <a:lvl2pPr marL="0" marR="0" lvl="1" indent="0" algn="ctr" rtl="0">
              <a:spcBef>
                <a:spcPts val="0"/>
              </a:spcBef>
              <a:buNone/>
              <a:defRPr sz="600" i="0">
                <a:solidFill>
                  <a:srgbClr val="999999"/>
                </a:solidFill>
                <a:latin typeface="Google Sans"/>
                <a:ea typeface="Google Sans"/>
                <a:cs typeface="Google Sans"/>
                <a:sym typeface="Google Sans"/>
              </a:defRPr>
            </a:lvl2pPr>
            <a:lvl3pPr marL="0" marR="0" lvl="2" indent="0" algn="ctr" rtl="0">
              <a:spcBef>
                <a:spcPts val="0"/>
              </a:spcBef>
              <a:buNone/>
              <a:defRPr sz="600" i="0">
                <a:solidFill>
                  <a:srgbClr val="999999"/>
                </a:solidFill>
                <a:latin typeface="Google Sans"/>
                <a:ea typeface="Google Sans"/>
                <a:cs typeface="Google Sans"/>
                <a:sym typeface="Google Sans"/>
              </a:defRPr>
            </a:lvl3pPr>
            <a:lvl4pPr marL="0" marR="0" lvl="3" indent="0" algn="ctr" rtl="0">
              <a:spcBef>
                <a:spcPts val="0"/>
              </a:spcBef>
              <a:buNone/>
              <a:defRPr sz="600" i="0">
                <a:solidFill>
                  <a:srgbClr val="999999"/>
                </a:solidFill>
                <a:latin typeface="Google Sans"/>
                <a:ea typeface="Google Sans"/>
                <a:cs typeface="Google Sans"/>
                <a:sym typeface="Google Sans"/>
              </a:defRPr>
            </a:lvl4pPr>
            <a:lvl5pPr marL="0" marR="0" lvl="4" indent="0" algn="ctr" rtl="0">
              <a:spcBef>
                <a:spcPts val="0"/>
              </a:spcBef>
              <a:buNone/>
              <a:defRPr sz="600" i="0">
                <a:solidFill>
                  <a:srgbClr val="999999"/>
                </a:solidFill>
                <a:latin typeface="Google Sans"/>
                <a:ea typeface="Google Sans"/>
                <a:cs typeface="Google Sans"/>
                <a:sym typeface="Google Sans"/>
              </a:defRPr>
            </a:lvl5pPr>
            <a:lvl6pPr marL="0" marR="0" lvl="5" indent="0" algn="ctr" rtl="0">
              <a:spcBef>
                <a:spcPts val="0"/>
              </a:spcBef>
              <a:buNone/>
              <a:defRPr sz="600" i="0">
                <a:solidFill>
                  <a:srgbClr val="999999"/>
                </a:solidFill>
                <a:latin typeface="Google Sans"/>
                <a:ea typeface="Google Sans"/>
                <a:cs typeface="Google Sans"/>
                <a:sym typeface="Google Sans"/>
              </a:defRPr>
            </a:lvl6pPr>
            <a:lvl7pPr marL="0" marR="0" lvl="6" indent="0" algn="ctr" rtl="0">
              <a:spcBef>
                <a:spcPts val="0"/>
              </a:spcBef>
              <a:buNone/>
              <a:defRPr sz="600" i="0">
                <a:solidFill>
                  <a:srgbClr val="999999"/>
                </a:solidFill>
                <a:latin typeface="Google Sans"/>
                <a:ea typeface="Google Sans"/>
                <a:cs typeface="Google Sans"/>
                <a:sym typeface="Google Sans"/>
              </a:defRPr>
            </a:lvl7pPr>
            <a:lvl8pPr marL="0" marR="0" lvl="7" indent="0" algn="ctr" rtl="0">
              <a:spcBef>
                <a:spcPts val="0"/>
              </a:spcBef>
              <a:buNone/>
              <a:defRPr sz="600" i="0">
                <a:solidFill>
                  <a:srgbClr val="999999"/>
                </a:solidFill>
                <a:latin typeface="Google Sans"/>
                <a:ea typeface="Google Sans"/>
                <a:cs typeface="Google Sans"/>
                <a:sym typeface="Google Sans"/>
              </a:defRPr>
            </a:lvl8pPr>
            <a:lvl9pPr marL="0" marR="0" lvl="8" indent="0" algn="ctr" rtl="0">
              <a:spcBef>
                <a:spcPts val="0"/>
              </a:spcBef>
              <a:buNone/>
              <a:defRPr sz="600" i="0">
                <a:solidFill>
                  <a:srgbClr val="999999"/>
                </a:solidFill>
                <a:latin typeface="Google Sans"/>
                <a:ea typeface="Google Sans"/>
                <a:cs typeface="Google Sans"/>
                <a:sym typeface="Google Sans"/>
              </a:defRPr>
            </a:lvl9pPr>
          </a:lstStyle>
          <a:p>
            <a:pPr marL="0" lvl="0" indent="0" algn="ctr" rtl="0">
              <a:spcBef>
                <a:spcPts val="0"/>
              </a:spcBef>
              <a:spcAft>
                <a:spcPts val="0"/>
              </a:spcAft>
              <a:buNone/>
            </a:pPr>
            <a:fld id="{00000000-1234-1234-1234-123412341234}" type="slidenum">
              <a:rPr lang="en"/>
              <a:t>‹#›</a:t>
            </a:fld>
            <a:endParaRPr/>
          </a:p>
        </p:txBody>
      </p:sp>
      <p:sp>
        <p:nvSpPr>
          <p:cNvPr id="140" name="Google Shape;140;p33"/>
          <p:cNvSpPr/>
          <p:nvPr/>
        </p:nvSpPr>
        <p:spPr>
          <a:xfrm>
            <a:off x="0" y="0"/>
            <a:ext cx="650100" cy="9996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141"/>
        <p:cNvGrpSpPr/>
        <p:nvPr/>
      </p:nvGrpSpPr>
      <p:grpSpPr>
        <a:xfrm>
          <a:off x="0" y="0"/>
          <a:ext cx="0" cy="0"/>
          <a:chOff x="0" y="0"/>
          <a:chExt cx="0" cy="0"/>
        </a:xfrm>
      </p:grpSpPr>
      <p:sp>
        <p:nvSpPr>
          <p:cNvPr id="142" name="Google Shape;142;p34"/>
          <p:cNvSpPr txBox="1">
            <a:spLocks noGrp="1"/>
          </p:cNvSpPr>
          <p:nvPr>
            <p:ph type="title"/>
          </p:nvPr>
        </p:nvSpPr>
        <p:spPr>
          <a:xfrm>
            <a:off x="1197428" y="1792059"/>
            <a:ext cx="3140700" cy="1337700"/>
          </a:xfrm>
          <a:prstGeom prst="rect">
            <a:avLst/>
          </a:prstGeom>
          <a:noFill/>
          <a:ln>
            <a:noFill/>
          </a:ln>
        </p:spPr>
        <p:txBody>
          <a:bodyPr spcFirstLastPara="1" wrap="square" lIns="0" tIns="144000" rIns="0" bIns="0" anchor="t" anchorCtr="0">
            <a:noAutofit/>
          </a:bodyPr>
          <a:lstStyle>
            <a:lvl1pPr marR="0" lvl="0" algn="l" rtl="0">
              <a:lnSpc>
                <a:spcPct val="75000"/>
              </a:lnSpc>
              <a:spcBef>
                <a:spcPts val="0"/>
              </a:spcBef>
              <a:spcAft>
                <a:spcPts val="0"/>
              </a:spcAft>
              <a:buClr>
                <a:srgbClr val="434343"/>
              </a:buClr>
              <a:buSzPts val="2400"/>
              <a:buNone/>
              <a:defRPr sz="2400" i="0" u="none" strike="noStrike" cap="none">
                <a:solidFill>
                  <a:srgbClr val="434343"/>
                </a:solidFill>
              </a:defRPr>
            </a:lvl1pPr>
            <a:lvl2pPr lvl="1" rtl="0">
              <a:spcBef>
                <a:spcPts val="0"/>
              </a:spcBef>
              <a:spcAft>
                <a:spcPts val="0"/>
              </a:spcAft>
              <a:buClr>
                <a:srgbClr val="434343"/>
              </a:buClr>
              <a:buSzPts val="2800"/>
              <a:buNone/>
              <a:defRPr sz="1400">
                <a:solidFill>
                  <a:srgbClr val="434343"/>
                </a:solidFill>
              </a:defRPr>
            </a:lvl2pPr>
            <a:lvl3pPr lvl="2" rtl="0">
              <a:spcBef>
                <a:spcPts val="0"/>
              </a:spcBef>
              <a:spcAft>
                <a:spcPts val="0"/>
              </a:spcAft>
              <a:buClr>
                <a:srgbClr val="434343"/>
              </a:buClr>
              <a:buSzPts val="2800"/>
              <a:buNone/>
              <a:defRPr sz="1400">
                <a:solidFill>
                  <a:srgbClr val="434343"/>
                </a:solidFill>
              </a:defRPr>
            </a:lvl3pPr>
            <a:lvl4pPr lvl="3" rtl="0">
              <a:spcBef>
                <a:spcPts val="0"/>
              </a:spcBef>
              <a:spcAft>
                <a:spcPts val="0"/>
              </a:spcAft>
              <a:buClr>
                <a:srgbClr val="434343"/>
              </a:buClr>
              <a:buSzPts val="2800"/>
              <a:buNone/>
              <a:defRPr sz="1400">
                <a:solidFill>
                  <a:srgbClr val="434343"/>
                </a:solidFill>
              </a:defRPr>
            </a:lvl4pPr>
            <a:lvl5pPr lvl="4" rtl="0">
              <a:spcBef>
                <a:spcPts val="0"/>
              </a:spcBef>
              <a:spcAft>
                <a:spcPts val="0"/>
              </a:spcAft>
              <a:buClr>
                <a:srgbClr val="434343"/>
              </a:buClr>
              <a:buSzPts val="2800"/>
              <a:buNone/>
              <a:defRPr sz="1400">
                <a:solidFill>
                  <a:srgbClr val="434343"/>
                </a:solidFill>
              </a:defRPr>
            </a:lvl5pPr>
            <a:lvl6pPr lvl="5" rtl="0">
              <a:spcBef>
                <a:spcPts val="0"/>
              </a:spcBef>
              <a:spcAft>
                <a:spcPts val="0"/>
              </a:spcAft>
              <a:buClr>
                <a:srgbClr val="434343"/>
              </a:buClr>
              <a:buSzPts val="2800"/>
              <a:buNone/>
              <a:defRPr sz="1400">
                <a:solidFill>
                  <a:srgbClr val="434343"/>
                </a:solidFill>
              </a:defRPr>
            </a:lvl6pPr>
            <a:lvl7pPr lvl="6" rtl="0">
              <a:spcBef>
                <a:spcPts val="0"/>
              </a:spcBef>
              <a:spcAft>
                <a:spcPts val="0"/>
              </a:spcAft>
              <a:buClr>
                <a:srgbClr val="434343"/>
              </a:buClr>
              <a:buSzPts val="2800"/>
              <a:buNone/>
              <a:defRPr sz="1400">
                <a:solidFill>
                  <a:srgbClr val="434343"/>
                </a:solidFill>
              </a:defRPr>
            </a:lvl7pPr>
            <a:lvl8pPr lvl="7" rtl="0">
              <a:spcBef>
                <a:spcPts val="0"/>
              </a:spcBef>
              <a:spcAft>
                <a:spcPts val="0"/>
              </a:spcAft>
              <a:buClr>
                <a:srgbClr val="434343"/>
              </a:buClr>
              <a:buSzPts val="2800"/>
              <a:buNone/>
              <a:defRPr sz="1400">
                <a:solidFill>
                  <a:srgbClr val="434343"/>
                </a:solidFill>
              </a:defRPr>
            </a:lvl8pPr>
            <a:lvl9pPr lvl="8" rtl="0">
              <a:spcBef>
                <a:spcPts val="0"/>
              </a:spcBef>
              <a:spcAft>
                <a:spcPts val="0"/>
              </a:spcAft>
              <a:buClr>
                <a:srgbClr val="434343"/>
              </a:buClr>
              <a:buSzPts val="2800"/>
              <a:buNone/>
              <a:defRPr sz="1400">
                <a:solidFill>
                  <a:srgbClr val="434343"/>
                </a:solidFill>
              </a:defRPr>
            </a:lvl9pPr>
          </a:lstStyle>
          <a:p>
            <a:endParaRPr/>
          </a:p>
        </p:txBody>
      </p:sp>
      <p:sp>
        <p:nvSpPr>
          <p:cNvPr id="143" name="Google Shape;143;p34"/>
          <p:cNvSpPr>
            <a:spLocks noGrp="1"/>
          </p:cNvSpPr>
          <p:nvPr>
            <p:ph type="pic" idx="2"/>
          </p:nvPr>
        </p:nvSpPr>
        <p:spPr>
          <a:xfrm>
            <a:off x="4572000" y="393401"/>
            <a:ext cx="1292100" cy="1292100"/>
          </a:xfrm>
          <a:prstGeom prst="ellipse">
            <a:avLst/>
          </a:prstGeom>
          <a:gradFill>
            <a:gsLst>
              <a:gs pos="0">
                <a:srgbClr val="D8D8D8"/>
              </a:gs>
              <a:gs pos="99000">
                <a:srgbClr val="BFBFBF"/>
              </a:gs>
              <a:gs pos="100000">
                <a:srgbClr val="BFBFBF"/>
              </a:gs>
            </a:gsLst>
            <a:lin ang="5400012" scaled="0"/>
          </a:gradFill>
          <a:ln>
            <a:noFill/>
          </a:ln>
        </p:spPr>
        <p:txBody>
          <a:bodyPr spcFirstLastPara="1" wrap="square" lIns="0" tIns="0" rIns="0" bIns="0" anchor="ctr" anchorCtr="0">
            <a:noAutofit/>
          </a:bodyPr>
          <a:lstStyle>
            <a:lvl1pPr marR="0" lvl="0" algn="ctr" rtl="0">
              <a:lnSpc>
                <a:spcPct val="150000"/>
              </a:lnSpc>
              <a:spcBef>
                <a:spcPts val="8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1pPr>
            <a:lvl2pPr marR="0" lvl="1" algn="l" rtl="0">
              <a:lnSpc>
                <a:spcPct val="150000"/>
              </a:lnSpc>
              <a:spcBef>
                <a:spcPts val="400"/>
              </a:spcBef>
              <a:spcAft>
                <a:spcPts val="0"/>
              </a:spcAft>
              <a:buClr>
                <a:schemeClr val="dk1"/>
              </a:buClr>
              <a:buSzPts val="1400"/>
              <a:buFont typeface="Arial"/>
              <a:buNone/>
              <a:defRPr sz="1400" b="0" i="0" u="none" strike="noStrike" cap="none">
                <a:solidFill>
                  <a:schemeClr val="dk1"/>
                </a:solidFill>
                <a:latin typeface="Open Sans"/>
                <a:ea typeface="Open Sans"/>
                <a:cs typeface="Open Sans"/>
                <a:sym typeface="Open Sans"/>
              </a:defRPr>
            </a:lvl2pPr>
            <a:lvl3pPr marR="0" lvl="2" algn="l" rtl="0">
              <a:lnSpc>
                <a:spcPct val="150000"/>
              </a:lnSpc>
              <a:spcBef>
                <a:spcPts val="4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3pPr>
            <a:lvl4pPr marR="0" lvl="3" algn="l" rtl="0">
              <a:lnSpc>
                <a:spcPct val="150000"/>
              </a:lnSpc>
              <a:spcBef>
                <a:spcPts val="4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4pPr>
            <a:lvl5pPr marR="0" lvl="4" algn="l" rtl="0">
              <a:lnSpc>
                <a:spcPct val="150000"/>
              </a:lnSpc>
              <a:spcBef>
                <a:spcPts val="4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144" name="Google Shape;144;p34"/>
          <p:cNvSpPr>
            <a:spLocks noGrp="1"/>
          </p:cNvSpPr>
          <p:nvPr>
            <p:ph type="pic" idx="3"/>
          </p:nvPr>
        </p:nvSpPr>
        <p:spPr>
          <a:xfrm>
            <a:off x="4572000" y="1914928"/>
            <a:ext cx="1292100" cy="1292100"/>
          </a:xfrm>
          <a:prstGeom prst="ellipse">
            <a:avLst/>
          </a:prstGeom>
          <a:gradFill>
            <a:gsLst>
              <a:gs pos="0">
                <a:srgbClr val="D8D8D8"/>
              </a:gs>
              <a:gs pos="99000">
                <a:srgbClr val="BFBFBF"/>
              </a:gs>
              <a:gs pos="100000">
                <a:srgbClr val="BFBFBF"/>
              </a:gs>
            </a:gsLst>
            <a:lin ang="5400012" scaled="0"/>
          </a:gradFill>
          <a:ln>
            <a:noFill/>
          </a:ln>
        </p:spPr>
        <p:txBody>
          <a:bodyPr spcFirstLastPara="1" wrap="square" lIns="0" tIns="0" rIns="0" bIns="0" anchor="ctr" anchorCtr="0">
            <a:noAutofit/>
          </a:bodyPr>
          <a:lstStyle>
            <a:lvl1pPr marR="0" lvl="0" algn="ctr" rtl="0">
              <a:lnSpc>
                <a:spcPct val="150000"/>
              </a:lnSpc>
              <a:spcBef>
                <a:spcPts val="8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1pPr>
            <a:lvl2pPr marR="0" lvl="1" algn="l" rtl="0">
              <a:lnSpc>
                <a:spcPct val="150000"/>
              </a:lnSpc>
              <a:spcBef>
                <a:spcPts val="400"/>
              </a:spcBef>
              <a:spcAft>
                <a:spcPts val="0"/>
              </a:spcAft>
              <a:buClr>
                <a:schemeClr val="dk1"/>
              </a:buClr>
              <a:buSzPts val="1400"/>
              <a:buFont typeface="Arial"/>
              <a:buNone/>
              <a:defRPr sz="1400" b="0" i="0" u="none" strike="noStrike" cap="none">
                <a:solidFill>
                  <a:schemeClr val="dk1"/>
                </a:solidFill>
                <a:latin typeface="Open Sans"/>
                <a:ea typeface="Open Sans"/>
                <a:cs typeface="Open Sans"/>
                <a:sym typeface="Open Sans"/>
              </a:defRPr>
            </a:lvl2pPr>
            <a:lvl3pPr marR="0" lvl="2" algn="l" rtl="0">
              <a:lnSpc>
                <a:spcPct val="150000"/>
              </a:lnSpc>
              <a:spcBef>
                <a:spcPts val="4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3pPr>
            <a:lvl4pPr marR="0" lvl="3" algn="l" rtl="0">
              <a:lnSpc>
                <a:spcPct val="150000"/>
              </a:lnSpc>
              <a:spcBef>
                <a:spcPts val="4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4pPr>
            <a:lvl5pPr marR="0" lvl="4" algn="l" rtl="0">
              <a:lnSpc>
                <a:spcPct val="150000"/>
              </a:lnSpc>
              <a:spcBef>
                <a:spcPts val="4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145" name="Google Shape;145;p34"/>
          <p:cNvSpPr>
            <a:spLocks noGrp="1"/>
          </p:cNvSpPr>
          <p:nvPr>
            <p:ph type="pic" idx="4"/>
          </p:nvPr>
        </p:nvSpPr>
        <p:spPr>
          <a:xfrm>
            <a:off x="4572000" y="3436455"/>
            <a:ext cx="1292100" cy="1292100"/>
          </a:xfrm>
          <a:prstGeom prst="ellipse">
            <a:avLst/>
          </a:prstGeom>
          <a:gradFill>
            <a:gsLst>
              <a:gs pos="0">
                <a:srgbClr val="D8D8D8"/>
              </a:gs>
              <a:gs pos="99000">
                <a:srgbClr val="BFBFBF"/>
              </a:gs>
              <a:gs pos="100000">
                <a:srgbClr val="BFBFBF"/>
              </a:gs>
            </a:gsLst>
            <a:lin ang="5400012" scaled="0"/>
          </a:gradFill>
          <a:ln>
            <a:noFill/>
          </a:ln>
        </p:spPr>
        <p:txBody>
          <a:bodyPr spcFirstLastPara="1" wrap="square" lIns="0" tIns="0" rIns="0" bIns="0" anchor="ctr" anchorCtr="0">
            <a:noAutofit/>
          </a:bodyPr>
          <a:lstStyle>
            <a:lvl1pPr marR="0" lvl="0" algn="ctr" rtl="0">
              <a:lnSpc>
                <a:spcPct val="150000"/>
              </a:lnSpc>
              <a:spcBef>
                <a:spcPts val="8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1pPr>
            <a:lvl2pPr marR="0" lvl="1" algn="l" rtl="0">
              <a:lnSpc>
                <a:spcPct val="150000"/>
              </a:lnSpc>
              <a:spcBef>
                <a:spcPts val="400"/>
              </a:spcBef>
              <a:spcAft>
                <a:spcPts val="0"/>
              </a:spcAft>
              <a:buClr>
                <a:schemeClr val="dk1"/>
              </a:buClr>
              <a:buSzPts val="1400"/>
              <a:buFont typeface="Arial"/>
              <a:buNone/>
              <a:defRPr sz="1400" b="0" i="0" u="none" strike="noStrike" cap="none">
                <a:solidFill>
                  <a:schemeClr val="dk1"/>
                </a:solidFill>
                <a:latin typeface="Open Sans"/>
                <a:ea typeface="Open Sans"/>
                <a:cs typeface="Open Sans"/>
                <a:sym typeface="Open Sans"/>
              </a:defRPr>
            </a:lvl2pPr>
            <a:lvl3pPr marR="0" lvl="2" algn="l" rtl="0">
              <a:lnSpc>
                <a:spcPct val="150000"/>
              </a:lnSpc>
              <a:spcBef>
                <a:spcPts val="4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3pPr>
            <a:lvl4pPr marR="0" lvl="3" algn="l" rtl="0">
              <a:lnSpc>
                <a:spcPct val="150000"/>
              </a:lnSpc>
              <a:spcBef>
                <a:spcPts val="4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4pPr>
            <a:lvl5pPr marR="0" lvl="4" algn="l" rtl="0">
              <a:lnSpc>
                <a:spcPct val="150000"/>
              </a:lnSpc>
              <a:spcBef>
                <a:spcPts val="4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146" name="Google Shape;146;p34"/>
          <p:cNvSpPr txBox="1">
            <a:spLocks noGrp="1"/>
          </p:cNvSpPr>
          <p:nvPr>
            <p:ph type="sldNum" idx="12"/>
          </p:nvPr>
        </p:nvSpPr>
        <p:spPr>
          <a:xfrm>
            <a:off x="8503393" y="4755321"/>
            <a:ext cx="385200" cy="1704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600" i="0">
                <a:solidFill>
                  <a:srgbClr val="999999"/>
                </a:solidFill>
                <a:latin typeface="Google Sans"/>
                <a:ea typeface="Google Sans"/>
                <a:cs typeface="Google Sans"/>
                <a:sym typeface="Google Sans"/>
              </a:defRPr>
            </a:lvl1pPr>
            <a:lvl2pPr marL="0" marR="0" lvl="1" indent="0" algn="ctr" rtl="0">
              <a:spcBef>
                <a:spcPts val="0"/>
              </a:spcBef>
              <a:buNone/>
              <a:defRPr sz="600" i="0">
                <a:solidFill>
                  <a:srgbClr val="999999"/>
                </a:solidFill>
                <a:latin typeface="Google Sans"/>
                <a:ea typeface="Google Sans"/>
                <a:cs typeface="Google Sans"/>
                <a:sym typeface="Google Sans"/>
              </a:defRPr>
            </a:lvl2pPr>
            <a:lvl3pPr marL="0" marR="0" lvl="2" indent="0" algn="ctr" rtl="0">
              <a:spcBef>
                <a:spcPts val="0"/>
              </a:spcBef>
              <a:buNone/>
              <a:defRPr sz="600" i="0">
                <a:solidFill>
                  <a:srgbClr val="999999"/>
                </a:solidFill>
                <a:latin typeface="Google Sans"/>
                <a:ea typeface="Google Sans"/>
                <a:cs typeface="Google Sans"/>
                <a:sym typeface="Google Sans"/>
              </a:defRPr>
            </a:lvl3pPr>
            <a:lvl4pPr marL="0" marR="0" lvl="3" indent="0" algn="ctr" rtl="0">
              <a:spcBef>
                <a:spcPts val="0"/>
              </a:spcBef>
              <a:buNone/>
              <a:defRPr sz="600" i="0">
                <a:solidFill>
                  <a:srgbClr val="999999"/>
                </a:solidFill>
                <a:latin typeface="Google Sans"/>
                <a:ea typeface="Google Sans"/>
                <a:cs typeface="Google Sans"/>
                <a:sym typeface="Google Sans"/>
              </a:defRPr>
            </a:lvl4pPr>
            <a:lvl5pPr marL="0" marR="0" lvl="4" indent="0" algn="ctr" rtl="0">
              <a:spcBef>
                <a:spcPts val="0"/>
              </a:spcBef>
              <a:buNone/>
              <a:defRPr sz="600" i="0">
                <a:solidFill>
                  <a:srgbClr val="999999"/>
                </a:solidFill>
                <a:latin typeface="Google Sans"/>
                <a:ea typeface="Google Sans"/>
                <a:cs typeface="Google Sans"/>
                <a:sym typeface="Google Sans"/>
              </a:defRPr>
            </a:lvl5pPr>
            <a:lvl6pPr marL="0" marR="0" lvl="5" indent="0" algn="ctr" rtl="0">
              <a:spcBef>
                <a:spcPts val="0"/>
              </a:spcBef>
              <a:buNone/>
              <a:defRPr sz="600" i="0">
                <a:solidFill>
                  <a:srgbClr val="999999"/>
                </a:solidFill>
                <a:latin typeface="Google Sans"/>
                <a:ea typeface="Google Sans"/>
                <a:cs typeface="Google Sans"/>
                <a:sym typeface="Google Sans"/>
              </a:defRPr>
            </a:lvl6pPr>
            <a:lvl7pPr marL="0" marR="0" lvl="6" indent="0" algn="ctr" rtl="0">
              <a:spcBef>
                <a:spcPts val="0"/>
              </a:spcBef>
              <a:buNone/>
              <a:defRPr sz="600" i="0">
                <a:solidFill>
                  <a:srgbClr val="999999"/>
                </a:solidFill>
                <a:latin typeface="Google Sans"/>
                <a:ea typeface="Google Sans"/>
                <a:cs typeface="Google Sans"/>
                <a:sym typeface="Google Sans"/>
              </a:defRPr>
            </a:lvl7pPr>
            <a:lvl8pPr marL="0" marR="0" lvl="7" indent="0" algn="ctr" rtl="0">
              <a:spcBef>
                <a:spcPts val="0"/>
              </a:spcBef>
              <a:buNone/>
              <a:defRPr sz="600" i="0">
                <a:solidFill>
                  <a:srgbClr val="999999"/>
                </a:solidFill>
                <a:latin typeface="Google Sans"/>
                <a:ea typeface="Google Sans"/>
                <a:cs typeface="Google Sans"/>
                <a:sym typeface="Google Sans"/>
              </a:defRPr>
            </a:lvl8pPr>
            <a:lvl9pPr marL="0" marR="0" lvl="8" indent="0" algn="ctr" rtl="0">
              <a:spcBef>
                <a:spcPts val="0"/>
              </a:spcBef>
              <a:buNone/>
              <a:defRPr sz="600" i="0">
                <a:solidFill>
                  <a:srgbClr val="999999"/>
                </a:solidFill>
                <a:latin typeface="Google Sans"/>
                <a:ea typeface="Google Sans"/>
                <a:cs typeface="Google Sans"/>
                <a:sym typeface="Google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Custom Layout 1 1 1 1">
  <p:cSld name="3_Custom Layout_1_1_1_1">
    <p:spTree>
      <p:nvGrpSpPr>
        <p:cNvPr id="1" name="Shape 147"/>
        <p:cNvGrpSpPr/>
        <p:nvPr/>
      </p:nvGrpSpPr>
      <p:grpSpPr>
        <a:xfrm>
          <a:off x="0" y="0"/>
          <a:ext cx="0" cy="0"/>
          <a:chOff x="0" y="0"/>
          <a:chExt cx="0" cy="0"/>
        </a:xfrm>
      </p:grpSpPr>
      <p:sp>
        <p:nvSpPr>
          <p:cNvPr id="148" name="Google Shape;148;p35"/>
          <p:cNvSpPr txBox="1">
            <a:spLocks noGrp="1"/>
          </p:cNvSpPr>
          <p:nvPr>
            <p:ph type="sldNum" idx="12"/>
          </p:nvPr>
        </p:nvSpPr>
        <p:spPr>
          <a:xfrm>
            <a:off x="8503393" y="4772317"/>
            <a:ext cx="385200" cy="1704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600" b="0" i="0">
                <a:solidFill>
                  <a:srgbClr val="666666"/>
                </a:solidFill>
                <a:latin typeface="Open Sans"/>
                <a:ea typeface="Open Sans"/>
                <a:cs typeface="Open Sans"/>
                <a:sym typeface="Open Sans"/>
              </a:defRPr>
            </a:lvl1pPr>
            <a:lvl2pPr marL="0" marR="0" lvl="1" indent="0" algn="ctr" rtl="0">
              <a:spcBef>
                <a:spcPts val="0"/>
              </a:spcBef>
              <a:buNone/>
              <a:defRPr sz="600" b="0" i="0">
                <a:solidFill>
                  <a:srgbClr val="666666"/>
                </a:solidFill>
                <a:latin typeface="Open Sans"/>
                <a:ea typeface="Open Sans"/>
                <a:cs typeface="Open Sans"/>
                <a:sym typeface="Open Sans"/>
              </a:defRPr>
            </a:lvl2pPr>
            <a:lvl3pPr marL="0" marR="0" lvl="2" indent="0" algn="ctr" rtl="0">
              <a:spcBef>
                <a:spcPts val="0"/>
              </a:spcBef>
              <a:buNone/>
              <a:defRPr sz="600" b="0" i="0">
                <a:solidFill>
                  <a:srgbClr val="666666"/>
                </a:solidFill>
                <a:latin typeface="Open Sans"/>
                <a:ea typeface="Open Sans"/>
                <a:cs typeface="Open Sans"/>
                <a:sym typeface="Open Sans"/>
              </a:defRPr>
            </a:lvl3pPr>
            <a:lvl4pPr marL="0" marR="0" lvl="3" indent="0" algn="ctr" rtl="0">
              <a:spcBef>
                <a:spcPts val="0"/>
              </a:spcBef>
              <a:buNone/>
              <a:defRPr sz="600" b="0" i="0">
                <a:solidFill>
                  <a:srgbClr val="666666"/>
                </a:solidFill>
                <a:latin typeface="Open Sans"/>
                <a:ea typeface="Open Sans"/>
                <a:cs typeface="Open Sans"/>
                <a:sym typeface="Open Sans"/>
              </a:defRPr>
            </a:lvl4pPr>
            <a:lvl5pPr marL="0" marR="0" lvl="4" indent="0" algn="ctr" rtl="0">
              <a:spcBef>
                <a:spcPts val="0"/>
              </a:spcBef>
              <a:buNone/>
              <a:defRPr sz="600" b="0" i="0">
                <a:solidFill>
                  <a:srgbClr val="666666"/>
                </a:solidFill>
                <a:latin typeface="Open Sans"/>
                <a:ea typeface="Open Sans"/>
                <a:cs typeface="Open Sans"/>
                <a:sym typeface="Open Sans"/>
              </a:defRPr>
            </a:lvl5pPr>
            <a:lvl6pPr marL="0" marR="0" lvl="5" indent="0" algn="ctr" rtl="0">
              <a:spcBef>
                <a:spcPts val="0"/>
              </a:spcBef>
              <a:buNone/>
              <a:defRPr sz="600" b="0" i="0">
                <a:solidFill>
                  <a:srgbClr val="666666"/>
                </a:solidFill>
                <a:latin typeface="Open Sans"/>
                <a:ea typeface="Open Sans"/>
                <a:cs typeface="Open Sans"/>
                <a:sym typeface="Open Sans"/>
              </a:defRPr>
            </a:lvl6pPr>
            <a:lvl7pPr marL="0" marR="0" lvl="6" indent="0" algn="ctr" rtl="0">
              <a:spcBef>
                <a:spcPts val="0"/>
              </a:spcBef>
              <a:buNone/>
              <a:defRPr sz="600" b="0" i="0">
                <a:solidFill>
                  <a:srgbClr val="666666"/>
                </a:solidFill>
                <a:latin typeface="Open Sans"/>
                <a:ea typeface="Open Sans"/>
                <a:cs typeface="Open Sans"/>
                <a:sym typeface="Open Sans"/>
              </a:defRPr>
            </a:lvl7pPr>
            <a:lvl8pPr marL="0" marR="0" lvl="7" indent="0" algn="ctr" rtl="0">
              <a:spcBef>
                <a:spcPts val="0"/>
              </a:spcBef>
              <a:buNone/>
              <a:defRPr sz="600" b="0" i="0">
                <a:solidFill>
                  <a:srgbClr val="666666"/>
                </a:solidFill>
                <a:latin typeface="Open Sans"/>
                <a:ea typeface="Open Sans"/>
                <a:cs typeface="Open Sans"/>
                <a:sym typeface="Open Sans"/>
              </a:defRPr>
            </a:lvl8pPr>
            <a:lvl9pPr marL="0" marR="0" lvl="8" indent="0" algn="ctr" rtl="0">
              <a:spcBef>
                <a:spcPts val="0"/>
              </a:spcBef>
              <a:buNone/>
              <a:defRPr sz="600" b="0" i="0">
                <a:solidFill>
                  <a:srgbClr val="666666"/>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
              <a:t>‹#›</a:t>
            </a:fld>
            <a:endParaRPr/>
          </a:p>
        </p:txBody>
      </p:sp>
      <p:pic>
        <p:nvPicPr>
          <p:cNvPr id="149" name="Google Shape;149;p3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3" y="0"/>
            <a:ext cx="9143986" cy="51435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0 - Blank">
  <p:cSld name="TITLE_2_1_1_3">
    <p:spTree>
      <p:nvGrpSpPr>
        <p:cNvPr id="1" name="Shape 150"/>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2 - Header 1 + subhead">
  <p:cSld name="TITLE_2_1_1_3_1_1">
    <p:spTree>
      <p:nvGrpSpPr>
        <p:cNvPr id="1" name="Shape 151"/>
        <p:cNvGrpSpPr/>
        <p:nvPr/>
      </p:nvGrpSpPr>
      <p:grpSpPr>
        <a:xfrm>
          <a:off x="0" y="0"/>
          <a:ext cx="0" cy="0"/>
          <a:chOff x="0" y="0"/>
          <a:chExt cx="0" cy="0"/>
        </a:xfrm>
      </p:grpSpPr>
      <p:sp>
        <p:nvSpPr>
          <p:cNvPr id="152" name="Google Shape;152;p37"/>
          <p:cNvSpPr txBox="1">
            <a:spLocks noGrp="1"/>
          </p:cNvSpPr>
          <p:nvPr>
            <p:ph type="subTitle" idx="1"/>
          </p:nvPr>
        </p:nvSpPr>
        <p:spPr>
          <a:xfrm>
            <a:off x="357675" y="545900"/>
            <a:ext cx="8429100" cy="27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80868B"/>
              </a:buClr>
              <a:buSzPts val="1200"/>
              <a:buNone/>
              <a:defRPr sz="1200">
                <a:solidFill>
                  <a:srgbClr val="80868B"/>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3" name="Google Shape;153;p37"/>
          <p:cNvSpPr txBox="1">
            <a:spLocks noGrp="1"/>
          </p:cNvSpPr>
          <p:nvPr>
            <p:ph type="ctrTitle"/>
          </p:nvPr>
        </p:nvSpPr>
        <p:spPr>
          <a:xfrm>
            <a:off x="357675" y="0"/>
            <a:ext cx="8429100" cy="684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C4043"/>
              </a:buClr>
              <a:buSzPts val="1800"/>
              <a:buNone/>
              <a:defRPr sz="1800">
                <a:solidFill>
                  <a:srgbClr val="3C4043"/>
                </a:solidFill>
              </a:defRPr>
            </a:lvl1pPr>
            <a:lvl2pPr lvl="1" algn="ctr" rtl="0">
              <a:spcBef>
                <a:spcPts val="0"/>
              </a:spcBef>
              <a:spcAft>
                <a:spcPts val="0"/>
              </a:spcAft>
              <a:buClr>
                <a:srgbClr val="3C4043"/>
              </a:buClr>
              <a:buSzPts val="1800"/>
              <a:buNone/>
              <a:defRPr sz="1800">
                <a:solidFill>
                  <a:srgbClr val="3C4043"/>
                </a:solidFill>
              </a:defRPr>
            </a:lvl2pPr>
            <a:lvl3pPr lvl="2" algn="ctr" rtl="0">
              <a:spcBef>
                <a:spcPts val="0"/>
              </a:spcBef>
              <a:spcAft>
                <a:spcPts val="0"/>
              </a:spcAft>
              <a:buClr>
                <a:srgbClr val="3C4043"/>
              </a:buClr>
              <a:buSzPts val="1800"/>
              <a:buNone/>
              <a:defRPr sz="1800">
                <a:solidFill>
                  <a:srgbClr val="3C4043"/>
                </a:solidFill>
              </a:defRPr>
            </a:lvl3pPr>
            <a:lvl4pPr lvl="3" algn="ctr" rtl="0">
              <a:spcBef>
                <a:spcPts val="0"/>
              </a:spcBef>
              <a:spcAft>
                <a:spcPts val="0"/>
              </a:spcAft>
              <a:buClr>
                <a:srgbClr val="3C4043"/>
              </a:buClr>
              <a:buSzPts val="1800"/>
              <a:buNone/>
              <a:defRPr sz="1800">
                <a:solidFill>
                  <a:srgbClr val="3C4043"/>
                </a:solidFill>
              </a:defRPr>
            </a:lvl4pPr>
            <a:lvl5pPr lvl="4" algn="ctr" rtl="0">
              <a:spcBef>
                <a:spcPts val="0"/>
              </a:spcBef>
              <a:spcAft>
                <a:spcPts val="0"/>
              </a:spcAft>
              <a:buClr>
                <a:srgbClr val="3C4043"/>
              </a:buClr>
              <a:buSzPts val="1800"/>
              <a:buNone/>
              <a:defRPr sz="1800">
                <a:solidFill>
                  <a:srgbClr val="3C4043"/>
                </a:solidFill>
              </a:defRPr>
            </a:lvl5pPr>
            <a:lvl6pPr lvl="5" algn="ctr" rtl="0">
              <a:spcBef>
                <a:spcPts val="0"/>
              </a:spcBef>
              <a:spcAft>
                <a:spcPts val="0"/>
              </a:spcAft>
              <a:buClr>
                <a:srgbClr val="3C4043"/>
              </a:buClr>
              <a:buSzPts val="1800"/>
              <a:buNone/>
              <a:defRPr sz="1800">
                <a:solidFill>
                  <a:srgbClr val="3C4043"/>
                </a:solidFill>
              </a:defRPr>
            </a:lvl6pPr>
            <a:lvl7pPr lvl="6" algn="ctr" rtl="0">
              <a:spcBef>
                <a:spcPts val="0"/>
              </a:spcBef>
              <a:spcAft>
                <a:spcPts val="0"/>
              </a:spcAft>
              <a:buClr>
                <a:srgbClr val="3C4043"/>
              </a:buClr>
              <a:buSzPts val="1800"/>
              <a:buNone/>
              <a:defRPr sz="1800">
                <a:solidFill>
                  <a:srgbClr val="3C4043"/>
                </a:solidFill>
              </a:defRPr>
            </a:lvl7pPr>
            <a:lvl8pPr lvl="7" algn="ctr" rtl="0">
              <a:spcBef>
                <a:spcPts val="0"/>
              </a:spcBef>
              <a:spcAft>
                <a:spcPts val="0"/>
              </a:spcAft>
              <a:buClr>
                <a:srgbClr val="3C4043"/>
              </a:buClr>
              <a:buSzPts val="1800"/>
              <a:buNone/>
              <a:defRPr sz="1800">
                <a:solidFill>
                  <a:srgbClr val="3C4043"/>
                </a:solidFill>
              </a:defRPr>
            </a:lvl8pPr>
            <a:lvl9pPr lvl="8" algn="ctr" rtl="0">
              <a:spcBef>
                <a:spcPts val="0"/>
              </a:spcBef>
              <a:spcAft>
                <a:spcPts val="0"/>
              </a:spcAft>
              <a:buClr>
                <a:srgbClr val="3C4043"/>
              </a:buClr>
              <a:buSzPts val="1800"/>
              <a:buNone/>
              <a:defRPr sz="1800">
                <a:solidFill>
                  <a:srgbClr val="3C4043"/>
                </a:solidFill>
              </a:defRPr>
            </a:lvl9pPr>
          </a:lstStyle>
          <a:p>
            <a:endParaRPr/>
          </a:p>
        </p:txBody>
      </p:sp>
    </p:spTree>
  </p:cSld>
  <p:clrMapOvr>
    <a:masterClrMapping/>
  </p:clrMapOvr>
  <p:extLst>
    <p:ext uri="{DCECCB84-F9BA-43D5-87BE-67443E8EF086}">
      <p15:sldGuideLst xmlns:p15="http://schemas.microsoft.com/office/powerpoint/2012/main">
        <p15:guide id="1" orient="horz" pos="850">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3 - Table of Contents">
  <p:cSld name="TITLE_2_1_1_4">
    <p:spTree>
      <p:nvGrpSpPr>
        <p:cNvPr id="1" name="Shape 154"/>
        <p:cNvGrpSpPr/>
        <p:nvPr/>
      </p:nvGrpSpPr>
      <p:grpSpPr>
        <a:xfrm>
          <a:off x="0" y="0"/>
          <a:ext cx="0" cy="0"/>
          <a:chOff x="0" y="0"/>
          <a:chExt cx="0" cy="0"/>
        </a:xfrm>
      </p:grpSpPr>
      <p:sp>
        <p:nvSpPr>
          <p:cNvPr id="155" name="Google Shape;155;p38"/>
          <p:cNvSpPr txBox="1">
            <a:spLocks noGrp="1"/>
          </p:cNvSpPr>
          <p:nvPr>
            <p:ph type="subTitle" idx="1"/>
          </p:nvPr>
        </p:nvSpPr>
        <p:spPr>
          <a:xfrm>
            <a:off x="357675" y="1091825"/>
            <a:ext cx="2712600" cy="36924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Clr>
                <a:srgbClr val="3C4043"/>
              </a:buClr>
              <a:buSzPts val="1400"/>
              <a:buNone/>
              <a:defRPr sz="1400">
                <a:solidFill>
                  <a:srgbClr val="3C4043"/>
                </a:solidFill>
              </a:defRPr>
            </a:lvl1pPr>
            <a:lvl2pPr lvl="1" algn="ctr" rtl="0">
              <a:lnSpc>
                <a:spcPct val="150000"/>
              </a:lnSpc>
              <a:spcBef>
                <a:spcPts val="0"/>
              </a:spcBef>
              <a:spcAft>
                <a:spcPts val="0"/>
              </a:spcAft>
              <a:buSzPts val="1400"/>
              <a:buNone/>
              <a:defRPr/>
            </a:lvl2pPr>
            <a:lvl3pPr lvl="2" algn="ctr" rtl="0">
              <a:lnSpc>
                <a:spcPct val="150000"/>
              </a:lnSpc>
              <a:spcBef>
                <a:spcPts val="0"/>
              </a:spcBef>
              <a:spcAft>
                <a:spcPts val="0"/>
              </a:spcAft>
              <a:buSzPts val="1400"/>
              <a:buNone/>
              <a:defRPr/>
            </a:lvl3pPr>
            <a:lvl4pPr lvl="3" algn="ctr" rtl="0">
              <a:lnSpc>
                <a:spcPct val="150000"/>
              </a:lnSpc>
              <a:spcBef>
                <a:spcPts val="0"/>
              </a:spcBef>
              <a:spcAft>
                <a:spcPts val="0"/>
              </a:spcAft>
              <a:buSzPts val="1400"/>
              <a:buNone/>
              <a:defRPr/>
            </a:lvl4pPr>
            <a:lvl5pPr lvl="4" algn="ctr" rtl="0">
              <a:lnSpc>
                <a:spcPct val="150000"/>
              </a:lnSpc>
              <a:spcBef>
                <a:spcPts val="0"/>
              </a:spcBef>
              <a:spcAft>
                <a:spcPts val="0"/>
              </a:spcAft>
              <a:buSzPts val="1400"/>
              <a:buNone/>
              <a:defRPr/>
            </a:lvl5pPr>
            <a:lvl6pPr lvl="5" algn="ctr" rtl="0">
              <a:lnSpc>
                <a:spcPct val="150000"/>
              </a:lnSpc>
              <a:spcBef>
                <a:spcPts val="0"/>
              </a:spcBef>
              <a:spcAft>
                <a:spcPts val="0"/>
              </a:spcAft>
              <a:buSzPts val="1400"/>
              <a:buNone/>
              <a:defRPr/>
            </a:lvl6pPr>
            <a:lvl7pPr lvl="6" algn="ctr" rtl="0">
              <a:lnSpc>
                <a:spcPct val="150000"/>
              </a:lnSpc>
              <a:spcBef>
                <a:spcPts val="0"/>
              </a:spcBef>
              <a:spcAft>
                <a:spcPts val="0"/>
              </a:spcAft>
              <a:buSzPts val="1400"/>
              <a:buNone/>
              <a:defRPr/>
            </a:lvl7pPr>
            <a:lvl8pPr lvl="7" algn="ctr" rtl="0">
              <a:lnSpc>
                <a:spcPct val="150000"/>
              </a:lnSpc>
              <a:spcBef>
                <a:spcPts val="0"/>
              </a:spcBef>
              <a:spcAft>
                <a:spcPts val="0"/>
              </a:spcAft>
              <a:buSzPts val="1400"/>
              <a:buNone/>
              <a:defRPr/>
            </a:lvl8pPr>
            <a:lvl9pPr lvl="8" algn="ctr" rtl="0">
              <a:lnSpc>
                <a:spcPct val="150000"/>
              </a:lnSpc>
              <a:spcBef>
                <a:spcPts val="0"/>
              </a:spcBef>
              <a:spcAft>
                <a:spcPts val="0"/>
              </a:spcAft>
              <a:buSzPts val="1400"/>
              <a:buNone/>
              <a:defRPr/>
            </a:lvl9pPr>
          </a:lstStyle>
          <a:p>
            <a:endParaRPr/>
          </a:p>
        </p:txBody>
      </p:sp>
      <p:sp>
        <p:nvSpPr>
          <p:cNvPr id="156" name="Google Shape;156;p38"/>
          <p:cNvSpPr txBox="1">
            <a:spLocks noGrp="1"/>
          </p:cNvSpPr>
          <p:nvPr>
            <p:ph type="subTitle" idx="2"/>
          </p:nvPr>
        </p:nvSpPr>
        <p:spPr>
          <a:xfrm>
            <a:off x="3215925" y="1091825"/>
            <a:ext cx="2712600" cy="36924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Clr>
                <a:srgbClr val="4285F4"/>
              </a:buClr>
              <a:buSzPts val="1400"/>
              <a:buNone/>
              <a:defRPr sz="1400" b="1">
                <a:solidFill>
                  <a:srgbClr val="4285F4"/>
                </a:solidFill>
              </a:defRPr>
            </a:lvl1pPr>
            <a:lvl2pPr lvl="1" algn="ctr" rtl="0">
              <a:lnSpc>
                <a:spcPct val="150000"/>
              </a:lnSpc>
              <a:spcBef>
                <a:spcPts val="0"/>
              </a:spcBef>
              <a:spcAft>
                <a:spcPts val="0"/>
              </a:spcAft>
              <a:buClr>
                <a:srgbClr val="4285F4"/>
              </a:buClr>
              <a:buSzPts val="1400"/>
              <a:buNone/>
              <a:defRPr b="1">
                <a:solidFill>
                  <a:srgbClr val="4285F4"/>
                </a:solidFill>
              </a:defRPr>
            </a:lvl2pPr>
            <a:lvl3pPr lvl="2" algn="ctr" rtl="0">
              <a:lnSpc>
                <a:spcPct val="150000"/>
              </a:lnSpc>
              <a:spcBef>
                <a:spcPts val="0"/>
              </a:spcBef>
              <a:spcAft>
                <a:spcPts val="0"/>
              </a:spcAft>
              <a:buClr>
                <a:srgbClr val="4285F4"/>
              </a:buClr>
              <a:buSzPts val="1400"/>
              <a:buNone/>
              <a:defRPr b="1">
                <a:solidFill>
                  <a:srgbClr val="4285F4"/>
                </a:solidFill>
              </a:defRPr>
            </a:lvl3pPr>
            <a:lvl4pPr lvl="3" algn="ctr" rtl="0">
              <a:lnSpc>
                <a:spcPct val="150000"/>
              </a:lnSpc>
              <a:spcBef>
                <a:spcPts val="0"/>
              </a:spcBef>
              <a:spcAft>
                <a:spcPts val="0"/>
              </a:spcAft>
              <a:buClr>
                <a:srgbClr val="4285F4"/>
              </a:buClr>
              <a:buSzPts val="1400"/>
              <a:buNone/>
              <a:defRPr b="1">
                <a:solidFill>
                  <a:srgbClr val="4285F4"/>
                </a:solidFill>
              </a:defRPr>
            </a:lvl4pPr>
            <a:lvl5pPr lvl="4" algn="ctr" rtl="0">
              <a:lnSpc>
                <a:spcPct val="150000"/>
              </a:lnSpc>
              <a:spcBef>
                <a:spcPts val="0"/>
              </a:spcBef>
              <a:spcAft>
                <a:spcPts val="0"/>
              </a:spcAft>
              <a:buClr>
                <a:srgbClr val="4285F4"/>
              </a:buClr>
              <a:buSzPts val="1400"/>
              <a:buNone/>
              <a:defRPr b="1">
                <a:solidFill>
                  <a:srgbClr val="4285F4"/>
                </a:solidFill>
              </a:defRPr>
            </a:lvl5pPr>
            <a:lvl6pPr lvl="5" algn="ctr" rtl="0">
              <a:lnSpc>
                <a:spcPct val="150000"/>
              </a:lnSpc>
              <a:spcBef>
                <a:spcPts val="0"/>
              </a:spcBef>
              <a:spcAft>
                <a:spcPts val="0"/>
              </a:spcAft>
              <a:buClr>
                <a:srgbClr val="4285F4"/>
              </a:buClr>
              <a:buSzPts val="1400"/>
              <a:buNone/>
              <a:defRPr b="1">
                <a:solidFill>
                  <a:srgbClr val="4285F4"/>
                </a:solidFill>
              </a:defRPr>
            </a:lvl6pPr>
            <a:lvl7pPr lvl="6" algn="ctr" rtl="0">
              <a:lnSpc>
                <a:spcPct val="150000"/>
              </a:lnSpc>
              <a:spcBef>
                <a:spcPts val="0"/>
              </a:spcBef>
              <a:spcAft>
                <a:spcPts val="0"/>
              </a:spcAft>
              <a:buClr>
                <a:srgbClr val="4285F4"/>
              </a:buClr>
              <a:buSzPts val="1400"/>
              <a:buNone/>
              <a:defRPr b="1">
                <a:solidFill>
                  <a:srgbClr val="4285F4"/>
                </a:solidFill>
              </a:defRPr>
            </a:lvl7pPr>
            <a:lvl8pPr lvl="7" algn="ctr" rtl="0">
              <a:lnSpc>
                <a:spcPct val="150000"/>
              </a:lnSpc>
              <a:spcBef>
                <a:spcPts val="0"/>
              </a:spcBef>
              <a:spcAft>
                <a:spcPts val="0"/>
              </a:spcAft>
              <a:buClr>
                <a:srgbClr val="4285F4"/>
              </a:buClr>
              <a:buSzPts val="1400"/>
              <a:buNone/>
              <a:defRPr b="1">
                <a:solidFill>
                  <a:srgbClr val="4285F4"/>
                </a:solidFill>
              </a:defRPr>
            </a:lvl8pPr>
            <a:lvl9pPr lvl="8" algn="ctr" rtl="0">
              <a:lnSpc>
                <a:spcPct val="150000"/>
              </a:lnSpc>
              <a:spcBef>
                <a:spcPts val="0"/>
              </a:spcBef>
              <a:spcAft>
                <a:spcPts val="0"/>
              </a:spcAft>
              <a:buClr>
                <a:srgbClr val="4285F4"/>
              </a:buClr>
              <a:buSzPts val="1400"/>
              <a:buNone/>
              <a:defRPr b="1">
                <a:solidFill>
                  <a:srgbClr val="4285F4"/>
                </a:solidFill>
              </a:defRPr>
            </a:lvl9pPr>
          </a:lstStyle>
          <a:p>
            <a:endParaRPr/>
          </a:p>
        </p:txBody>
      </p:sp>
      <p:sp>
        <p:nvSpPr>
          <p:cNvPr id="157" name="Google Shape;157;p38"/>
          <p:cNvSpPr txBox="1">
            <a:spLocks noGrp="1"/>
          </p:cNvSpPr>
          <p:nvPr>
            <p:ph type="subTitle" idx="3"/>
          </p:nvPr>
        </p:nvSpPr>
        <p:spPr>
          <a:xfrm>
            <a:off x="357675" y="545900"/>
            <a:ext cx="8429100" cy="27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80868B"/>
              </a:buClr>
              <a:buSzPts val="1200"/>
              <a:buNone/>
              <a:defRPr sz="1200">
                <a:solidFill>
                  <a:srgbClr val="80868B"/>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8" name="Google Shape;158;p38"/>
          <p:cNvSpPr txBox="1">
            <a:spLocks noGrp="1"/>
          </p:cNvSpPr>
          <p:nvPr>
            <p:ph type="ctrTitle"/>
          </p:nvPr>
        </p:nvSpPr>
        <p:spPr>
          <a:xfrm>
            <a:off x="357675" y="0"/>
            <a:ext cx="8429100" cy="684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C4043"/>
              </a:buClr>
              <a:buSzPts val="1800"/>
              <a:buNone/>
              <a:defRPr sz="1800">
                <a:solidFill>
                  <a:srgbClr val="3C4043"/>
                </a:solidFill>
              </a:defRPr>
            </a:lvl1pPr>
            <a:lvl2pPr lvl="1" algn="ctr" rtl="0">
              <a:spcBef>
                <a:spcPts val="0"/>
              </a:spcBef>
              <a:spcAft>
                <a:spcPts val="0"/>
              </a:spcAft>
              <a:buClr>
                <a:srgbClr val="3C4043"/>
              </a:buClr>
              <a:buSzPts val="1800"/>
              <a:buNone/>
              <a:defRPr sz="1800">
                <a:solidFill>
                  <a:srgbClr val="3C4043"/>
                </a:solidFill>
              </a:defRPr>
            </a:lvl2pPr>
            <a:lvl3pPr lvl="2" algn="ctr" rtl="0">
              <a:spcBef>
                <a:spcPts val="0"/>
              </a:spcBef>
              <a:spcAft>
                <a:spcPts val="0"/>
              </a:spcAft>
              <a:buClr>
                <a:srgbClr val="3C4043"/>
              </a:buClr>
              <a:buSzPts val="1800"/>
              <a:buNone/>
              <a:defRPr sz="1800">
                <a:solidFill>
                  <a:srgbClr val="3C4043"/>
                </a:solidFill>
              </a:defRPr>
            </a:lvl3pPr>
            <a:lvl4pPr lvl="3" algn="ctr" rtl="0">
              <a:spcBef>
                <a:spcPts val="0"/>
              </a:spcBef>
              <a:spcAft>
                <a:spcPts val="0"/>
              </a:spcAft>
              <a:buClr>
                <a:srgbClr val="3C4043"/>
              </a:buClr>
              <a:buSzPts val="1800"/>
              <a:buNone/>
              <a:defRPr sz="1800">
                <a:solidFill>
                  <a:srgbClr val="3C4043"/>
                </a:solidFill>
              </a:defRPr>
            </a:lvl4pPr>
            <a:lvl5pPr lvl="4" algn="ctr" rtl="0">
              <a:spcBef>
                <a:spcPts val="0"/>
              </a:spcBef>
              <a:spcAft>
                <a:spcPts val="0"/>
              </a:spcAft>
              <a:buClr>
                <a:srgbClr val="3C4043"/>
              </a:buClr>
              <a:buSzPts val="1800"/>
              <a:buNone/>
              <a:defRPr sz="1800">
                <a:solidFill>
                  <a:srgbClr val="3C4043"/>
                </a:solidFill>
              </a:defRPr>
            </a:lvl5pPr>
            <a:lvl6pPr lvl="5" algn="ctr" rtl="0">
              <a:spcBef>
                <a:spcPts val="0"/>
              </a:spcBef>
              <a:spcAft>
                <a:spcPts val="0"/>
              </a:spcAft>
              <a:buClr>
                <a:srgbClr val="3C4043"/>
              </a:buClr>
              <a:buSzPts val="1800"/>
              <a:buNone/>
              <a:defRPr sz="1800">
                <a:solidFill>
                  <a:srgbClr val="3C4043"/>
                </a:solidFill>
              </a:defRPr>
            </a:lvl6pPr>
            <a:lvl7pPr lvl="6" algn="ctr" rtl="0">
              <a:spcBef>
                <a:spcPts val="0"/>
              </a:spcBef>
              <a:spcAft>
                <a:spcPts val="0"/>
              </a:spcAft>
              <a:buClr>
                <a:srgbClr val="3C4043"/>
              </a:buClr>
              <a:buSzPts val="1800"/>
              <a:buNone/>
              <a:defRPr sz="1800">
                <a:solidFill>
                  <a:srgbClr val="3C4043"/>
                </a:solidFill>
              </a:defRPr>
            </a:lvl7pPr>
            <a:lvl8pPr lvl="7" algn="ctr" rtl="0">
              <a:spcBef>
                <a:spcPts val="0"/>
              </a:spcBef>
              <a:spcAft>
                <a:spcPts val="0"/>
              </a:spcAft>
              <a:buClr>
                <a:srgbClr val="3C4043"/>
              </a:buClr>
              <a:buSzPts val="1800"/>
              <a:buNone/>
              <a:defRPr sz="1800">
                <a:solidFill>
                  <a:srgbClr val="3C4043"/>
                </a:solidFill>
              </a:defRPr>
            </a:lvl8pPr>
            <a:lvl9pPr lvl="8" algn="ctr" rtl="0">
              <a:spcBef>
                <a:spcPts val="0"/>
              </a:spcBef>
              <a:spcAft>
                <a:spcPts val="0"/>
              </a:spcAft>
              <a:buClr>
                <a:srgbClr val="3C4043"/>
              </a:buClr>
              <a:buSzPts val="1800"/>
              <a:buNone/>
              <a:defRPr sz="1800">
                <a:solidFill>
                  <a:srgbClr val="3C4043"/>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3 - Header 1 + subhead right half-page">
  <p:cSld name="TITLE_2_1_1_3_1_1_2">
    <p:spTree>
      <p:nvGrpSpPr>
        <p:cNvPr id="1" name="Shape 159"/>
        <p:cNvGrpSpPr/>
        <p:nvPr/>
      </p:nvGrpSpPr>
      <p:grpSpPr>
        <a:xfrm>
          <a:off x="0" y="0"/>
          <a:ext cx="0" cy="0"/>
          <a:chOff x="0" y="0"/>
          <a:chExt cx="0" cy="0"/>
        </a:xfrm>
      </p:grpSpPr>
      <p:sp>
        <p:nvSpPr>
          <p:cNvPr id="160" name="Google Shape;160;p39"/>
          <p:cNvSpPr txBox="1">
            <a:spLocks noGrp="1"/>
          </p:cNvSpPr>
          <p:nvPr>
            <p:ph type="subTitle" idx="1"/>
          </p:nvPr>
        </p:nvSpPr>
        <p:spPr>
          <a:xfrm>
            <a:off x="4929975" y="545900"/>
            <a:ext cx="3856800" cy="27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80868B"/>
              </a:buClr>
              <a:buSzPts val="1200"/>
              <a:buNone/>
              <a:defRPr sz="1200">
                <a:solidFill>
                  <a:srgbClr val="80868B"/>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1" name="Google Shape;161;p39"/>
          <p:cNvSpPr txBox="1">
            <a:spLocks noGrp="1"/>
          </p:cNvSpPr>
          <p:nvPr>
            <p:ph type="ctrTitle"/>
          </p:nvPr>
        </p:nvSpPr>
        <p:spPr>
          <a:xfrm>
            <a:off x="4929975" y="0"/>
            <a:ext cx="3856800" cy="684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C4043"/>
              </a:buClr>
              <a:buSzPts val="1800"/>
              <a:buNone/>
              <a:defRPr sz="1800">
                <a:solidFill>
                  <a:srgbClr val="3C4043"/>
                </a:solidFill>
              </a:defRPr>
            </a:lvl1pPr>
            <a:lvl2pPr lvl="1" algn="ctr" rtl="0">
              <a:spcBef>
                <a:spcPts val="0"/>
              </a:spcBef>
              <a:spcAft>
                <a:spcPts val="0"/>
              </a:spcAft>
              <a:buClr>
                <a:srgbClr val="3C4043"/>
              </a:buClr>
              <a:buSzPts val="1800"/>
              <a:buNone/>
              <a:defRPr sz="1800">
                <a:solidFill>
                  <a:srgbClr val="3C4043"/>
                </a:solidFill>
              </a:defRPr>
            </a:lvl2pPr>
            <a:lvl3pPr lvl="2" algn="ctr" rtl="0">
              <a:spcBef>
                <a:spcPts val="0"/>
              </a:spcBef>
              <a:spcAft>
                <a:spcPts val="0"/>
              </a:spcAft>
              <a:buClr>
                <a:srgbClr val="3C4043"/>
              </a:buClr>
              <a:buSzPts val="1800"/>
              <a:buNone/>
              <a:defRPr sz="1800">
                <a:solidFill>
                  <a:srgbClr val="3C4043"/>
                </a:solidFill>
              </a:defRPr>
            </a:lvl3pPr>
            <a:lvl4pPr lvl="3" algn="ctr" rtl="0">
              <a:spcBef>
                <a:spcPts val="0"/>
              </a:spcBef>
              <a:spcAft>
                <a:spcPts val="0"/>
              </a:spcAft>
              <a:buClr>
                <a:srgbClr val="3C4043"/>
              </a:buClr>
              <a:buSzPts val="1800"/>
              <a:buNone/>
              <a:defRPr sz="1800">
                <a:solidFill>
                  <a:srgbClr val="3C4043"/>
                </a:solidFill>
              </a:defRPr>
            </a:lvl4pPr>
            <a:lvl5pPr lvl="4" algn="ctr" rtl="0">
              <a:spcBef>
                <a:spcPts val="0"/>
              </a:spcBef>
              <a:spcAft>
                <a:spcPts val="0"/>
              </a:spcAft>
              <a:buClr>
                <a:srgbClr val="3C4043"/>
              </a:buClr>
              <a:buSzPts val="1800"/>
              <a:buNone/>
              <a:defRPr sz="1800">
                <a:solidFill>
                  <a:srgbClr val="3C4043"/>
                </a:solidFill>
              </a:defRPr>
            </a:lvl5pPr>
            <a:lvl6pPr lvl="5" algn="ctr" rtl="0">
              <a:spcBef>
                <a:spcPts val="0"/>
              </a:spcBef>
              <a:spcAft>
                <a:spcPts val="0"/>
              </a:spcAft>
              <a:buClr>
                <a:srgbClr val="3C4043"/>
              </a:buClr>
              <a:buSzPts val="1800"/>
              <a:buNone/>
              <a:defRPr sz="1800">
                <a:solidFill>
                  <a:srgbClr val="3C4043"/>
                </a:solidFill>
              </a:defRPr>
            </a:lvl6pPr>
            <a:lvl7pPr lvl="6" algn="ctr" rtl="0">
              <a:spcBef>
                <a:spcPts val="0"/>
              </a:spcBef>
              <a:spcAft>
                <a:spcPts val="0"/>
              </a:spcAft>
              <a:buClr>
                <a:srgbClr val="3C4043"/>
              </a:buClr>
              <a:buSzPts val="1800"/>
              <a:buNone/>
              <a:defRPr sz="1800">
                <a:solidFill>
                  <a:srgbClr val="3C4043"/>
                </a:solidFill>
              </a:defRPr>
            </a:lvl7pPr>
            <a:lvl8pPr lvl="7" algn="ctr" rtl="0">
              <a:spcBef>
                <a:spcPts val="0"/>
              </a:spcBef>
              <a:spcAft>
                <a:spcPts val="0"/>
              </a:spcAft>
              <a:buClr>
                <a:srgbClr val="3C4043"/>
              </a:buClr>
              <a:buSzPts val="1800"/>
              <a:buNone/>
              <a:defRPr sz="1800">
                <a:solidFill>
                  <a:srgbClr val="3C4043"/>
                </a:solidFill>
              </a:defRPr>
            </a:lvl8pPr>
            <a:lvl9pPr lvl="8" algn="ctr" rtl="0">
              <a:spcBef>
                <a:spcPts val="0"/>
              </a:spcBef>
              <a:spcAft>
                <a:spcPts val="0"/>
              </a:spcAft>
              <a:buClr>
                <a:srgbClr val="3C4043"/>
              </a:buClr>
              <a:buSzPts val="1800"/>
              <a:buNone/>
              <a:defRPr sz="1800">
                <a:solidFill>
                  <a:srgbClr val="3C4043"/>
                </a:solidFill>
              </a:defRPr>
            </a:lvl9pPr>
          </a:lstStyle>
          <a:p>
            <a:endParaRPr/>
          </a:p>
        </p:txBody>
      </p:sp>
    </p:spTree>
  </p:cSld>
  <p:clrMapOvr>
    <a:masterClrMapping/>
  </p:clrMapOvr>
  <p:extLst>
    <p:ext uri="{DCECCB84-F9BA-43D5-87BE-67443E8EF086}">
      <p15:sldGuideLst xmlns:p15="http://schemas.microsoft.com/office/powerpoint/2012/main">
        <p15:guide id="1" orient="horz" pos="85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2 - Header 1 + subhead 1">
  <p:cSld name="TITLE_2_1_1_3_1_1_3">
    <p:spTree>
      <p:nvGrpSpPr>
        <p:cNvPr id="1" name="Shape 162"/>
        <p:cNvGrpSpPr/>
        <p:nvPr/>
      </p:nvGrpSpPr>
      <p:grpSpPr>
        <a:xfrm>
          <a:off x="0" y="0"/>
          <a:ext cx="0" cy="0"/>
          <a:chOff x="0" y="0"/>
          <a:chExt cx="0" cy="0"/>
        </a:xfrm>
      </p:grpSpPr>
      <p:sp>
        <p:nvSpPr>
          <p:cNvPr id="163" name="Google Shape;163;p40"/>
          <p:cNvSpPr txBox="1">
            <a:spLocks noGrp="1"/>
          </p:cNvSpPr>
          <p:nvPr>
            <p:ph type="subTitle" idx="1"/>
          </p:nvPr>
        </p:nvSpPr>
        <p:spPr>
          <a:xfrm>
            <a:off x="357675" y="545900"/>
            <a:ext cx="8429100" cy="27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80868B"/>
              </a:buClr>
              <a:buSzPts val="1200"/>
              <a:buNone/>
              <a:defRPr sz="1200">
                <a:solidFill>
                  <a:srgbClr val="80868B"/>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4" name="Google Shape;164;p40"/>
          <p:cNvSpPr txBox="1">
            <a:spLocks noGrp="1"/>
          </p:cNvSpPr>
          <p:nvPr>
            <p:ph type="ctrTitle"/>
          </p:nvPr>
        </p:nvSpPr>
        <p:spPr>
          <a:xfrm>
            <a:off x="357675" y="0"/>
            <a:ext cx="8429100" cy="684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C4043"/>
              </a:buClr>
              <a:buSzPts val="1800"/>
              <a:buNone/>
              <a:defRPr sz="1800">
                <a:solidFill>
                  <a:srgbClr val="3C4043"/>
                </a:solidFill>
              </a:defRPr>
            </a:lvl1pPr>
            <a:lvl2pPr lvl="1" algn="ctr" rtl="0">
              <a:spcBef>
                <a:spcPts val="0"/>
              </a:spcBef>
              <a:spcAft>
                <a:spcPts val="0"/>
              </a:spcAft>
              <a:buClr>
                <a:srgbClr val="3C4043"/>
              </a:buClr>
              <a:buSzPts val="1800"/>
              <a:buNone/>
              <a:defRPr sz="1800">
                <a:solidFill>
                  <a:srgbClr val="3C4043"/>
                </a:solidFill>
              </a:defRPr>
            </a:lvl2pPr>
            <a:lvl3pPr lvl="2" algn="ctr" rtl="0">
              <a:spcBef>
                <a:spcPts val="0"/>
              </a:spcBef>
              <a:spcAft>
                <a:spcPts val="0"/>
              </a:spcAft>
              <a:buClr>
                <a:srgbClr val="3C4043"/>
              </a:buClr>
              <a:buSzPts val="1800"/>
              <a:buNone/>
              <a:defRPr sz="1800">
                <a:solidFill>
                  <a:srgbClr val="3C4043"/>
                </a:solidFill>
              </a:defRPr>
            </a:lvl3pPr>
            <a:lvl4pPr lvl="3" algn="ctr" rtl="0">
              <a:spcBef>
                <a:spcPts val="0"/>
              </a:spcBef>
              <a:spcAft>
                <a:spcPts val="0"/>
              </a:spcAft>
              <a:buClr>
                <a:srgbClr val="3C4043"/>
              </a:buClr>
              <a:buSzPts val="1800"/>
              <a:buNone/>
              <a:defRPr sz="1800">
                <a:solidFill>
                  <a:srgbClr val="3C4043"/>
                </a:solidFill>
              </a:defRPr>
            </a:lvl4pPr>
            <a:lvl5pPr lvl="4" algn="ctr" rtl="0">
              <a:spcBef>
                <a:spcPts val="0"/>
              </a:spcBef>
              <a:spcAft>
                <a:spcPts val="0"/>
              </a:spcAft>
              <a:buClr>
                <a:srgbClr val="3C4043"/>
              </a:buClr>
              <a:buSzPts val="1800"/>
              <a:buNone/>
              <a:defRPr sz="1800">
                <a:solidFill>
                  <a:srgbClr val="3C4043"/>
                </a:solidFill>
              </a:defRPr>
            </a:lvl5pPr>
            <a:lvl6pPr lvl="5" algn="ctr" rtl="0">
              <a:spcBef>
                <a:spcPts val="0"/>
              </a:spcBef>
              <a:spcAft>
                <a:spcPts val="0"/>
              </a:spcAft>
              <a:buClr>
                <a:srgbClr val="3C4043"/>
              </a:buClr>
              <a:buSzPts val="1800"/>
              <a:buNone/>
              <a:defRPr sz="1800">
                <a:solidFill>
                  <a:srgbClr val="3C4043"/>
                </a:solidFill>
              </a:defRPr>
            </a:lvl6pPr>
            <a:lvl7pPr lvl="6" algn="ctr" rtl="0">
              <a:spcBef>
                <a:spcPts val="0"/>
              </a:spcBef>
              <a:spcAft>
                <a:spcPts val="0"/>
              </a:spcAft>
              <a:buClr>
                <a:srgbClr val="3C4043"/>
              </a:buClr>
              <a:buSzPts val="1800"/>
              <a:buNone/>
              <a:defRPr sz="1800">
                <a:solidFill>
                  <a:srgbClr val="3C4043"/>
                </a:solidFill>
              </a:defRPr>
            </a:lvl7pPr>
            <a:lvl8pPr lvl="7" algn="ctr" rtl="0">
              <a:spcBef>
                <a:spcPts val="0"/>
              </a:spcBef>
              <a:spcAft>
                <a:spcPts val="0"/>
              </a:spcAft>
              <a:buClr>
                <a:srgbClr val="3C4043"/>
              </a:buClr>
              <a:buSzPts val="1800"/>
              <a:buNone/>
              <a:defRPr sz="1800">
                <a:solidFill>
                  <a:srgbClr val="3C4043"/>
                </a:solidFill>
              </a:defRPr>
            </a:lvl8pPr>
            <a:lvl9pPr lvl="8" algn="ctr" rtl="0">
              <a:spcBef>
                <a:spcPts val="0"/>
              </a:spcBef>
              <a:spcAft>
                <a:spcPts val="0"/>
              </a:spcAft>
              <a:buClr>
                <a:srgbClr val="3C4043"/>
              </a:buClr>
              <a:buSzPts val="1800"/>
              <a:buNone/>
              <a:defRPr sz="1800">
                <a:solidFill>
                  <a:srgbClr val="3C4043"/>
                </a:solidFill>
              </a:defRPr>
            </a:lvl9pPr>
          </a:lstStyle>
          <a:p>
            <a:endParaRPr/>
          </a:p>
        </p:txBody>
      </p:sp>
    </p:spTree>
  </p:cSld>
  <p:clrMapOvr>
    <a:masterClrMapping/>
  </p:clrMapOvr>
  <p:extLst>
    <p:ext uri="{DCECCB84-F9BA-43D5-87BE-67443E8EF086}">
      <p15:sldGuideLst xmlns:p15="http://schemas.microsoft.com/office/powerpoint/2012/main">
        <p15:guide id="1" orient="horz" pos="85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1" name="Google Shape;171;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2" name="Google Shape;17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an's custom layout">
  <p:cSld name="CUSTOM">
    <p:spTree>
      <p:nvGrpSpPr>
        <p:cNvPr id="1" name="Shape 173"/>
        <p:cNvGrpSpPr/>
        <p:nvPr/>
      </p:nvGrpSpPr>
      <p:grpSpPr>
        <a:xfrm>
          <a:off x="0" y="0"/>
          <a:ext cx="0" cy="0"/>
          <a:chOff x="0" y="0"/>
          <a:chExt cx="0" cy="0"/>
        </a:xfrm>
      </p:grpSpPr>
      <p:sp>
        <p:nvSpPr>
          <p:cNvPr id="174" name="Google Shape;174;p43"/>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14E92"/>
              </a:buClr>
              <a:buSzPts val="2400"/>
              <a:buNone/>
              <a:defRPr sz="2400">
                <a:solidFill>
                  <a:srgbClr val="014E9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 name="Google Shape;175;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6"/>
        <p:cNvGrpSpPr/>
        <p:nvPr/>
      </p:nvGrpSpPr>
      <p:grpSpPr>
        <a:xfrm>
          <a:off x="0" y="0"/>
          <a:ext cx="0" cy="0"/>
          <a:chOff x="0" y="0"/>
          <a:chExt cx="0" cy="0"/>
        </a:xfrm>
      </p:grpSpPr>
      <p:sp>
        <p:nvSpPr>
          <p:cNvPr id="177" name="Google Shape;177;p4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8" name="Google Shape;17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
        <p:cNvGrpSpPr/>
        <p:nvPr/>
      </p:nvGrpSpPr>
      <p:grpSpPr>
        <a:xfrm>
          <a:off x="0" y="0"/>
          <a:ext cx="0" cy="0"/>
          <a:chOff x="0" y="0"/>
          <a:chExt cx="0" cy="0"/>
        </a:xfrm>
      </p:grpSpPr>
      <p:sp>
        <p:nvSpPr>
          <p:cNvPr id="180" name="Google Shape;180;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Helvetica Neue"/>
              <a:buNone/>
              <a:defRPr>
                <a:solidFill>
                  <a:srgbClr val="FFFFFF"/>
                </a:solidFill>
                <a:latin typeface="Helvetica Neue"/>
                <a:ea typeface="Helvetica Neue"/>
                <a:cs typeface="Helvetica Neue"/>
                <a:sym typeface="Helvetica Neue"/>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181" name="Google Shape;181;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Font typeface="Helvetica Neue"/>
              <a:buChar char="●"/>
              <a:defRPr>
                <a:solidFill>
                  <a:srgbClr val="FFFFFF"/>
                </a:solidFill>
                <a:latin typeface="Helvetica Neue"/>
                <a:ea typeface="Helvetica Neue"/>
                <a:cs typeface="Helvetica Neue"/>
                <a:sym typeface="Helvetica Neue"/>
              </a:defRPr>
            </a:lvl1pPr>
            <a:lvl2pPr marL="914400" lvl="1" indent="-317500" rtl="0">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2pPr>
            <a:lvl3pPr marL="1371600" lvl="2" indent="-317500" rtl="0">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3pPr>
            <a:lvl4pPr marL="1828800" lvl="3" indent="-317500" rtl="0">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4pPr>
            <a:lvl5pPr marL="2286000" lvl="4" indent="-317500" rtl="0">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5pPr>
            <a:lvl6pPr marL="2743200" lvl="5" indent="-317500" rtl="0">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6pPr>
            <a:lvl7pPr marL="3200400" lvl="6" indent="-317500" rtl="0">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7pPr>
            <a:lvl8pPr marL="3657600" lvl="7" indent="-317500" rtl="0">
              <a:spcBef>
                <a:spcPts val="1600"/>
              </a:spcBef>
              <a:spcAft>
                <a:spcPts val="0"/>
              </a:spcAft>
              <a:buClr>
                <a:srgbClr val="FFFFFF"/>
              </a:buClr>
              <a:buSzPts val="1400"/>
              <a:buFont typeface="Helvetica Neue"/>
              <a:buChar char="○"/>
              <a:defRPr>
                <a:solidFill>
                  <a:srgbClr val="FFFFFF"/>
                </a:solidFill>
                <a:latin typeface="Helvetica Neue"/>
                <a:ea typeface="Helvetica Neue"/>
                <a:cs typeface="Helvetica Neue"/>
                <a:sym typeface="Helvetica Neue"/>
              </a:defRPr>
            </a:lvl8pPr>
            <a:lvl9pPr marL="4114800" lvl="8" indent="-317500" rtl="0">
              <a:spcBef>
                <a:spcPts val="1600"/>
              </a:spcBef>
              <a:spcAft>
                <a:spcPts val="1600"/>
              </a:spcAft>
              <a:buClr>
                <a:srgbClr val="FFFFFF"/>
              </a:buClr>
              <a:buSzPts val="1400"/>
              <a:buFont typeface="Helvetica Neue"/>
              <a:buChar char="■"/>
              <a:defRPr>
                <a:solidFill>
                  <a:srgbClr val="FFFFFF"/>
                </a:solidFill>
                <a:latin typeface="Helvetica Neue"/>
                <a:ea typeface="Helvetica Neue"/>
                <a:cs typeface="Helvetica Neue"/>
                <a:sym typeface="Helvetica Neue"/>
              </a:defRPr>
            </a:lvl9pPr>
          </a:lstStyle>
          <a:p>
            <a:endParaRPr/>
          </a:p>
        </p:txBody>
      </p:sp>
      <p:sp>
        <p:nvSpPr>
          <p:cNvPr id="182" name="Google Shape;182;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4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86" name="Google Shape;186;p4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87" name="Google Shape;187;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189" name="Google Shape;189;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1"/>
        <p:cNvGrpSpPr/>
        <p:nvPr/>
      </p:nvGrpSpPr>
      <p:grpSpPr>
        <a:xfrm>
          <a:off x="0" y="0"/>
          <a:ext cx="0" cy="0"/>
          <a:chOff x="0" y="0"/>
          <a:chExt cx="0" cy="0"/>
        </a:xfrm>
      </p:grpSpPr>
      <p:sp>
        <p:nvSpPr>
          <p:cNvPr id="192" name="Google Shape;192;p4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3" name="Google Shape;193;p4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4" name="Google Shape;194;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5"/>
        <p:cNvGrpSpPr/>
        <p:nvPr/>
      </p:nvGrpSpPr>
      <p:grpSpPr>
        <a:xfrm>
          <a:off x="0" y="0"/>
          <a:ext cx="0" cy="0"/>
          <a:chOff x="0" y="0"/>
          <a:chExt cx="0" cy="0"/>
        </a:xfrm>
      </p:grpSpPr>
      <p:sp>
        <p:nvSpPr>
          <p:cNvPr id="196" name="Google Shape;196;p4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97" name="Google Shape;19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8"/>
        <p:cNvGrpSpPr/>
        <p:nvPr/>
      </p:nvGrpSpPr>
      <p:grpSpPr>
        <a:xfrm>
          <a:off x="0" y="0"/>
          <a:ext cx="0" cy="0"/>
          <a:chOff x="0" y="0"/>
          <a:chExt cx="0" cy="0"/>
        </a:xfrm>
      </p:grpSpPr>
      <p:sp>
        <p:nvSpPr>
          <p:cNvPr id="199" name="Google Shape;199;p5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1" name="Google Shape;201;p5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2" name="Google Shape;202;p5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3" name="Google Shape;203;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4"/>
        <p:cNvGrpSpPr/>
        <p:nvPr/>
      </p:nvGrpSpPr>
      <p:grpSpPr>
        <a:xfrm>
          <a:off x="0" y="0"/>
          <a:ext cx="0" cy="0"/>
          <a:chOff x="0" y="0"/>
          <a:chExt cx="0" cy="0"/>
        </a:xfrm>
      </p:grpSpPr>
      <p:sp>
        <p:nvSpPr>
          <p:cNvPr id="205" name="Google Shape;205;p5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06" name="Google Shape;206;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7"/>
        <p:cNvGrpSpPr/>
        <p:nvPr/>
      </p:nvGrpSpPr>
      <p:grpSpPr>
        <a:xfrm>
          <a:off x="0" y="0"/>
          <a:ext cx="0" cy="0"/>
          <a:chOff x="0" y="0"/>
          <a:chExt cx="0" cy="0"/>
        </a:xfrm>
      </p:grpSpPr>
      <p:sp>
        <p:nvSpPr>
          <p:cNvPr id="208" name="Google Shape;208;p5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9" name="Google Shape;209;p5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10" name="Google Shape;210;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1"/>
        <p:cNvGrpSpPr/>
        <p:nvPr/>
      </p:nvGrpSpPr>
      <p:grpSpPr>
        <a:xfrm>
          <a:off x="0" y="0"/>
          <a:ext cx="0" cy="0"/>
          <a:chOff x="0" y="0"/>
          <a:chExt cx="0" cy="0"/>
        </a:xfrm>
      </p:grpSpPr>
      <p:sp>
        <p:nvSpPr>
          <p:cNvPr id="212" name="Google Shape;212;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9"/>
        <p:cNvGrpSpPr/>
        <p:nvPr/>
      </p:nvGrpSpPr>
      <p:grpSpPr>
        <a:xfrm>
          <a:off x="0" y="0"/>
          <a:ext cx="0" cy="0"/>
          <a:chOff x="0" y="0"/>
          <a:chExt cx="0" cy="0"/>
        </a:xfrm>
      </p:grpSpPr>
      <p:pic>
        <p:nvPicPr>
          <p:cNvPr id="220" name="Google Shape;220;p5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221" name="Google Shape;221;p55"/>
          <p:cNvSpPr txBox="1">
            <a:spLocks noGrp="1"/>
          </p:cNvSpPr>
          <p:nvPr>
            <p:ph type="ctrTitle"/>
          </p:nvPr>
        </p:nvSpPr>
        <p:spPr>
          <a:xfrm>
            <a:off x="962825" y="668375"/>
            <a:ext cx="74220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900"/>
              <a:buNone/>
              <a:defRPr sz="4900" b="1">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2" name="Google Shape;222;p55"/>
          <p:cNvSpPr txBox="1">
            <a:spLocks noGrp="1"/>
          </p:cNvSpPr>
          <p:nvPr>
            <p:ph type="subTitle" idx="1"/>
          </p:nvPr>
        </p:nvSpPr>
        <p:spPr>
          <a:xfrm>
            <a:off x="962825" y="2757925"/>
            <a:ext cx="74220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EFEFEF"/>
              </a:buClr>
              <a:buSzPts val="2400"/>
              <a:buFont typeface="Cambria"/>
              <a:buNone/>
              <a:defRPr sz="2400">
                <a:solidFill>
                  <a:srgbClr val="EFEFEF"/>
                </a:solidFill>
                <a:latin typeface="Cambria"/>
                <a:ea typeface="Cambria"/>
                <a:cs typeface="Cambria"/>
                <a:sym typeface="Cambri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3" name="Google Shape;223;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55"/>
          <p:cNvSpPr/>
          <p:nvPr/>
        </p:nvSpPr>
        <p:spPr>
          <a:xfrm>
            <a:off x="-147000" y="4224850"/>
            <a:ext cx="9367200" cy="9963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 name="Google Shape;225;p55"/>
          <p:cNvSpPr/>
          <p:nvPr/>
        </p:nvSpPr>
        <p:spPr>
          <a:xfrm>
            <a:off x="-146900" y="4216425"/>
            <a:ext cx="9367200" cy="57600"/>
          </a:xfrm>
          <a:prstGeom prst="rect">
            <a:avLst/>
          </a:prstGeom>
          <a:gradFill>
            <a:gsLst>
              <a:gs pos="0">
                <a:srgbClr val="FFD966"/>
              </a:gs>
              <a:gs pos="100000">
                <a:srgbClr val="FF0000"/>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6" name="Google Shape;226;p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27862" y="4632775"/>
            <a:ext cx="2130974" cy="2530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7"/>
        <p:cNvGrpSpPr/>
        <p:nvPr/>
      </p:nvGrpSpPr>
      <p:grpSpPr>
        <a:xfrm>
          <a:off x="0" y="0"/>
          <a:ext cx="0" cy="0"/>
          <a:chOff x="0" y="0"/>
          <a:chExt cx="0" cy="0"/>
        </a:xfrm>
      </p:grpSpPr>
      <p:pic>
        <p:nvPicPr>
          <p:cNvPr id="228" name="Google Shape;228;p5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229" name="Google Shape;229;p56"/>
          <p:cNvSpPr txBox="1">
            <a:spLocks noGrp="1"/>
          </p:cNvSpPr>
          <p:nvPr>
            <p:ph type="title"/>
          </p:nvPr>
        </p:nvSpPr>
        <p:spPr>
          <a:xfrm>
            <a:off x="311700" y="1873975"/>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0" name="Google Shape;230;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56"/>
          <p:cNvSpPr/>
          <p:nvPr/>
        </p:nvSpPr>
        <p:spPr>
          <a:xfrm>
            <a:off x="-36675" y="4726175"/>
            <a:ext cx="91878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2" name="Google Shape;232;p56"/>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33"/>
        <p:cNvGrpSpPr/>
        <p:nvPr/>
      </p:nvGrpSpPr>
      <p:grpSpPr>
        <a:xfrm>
          <a:off x="0" y="0"/>
          <a:ext cx="0" cy="0"/>
          <a:chOff x="0" y="0"/>
          <a:chExt cx="0" cy="0"/>
        </a:xfrm>
      </p:grpSpPr>
      <p:sp>
        <p:nvSpPr>
          <p:cNvPr id="234" name="Google Shape;234;p57"/>
          <p:cNvSpPr txBox="1">
            <a:spLocks noGrp="1"/>
          </p:cNvSpPr>
          <p:nvPr>
            <p:ph type="title"/>
          </p:nvPr>
        </p:nvSpPr>
        <p:spPr>
          <a:xfrm>
            <a:off x="311700" y="1873975"/>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031A2F"/>
              </a:buClr>
              <a:buSzPts val="3600"/>
              <a:buNone/>
              <a:defRPr sz="3600">
                <a:solidFill>
                  <a:srgbClr val="031A2F"/>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5" name="Google Shape;235;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36" name="Google Shape;236;p57"/>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85950"/>
            <a:ext cx="1438800" cy="170850"/>
          </a:xfrm>
          <a:prstGeom prst="rect">
            <a:avLst/>
          </a:prstGeom>
          <a:noFill/>
          <a:ln>
            <a:noFill/>
          </a:ln>
        </p:spPr>
      </p:pic>
      <p:sp>
        <p:nvSpPr>
          <p:cNvPr id="237" name="Google Shape;237;p57"/>
          <p:cNvSpPr/>
          <p:nvPr/>
        </p:nvSpPr>
        <p:spPr>
          <a:xfrm>
            <a:off x="-36675" y="4726175"/>
            <a:ext cx="91878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8" name="Google Shape;238;p57"/>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239"/>
        <p:cNvGrpSpPr/>
        <p:nvPr/>
      </p:nvGrpSpPr>
      <p:grpSpPr>
        <a:xfrm>
          <a:off x="0" y="0"/>
          <a:ext cx="0" cy="0"/>
          <a:chOff x="0" y="0"/>
          <a:chExt cx="0" cy="0"/>
        </a:xfrm>
      </p:grpSpPr>
      <p:pic>
        <p:nvPicPr>
          <p:cNvPr id="240" name="Google Shape;240;p5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241" name="Google Shape;241;p58"/>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600"/>
              <a:buNone/>
              <a:defRPr sz="2600" b="1">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2" name="Google Shape;242;p58"/>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243" name="Google Shape;243;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4" name="Google Shape;244;p58"/>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5" name="Google Shape;245;p58"/>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46"/>
        <p:cNvGrpSpPr/>
        <p:nvPr/>
      </p:nvGrpSpPr>
      <p:grpSpPr>
        <a:xfrm>
          <a:off x="0" y="0"/>
          <a:ext cx="0" cy="0"/>
          <a:chOff x="0" y="0"/>
          <a:chExt cx="0" cy="0"/>
        </a:xfrm>
      </p:grpSpPr>
      <p:sp>
        <p:nvSpPr>
          <p:cNvPr id="247" name="Google Shape;247;p59"/>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31A2F"/>
              </a:buClr>
              <a:buSzPts val="2600"/>
              <a:buNone/>
              <a:defRPr sz="2600" b="1">
                <a:solidFill>
                  <a:srgbClr val="031A2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8" name="Google Shape;248;p59"/>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31A2F"/>
              </a:buClr>
              <a:buSzPts val="1800"/>
              <a:buChar char="●"/>
              <a:defRPr>
                <a:solidFill>
                  <a:srgbClr val="031A2F"/>
                </a:solidFill>
              </a:defRPr>
            </a:lvl1pPr>
            <a:lvl2pPr marL="914400" lvl="1" indent="-317500">
              <a:spcBef>
                <a:spcPts val="0"/>
              </a:spcBef>
              <a:spcAft>
                <a:spcPts val="0"/>
              </a:spcAft>
              <a:buClr>
                <a:srgbClr val="031A2F"/>
              </a:buClr>
              <a:buSzPts val="1400"/>
              <a:buChar char="○"/>
              <a:defRPr>
                <a:solidFill>
                  <a:srgbClr val="031A2F"/>
                </a:solidFill>
              </a:defRPr>
            </a:lvl2pPr>
            <a:lvl3pPr marL="1371600" lvl="2" indent="-317500">
              <a:spcBef>
                <a:spcPts val="0"/>
              </a:spcBef>
              <a:spcAft>
                <a:spcPts val="0"/>
              </a:spcAft>
              <a:buClr>
                <a:srgbClr val="031A2F"/>
              </a:buClr>
              <a:buSzPts val="1400"/>
              <a:buChar char="■"/>
              <a:defRPr>
                <a:solidFill>
                  <a:srgbClr val="031A2F"/>
                </a:solidFill>
              </a:defRPr>
            </a:lvl3pPr>
            <a:lvl4pPr marL="1828800" lvl="3" indent="-317500">
              <a:spcBef>
                <a:spcPts val="0"/>
              </a:spcBef>
              <a:spcAft>
                <a:spcPts val="0"/>
              </a:spcAft>
              <a:buClr>
                <a:srgbClr val="031A2F"/>
              </a:buClr>
              <a:buSzPts val="1400"/>
              <a:buChar char="●"/>
              <a:defRPr>
                <a:solidFill>
                  <a:srgbClr val="031A2F"/>
                </a:solidFill>
              </a:defRPr>
            </a:lvl4pPr>
            <a:lvl5pPr marL="2286000" lvl="4" indent="-317500">
              <a:spcBef>
                <a:spcPts val="0"/>
              </a:spcBef>
              <a:spcAft>
                <a:spcPts val="0"/>
              </a:spcAft>
              <a:buClr>
                <a:srgbClr val="031A2F"/>
              </a:buClr>
              <a:buSzPts val="1400"/>
              <a:buChar char="○"/>
              <a:defRPr>
                <a:solidFill>
                  <a:srgbClr val="031A2F"/>
                </a:solidFill>
              </a:defRPr>
            </a:lvl5pPr>
            <a:lvl6pPr marL="2743200" lvl="5" indent="-317500">
              <a:spcBef>
                <a:spcPts val="0"/>
              </a:spcBef>
              <a:spcAft>
                <a:spcPts val="0"/>
              </a:spcAft>
              <a:buClr>
                <a:srgbClr val="031A2F"/>
              </a:buClr>
              <a:buSzPts val="1400"/>
              <a:buChar char="■"/>
              <a:defRPr>
                <a:solidFill>
                  <a:srgbClr val="031A2F"/>
                </a:solidFill>
              </a:defRPr>
            </a:lvl6pPr>
            <a:lvl7pPr marL="3200400" lvl="6" indent="-317500">
              <a:spcBef>
                <a:spcPts val="0"/>
              </a:spcBef>
              <a:spcAft>
                <a:spcPts val="0"/>
              </a:spcAft>
              <a:buClr>
                <a:srgbClr val="031A2F"/>
              </a:buClr>
              <a:buSzPts val="1400"/>
              <a:buChar char="●"/>
              <a:defRPr>
                <a:solidFill>
                  <a:srgbClr val="031A2F"/>
                </a:solidFill>
              </a:defRPr>
            </a:lvl7pPr>
            <a:lvl8pPr marL="3657600" lvl="7" indent="-317500">
              <a:spcBef>
                <a:spcPts val="0"/>
              </a:spcBef>
              <a:spcAft>
                <a:spcPts val="0"/>
              </a:spcAft>
              <a:buClr>
                <a:srgbClr val="031A2F"/>
              </a:buClr>
              <a:buSzPts val="1400"/>
              <a:buChar char="○"/>
              <a:defRPr>
                <a:solidFill>
                  <a:srgbClr val="031A2F"/>
                </a:solidFill>
              </a:defRPr>
            </a:lvl8pPr>
            <a:lvl9pPr marL="4114800" lvl="8" indent="-317500">
              <a:spcBef>
                <a:spcPts val="0"/>
              </a:spcBef>
              <a:spcAft>
                <a:spcPts val="0"/>
              </a:spcAft>
              <a:buClr>
                <a:srgbClr val="031A2F"/>
              </a:buClr>
              <a:buSzPts val="1400"/>
              <a:buChar char="■"/>
              <a:defRPr>
                <a:solidFill>
                  <a:srgbClr val="031A2F"/>
                </a:solidFill>
              </a:defRPr>
            </a:lvl9pPr>
          </a:lstStyle>
          <a:p>
            <a:endParaRPr/>
          </a:p>
        </p:txBody>
      </p:sp>
      <p:sp>
        <p:nvSpPr>
          <p:cNvPr id="249" name="Google Shape;249;p59"/>
          <p:cNvSpPr/>
          <p:nvPr/>
        </p:nvSpPr>
        <p:spPr>
          <a:xfrm>
            <a:off x="-66650" y="4726175"/>
            <a:ext cx="92868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0" name="Google Shape;250;p59"/>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1"/>
        <p:cNvGrpSpPr/>
        <p:nvPr/>
      </p:nvGrpSpPr>
      <p:grpSpPr>
        <a:xfrm>
          <a:off x="0" y="0"/>
          <a:ext cx="0" cy="0"/>
          <a:chOff x="0" y="0"/>
          <a:chExt cx="0" cy="0"/>
        </a:xfrm>
      </p:grpSpPr>
      <p:pic>
        <p:nvPicPr>
          <p:cNvPr id="252" name="Google Shape;252;p6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253" name="Google Shape;253;p6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600"/>
              <a:buNone/>
              <a:defRPr sz="2600" b="1">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4" name="Google Shape;254;p60"/>
          <p:cNvSpPr txBox="1">
            <a:spLocks noGrp="1"/>
          </p:cNvSpPr>
          <p:nvPr>
            <p:ph type="body" idx="1"/>
          </p:nvPr>
        </p:nvSpPr>
        <p:spPr>
          <a:xfrm>
            <a:off x="311700" y="10000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255" name="Google Shape;255;p60"/>
          <p:cNvSpPr txBox="1">
            <a:spLocks noGrp="1"/>
          </p:cNvSpPr>
          <p:nvPr>
            <p:ph type="body" idx="2"/>
          </p:nvPr>
        </p:nvSpPr>
        <p:spPr>
          <a:xfrm>
            <a:off x="4832400" y="10000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256" name="Google Shape;256;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7" name="Google Shape;257;p60"/>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8" name="Google Shape;258;p60"/>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9"/>
        <p:cNvGrpSpPr/>
        <p:nvPr/>
      </p:nvGrpSpPr>
      <p:grpSpPr>
        <a:xfrm>
          <a:off x="0" y="0"/>
          <a:ext cx="0" cy="0"/>
          <a:chOff x="0" y="0"/>
          <a:chExt cx="0" cy="0"/>
        </a:xfrm>
      </p:grpSpPr>
      <p:sp>
        <p:nvSpPr>
          <p:cNvPr id="260" name="Google Shape;260;p6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31A2F"/>
              </a:buClr>
              <a:buSzPts val="2600"/>
              <a:buNone/>
              <a:defRPr sz="2600" b="1">
                <a:solidFill>
                  <a:srgbClr val="031A2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1" name="Google Shape;261;p61"/>
          <p:cNvSpPr txBox="1">
            <a:spLocks noGrp="1"/>
          </p:cNvSpPr>
          <p:nvPr>
            <p:ph type="body" idx="1"/>
          </p:nvPr>
        </p:nvSpPr>
        <p:spPr>
          <a:xfrm>
            <a:off x="311700" y="10000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rgbClr val="031A2F"/>
              </a:buClr>
              <a:buSzPts val="1400"/>
              <a:buChar char="●"/>
              <a:defRPr sz="1400">
                <a:solidFill>
                  <a:srgbClr val="031A2F"/>
                </a:solidFill>
              </a:defRPr>
            </a:lvl1pPr>
            <a:lvl2pPr marL="914400" lvl="1" indent="-304800">
              <a:spcBef>
                <a:spcPts val="0"/>
              </a:spcBef>
              <a:spcAft>
                <a:spcPts val="0"/>
              </a:spcAft>
              <a:buClr>
                <a:srgbClr val="031A2F"/>
              </a:buClr>
              <a:buSzPts val="1200"/>
              <a:buChar char="○"/>
              <a:defRPr sz="1200">
                <a:solidFill>
                  <a:srgbClr val="031A2F"/>
                </a:solidFill>
              </a:defRPr>
            </a:lvl2pPr>
            <a:lvl3pPr marL="1371600" lvl="2" indent="-304800">
              <a:spcBef>
                <a:spcPts val="0"/>
              </a:spcBef>
              <a:spcAft>
                <a:spcPts val="0"/>
              </a:spcAft>
              <a:buClr>
                <a:srgbClr val="031A2F"/>
              </a:buClr>
              <a:buSzPts val="1200"/>
              <a:buChar char="■"/>
              <a:defRPr sz="1200">
                <a:solidFill>
                  <a:srgbClr val="031A2F"/>
                </a:solidFill>
              </a:defRPr>
            </a:lvl3pPr>
            <a:lvl4pPr marL="1828800" lvl="3" indent="-304800">
              <a:spcBef>
                <a:spcPts val="0"/>
              </a:spcBef>
              <a:spcAft>
                <a:spcPts val="0"/>
              </a:spcAft>
              <a:buClr>
                <a:srgbClr val="031A2F"/>
              </a:buClr>
              <a:buSzPts val="1200"/>
              <a:buChar char="●"/>
              <a:defRPr sz="1200">
                <a:solidFill>
                  <a:srgbClr val="031A2F"/>
                </a:solidFill>
              </a:defRPr>
            </a:lvl4pPr>
            <a:lvl5pPr marL="2286000" lvl="4" indent="-304800">
              <a:spcBef>
                <a:spcPts val="0"/>
              </a:spcBef>
              <a:spcAft>
                <a:spcPts val="0"/>
              </a:spcAft>
              <a:buClr>
                <a:srgbClr val="031A2F"/>
              </a:buClr>
              <a:buSzPts val="1200"/>
              <a:buChar char="○"/>
              <a:defRPr sz="1200">
                <a:solidFill>
                  <a:srgbClr val="031A2F"/>
                </a:solidFill>
              </a:defRPr>
            </a:lvl5pPr>
            <a:lvl6pPr marL="2743200" lvl="5" indent="-304800">
              <a:spcBef>
                <a:spcPts val="0"/>
              </a:spcBef>
              <a:spcAft>
                <a:spcPts val="0"/>
              </a:spcAft>
              <a:buClr>
                <a:srgbClr val="031A2F"/>
              </a:buClr>
              <a:buSzPts val="1200"/>
              <a:buChar char="■"/>
              <a:defRPr sz="1200">
                <a:solidFill>
                  <a:srgbClr val="031A2F"/>
                </a:solidFill>
              </a:defRPr>
            </a:lvl6pPr>
            <a:lvl7pPr marL="3200400" lvl="6" indent="-304800">
              <a:spcBef>
                <a:spcPts val="0"/>
              </a:spcBef>
              <a:spcAft>
                <a:spcPts val="0"/>
              </a:spcAft>
              <a:buClr>
                <a:srgbClr val="031A2F"/>
              </a:buClr>
              <a:buSzPts val="1200"/>
              <a:buChar char="●"/>
              <a:defRPr sz="1200">
                <a:solidFill>
                  <a:srgbClr val="031A2F"/>
                </a:solidFill>
              </a:defRPr>
            </a:lvl7pPr>
            <a:lvl8pPr marL="3657600" lvl="7" indent="-304800">
              <a:spcBef>
                <a:spcPts val="0"/>
              </a:spcBef>
              <a:spcAft>
                <a:spcPts val="0"/>
              </a:spcAft>
              <a:buClr>
                <a:srgbClr val="031A2F"/>
              </a:buClr>
              <a:buSzPts val="1200"/>
              <a:buChar char="○"/>
              <a:defRPr sz="1200">
                <a:solidFill>
                  <a:srgbClr val="031A2F"/>
                </a:solidFill>
              </a:defRPr>
            </a:lvl8pPr>
            <a:lvl9pPr marL="4114800" lvl="8" indent="-304800">
              <a:spcBef>
                <a:spcPts val="0"/>
              </a:spcBef>
              <a:spcAft>
                <a:spcPts val="0"/>
              </a:spcAft>
              <a:buClr>
                <a:srgbClr val="031A2F"/>
              </a:buClr>
              <a:buSzPts val="1200"/>
              <a:buChar char="■"/>
              <a:defRPr sz="1200">
                <a:solidFill>
                  <a:srgbClr val="031A2F"/>
                </a:solidFill>
              </a:defRPr>
            </a:lvl9pPr>
          </a:lstStyle>
          <a:p>
            <a:endParaRPr/>
          </a:p>
        </p:txBody>
      </p:sp>
      <p:sp>
        <p:nvSpPr>
          <p:cNvPr id="262" name="Google Shape;262;p61"/>
          <p:cNvSpPr txBox="1">
            <a:spLocks noGrp="1"/>
          </p:cNvSpPr>
          <p:nvPr>
            <p:ph type="body" idx="2"/>
          </p:nvPr>
        </p:nvSpPr>
        <p:spPr>
          <a:xfrm>
            <a:off x="4832400" y="10000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rgbClr val="031A2F"/>
              </a:buClr>
              <a:buSzPts val="1400"/>
              <a:buChar char="●"/>
              <a:defRPr sz="1400">
                <a:solidFill>
                  <a:srgbClr val="031A2F"/>
                </a:solidFill>
              </a:defRPr>
            </a:lvl1pPr>
            <a:lvl2pPr marL="914400" lvl="1" indent="-304800">
              <a:spcBef>
                <a:spcPts val="0"/>
              </a:spcBef>
              <a:spcAft>
                <a:spcPts val="0"/>
              </a:spcAft>
              <a:buClr>
                <a:srgbClr val="031A2F"/>
              </a:buClr>
              <a:buSzPts val="1200"/>
              <a:buChar char="○"/>
              <a:defRPr sz="1200">
                <a:solidFill>
                  <a:srgbClr val="031A2F"/>
                </a:solidFill>
              </a:defRPr>
            </a:lvl2pPr>
            <a:lvl3pPr marL="1371600" lvl="2" indent="-304800">
              <a:spcBef>
                <a:spcPts val="0"/>
              </a:spcBef>
              <a:spcAft>
                <a:spcPts val="0"/>
              </a:spcAft>
              <a:buClr>
                <a:srgbClr val="031A2F"/>
              </a:buClr>
              <a:buSzPts val="1200"/>
              <a:buChar char="■"/>
              <a:defRPr sz="1200">
                <a:solidFill>
                  <a:srgbClr val="031A2F"/>
                </a:solidFill>
              </a:defRPr>
            </a:lvl3pPr>
            <a:lvl4pPr marL="1828800" lvl="3" indent="-304800">
              <a:spcBef>
                <a:spcPts val="0"/>
              </a:spcBef>
              <a:spcAft>
                <a:spcPts val="0"/>
              </a:spcAft>
              <a:buClr>
                <a:srgbClr val="031A2F"/>
              </a:buClr>
              <a:buSzPts val="1200"/>
              <a:buChar char="●"/>
              <a:defRPr sz="1200">
                <a:solidFill>
                  <a:srgbClr val="031A2F"/>
                </a:solidFill>
              </a:defRPr>
            </a:lvl4pPr>
            <a:lvl5pPr marL="2286000" lvl="4" indent="-304800">
              <a:spcBef>
                <a:spcPts val="0"/>
              </a:spcBef>
              <a:spcAft>
                <a:spcPts val="0"/>
              </a:spcAft>
              <a:buClr>
                <a:srgbClr val="031A2F"/>
              </a:buClr>
              <a:buSzPts val="1200"/>
              <a:buChar char="○"/>
              <a:defRPr sz="1200">
                <a:solidFill>
                  <a:srgbClr val="031A2F"/>
                </a:solidFill>
              </a:defRPr>
            </a:lvl5pPr>
            <a:lvl6pPr marL="2743200" lvl="5" indent="-304800">
              <a:spcBef>
                <a:spcPts val="0"/>
              </a:spcBef>
              <a:spcAft>
                <a:spcPts val="0"/>
              </a:spcAft>
              <a:buClr>
                <a:srgbClr val="031A2F"/>
              </a:buClr>
              <a:buSzPts val="1200"/>
              <a:buChar char="■"/>
              <a:defRPr sz="1200">
                <a:solidFill>
                  <a:srgbClr val="031A2F"/>
                </a:solidFill>
              </a:defRPr>
            </a:lvl6pPr>
            <a:lvl7pPr marL="3200400" lvl="6" indent="-304800">
              <a:spcBef>
                <a:spcPts val="0"/>
              </a:spcBef>
              <a:spcAft>
                <a:spcPts val="0"/>
              </a:spcAft>
              <a:buClr>
                <a:srgbClr val="031A2F"/>
              </a:buClr>
              <a:buSzPts val="1200"/>
              <a:buChar char="●"/>
              <a:defRPr sz="1200">
                <a:solidFill>
                  <a:srgbClr val="031A2F"/>
                </a:solidFill>
              </a:defRPr>
            </a:lvl7pPr>
            <a:lvl8pPr marL="3657600" lvl="7" indent="-304800">
              <a:spcBef>
                <a:spcPts val="0"/>
              </a:spcBef>
              <a:spcAft>
                <a:spcPts val="0"/>
              </a:spcAft>
              <a:buClr>
                <a:srgbClr val="031A2F"/>
              </a:buClr>
              <a:buSzPts val="1200"/>
              <a:buChar char="○"/>
              <a:defRPr sz="1200">
                <a:solidFill>
                  <a:srgbClr val="031A2F"/>
                </a:solidFill>
              </a:defRPr>
            </a:lvl8pPr>
            <a:lvl9pPr marL="4114800" lvl="8" indent="-304800">
              <a:spcBef>
                <a:spcPts val="0"/>
              </a:spcBef>
              <a:spcAft>
                <a:spcPts val="0"/>
              </a:spcAft>
              <a:buClr>
                <a:srgbClr val="031A2F"/>
              </a:buClr>
              <a:buSzPts val="1200"/>
              <a:buChar char="■"/>
              <a:defRPr sz="1200">
                <a:solidFill>
                  <a:srgbClr val="031A2F"/>
                </a:solidFill>
              </a:defRPr>
            </a:lvl9pPr>
          </a:lstStyle>
          <a:p>
            <a:endParaRPr/>
          </a:p>
        </p:txBody>
      </p:sp>
      <p:sp>
        <p:nvSpPr>
          <p:cNvPr id="263" name="Google Shape;263;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4" name="Google Shape;264;p61"/>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5" name="Google Shape;265;p61"/>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Section Header 1">
  <p:cSld name="1_Section Header_1">
    <p:spTree>
      <p:nvGrpSpPr>
        <p:cNvPr id="1" name="Shape 266"/>
        <p:cNvGrpSpPr/>
        <p:nvPr/>
      </p:nvGrpSpPr>
      <p:grpSpPr>
        <a:xfrm>
          <a:off x="0" y="0"/>
          <a:ext cx="0" cy="0"/>
          <a:chOff x="0" y="0"/>
          <a:chExt cx="0" cy="0"/>
        </a:xfrm>
      </p:grpSpPr>
      <p:pic>
        <p:nvPicPr>
          <p:cNvPr id="267" name="Google Shape;267;p6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2893" y="-54787"/>
            <a:ext cx="9329784" cy="5253074"/>
          </a:xfrm>
          <a:prstGeom prst="rect">
            <a:avLst/>
          </a:prstGeom>
          <a:noFill/>
          <a:ln>
            <a:noFill/>
          </a:ln>
        </p:spPr>
      </p:pic>
      <p:sp>
        <p:nvSpPr>
          <p:cNvPr id="268" name="Google Shape;268;p62"/>
          <p:cNvSpPr/>
          <p:nvPr/>
        </p:nvSpPr>
        <p:spPr>
          <a:xfrm>
            <a:off x="628650" y="410392"/>
            <a:ext cx="7886700" cy="3936000"/>
          </a:xfrm>
          <a:prstGeom prst="rect">
            <a:avLst/>
          </a:prstGeom>
          <a:solidFill>
            <a:srgbClr val="00142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69" name="Google Shape;269;p62"/>
          <p:cNvSpPr txBox="1">
            <a:spLocks noGrp="1"/>
          </p:cNvSpPr>
          <p:nvPr>
            <p:ph type="title"/>
          </p:nvPr>
        </p:nvSpPr>
        <p:spPr>
          <a:xfrm>
            <a:off x="1208315" y="734758"/>
            <a:ext cx="6743700" cy="2139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0" name="Google Shape;270;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73" name="Google Shape;273;p62"/>
          <p:cNvSpPr/>
          <p:nvPr/>
        </p:nvSpPr>
        <p:spPr>
          <a:xfrm>
            <a:off x="628650" y="410392"/>
            <a:ext cx="7886700" cy="54300"/>
          </a:xfrm>
          <a:prstGeom prst="rect">
            <a:avLst/>
          </a:prstGeom>
          <a:gradFill>
            <a:gsLst>
              <a:gs pos="0">
                <a:srgbClr val="FFD966"/>
              </a:gs>
              <a:gs pos="100000">
                <a:srgbClr val="C00000"/>
              </a:gs>
            </a:gsLst>
            <a:lin ang="10800025"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74" name="Google Shape;274;p62"/>
          <p:cNvSpPr/>
          <p:nvPr/>
        </p:nvSpPr>
        <p:spPr>
          <a:xfrm>
            <a:off x="-92892" y="4792247"/>
            <a:ext cx="9343500" cy="465000"/>
          </a:xfrm>
          <a:prstGeom prst="rect">
            <a:avLst/>
          </a:prstGeom>
          <a:solidFill>
            <a:srgbClr val="00142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75" name="Google Shape;275;p62"/>
          <p:cNvPicPr preferRelativeResize="0"/>
          <p:nvPr/>
        </p:nvPicPr>
        <p:blipFill rotWithShape="1">
          <a:blip r:embed="rId3" cstate="email">
            <a:alphaModFix amt="50000"/>
            <a:extLst>
              <a:ext uri="{28A0092B-C50C-407E-A947-70E740481C1C}">
                <a14:useLocalDpi xmlns:a14="http://schemas.microsoft.com/office/drawing/2010/main"/>
              </a:ext>
            </a:extLst>
          </a:blip>
          <a:srcRect/>
          <a:stretch/>
        </p:blipFill>
        <p:spPr>
          <a:xfrm>
            <a:off x="7014438" y="4935428"/>
            <a:ext cx="1507718" cy="176992"/>
          </a:xfrm>
          <a:prstGeom prst="rect">
            <a:avLst/>
          </a:prstGeom>
          <a:noFill/>
          <a:ln>
            <a:noFill/>
          </a:ln>
        </p:spPr>
      </p:pic>
      <p:sp>
        <p:nvSpPr>
          <p:cNvPr id="276" name="Google Shape;276;p62"/>
          <p:cNvSpPr/>
          <p:nvPr/>
        </p:nvSpPr>
        <p:spPr>
          <a:xfrm>
            <a:off x="-92900" y="4726175"/>
            <a:ext cx="9329700" cy="531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77" name="Google Shape;277;p62"/>
          <p:cNvPicPr preferRelativeResize="0"/>
          <p:nvPr/>
        </p:nvPicPr>
        <p:blipFill>
          <a:blip r:embed="rId4"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p:cSld name="SECTION_HEADER_2">
    <p:spTree>
      <p:nvGrpSpPr>
        <p:cNvPr id="1" name="Shape 278"/>
        <p:cNvGrpSpPr/>
        <p:nvPr/>
      </p:nvGrpSpPr>
      <p:grpSpPr>
        <a:xfrm>
          <a:off x="0" y="0"/>
          <a:ext cx="0" cy="0"/>
          <a:chOff x="0" y="0"/>
          <a:chExt cx="0" cy="0"/>
        </a:xfrm>
      </p:grpSpPr>
      <p:sp>
        <p:nvSpPr>
          <p:cNvPr id="279" name="Google Shape;279;p63"/>
          <p:cNvSpPr/>
          <p:nvPr/>
        </p:nvSpPr>
        <p:spPr>
          <a:xfrm>
            <a:off x="0" y="-8709"/>
            <a:ext cx="9144000" cy="51522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80" name="Google Shape;280;p63"/>
          <p:cNvSpPr/>
          <p:nvPr/>
        </p:nvSpPr>
        <p:spPr>
          <a:xfrm>
            <a:off x="628650" y="425632"/>
            <a:ext cx="7886700" cy="3936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81" name="Google Shape;281;p63"/>
          <p:cNvSpPr txBox="1">
            <a:spLocks noGrp="1"/>
          </p:cNvSpPr>
          <p:nvPr>
            <p:ph type="title"/>
          </p:nvPr>
        </p:nvSpPr>
        <p:spPr>
          <a:xfrm>
            <a:off x="1200140" y="892949"/>
            <a:ext cx="6743700" cy="2139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001425"/>
              </a:buClr>
              <a:buSzPts val="4500"/>
              <a:buFont typeface="Arial"/>
              <a:buNone/>
              <a:defRPr sz="4500">
                <a:solidFill>
                  <a:srgbClr val="001425"/>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2" name="Google Shape;282;p6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84" name="Google Shape;284;p63"/>
          <p:cNvSpPr/>
          <p:nvPr/>
        </p:nvSpPr>
        <p:spPr>
          <a:xfrm>
            <a:off x="628650" y="425632"/>
            <a:ext cx="7886700" cy="54300"/>
          </a:xfrm>
          <a:prstGeom prst="rect">
            <a:avLst/>
          </a:prstGeom>
          <a:gradFill>
            <a:gsLst>
              <a:gs pos="0">
                <a:srgbClr val="FFD966"/>
              </a:gs>
              <a:gs pos="100000">
                <a:srgbClr val="C00000"/>
              </a:gs>
            </a:gsLst>
            <a:lin ang="10800025"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85" name="Google Shape;285;p63"/>
          <p:cNvSpPr/>
          <p:nvPr/>
        </p:nvSpPr>
        <p:spPr>
          <a:xfrm>
            <a:off x="-92892" y="4792247"/>
            <a:ext cx="9343500" cy="465000"/>
          </a:xfrm>
          <a:prstGeom prst="rect">
            <a:avLst/>
          </a:prstGeom>
          <a:solidFill>
            <a:srgbClr val="00142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86" name="Google Shape;286;p63"/>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7014438" y="4935428"/>
            <a:ext cx="1507718" cy="176992"/>
          </a:xfrm>
          <a:prstGeom prst="rect">
            <a:avLst/>
          </a:prstGeom>
          <a:noFill/>
          <a:ln>
            <a:noFill/>
          </a:ln>
        </p:spPr>
      </p:pic>
      <p:sp>
        <p:nvSpPr>
          <p:cNvPr id="287" name="Google Shape;287;p63"/>
          <p:cNvSpPr/>
          <p:nvPr/>
        </p:nvSpPr>
        <p:spPr>
          <a:xfrm>
            <a:off x="-92900" y="4726175"/>
            <a:ext cx="9329700" cy="531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8" name="Google Shape;288;p63"/>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89"/>
        <p:cNvGrpSpPr/>
        <p:nvPr/>
      </p:nvGrpSpPr>
      <p:grpSpPr>
        <a:xfrm>
          <a:off x="0" y="0"/>
          <a:ext cx="0" cy="0"/>
          <a:chOff x="0" y="0"/>
          <a:chExt cx="0" cy="0"/>
        </a:xfrm>
      </p:grpSpPr>
      <p:pic>
        <p:nvPicPr>
          <p:cNvPr id="290" name="Google Shape;290;p6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291" name="Google Shape;291;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2" name="Google Shape;292;p64"/>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600"/>
              <a:buNone/>
              <a:defRPr sz="2600" b="1">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3" name="Google Shape;293;p64"/>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4" name="Google Shape;294;p64"/>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7" name="Google Shape;297;p6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31A2F"/>
              </a:buClr>
              <a:buSzPts val="2600"/>
              <a:buNone/>
              <a:defRPr sz="2600" b="1">
                <a:solidFill>
                  <a:srgbClr val="031A2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8" name="Google Shape;298;p65"/>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9" name="Google Shape;299;p65"/>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300"/>
        <p:cNvGrpSpPr/>
        <p:nvPr/>
      </p:nvGrpSpPr>
      <p:grpSpPr>
        <a:xfrm>
          <a:off x="0" y="0"/>
          <a:ext cx="0" cy="0"/>
          <a:chOff x="0" y="0"/>
          <a:chExt cx="0" cy="0"/>
        </a:xfrm>
      </p:grpSpPr>
      <p:pic>
        <p:nvPicPr>
          <p:cNvPr id="301" name="Google Shape;301;p6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302" name="Google Shape;302;p66"/>
          <p:cNvSpPr txBox="1">
            <a:spLocks noGrp="1"/>
          </p:cNvSpPr>
          <p:nvPr>
            <p:ph type="title"/>
          </p:nvPr>
        </p:nvSpPr>
        <p:spPr>
          <a:xfrm>
            <a:off x="311700" y="368825"/>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2400"/>
              <a:buNone/>
              <a:defRPr sz="2400" b="1">
                <a:solidFill>
                  <a:schemeClr val="l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3" name="Google Shape;303;p66"/>
          <p:cNvSpPr txBox="1">
            <a:spLocks noGrp="1"/>
          </p:cNvSpPr>
          <p:nvPr>
            <p:ph type="body" idx="1"/>
          </p:nvPr>
        </p:nvSpPr>
        <p:spPr>
          <a:xfrm>
            <a:off x="311700" y="11610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304" name="Google Shape;304;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05" name="Google Shape;305;p66"/>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6" name="Google Shape;306;p66"/>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7"/>
        <p:cNvGrpSpPr/>
        <p:nvPr/>
      </p:nvGrpSpPr>
      <p:grpSpPr>
        <a:xfrm>
          <a:off x="0" y="0"/>
          <a:ext cx="0" cy="0"/>
          <a:chOff x="0" y="0"/>
          <a:chExt cx="0" cy="0"/>
        </a:xfrm>
      </p:grpSpPr>
      <p:sp>
        <p:nvSpPr>
          <p:cNvPr id="308" name="Google Shape;308;p67"/>
          <p:cNvSpPr txBox="1">
            <a:spLocks noGrp="1"/>
          </p:cNvSpPr>
          <p:nvPr>
            <p:ph type="title"/>
          </p:nvPr>
        </p:nvSpPr>
        <p:spPr>
          <a:xfrm>
            <a:off x="311700" y="368825"/>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b="1"/>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9" name="Google Shape;309;p67"/>
          <p:cNvSpPr txBox="1">
            <a:spLocks noGrp="1"/>
          </p:cNvSpPr>
          <p:nvPr>
            <p:ph type="body" idx="1"/>
          </p:nvPr>
        </p:nvSpPr>
        <p:spPr>
          <a:xfrm>
            <a:off x="311700" y="11610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031A2F"/>
              </a:buClr>
              <a:buSzPts val="1200"/>
              <a:buChar char="●"/>
              <a:defRPr sz="1200">
                <a:solidFill>
                  <a:srgbClr val="031A2F"/>
                </a:solidFill>
              </a:defRPr>
            </a:lvl1pPr>
            <a:lvl2pPr marL="914400" lvl="1" indent="-304800">
              <a:spcBef>
                <a:spcPts val="0"/>
              </a:spcBef>
              <a:spcAft>
                <a:spcPts val="0"/>
              </a:spcAft>
              <a:buClr>
                <a:srgbClr val="031A2F"/>
              </a:buClr>
              <a:buSzPts val="1200"/>
              <a:buChar char="○"/>
              <a:defRPr sz="1200">
                <a:solidFill>
                  <a:srgbClr val="031A2F"/>
                </a:solidFill>
              </a:defRPr>
            </a:lvl2pPr>
            <a:lvl3pPr marL="1371600" lvl="2" indent="-304800">
              <a:spcBef>
                <a:spcPts val="0"/>
              </a:spcBef>
              <a:spcAft>
                <a:spcPts val="0"/>
              </a:spcAft>
              <a:buClr>
                <a:srgbClr val="031A2F"/>
              </a:buClr>
              <a:buSzPts val="1200"/>
              <a:buChar char="■"/>
              <a:defRPr sz="1200">
                <a:solidFill>
                  <a:srgbClr val="031A2F"/>
                </a:solidFill>
              </a:defRPr>
            </a:lvl3pPr>
            <a:lvl4pPr marL="1828800" lvl="3" indent="-304800">
              <a:spcBef>
                <a:spcPts val="0"/>
              </a:spcBef>
              <a:spcAft>
                <a:spcPts val="0"/>
              </a:spcAft>
              <a:buClr>
                <a:srgbClr val="031A2F"/>
              </a:buClr>
              <a:buSzPts val="1200"/>
              <a:buChar char="●"/>
              <a:defRPr sz="1200">
                <a:solidFill>
                  <a:srgbClr val="031A2F"/>
                </a:solidFill>
              </a:defRPr>
            </a:lvl4pPr>
            <a:lvl5pPr marL="2286000" lvl="4" indent="-304800">
              <a:spcBef>
                <a:spcPts val="0"/>
              </a:spcBef>
              <a:spcAft>
                <a:spcPts val="0"/>
              </a:spcAft>
              <a:buClr>
                <a:srgbClr val="031A2F"/>
              </a:buClr>
              <a:buSzPts val="1200"/>
              <a:buChar char="○"/>
              <a:defRPr sz="1200">
                <a:solidFill>
                  <a:srgbClr val="031A2F"/>
                </a:solidFill>
              </a:defRPr>
            </a:lvl5pPr>
            <a:lvl6pPr marL="2743200" lvl="5" indent="-304800">
              <a:spcBef>
                <a:spcPts val="0"/>
              </a:spcBef>
              <a:spcAft>
                <a:spcPts val="0"/>
              </a:spcAft>
              <a:buClr>
                <a:srgbClr val="031A2F"/>
              </a:buClr>
              <a:buSzPts val="1200"/>
              <a:buChar char="■"/>
              <a:defRPr sz="1200">
                <a:solidFill>
                  <a:srgbClr val="031A2F"/>
                </a:solidFill>
              </a:defRPr>
            </a:lvl6pPr>
            <a:lvl7pPr marL="3200400" lvl="6" indent="-304800">
              <a:spcBef>
                <a:spcPts val="0"/>
              </a:spcBef>
              <a:spcAft>
                <a:spcPts val="0"/>
              </a:spcAft>
              <a:buClr>
                <a:srgbClr val="031A2F"/>
              </a:buClr>
              <a:buSzPts val="1200"/>
              <a:buChar char="●"/>
              <a:defRPr sz="1200">
                <a:solidFill>
                  <a:srgbClr val="031A2F"/>
                </a:solidFill>
              </a:defRPr>
            </a:lvl7pPr>
            <a:lvl8pPr marL="3657600" lvl="7" indent="-304800">
              <a:spcBef>
                <a:spcPts val="0"/>
              </a:spcBef>
              <a:spcAft>
                <a:spcPts val="0"/>
              </a:spcAft>
              <a:buClr>
                <a:srgbClr val="031A2F"/>
              </a:buClr>
              <a:buSzPts val="1200"/>
              <a:buChar char="○"/>
              <a:defRPr sz="1200">
                <a:solidFill>
                  <a:srgbClr val="031A2F"/>
                </a:solidFill>
              </a:defRPr>
            </a:lvl8pPr>
            <a:lvl9pPr marL="4114800" lvl="8" indent="-304800">
              <a:spcBef>
                <a:spcPts val="0"/>
              </a:spcBef>
              <a:spcAft>
                <a:spcPts val="0"/>
              </a:spcAft>
              <a:buClr>
                <a:srgbClr val="031A2F"/>
              </a:buClr>
              <a:buSzPts val="1200"/>
              <a:buChar char="■"/>
              <a:defRPr sz="1200">
                <a:solidFill>
                  <a:srgbClr val="031A2F"/>
                </a:solidFill>
              </a:defRPr>
            </a:lvl9pPr>
          </a:lstStyle>
          <a:p>
            <a:endParaRPr/>
          </a:p>
        </p:txBody>
      </p:sp>
      <p:sp>
        <p:nvSpPr>
          <p:cNvPr id="310" name="Google Shape;310;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1" name="Google Shape;311;p67"/>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12" name="Google Shape;312;p67"/>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313"/>
        <p:cNvGrpSpPr/>
        <p:nvPr/>
      </p:nvGrpSpPr>
      <p:grpSpPr>
        <a:xfrm>
          <a:off x="0" y="0"/>
          <a:ext cx="0" cy="0"/>
          <a:chOff x="0" y="0"/>
          <a:chExt cx="0" cy="0"/>
        </a:xfrm>
      </p:grpSpPr>
      <p:pic>
        <p:nvPicPr>
          <p:cNvPr id="314" name="Google Shape;314;p6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315" name="Google Shape;315;p6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6" name="Google Shape;316;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7" name="Google Shape;317;p68"/>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18" name="Google Shape;318;p68"/>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9"/>
        <p:cNvGrpSpPr/>
        <p:nvPr/>
      </p:nvGrpSpPr>
      <p:grpSpPr>
        <a:xfrm>
          <a:off x="0" y="0"/>
          <a:ext cx="0" cy="0"/>
          <a:chOff x="0" y="0"/>
          <a:chExt cx="0" cy="0"/>
        </a:xfrm>
      </p:grpSpPr>
      <p:sp>
        <p:nvSpPr>
          <p:cNvPr id="320" name="Google Shape;320;p6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31A2F"/>
              </a:buClr>
              <a:buSzPts val="4800"/>
              <a:buNone/>
              <a:defRPr sz="4800" b="1">
                <a:solidFill>
                  <a:srgbClr val="031A2F"/>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1" name="Google Shape;321;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2" name="Google Shape;322;p69"/>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3" name="Google Shape;323;p69"/>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324"/>
        <p:cNvGrpSpPr/>
        <p:nvPr/>
      </p:nvGrpSpPr>
      <p:grpSpPr>
        <a:xfrm>
          <a:off x="0" y="0"/>
          <a:ext cx="0" cy="0"/>
          <a:chOff x="0" y="0"/>
          <a:chExt cx="0" cy="0"/>
        </a:xfrm>
      </p:grpSpPr>
      <p:pic>
        <p:nvPicPr>
          <p:cNvPr id="325" name="Google Shape;325;p7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326" name="Google Shape;326;p7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200"/>
              <a:buNone/>
              <a:defRPr sz="4200" b="1">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28" name="Google Shape;328;p7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EFEFEF"/>
              </a:buClr>
              <a:buSzPts val="2100"/>
              <a:buFont typeface="Cambria"/>
              <a:buNone/>
              <a:defRPr sz="2100">
                <a:solidFill>
                  <a:srgbClr val="EFEFEF"/>
                </a:solidFill>
                <a:latin typeface="Cambria"/>
                <a:ea typeface="Cambria"/>
                <a:cs typeface="Cambria"/>
                <a:sym typeface="Cambria"/>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9" name="Google Shape;329;p70"/>
          <p:cNvSpPr txBox="1">
            <a:spLocks noGrp="1"/>
          </p:cNvSpPr>
          <p:nvPr>
            <p:ph type="body" idx="2"/>
          </p:nvPr>
        </p:nvSpPr>
        <p:spPr>
          <a:xfrm>
            <a:off x="4939500" y="4954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rgbClr val="031A2F"/>
              </a:buClr>
              <a:buSzPts val="1800"/>
              <a:buChar char="●"/>
              <a:defRPr>
                <a:solidFill>
                  <a:srgbClr val="031A2F"/>
                </a:solidFill>
              </a:defRPr>
            </a:lvl1pPr>
            <a:lvl2pPr marL="914400" lvl="1" indent="-317500">
              <a:spcBef>
                <a:spcPts val="0"/>
              </a:spcBef>
              <a:spcAft>
                <a:spcPts val="0"/>
              </a:spcAft>
              <a:buClr>
                <a:srgbClr val="031A2F"/>
              </a:buClr>
              <a:buSzPts val="1400"/>
              <a:buChar char="○"/>
              <a:defRPr>
                <a:solidFill>
                  <a:srgbClr val="031A2F"/>
                </a:solidFill>
              </a:defRPr>
            </a:lvl2pPr>
            <a:lvl3pPr marL="1371600" lvl="2" indent="-317500">
              <a:spcBef>
                <a:spcPts val="0"/>
              </a:spcBef>
              <a:spcAft>
                <a:spcPts val="0"/>
              </a:spcAft>
              <a:buClr>
                <a:srgbClr val="031A2F"/>
              </a:buClr>
              <a:buSzPts val="1400"/>
              <a:buChar char="■"/>
              <a:defRPr>
                <a:solidFill>
                  <a:srgbClr val="031A2F"/>
                </a:solidFill>
              </a:defRPr>
            </a:lvl3pPr>
            <a:lvl4pPr marL="1828800" lvl="3" indent="-317500">
              <a:spcBef>
                <a:spcPts val="0"/>
              </a:spcBef>
              <a:spcAft>
                <a:spcPts val="0"/>
              </a:spcAft>
              <a:buClr>
                <a:srgbClr val="031A2F"/>
              </a:buClr>
              <a:buSzPts val="1400"/>
              <a:buChar char="●"/>
              <a:defRPr>
                <a:solidFill>
                  <a:srgbClr val="031A2F"/>
                </a:solidFill>
              </a:defRPr>
            </a:lvl4pPr>
            <a:lvl5pPr marL="2286000" lvl="4" indent="-317500">
              <a:spcBef>
                <a:spcPts val="0"/>
              </a:spcBef>
              <a:spcAft>
                <a:spcPts val="0"/>
              </a:spcAft>
              <a:buClr>
                <a:srgbClr val="031A2F"/>
              </a:buClr>
              <a:buSzPts val="1400"/>
              <a:buChar char="○"/>
              <a:defRPr>
                <a:solidFill>
                  <a:srgbClr val="031A2F"/>
                </a:solidFill>
              </a:defRPr>
            </a:lvl5pPr>
            <a:lvl6pPr marL="2743200" lvl="5" indent="-317500">
              <a:spcBef>
                <a:spcPts val="0"/>
              </a:spcBef>
              <a:spcAft>
                <a:spcPts val="0"/>
              </a:spcAft>
              <a:buClr>
                <a:srgbClr val="031A2F"/>
              </a:buClr>
              <a:buSzPts val="1400"/>
              <a:buChar char="■"/>
              <a:defRPr>
                <a:solidFill>
                  <a:srgbClr val="031A2F"/>
                </a:solidFill>
              </a:defRPr>
            </a:lvl6pPr>
            <a:lvl7pPr marL="3200400" lvl="6" indent="-317500">
              <a:spcBef>
                <a:spcPts val="0"/>
              </a:spcBef>
              <a:spcAft>
                <a:spcPts val="0"/>
              </a:spcAft>
              <a:buClr>
                <a:srgbClr val="031A2F"/>
              </a:buClr>
              <a:buSzPts val="1400"/>
              <a:buChar char="●"/>
              <a:defRPr>
                <a:solidFill>
                  <a:srgbClr val="031A2F"/>
                </a:solidFill>
              </a:defRPr>
            </a:lvl7pPr>
            <a:lvl8pPr marL="3657600" lvl="7" indent="-317500">
              <a:spcBef>
                <a:spcPts val="0"/>
              </a:spcBef>
              <a:spcAft>
                <a:spcPts val="0"/>
              </a:spcAft>
              <a:buClr>
                <a:srgbClr val="031A2F"/>
              </a:buClr>
              <a:buSzPts val="1400"/>
              <a:buChar char="○"/>
              <a:defRPr>
                <a:solidFill>
                  <a:srgbClr val="031A2F"/>
                </a:solidFill>
              </a:defRPr>
            </a:lvl8pPr>
            <a:lvl9pPr marL="4114800" lvl="8" indent="-317500">
              <a:spcBef>
                <a:spcPts val="0"/>
              </a:spcBef>
              <a:spcAft>
                <a:spcPts val="0"/>
              </a:spcAft>
              <a:buClr>
                <a:srgbClr val="031A2F"/>
              </a:buClr>
              <a:buSzPts val="1400"/>
              <a:buChar char="■"/>
              <a:defRPr>
                <a:solidFill>
                  <a:srgbClr val="031A2F"/>
                </a:solidFill>
              </a:defRPr>
            </a:lvl9pPr>
          </a:lstStyle>
          <a:p>
            <a:endParaRPr/>
          </a:p>
        </p:txBody>
      </p:sp>
      <p:sp>
        <p:nvSpPr>
          <p:cNvPr id="330" name="Google Shape;330;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1" name="Google Shape;331;p70"/>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2" name="Google Shape;332;p70"/>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3"/>
        <p:cNvGrpSpPr/>
        <p:nvPr/>
      </p:nvGrpSpPr>
      <p:grpSpPr>
        <a:xfrm>
          <a:off x="0" y="0"/>
          <a:ext cx="0" cy="0"/>
          <a:chOff x="0" y="0"/>
          <a:chExt cx="0" cy="0"/>
        </a:xfrm>
      </p:grpSpPr>
      <p:sp>
        <p:nvSpPr>
          <p:cNvPr id="334" name="Google Shape;334;p7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b="1"/>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6" name="Google Shape;336;p7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Cambria"/>
              <a:buNone/>
              <a:defRPr sz="2100">
                <a:latin typeface="Cambria"/>
                <a:ea typeface="Cambria"/>
                <a:cs typeface="Cambria"/>
                <a:sym typeface="Cambria"/>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7" name="Google Shape;337;p71"/>
          <p:cNvSpPr txBox="1">
            <a:spLocks noGrp="1"/>
          </p:cNvSpPr>
          <p:nvPr>
            <p:ph type="body" idx="2"/>
          </p:nvPr>
        </p:nvSpPr>
        <p:spPr>
          <a:xfrm>
            <a:off x="4939500" y="4954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rgbClr val="031A2F"/>
              </a:buClr>
              <a:buSzPts val="1800"/>
              <a:buChar char="●"/>
              <a:defRPr>
                <a:solidFill>
                  <a:srgbClr val="031A2F"/>
                </a:solidFill>
              </a:defRPr>
            </a:lvl1pPr>
            <a:lvl2pPr marL="914400" lvl="1" indent="-317500">
              <a:spcBef>
                <a:spcPts val="0"/>
              </a:spcBef>
              <a:spcAft>
                <a:spcPts val="0"/>
              </a:spcAft>
              <a:buClr>
                <a:srgbClr val="031A2F"/>
              </a:buClr>
              <a:buSzPts val="1400"/>
              <a:buChar char="○"/>
              <a:defRPr>
                <a:solidFill>
                  <a:srgbClr val="031A2F"/>
                </a:solidFill>
              </a:defRPr>
            </a:lvl2pPr>
            <a:lvl3pPr marL="1371600" lvl="2" indent="-317500">
              <a:spcBef>
                <a:spcPts val="0"/>
              </a:spcBef>
              <a:spcAft>
                <a:spcPts val="0"/>
              </a:spcAft>
              <a:buClr>
                <a:srgbClr val="031A2F"/>
              </a:buClr>
              <a:buSzPts val="1400"/>
              <a:buChar char="■"/>
              <a:defRPr>
                <a:solidFill>
                  <a:srgbClr val="031A2F"/>
                </a:solidFill>
              </a:defRPr>
            </a:lvl3pPr>
            <a:lvl4pPr marL="1828800" lvl="3" indent="-317500">
              <a:spcBef>
                <a:spcPts val="0"/>
              </a:spcBef>
              <a:spcAft>
                <a:spcPts val="0"/>
              </a:spcAft>
              <a:buClr>
                <a:srgbClr val="031A2F"/>
              </a:buClr>
              <a:buSzPts val="1400"/>
              <a:buChar char="●"/>
              <a:defRPr>
                <a:solidFill>
                  <a:srgbClr val="031A2F"/>
                </a:solidFill>
              </a:defRPr>
            </a:lvl4pPr>
            <a:lvl5pPr marL="2286000" lvl="4" indent="-317500">
              <a:spcBef>
                <a:spcPts val="0"/>
              </a:spcBef>
              <a:spcAft>
                <a:spcPts val="0"/>
              </a:spcAft>
              <a:buClr>
                <a:srgbClr val="031A2F"/>
              </a:buClr>
              <a:buSzPts val="1400"/>
              <a:buChar char="○"/>
              <a:defRPr>
                <a:solidFill>
                  <a:srgbClr val="031A2F"/>
                </a:solidFill>
              </a:defRPr>
            </a:lvl5pPr>
            <a:lvl6pPr marL="2743200" lvl="5" indent="-317500">
              <a:spcBef>
                <a:spcPts val="0"/>
              </a:spcBef>
              <a:spcAft>
                <a:spcPts val="0"/>
              </a:spcAft>
              <a:buClr>
                <a:srgbClr val="031A2F"/>
              </a:buClr>
              <a:buSzPts val="1400"/>
              <a:buChar char="■"/>
              <a:defRPr>
                <a:solidFill>
                  <a:srgbClr val="031A2F"/>
                </a:solidFill>
              </a:defRPr>
            </a:lvl6pPr>
            <a:lvl7pPr marL="3200400" lvl="6" indent="-317500">
              <a:spcBef>
                <a:spcPts val="0"/>
              </a:spcBef>
              <a:spcAft>
                <a:spcPts val="0"/>
              </a:spcAft>
              <a:buClr>
                <a:srgbClr val="031A2F"/>
              </a:buClr>
              <a:buSzPts val="1400"/>
              <a:buChar char="●"/>
              <a:defRPr>
                <a:solidFill>
                  <a:srgbClr val="031A2F"/>
                </a:solidFill>
              </a:defRPr>
            </a:lvl7pPr>
            <a:lvl8pPr marL="3657600" lvl="7" indent="-317500">
              <a:spcBef>
                <a:spcPts val="0"/>
              </a:spcBef>
              <a:spcAft>
                <a:spcPts val="0"/>
              </a:spcAft>
              <a:buClr>
                <a:srgbClr val="031A2F"/>
              </a:buClr>
              <a:buSzPts val="1400"/>
              <a:buChar char="○"/>
              <a:defRPr>
                <a:solidFill>
                  <a:srgbClr val="031A2F"/>
                </a:solidFill>
              </a:defRPr>
            </a:lvl8pPr>
            <a:lvl9pPr marL="4114800" lvl="8" indent="-317500">
              <a:spcBef>
                <a:spcPts val="0"/>
              </a:spcBef>
              <a:spcAft>
                <a:spcPts val="0"/>
              </a:spcAft>
              <a:buClr>
                <a:srgbClr val="031A2F"/>
              </a:buClr>
              <a:buSzPts val="1400"/>
              <a:buChar char="■"/>
              <a:defRPr>
                <a:solidFill>
                  <a:srgbClr val="031A2F"/>
                </a:solidFill>
              </a:defRPr>
            </a:lvl9pPr>
          </a:lstStyle>
          <a:p>
            <a:endParaRPr/>
          </a:p>
        </p:txBody>
      </p:sp>
      <p:sp>
        <p:nvSpPr>
          <p:cNvPr id="338" name="Google Shape;338;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9" name="Google Shape;339;p71"/>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0" name="Google Shape;340;p71"/>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341"/>
        <p:cNvGrpSpPr/>
        <p:nvPr/>
      </p:nvGrpSpPr>
      <p:grpSpPr>
        <a:xfrm>
          <a:off x="0" y="0"/>
          <a:ext cx="0" cy="0"/>
          <a:chOff x="0" y="0"/>
          <a:chExt cx="0" cy="0"/>
        </a:xfrm>
      </p:grpSpPr>
      <p:pic>
        <p:nvPicPr>
          <p:cNvPr id="342" name="Google Shape;342;p7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343" name="Google Shape;343;p72"/>
          <p:cNvSpPr txBox="1">
            <a:spLocks noGrp="1"/>
          </p:cNvSpPr>
          <p:nvPr>
            <p:ph type="body" idx="1"/>
          </p:nvPr>
        </p:nvSpPr>
        <p:spPr>
          <a:xfrm>
            <a:off x="311700" y="4018810"/>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800"/>
              <a:buNone/>
              <a:defRPr>
                <a:solidFill>
                  <a:schemeClr val="lt1"/>
                </a:solidFill>
              </a:defRPr>
            </a:lvl1pPr>
          </a:lstStyle>
          <a:p>
            <a:endParaRPr/>
          </a:p>
        </p:txBody>
      </p:sp>
      <p:sp>
        <p:nvSpPr>
          <p:cNvPr id="344" name="Google Shape;344;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45" name="Google Shape;345;p72"/>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6" name="Google Shape;346;p72"/>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7"/>
        <p:cNvGrpSpPr/>
        <p:nvPr/>
      </p:nvGrpSpPr>
      <p:grpSpPr>
        <a:xfrm>
          <a:off x="0" y="0"/>
          <a:ext cx="0" cy="0"/>
          <a:chOff x="0" y="0"/>
          <a:chExt cx="0" cy="0"/>
        </a:xfrm>
      </p:grpSpPr>
      <p:sp>
        <p:nvSpPr>
          <p:cNvPr id="348" name="Google Shape;348;p73"/>
          <p:cNvSpPr txBox="1">
            <a:spLocks noGrp="1"/>
          </p:cNvSpPr>
          <p:nvPr>
            <p:ph type="body" idx="1"/>
          </p:nvPr>
        </p:nvSpPr>
        <p:spPr>
          <a:xfrm>
            <a:off x="311700" y="4018810"/>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rgbClr val="031A2F"/>
              </a:buClr>
              <a:buSzPts val="1800"/>
              <a:buNone/>
              <a:defRPr>
                <a:solidFill>
                  <a:srgbClr val="031A2F"/>
                </a:solidFill>
              </a:defRPr>
            </a:lvl1pPr>
          </a:lstStyle>
          <a:p>
            <a:endParaRPr/>
          </a:p>
        </p:txBody>
      </p:sp>
      <p:sp>
        <p:nvSpPr>
          <p:cNvPr id="349" name="Google Shape;349;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50" name="Google Shape;350;p73"/>
          <p:cNvSpPr/>
          <p:nvPr/>
        </p:nvSpPr>
        <p:spPr>
          <a:xfrm>
            <a:off x="-403700" y="4721475"/>
            <a:ext cx="9739500" cy="4998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1" name="Google Shape;351;p73"/>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85950"/>
            <a:ext cx="1438800" cy="170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1">
  <p:cSld name="BIG_NUMBER_1">
    <p:spTree>
      <p:nvGrpSpPr>
        <p:cNvPr id="1" name="Shape 352"/>
        <p:cNvGrpSpPr/>
        <p:nvPr/>
      </p:nvGrpSpPr>
      <p:grpSpPr>
        <a:xfrm>
          <a:off x="0" y="0"/>
          <a:ext cx="0" cy="0"/>
          <a:chOff x="0" y="0"/>
          <a:chExt cx="0" cy="0"/>
        </a:xfrm>
      </p:grpSpPr>
      <p:pic>
        <p:nvPicPr>
          <p:cNvPr id="353" name="Google Shape;353;p7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354" name="Google Shape;354;p74"/>
          <p:cNvSpPr txBox="1">
            <a:spLocks noGrp="1"/>
          </p:cNvSpPr>
          <p:nvPr>
            <p:ph type="title" hasCustomPrompt="1"/>
          </p:nvPr>
        </p:nvSpPr>
        <p:spPr>
          <a:xfrm>
            <a:off x="311700" y="8013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b="1">
                <a:solidFill>
                  <a:schemeClr val="l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55" name="Google Shape;355;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74"/>
          <p:cNvSpPr/>
          <p:nvPr/>
        </p:nvSpPr>
        <p:spPr>
          <a:xfrm>
            <a:off x="-403700" y="4721475"/>
            <a:ext cx="9739500" cy="4998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7" name="Google Shape;357;p74"/>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85950"/>
            <a:ext cx="1438800" cy="170850"/>
          </a:xfrm>
          <a:prstGeom prst="rect">
            <a:avLst/>
          </a:prstGeom>
          <a:noFill/>
          <a:ln>
            <a:noFill/>
          </a:ln>
        </p:spPr>
      </p:pic>
      <p:sp>
        <p:nvSpPr>
          <p:cNvPr id="358" name="Google Shape;358;p74"/>
          <p:cNvSpPr txBox="1">
            <a:spLocks noGrp="1"/>
          </p:cNvSpPr>
          <p:nvPr>
            <p:ph type="body" idx="1"/>
          </p:nvPr>
        </p:nvSpPr>
        <p:spPr>
          <a:xfrm>
            <a:off x="311700" y="2847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9"/>
        <p:cNvGrpSpPr/>
        <p:nvPr/>
      </p:nvGrpSpPr>
      <p:grpSpPr>
        <a:xfrm>
          <a:off x="0" y="0"/>
          <a:ext cx="0" cy="0"/>
          <a:chOff x="0" y="0"/>
          <a:chExt cx="0" cy="0"/>
        </a:xfrm>
      </p:grpSpPr>
      <p:sp>
        <p:nvSpPr>
          <p:cNvPr id="360" name="Google Shape;360;p75"/>
          <p:cNvSpPr txBox="1">
            <a:spLocks noGrp="1"/>
          </p:cNvSpPr>
          <p:nvPr>
            <p:ph type="title" hasCustomPrompt="1"/>
          </p:nvPr>
        </p:nvSpPr>
        <p:spPr>
          <a:xfrm>
            <a:off x="311700" y="8013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31A2F"/>
              </a:buClr>
              <a:buSzPts val="12000"/>
              <a:buNone/>
              <a:defRPr sz="12000" b="1">
                <a:solidFill>
                  <a:srgbClr val="031A2F"/>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1" name="Google Shape;361;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2" name="Google Shape;362;p75"/>
          <p:cNvSpPr txBox="1">
            <a:spLocks noGrp="1"/>
          </p:cNvSpPr>
          <p:nvPr>
            <p:ph type="body" idx="1"/>
          </p:nvPr>
        </p:nvSpPr>
        <p:spPr>
          <a:xfrm>
            <a:off x="311700" y="2847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rgbClr val="031A2F"/>
              </a:buClr>
              <a:buSzPts val="1800"/>
              <a:buChar char="●"/>
              <a:defRPr>
                <a:solidFill>
                  <a:srgbClr val="031A2F"/>
                </a:solidFill>
              </a:defRPr>
            </a:lvl1pPr>
            <a:lvl2pPr marL="914400" lvl="1" indent="-317500" algn="ctr">
              <a:spcBef>
                <a:spcPts val="0"/>
              </a:spcBef>
              <a:spcAft>
                <a:spcPts val="0"/>
              </a:spcAft>
              <a:buClr>
                <a:srgbClr val="031A2F"/>
              </a:buClr>
              <a:buSzPts val="1400"/>
              <a:buChar char="○"/>
              <a:defRPr>
                <a:solidFill>
                  <a:srgbClr val="031A2F"/>
                </a:solidFill>
              </a:defRPr>
            </a:lvl2pPr>
            <a:lvl3pPr marL="1371600" lvl="2" indent="-317500" algn="ctr">
              <a:spcBef>
                <a:spcPts val="0"/>
              </a:spcBef>
              <a:spcAft>
                <a:spcPts val="0"/>
              </a:spcAft>
              <a:buClr>
                <a:srgbClr val="031A2F"/>
              </a:buClr>
              <a:buSzPts val="1400"/>
              <a:buChar char="■"/>
              <a:defRPr>
                <a:solidFill>
                  <a:srgbClr val="031A2F"/>
                </a:solidFill>
              </a:defRPr>
            </a:lvl3pPr>
            <a:lvl4pPr marL="1828800" lvl="3" indent="-317500" algn="ctr">
              <a:spcBef>
                <a:spcPts val="0"/>
              </a:spcBef>
              <a:spcAft>
                <a:spcPts val="0"/>
              </a:spcAft>
              <a:buClr>
                <a:srgbClr val="031A2F"/>
              </a:buClr>
              <a:buSzPts val="1400"/>
              <a:buChar char="●"/>
              <a:defRPr>
                <a:solidFill>
                  <a:srgbClr val="031A2F"/>
                </a:solidFill>
              </a:defRPr>
            </a:lvl4pPr>
            <a:lvl5pPr marL="2286000" lvl="4" indent="-317500" algn="ctr">
              <a:spcBef>
                <a:spcPts val="0"/>
              </a:spcBef>
              <a:spcAft>
                <a:spcPts val="0"/>
              </a:spcAft>
              <a:buClr>
                <a:srgbClr val="031A2F"/>
              </a:buClr>
              <a:buSzPts val="1400"/>
              <a:buChar char="○"/>
              <a:defRPr>
                <a:solidFill>
                  <a:srgbClr val="031A2F"/>
                </a:solidFill>
              </a:defRPr>
            </a:lvl5pPr>
            <a:lvl6pPr marL="2743200" lvl="5" indent="-317500" algn="ctr">
              <a:spcBef>
                <a:spcPts val="0"/>
              </a:spcBef>
              <a:spcAft>
                <a:spcPts val="0"/>
              </a:spcAft>
              <a:buClr>
                <a:srgbClr val="031A2F"/>
              </a:buClr>
              <a:buSzPts val="1400"/>
              <a:buChar char="■"/>
              <a:defRPr>
                <a:solidFill>
                  <a:srgbClr val="031A2F"/>
                </a:solidFill>
              </a:defRPr>
            </a:lvl6pPr>
            <a:lvl7pPr marL="3200400" lvl="6" indent="-317500" algn="ctr">
              <a:spcBef>
                <a:spcPts val="0"/>
              </a:spcBef>
              <a:spcAft>
                <a:spcPts val="0"/>
              </a:spcAft>
              <a:buClr>
                <a:srgbClr val="031A2F"/>
              </a:buClr>
              <a:buSzPts val="1400"/>
              <a:buChar char="●"/>
              <a:defRPr>
                <a:solidFill>
                  <a:srgbClr val="031A2F"/>
                </a:solidFill>
              </a:defRPr>
            </a:lvl7pPr>
            <a:lvl8pPr marL="3657600" lvl="7" indent="-317500" algn="ctr">
              <a:spcBef>
                <a:spcPts val="0"/>
              </a:spcBef>
              <a:spcAft>
                <a:spcPts val="0"/>
              </a:spcAft>
              <a:buClr>
                <a:srgbClr val="031A2F"/>
              </a:buClr>
              <a:buSzPts val="1400"/>
              <a:buChar char="○"/>
              <a:defRPr>
                <a:solidFill>
                  <a:srgbClr val="031A2F"/>
                </a:solidFill>
              </a:defRPr>
            </a:lvl8pPr>
            <a:lvl9pPr marL="4114800" lvl="8" indent="-317500" algn="ctr">
              <a:spcBef>
                <a:spcPts val="0"/>
              </a:spcBef>
              <a:spcAft>
                <a:spcPts val="0"/>
              </a:spcAft>
              <a:buClr>
                <a:srgbClr val="031A2F"/>
              </a:buClr>
              <a:buSzPts val="1400"/>
              <a:buChar char="■"/>
              <a:defRPr>
                <a:solidFill>
                  <a:srgbClr val="031A2F"/>
                </a:solidFill>
              </a:defRPr>
            </a:lvl9pPr>
          </a:lstStyle>
          <a:p>
            <a:endParaRPr/>
          </a:p>
        </p:txBody>
      </p:sp>
      <p:sp>
        <p:nvSpPr>
          <p:cNvPr id="363" name="Google Shape;363;p75"/>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4" name="Google Shape;364;p75"/>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65"/>
        <p:cNvGrpSpPr/>
        <p:nvPr/>
      </p:nvGrpSpPr>
      <p:grpSpPr>
        <a:xfrm>
          <a:off x="0" y="0"/>
          <a:ext cx="0" cy="0"/>
          <a:chOff x="0" y="0"/>
          <a:chExt cx="0" cy="0"/>
        </a:xfrm>
      </p:grpSpPr>
      <p:pic>
        <p:nvPicPr>
          <p:cNvPr id="366" name="Google Shape;366;p7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47000" y="-47875"/>
            <a:ext cx="9367200" cy="5269050"/>
          </a:xfrm>
          <a:prstGeom prst="rect">
            <a:avLst/>
          </a:prstGeom>
          <a:noFill/>
          <a:ln>
            <a:noFill/>
          </a:ln>
        </p:spPr>
      </p:pic>
      <p:sp>
        <p:nvSpPr>
          <p:cNvPr id="367" name="Google Shape;367;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8" name="Google Shape;368;p76"/>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9" name="Google Shape;369;p76"/>
          <p:cNvPicPr preferRelativeResize="0"/>
          <p:nvPr/>
        </p:nvPicPr>
        <p:blipFill>
          <a:blip r:embed="rId3"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0"/>
        <p:cNvGrpSpPr/>
        <p:nvPr/>
      </p:nvGrpSpPr>
      <p:grpSpPr>
        <a:xfrm>
          <a:off x="0" y="0"/>
          <a:ext cx="0" cy="0"/>
          <a:chOff x="0" y="0"/>
          <a:chExt cx="0" cy="0"/>
        </a:xfrm>
      </p:grpSpPr>
      <p:sp>
        <p:nvSpPr>
          <p:cNvPr id="371" name="Google Shape;371;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72" name="Google Shape;372;p77"/>
          <p:cNvSpPr/>
          <p:nvPr/>
        </p:nvSpPr>
        <p:spPr>
          <a:xfrm>
            <a:off x="-147000" y="4726175"/>
            <a:ext cx="9367200" cy="4950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3" name="Google Shape;373;p77"/>
          <p:cNvPicPr preferRelativeResize="0"/>
          <p:nvPr/>
        </p:nvPicPr>
        <p:blipFill>
          <a:blip r:embed="rId2"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374"/>
        <p:cNvGrpSpPr/>
        <p:nvPr/>
      </p:nvGrpSpPr>
      <p:grpSpPr>
        <a:xfrm>
          <a:off x="0" y="0"/>
          <a:ext cx="0" cy="0"/>
          <a:chOff x="0" y="0"/>
          <a:chExt cx="0" cy="0"/>
        </a:xfrm>
      </p:grpSpPr>
      <p:sp>
        <p:nvSpPr>
          <p:cNvPr id="375" name="Google Shape;375;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6" name="Google Shape;376;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7" name="Google Shape;377;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p:cSld name="TITLE_AND_BODY_3">
    <p:spTree>
      <p:nvGrpSpPr>
        <p:cNvPr id="1" name="Shape 378"/>
        <p:cNvGrpSpPr/>
        <p:nvPr/>
      </p:nvGrpSpPr>
      <p:grpSpPr>
        <a:xfrm>
          <a:off x="0" y="0"/>
          <a:ext cx="0" cy="0"/>
          <a:chOff x="0" y="0"/>
          <a:chExt cx="0" cy="0"/>
        </a:xfrm>
      </p:grpSpPr>
      <p:sp>
        <p:nvSpPr>
          <p:cNvPr id="379" name="Google Shape;379;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1100"/>
            </a:lvl1pPr>
            <a:lvl2pPr lvl="1" algn="l">
              <a:lnSpc>
                <a:spcPct val="100000"/>
              </a:lnSpc>
              <a:spcBef>
                <a:spcPts val="0"/>
              </a:spcBef>
              <a:spcAft>
                <a:spcPts val="0"/>
              </a:spcAft>
              <a:buSzPts val="2800"/>
              <a:buNone/>
              <a:defRPr sz="1100"/>
            </a:lvl2pPr>
            <a:lvl3pPr lvl="2" algn="l">
              <a:lnSpc>
                <a:spcPct val="100000"/>
              </a:lnSpc>
              <a:spcBef>
                <a:spcPts val="0"/>
              </a:spcBef>
              <a:spcAft>
                <a:spcPts val="0"/>
              </a:spcAft>
              <a:buSzPts val="2800"/>
              <a:buNone/>
              <a:defRPr sz="1100"/>
            </a:lvl3pPr>
            <a:lvl4pPr lvl="3" algn="l">
              <a:lnSpc>
                <a:spcPct val="100000"/>
              </a:lnSpc>
              <a:spcBef>
                <a:spcPts val="0"/>
              </a:spcBef>
              <a:spcAft>
                <a:spcPts val="0"/>
              </a:spcAft>
              <a:buSzPts val="2800"/>
              <a:buNone/>
              <a:defRPr sz="1100"/>
            </a:lvl4pPr>
            <a:lvl5pPr lvl="4" algn="l">
              <a:lnSpc>
                <a:spcPct val="100000"/>
              </a:lnSpc>
              <a:spcBef>
                <a:spcPts val="0"/>
              </a:spcBef>
              <a:spcAft>
                <a:spcPts val="0"/>
              </a:spcAft>
              <a:buSzPts val="2800"/>
              <a:buNone/>
              <a:defRPr sz="1100"/>
            </a:lvl5pPr>
            <a:lvl6pPr lvl="5" algn="l">
              <a:lnSpc>
                <a:spcPct val="100000"/>
              </a:lnSpc>
              <a:spcBef>
                <a:spcPts val="0"/>
              </a:spcBef>
              <a:spcAft>
                <a:spcPts val="0"/>
              </a:spcAft>
              <a:buSzPts val="2800"/>
              <a:buNone/>
              <a:defRPr sz="1100"/>
            </a:lvl6pPr>
            <a:lvl7pPr lvl="6" algn="l">
              <a:lnSpc>
                <a:spcPct val="100000"/>
              </a:lnSpc>
              <a:spcBef>
                <a:spcPts val="0"/>
              </a:spcBef>
              <a:spcAft>
                <a:spcPts val="0"/>
              </a:spcAft>
              <a:buSzPts val="2800"/>
              <a:buNone/>
              <a:defRPr sz="1100"/>
            </a:lvl7pPr>
            <a:lvl8pPr lvl="7" algn="l">
              <a:lnSpc>
                <a:spcPct val="100000"/>
              </a:lnSpc>
              <a:spcBef>
                <a:spcPts val="0"/>
              </a:spcBef>
              <a:spcAft>
                <a:spcPts val="0"/>
              </a:spcAft>
              <a:buSzPts val="2800"/>
              <a:buNone/>
              <a:defRPr sz="1100"/>
            </a:lvl8pPr>
            <a:lvl9pPr lvl="8" algn="l">
              <a:lnSpc>
                <a:spcPct val="100000"/>
              </a:lnSpc>
              <a:spcBef>
                <a:spcPts val="0"/>
              </a:spcBef>
              <a:spcAft>
                <a:spcPts val="0"/>
              </a:spcAft>
              <a:buSzPts val="2800"/>
              <a:buNone/>
              <a:defRPr sz="1100"/>
            </a:lvl9pPr>
          </a:lstStyle>
          <a:p>
            <a:endParaRPr/>
          </a:p>
        </p:txBody>
      </p:sp>
      <p:sp>
        <p:nvSpPr>
          <p:cNvPr id="380" name="Google Shape;380;p7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100"/>
            </a:lvl1pPr>
            <a:lvl2pPr marL="914400" lvl="1" indent="-317500" algn="l">
              <a:lnSpc>
                <a:spcPct val="115000"/>
              </a:lnSpc>
              <a:spcBef>
                <a:spcPts val="0"/>
              </a:spcBef>
              <a:spcAft>
                <a:spcPts val="0"/>
              </a:spcAft>
              <a:buSzPts val="1400"/>
              <a:buChar char="○"/>
              <a:defRPr sz="1100"/>
            </a:lvl2pPr>
            <a:lvl3pPr marL="1371600" lvl="2" indent="-317500" algn="l">
              <a:lnSpc>
                <a:spcPct val="115000"/>
              </a:lnSpc>
              <a:spcBef>
                <a:spcPts val="0"/>
              </a:spcBef>
              <a:spcAft>
                <a:spcPts val="0"/>
              </a:spcAft>
              <a:buSzPts val="1400"/>
              <a:buChar char="■"/>
              <a:defRPr sz="1100"/>
            </a:lvl3pPr>
            <a:lvl4pPr marL="1828800" lvl="3" indent="-317500" algn="l">
              <a:lnSpc>
                <a:spcPct val="115000"/>
              </a:lnSpc>
              <a:spcBef>
                <a:spcPts val="0"/>
              </a:spcBef>
              <a:spcAft>
                <a:spcPts val="0"/>
              </a:spcAft>
              <a:buSzPts val="1400"/>
              <a:buChar char="●"/>
              <a:defRPr sz="1100"/>
            </a:lvl4pPr>
            <a:lvl5pPr marL="2286000" lvl="4" indent="-317500" algn="l">
              <a:lnSpc>
                <a:spcPct val="115000"/>
              </a:lnSpc>
              <a:spcBef>
                <a:spcPts val="0"/>
              </a:spcBef>
              <a:spcAft>
                <a:spcPts val="0"/>
              </a:spcAft>
              <a:buSzPts val="1400"/>
              <a:buChar char="○"/>
              <a:defRPr sz="1100"/>
            </a:lvl5pPr>
            <a:lvl6pPr marL="2743200" lvl="5" indent="-317500" algn="l">
              <a:lnSpc>
                <a:spcPct val="115000"/>
              </a:lnSpc>
              <a:spcBef>
                <a:spcPts val="0"/>
              </a:spcBef>
              <a:spcAft>
                <a:spcPts val="0"/>
              </a:spcAft>
              <a:buSzPts val="1400"/>
              <a:buChar char="■"/>
              <a:defRPr sz="1100"/>
            </a:lvl6pPr>
            <a:lvl7pPr marL="3200400" lvl="6" indent="-317500" algn="l">
              <a:lnSpc>
                <a:spcPct val="115000"/>
              </a:lnSpc>
              <a:spcBef>
                <a:spcPts val="0"/>
              </a:spcBef>
              <a:spcAft>
                <a:spcPts val="0"/>
              </a:spcAft>
              <a:buSzPts val="1400"/>
              <a:buChar char="●"/>
              <a:defRPr sz="1100"/>
            </a:lvl7pPr>
            <a:lvl8pPr marL="3657600" lvl="7" indent="-317500" algn="l">
              <a:lnSpc>
                <a:spcPct val="115000"/>
              </a:lnSpc>
              <a:spcBef>
                <a:spcPts val="0"/>
              </a:spcBef>
              <a:spcAft>
                <a:spcPts val="0"/>
              </a:spcAft>
              <a:buSzPts val="1400"/>
              <a:buChar char="○"/>
              <a:defRPr sz="1100"/>
            </a:lvl8pPr>
            <a:lvl9pPr marL="4114800" lvl="8" indent="-317500" algn="l">
              <a:lnSpc>
                <a:spcPct val="115000"/>
              </a:lnSpc>
              <a:spcBef>
                <a:spcPts val="0"/>
              </a:spcBef>
              <a:spcAft>
                <a:spcPts val="0"/>
              </a:spcAft>
              <a:buSzPts val="1400"/>
              <a:buChar char="■"/>
              <a:defRPr sz="1100"/>
            </a:lvl9pPr>
          </a:lstStyle>
          <a:p>
            <a:endParaRPr/>
          </a:p>
        </p:txBody>
      </p:sp>
      <p:sp>
        <p:nvSpPr>
          <p:cNvPr id="381" name="Google Shape;381;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2">
  <p:cSld name="TITLE_AND_BODY_4">
    <p:spTree>
      <p:nvGrpSpPr>
        <p:cNvPr id="1" name="Shape 382"/>
        <p:cNvGrpSpPr/>
        <p:nvPr/>
      </p:nvGrpSpPr>
      <p:grpSpPr>
        <a:xfrm>
          <a:off x="0" y="0"/>
          <a:ext cx="0" cy="0"/>
          <a:chOff x="0" y="0"/>
          <a:chExt cx="0" cy="0"/>
        </a:xfrm>
      </p:grpSpPr>
      <p:sp>
        <p:nvSpPr>
          <p:cNvPr id="383" name="Google Shape;383;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1100"/>
            </a:lvl1pPr>
            <a:lvl2pPr lvl="1" algn="l">
              <a:lnSpc>
                <a:spcPct val="100000"/>
              </a:lnSpc>
              <a:spcBef>
                <a:spcPts val="0"/>
              </a:spcBef>
              <a:spcAft>
                <a:spcPts val="0"/>
              </a:spcAft>
              <a:buSzPts val="2800"/>
              <a:buNone/>
              <a:defRPr sz="1100"/>
            </a:lvl2pPr>
            <a:lvl3pPr lvl="2" algn="l">
              <a:lnSpc>
                <a:spcPct val="100000"/>
              </a:lnSpc>
              <a:spcBef>
                <a:spcPts val="0"/>
              </a:spcBef>
              <a:spcAft>
                <a:spcPts val="0"/>
              </a:spcAft>
              <a:buSzPts val="2800"/>
              <a:buNone/>
              <a:defRPr sz="1100"/>
            </a:lvl3pPr>
            <a:lvl4pPr lvl="3" algn="l">
              <a:lnSpc>
                <a:spcPct val="100000"/>
              </a:lnSpc>
              <a:spcBef>
                <a:spcPts val="0"/>
              </a:spcBef>
              <a:spcAft>
                <a:spcPts val="0"/>
              </a:spcAft>
              <a:buSzPts val="2800"/>
              <a:buNone/>
              <a:defRPr sz="1100"/>
            </a:lvl4pPr>
            <a:lvl5pPr lvl="4" algn="l">
              <a:lnSpc>
                <a:spcPct val="100000"/>
              </a:lnSpc>
              <a:spcBef>
                <a:spcPts val="0"/>
              </a:spcBef>
              <a:spcAft>
                <a:spcPts val="0"/>
              </a:spcAft>
              <a:buSzPts val="2800"/>
              <a:buNone/>
              <a:defRPr sz="1100"/>
            </a:lvl5pPr>
            <a:lvl6pPr lvl="5" algn="l">
              <a:lnSpc>
                <a:spcPct val="100000"/>
              </a:lnSpc>
              <a:spcBef>
                <a:spcPts val="0"/>
              </a:spcBef>
              <a:spcAft>
                <a:spcPts val="0"/>
              </a:spcAft>
              <a:buSzPts val="2800"/>
              <a:buNone/>
              <a:defRPr sz="1100"/>
            </a:lvl6pPr>
            <a:lvl7pPr lvl="6" algn="l">
              <a:lnSpc>
                <a:spcPct val="100000"/>
              </a:lnSpc>
              <a:spcBef>
                <a:spcPts val="0"/>
              </a:spcBef>
              <a:spcAft>
                <a:spcPts val="0"/>
              </a:spcAft>
              <a:buSzPts val="2800"/>
              <a:buNone/>
              <a:defRPr sz="1100"/>
            </a:lvl7pPr>
            <a:lvl8pPr lvl="7" algn="l">
              <a:lnSpc>
                <a:spcPct val="100000"/>
              </a:lnSpc>
              <a:spcBef>
                <a:spcPts val="0"/>
              </a:spcBef>
              <a:spcAft>
                <a:spcPts val="0"/>
              </a:spcAft>
              <a:buSzPts val="2800"/>
              <a:buNone/>
              <a:defRPr sz="1100"/>
            </a:lvl8pPr>
            <a:lvl9pPr lvl="8" algn="l">
              <a:lnSpc>
                <a:spcPct val="100000"/>
              </a:lnSpc>
              <a:spcBef>
                <a:spcPts val="0"/>
              </a:spcBef>
              <a:spcAft>
                <a:spcPts val="0"/>
              </a:spcAft>
              <a:buSzPts val="2800"/>
              <a:buNone/>
              <a:defRPr sz="1100"/>
            </a:lvl9pPr>
          </a:lstStyle>
          <a:p>
            <a:endParaRPr/>
          </a:p>
        </p:txBody>
      </p:sp>
      <p:sp>
        <p:nvSpPr>
          <p:cNvPr id="384" name="Google Shape;384;p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100"/>
            </a:lvl1pPr>
            <a:lvl2pPr marL="914400" lvl="1" indent="-317500" algn="l">
              <a:lnSpc>
                <a:spcPct val="115000"/>
              </a:lnSpc>
              <a:spcBef>
                <a:spcPts val="0"/>
              </a:spcBef>
              <a:spcAft>
                <a:spcPts val="0"/>
              </a:spcAft>
              <a:buSzPts val="1400"/>
              <a:buChar char="○"/>
              <a:defRPr sz="1100"/>
            </a:lvl2pPr>
            <a:lvl3pPr marL="1371600" lvl="2" indent="-317500" algn="l">
              <a:lnSpc>
                <a:spcPct val="115000"/>
              </a:lnSpc>
              <a:spcBef>
                <a:spcPts val="0"/>
              </a:spcBef>
              <a:spcAft>
                <a:spcPts val="0"/>
              </a:spcAft>
              <a:buSzPts val="1400"/>
              <a:buChar char="■"/>
              <a:defRPr sz="1100"/>
            </a:lvl3pPr>
            <a:lvl4pPr marL="1828800" lvl="3" indent="-317500" algn="l">
              <a:lnSpc>
                <a:spcPct val="115000"/>
              </a:lnSpc>
              <a:spcBef>
                <a:spcPts val="0"/>
              </a:spcBef>
              <a:spcAft>
                <a:spcPts val="0"/>
              </a:spcAft>
              <a:buSzPts val="1400"/>
              <a:buChar char="●"/>
              <a:defRPr sz="1100"/>
            </a:lvl4pPr>
            <a:lvl5pPr marL="2286000" lvl="4" indent="-317500" algn="l">
              <a:lnSpc>
                <a:spcPct val="115000"/>
              </a:lnSpc>
              <a:spcBef>
                <a:spcPts val="0"/>
              </a:spcBef>
              <a:spcAft>
                <a:spcPts val="0"/>
              </a:spcAft>
              <a:buSzPts val="1400"/>
              <a:buChar char="○"/>
              <a:defRPr sz="1100"/>
            </a:lvl5pPr>
            <a:lvl6pPr marL="2743200" lvl="5" indent="-317500" algn="l">
              <a:lnSpc>
                <a:spcPct val="115000"/>
              </a:lnSpc>
              <a:spcBef>
                <a:spcPts val="0"/>
              </a:spcBef>
              <a:spcAft>
                <a:spcPts val="0"/>
              </a:spcAft>
              <a:buSzPts val="1400"/>
              <a:buChar char="■"/>
              <a:defRPr sz="1100"/>
            </a:lvl6pPr>
            <a:lvl7pPr marL="3200400" lvl="6" indent="-317500" algn="l">
              <a:lnSpc>
                <a:spcPct val="115000"/>
              </a:lnSpc>
              <a:spcBef>
                <a:spcPts val="0"/>
              </a:spcBef>
              <a:spcAft>
                <a:spcPts val="0"/>
              </a:spcAft>
              <a:buSzPts val="1400"/>
              <a:buChar char="●"/>
              <a:defRPr sz="1100"/>
            </a:lvl7pPr>
            <a:lvl8pPr marL="3657600" lvl="7" indent="-317500" algn="l">
              <a:lnSpc>
                <a:spcPct val="115000"/>
              </a:lnSpc>
              <a:spcBef>
                <a:spcPts val="0"/>
              </a:spcBef>
              <a:spcAft>
                <a:spcPts val="0"/>
              </a:spcAft>
              <a:buSzPts val="1400"/>
              <a:buChar char="○"/>
              <a:defRPr sz="1100"/>
            </a:lvl8pPr>
            <a:lvl9pPr marL="4114800" lvl="8" indent="-317500" algn="l">
              <a:lnSpc>
                <a:spcPct val="115000"/>
              </a:lnSpc>
              <a:spcBef>
                <a:spcPts val="0"/>
              </a:spcBef>
              <a:spcAft>
                <a:spcPts val="0"/>
              </a:spcAft>
              <a:buSzPts val="1400"/>
              <a:buChar char="■"/>
              <a:defRPr sz="1100"/>
            </a:lvl9pPr>
          </a:lstStyle>
          <a:p>
            <a:endParaRPr/>
          </a:p>
        </p:txBody>
      </p:sp>
      <p:sp>
        <p:nvSpPr>
          <p:cNvPr id="385" name="Google Shape;385;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3">
  <p:cSld name="TITLE_AND_BODY_5">
    <p:spTree>
      <p:nvGrpSpPr>
        <p:cNvPr id="1" name="Shape 386"/>
        <p:cNvGrpSpPr/>
        <p:nvPr/>
      </p:nvGrpSpPr>
      <p:grpSpPr>
        <a:xfrm>
          <a:off x="0" y="0"/>
          <a:ext cx="0" cy="0"/>
          <a:chOff x="0" y="0"/>
          <a:chExt cx="0" cy="0"/>
        </a:xfrm>
      </p:grpSpPr>
      <p:sp>
        <p:nvSpPr>
          <p:cNvPr id="387" name="Google Shape;387;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8" name="Google Shape;388;p8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89" name="Google Shape;389;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4">
  <p:cSld name="TITLE_AND_BODY_6">
    <p:spTree>
      <p:nvGrpSpPr>
        <p:cNvPr id="1" name="Shape 390"/>
        <p:cNvGrpSpPr/>
        <p:nvPr/>
      </p:nvGrpSpPr>
      <p:grpSpPr>
        <a:xfrm>
          <a:off x="0" y="0"/>
          <a:ext cx="0" cy="0"/>
          <a:chOff x="0" y="0"/>
          <a:chExt cx="0" cy="0"/>
        </a:xfrm>
      </p:grpSpPr>
      <p:sp>
        <p:nvSpPr>
          <p:cNvPr id="391" name="Google Shape;391;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2" name="Google Shape;392;p8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93" name="Google Shape;393;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8"/>
        <p:cNvGrpSpPr/>
        <p:nvPr/>
      </p:nvGrpSpPr>
      <p:grpSpPr>
        <a:xfrm>
          <a:off x="0" y="0"/>
          <a:ext cx="0" cy="0"/>
          <a:chOff x="0" y="0"/>
          <a:chExt cx="0" cy="0"/>
        </a:xfrm>
      </p:grpSpPr>
      <p:sp>
        <p:nvSpPr>
          <p:cNvPr id="399" name="Google Shape;399;p8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00" name="Google Shape;400;p8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01" name="Google Shape;401;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2"/>
        <p:cNvGrpSpPr/>
        <p:nvPr/>
      </p:nvGrpSpPr>
      <p:grpSpPr>
        <a:xfrm>
          <a:off x="0" y="0"/>
          <a:ext cx="0" cy="0"/>
          <a:chOff x="0" y="0"/>
          <a:chExt cx="0" cy="0"/>
        </a:xfrm>
      </p:grpSpPr>
      <p:sp>
        <p:nvSpPr>
          <p:cNvPr id="403" name="Google Shape;403;p8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04" name="Google Shape;404;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5"/>
        <p:cNvGrpSpPr/>
        <p:nvPr/>
      </p:nvGrpSpPr>
      <p:grpSpPr>
        <a:xfrm>
          <a:off x="0" y="0"/>
          <a:ext cx="0" cy="0"/>
          <a:chOff x="0" y="0"/>
          <a:chExt cx="0" cy="0"/>
        </a:xfrm>
      </p:grpSpPr>
      <p:sp>
        <p:nvSpPr>
          <p:cNvPr id="406" name="Google Shape;406;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7" name="Google Shape;407;p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8" name="Google Shape;408;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9"/>
        <p:cNvGrpSpPr/>
        <p:nvPr/>
      </p:nvGrpSpPr>
      <p:grpSpPr>
        <a:xfrm>
          <a:off x="0" y="0"/>
          <a:ext cx="0" cy="0"/>
          <a:chOff x="0" y="0"/>
          <a:chExt cx="0" cy="0"/>
        </a:xfrm>
      </p:grpSpPr>
      <p:sp>
        <p:nvSpPr>
          <p:cNvPr id="410" name="Google Shape;410;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1" name="Google Shape;411;p8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2" name="Google Shape;412;p8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3" name="Google Shape;413;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4"/>
        <p:cNvGrpSpPr/>
        <p:nvPr/>
      </p:nvGrpSpPr>
      <p:grpSpPr>
        <a:xfrm>
          <a:off x="0" y="0"/>
          <a:ext cx="0" cy="0"/>
          <a:chOff x="0" y="0"/>
          <a:chExt cx="0" cy="0"/>
        </a:xfrm>
      </p:grpSpPr>
      <p:sp>
        <p:nvSpPr>
          <p:cNvPr id="415" name="Google Shape;415;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6" name="Google Shape;416;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7"/>
        <p:cNvGrpSpPr/>
        <p:nvPr/>
      </p:nvGrpSpPr>
      <p:grpSpPr>
        <a:xfrm>
          <a:off x="0" y="0"/>
          <a:ext cx="0" cy="0"/>
          <a:chOff x="0" y="0"/>
          <a:chExt cx="0" cy="0"/>
        </a:xfrm>
      </p:grpSpPr>
      <p:sp>
        <p:nvSpPr>
          <p:cNvPr id="418" name="Google Shape;418;p8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19" name="Google Shape;419;p8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0" name="Google Shape;420;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1"/>
        <p:cNvGrpSpPr/>
        <p:nvPr/>
      </p:nvGrpSpPr>
      <p:grpSpPr>
        <a:xfrm>
          <a:off x="0" y="0"/>
          <a:ext cx="0" cy="0"/>
          <a:chOff x="0" y="0"/>
          <a:chExt cx="0" cy="0"/>
        </a:xfrm>
      </p:grpSpPr>
      <p:sp>
        <p:nvSpPr>
          <p:cNvPr id="422" name="Google Shape;422;p9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23" name="Google Shape;423;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4"/>
        <p:cNvGrpSpPr/>
        <p:nvPr/>
      </p:nvGrpSpPr>
      <p:grpSpPr>
        <a:xfrm>
          <a:off x="0" y="0"/>
          <a:ext cx="0" cy="0"/>
          <a:chOff x="0" y="0"/>
          <a:chExt cx="0" cy="0"/>
        </a:xfrm>
      </p:grpSpPr>
      <p:sp>
        <p:nvSpPr>
          <p:cNvPr id="425" name="Google Shape;425;p9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7" name="Google Shape;427;p9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8" name="Google Shape;428;p9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29" name="Google Shape;429;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0"/>
        <p:cNvGrpSpPr/>
        <p:nvPr/>
      </p:nvGrpSpPr>
      <p:grpSpPr>
        <a:xfrm>
          <a:off x="0" y="0"/>
          <a:ext cx="0" cy="0"/>
          <a:chOff x="0" y="0"/>
          <a:chExt cx="0" cy="0"/>
        </a:xfrm>
      </p:grpSpPr>
      <p:sp>
        <p:nvSpPr>
          <p:cNvPr id="431" name="Google Shape;431;p9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2" name="Google Shape;432;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3"/>
        <p:cNvGrpSpPr/>
        <p:nvPr/>
      </p:nvGrpSpPr>
      <p:grpSpPr>
        <a:xfrm>
          <a:off x="0" y="0"/>
          <a:ext cx="0" cy="0"/>
          <a:chOff x="0" y="0"/>
          <a:chExt cx="0" cy="0"/>
        </a:xfrm>
      </p:grpSpPr>
      <p:sp>
        <p:nvSpPr>
          <p:cNvPr id="434" name="Google Shape;434;p9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5" name="Google Shape;435;p9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36" name="Google Shape;436;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7"/>
        <p:cNvGrpSpPr/>
        <p:nvPr/>
      </p:nvGrpSpPr>
      <p:grpSpPr>
        <a:xfrm>
          <a:off x="0" y="0"/>
          <a:ext cx="0" cy="0"/>
          <a:chOff x="0" y="0"/>
          <a:chExt cx="0" cy="0"/>
        </a:xfrm>
      </p:grpSpPr>
      <p:sp>
        <p:nvSpPr>
          <p:cNvPr id="438" name="Google Shape;438;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9"/>
        <p:cNvGrpSpPr/>
        <p:nvPr/>
      </p:nvGrpSpPr>
      <p:grpSpPr>
        <a:xfrm>
          <a:off x="0" y="0"/>
          <a:ext cx="0" cy="0"/>
          <a:chOff x="0" y="0"/>
          <a:chExt cx="0" cy="0"/>
        </a:xfrm>
      </p:grpSpPr>
      <p:sp>
        <p:nvSpPr>
          <p:cNvPr id="440" name="Google Shape;440;p9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14E9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1" name="Google Shape;441;p9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014E91"/>
              </a:buClr>
              <a:buSzPts val="1400"/>
              <a:buChar char="●"/>
              <a:defRPr/>
            </a:lvl1pPr>
            <a:lvl2pPr marL="914400" lvl="1" indent="-317500" algn="l">
              <a:lnSpc>
                <a:spcPct val="90000"/>
              </a:lnSpc>
              <a:spcBef>
                <a:spcPts val="1200"/>
              </a:spcBef>
              <a:spcAft>
                <a:spcPts val="0"/>
              </a:spcAft>
              <a:buClr>
                <a:srgbClr val="014E91"/>
              </a:buClr>
              <a:buSzPts val="1400"/>
              <a:buChar char="○"/>
              <a:defRPr/>
            </a:lvl2pPr>
            <a:lvl3pPr marL="1371600" lvl="2" indent="-317500" algn="l">
              <a:lnSpc>
                <a:spcPct val="90000"/>
              </a:lnSpc>
              <a:spcBef>
                <a:spcPts val="1200"/>
              </a:spcBef>
              <a:spcAft>
                <a:spcPts val="0"/>
              </a:spcAft>
              <a:buClr>
                <a:srgbClr val="014E91"/>
              </a:buClr>
              <a:buSzPts val="1400"/>
              <a:buChar char="■"/>
              <a:defRPr/>
            </a:lvl3pPr>
            <a:lvl4pPr marL="1828800" lvl="3" indent="-317500" algn="l">
              <a:lnSpc>
                <a:spcPct val="90000"/>
              </a:lnSpc>
              <a:spcBef>
                <a:spcPts val="1200"/>
              </a:spcBef>
              <a:spcAft>
                <a:spcPts val="0"/>
              </a:spcAft>
              <a:buClr>
                <a:srgbClr val="014E91"/>
              </a:buClr>
              <a:buSzPts val="1400"/>
              <a:buChar char="●"/>
              <a:defRPr/>
            </a:lvl4pPr>
            <a:lvl5pPr marL="2286000" lvl="4" indent="-317500" algn="l">
              <a:lnSpc>
                <a:spcPct val="90000"/>
              </a:lnSpc>
              <a:spcBef>
                <a:spcPts val="1200"/>
              </a:spcBef>
              <a:spcAft>
                <a:spcPts val="0"/>
              </a:spcAft>
              <a:buClr>
                <a:srgbClr val="014E9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42" name="Google Shape;442;p9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014E91"/>
              </a:buClr>
              <a:buSzPts val="1400"/>
              <a:buChar char="●"/>
              <a:defRPr/>
            </a:lvl1pPr>
            <a:lvl2pPr marL="914400" lvl="1" indent="-317500" algn="l">
              <a:lnSpc>
                <a:spcPct val="90000"/>
              </a:lnSpc>
              <a:spcBef>
                <a:spcPts val="1200"/>
              </a:spcBef>
              <a:spcAft>
                <a:spcPts val="0"/>
              </a:spcAft>
              <a:buClr>
                <a:srgbClr val="014E91"/>
              </a:buClr>
              <a:buSzPts val="1400"/>
              <a:buChar char="○"/>
              <a:defRPr/>
            </a:lvl2pPr>
            <a:lvl3pPr marL="1371600" lvl="2" indent="-317500" algn="l">
              <a:lnSpc>
                <a:spcPct val="90000"/>
              </a:lnSpc>
              <a:spcBef>
                <a:spcPts val="1200"/>
              </a:spcBef>
              <a:spcAft>
                <a:spcPts val="0"/>
              </a:spcAft>
              <a:buClr>
                <a:srgbClr val="014E91"/>
              </a:buClr>
              <a:buSzPts val="1400"/>
              <a:buChar char="■"/>
              <a:defRPr/>
            </a:lvl3pPr>
            <a:lvl4pPr marL="1828800" lvl="3" indent="-317500" algn="l">
              <a:lnSpc>
                <a:spcPct val="90000"/>
              </a:lnSpc>
              <a:spcBef>
                <a:spcPts val="1200"/>
              </a:spcBef>
              <a:spcAft>
                <a:spcPts val="0"/>
              </a:spcAft>
              <a:buClr>
                <a:srgbClr val="014E91"/>
              </a:buClr>
              <a:buSzPts val="1400"/>
              <a:buChar char="●"/>
              <a:defRPr/>
            </a:lvl4pPr>
            <a:lvl5pPr marL="2286000" lvl="4" indent="-317500" algn="l">
              <a:lnSpc>
                <a:spcPct val="90000"/>
              </a:lnSpc>
              <a:spcBef>
                <a:spcPts val="1200"/>
              </a:spcBef>
              <a:spcAft>
                <a:spcPts val="0"/>
              </a:spcAft>
              <a:buClr>
                <a:srgbClr val="014E9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43" name="Google Shape;443;p9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44" name="Google Shape;444;p9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45" name="Google Shape;445;p9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446" name="Google Shape;446;p9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92998" y="4556960"/>
            <a:ext cx="522353" cy="484147"/>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7"/>
        <p:cNvGrpSpPr/>
        <p:nvPr/>
      </p:nvGrpSpPr>
      <p:grpSpPr>
        <a:xfrm>
          <a:off x="0" y="0"/>
          <a:ext cx="0" cy="0"/>
          <a:chOff x="0" y="0"/>
          <a:chExt cx="0" cy="0"/>
        </a:xfrm>
      </p:grpSpPr>
      <p:sp>
        <p:nvSpPr>
          <p:cNvPr id="448" name="Google Shape;448;p96"/>
          <p:cNvSpPr txBox="1">
            <a:spLocks noGrp="1"/>
          </p:cNvSpPr>
          <p:nvPr>
            <p:ph type="title"/>
          </p:nvPr>
        </p:nvSpPr>
        <p:spPr>
          <a:xfrm>
            <a:off x="2770250" y="4169054"/>
            <a:ext cx="3603300" cy="431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2800"/>
              <a:buNone/>
              <a:defRPr sz="2700" b="0" i="0">
                <a:solidFill>
                  <a:schemeClr val="dk1"/>
                </a:solidFill>
                <a:latin typeface="Calibri"/>
                <a:ea typeface="Calibri"/>
                <a:cs typeface="Calibri"/>
                <a:sym typeface="Calibri"/>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9" name="Google Shape;449;p96"/>
          <p:cNvSpPr txBox="1">
            <a:spLocks noGrp="1"/>
          </p:cNvSpPr>
          <p:nvPr>
            <p:ph type="body" idx="1"/>
          </p:nvPr>
        </p:nvSpPr>
        <p:spPr>
          <a:xfrm>
            <a:off x="1804156" y="1693727"/>
            <a:ext cx="4101600" cy="24150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800"/>
              <a:buNone/>
              <a:defRPr sz="1700" b="1" i="0">
                <a:solidFill>
                  <a:srgbClr val="070C05"/>
                </a:solidFill>
                <a:latin typeface="Arial"/>
                <a:ea typeface="Arial"/>
                <a:cs typeface="Arial"/>
                <a:sym typeface="Arial"/>
              </a:defRPr>
            </a:lvl1pPr>
            <a:lvl2pPr marL="914400" lvl="1" indent="-228600" algn="l">
              <a:spcBef>
                <a:spcPts val="1200"/>
              </a:spcBef>
              <a:spcAft>
                <a:spcPts val="0"/>
              </a:spcAft>
              <a:buSzPts val="1400"/>
              <a:buNone/>
              <a:defRPr/>
            </a:lvl2pPr>
            <a:lvl3pPr marL="1371600" lvl="2" indent="-228600" algn="l">
              <a:spcBef>
                <a:spcPts val="1200"/>
              </a:spcBef>
              <a:spcAft>
                <a:spcPts val="0"/>
              </a:spcAft>
              <a:buSzPts val="1400"/>
              <a:buNone/>
              <a:defRPr/>
            </a:lvl3pPr>
            <a:lvl4pPr marL="1828800" lvl="3" indent="-228600" algn="l">
              <a:spcBef>
                <a:spcPts val="1200"/>
              </a:spcBef>
              <a:spcAft>
                <a:spcPts val="0"/>
              </a:spcAft>
              <a:buSzPts val="1400"/>
              <a:buNone/>
              <a:defRPr/>
            </a:lvl4pPr>
            <a:lvl5pPr marL="2286000" lvl="4" indent="-228600" algn="l">
              <a:spcBef>
                <a:spcPts val="1200"/>
              </a:spcBef>
              <a:spcAft>
                <a:spcPts val="0"/>
              </a:spcAft>
              <a:buSzPts val="1400"/>
              <a:buNone/>
              <a:defRPr/>
            </a:lvl5pPr>
            <a:lvl6pPr marL="2743200" lvl="5" indent="-228600" algn="l">
              <a:spcBef>
                <a:spcPts val="1200"/>
              </a:spcBef>
              <a:spcAft>
                <a:spcPts val="0"/>
              </a:spcAft>
              <a:buSzPts val="1400"/>
              <a:buNone/>
              <a:defRPr/>
            </a:lvl6pPr>
            <a:lvl7pPr marL="3200400" lvl="6" indent="-228600" algn="l">
              <a:spcBef>
                <a:spcPts val="1200"/>
              </a:spcBef>
              <a:spcAft>
                <a:spcPts val="0"/>
              </a:spcAft>
              <a:buSzPts val="1400"/>
              <a:buNone/>
              <a:defRPr/>
            </a:lvl7pPr>
            <a:lvl8pPr marL="3657600" lvl="7" indent="-228600" algn="l">
              <a:spcBef>
                <a:spcPts val="1200"/>
              </a:spcBef>
              <a:spcAft>
                <a:spcPts val="0"/>
              </a:spcAft>
              <a:buSzPts val="1400"/>
              <a:buNone/>
              <a:defRPr/>
            </a:lvl8pPr>
            <a:lvl9pPr marL="4114800" lvl="8" indent="-228600" algn="l">
              <a:spcBef>
                <a:spcPts val="1200"/>
              </a:spcBef>
              <a:spcAft>
                <a:spcPts val="1200"/>
              </a:spcAft>
              <a:buSzPts val="1400"/>
              <a:buNone/>
              <a:defRPr/>
            </a:lvl9pPr>
          </a:lstStyle>
          <a:p>
            <a:endParaRPr/>
          </a:p>
        </p:txBody>
      </p:sp>
      <p:sp>
        <p:nvSpPr>
          <p:cNvPr id="450" name="Google Shape;450;p96"/>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96"/>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96"/>
          <p:cNvSpPr txBox="1">
            <a:spLocks noGrp="1"/>
          </p:cNvSpPr>
          <p:nvPr>
            <p:ph type="sldNum" idx="12"/>
          </p:nvPr>
        </p:nvSpPr>
        <p:spPr>
          <a:xfrm>
            <a:off x="497205" y="4848739"/>
            <a:ext cx="183300" cy="138600"/>
          </a:xfrm>
          <a:prstGeom prst="rect">
            <a:avLst/>
          </a:prstGeom>
          <a:noFill/>
          <a:ln>
            <a:noFill/>
          </a:ln>
        </p:spPr>
        <p:txBody>
          <a:bodyPr spcFirstLastPara="1" wrap="square" lIns="0" tIns="0" rIns="0" bIns="0" anchor="t" anchorCtr="0">
            <a:spAutoFit/>
          </a:bodyPr>
          <a:lstStyle>
            <a:lvl1pPr marL="25400" marR="0" lvl="0" indent="0" algn="l">
              <a:lnSpc>
                <a:spcPct val="103333"/>
              </a:lnSpc>
              <a:spcBef>
                <a:spcPts val="0"/>
              </a:spcBef>
              <a:buNone/>
              <a:defRPr sz="900" b="0" i="0">
                <a:solidFill>
                  <a:srgbClr val="888888"/>
                </a:solidFill>
                <a:latin typeface="Calibri"/>
                <a:ea typeface="Calibri"/>
                <a:cs typeface="Calibri"/>
                <a:sym typeface="Calibri"/>
              </a:defRPr>
            </a:lvl1pPr>
            <a:lvl2pPr marL="25400" marR="0" lvl="1" indent="0" algn="l">
              <a:lnSpc>
                <a:spcPct val="103333"/>
              </a:lnSpc>
              <a:spcBef>
                <a:spcPts val="0"/>
              </a:spcBef>
              <a:buNone/>
              <a:defRPr sz="900" b="0" i="0">
                <a:solidFill>
                  <a:srgbClr val="888888"/>
                </a:solidFill>
                <a:latin typeface="Calibri"/>
                <a:ea typeface="Calibri"/>
                <a:cs typeface="Calibri"/>
                <a:sym typeface="Calibri"/>
              </a:defRPr>
            </a:lvl2pPr>
            <a:lvl3pPr marL="25400" marR="0" lvl="2" indent="0" algn="l">
              <a:lnSpc>
                <a:spcPct val="103333"/>
              </a:lnSpc>
              <a:spcBef>
                <a:spcPts val="0"/>
              </a:spcBef>
              <a:buNone/>
              <a:defRPr sz="900" b="0" i="0">
                <a:solidFill>
                  <a:srgbClr val="888888"/>
                </a:solidFill>
                <a:latin typeface="Calibri"/>
                <a:ea typeface="Calibri"/>
                <a:cs typeface="Calibri"/>
                <a:sym typeface="Calibri"/>
              </a:defRPr>
            </a:lvl3pPr>
            <a:lvl4pPr marL="25400" marR="0" lvl="3" indent="0" algn="l">
              <a:lnSpc>
                <a:spcPct val="103333"/>
              </a:lnSpc>
              <a:spcBef>
                <a:spcPts val="0"/>
              </a:spcBef>
              <a:buNone/>
              <a:defRPr sz="900" b="0" i="0">
                <a:solidFill>
                  <a:srgbClr val="888888"/>
                </a:solidFill>
                <a:latin typeface="Calibri"/>
                <a:ea typeface="Calibri"/>
                <a:cs typeface="Calibri"/>
                <a:sym typeface="Calibri"/>
              </a:defRPr>
            </a:lvl4pPr>
            <a:lvl5pPr marL="25400" marR="0" lvl="4" indent="0" algn="l">
              <a:lnSpc>
                <a:spcPct val="103333"/>
              </a:lnSpc>
              <a:spcBef>
                <a:spcPts val="0"/>
              </a:spcBef>
              <a:buNone/>
              <a:defRPr sz="900" b="0" i="0">
                <a:solidFill>
                  <a:srgbClr val="888888"/>
                </a:solidFill>
                <a:latin typeface="Calibri"/>
                <a:ea typeface="Calibri"/>
                <a:cs typeface="Calibri"/>
                <a:sym typeface="Calibri"/>
              </a:defRPr>
            </a:lvl5pPr>
            <a:lvl6pPr marL="25400" marR="0" lvl="5" indent="0" algn="l">
              <a:lnSpc>
                <a:spcPct val="103333"/>
              </a:lnSpc>
              <a:spcBef>
                <a:spcPts val="0"/>
              </a:spcBef>
              <a:buNone/>
              <a:defRPr sz="900" b="0" i="0">
                <a:solidFill>
                  <a:srgbClr val="888888"/>
                </a:solidFill>
                <a:latin typeface="Calibri"/>
                <a:ea typeface="Calibri"/>
                <a:cs typeface="Calibri"/>
                <a:sym typeface="Calibri"/>
              </a:defRPr>
            </a:lvl6pPr>
            <a:lvl7pPr marL="25400" marR="0" lvl="6" indent="0" algn="l">
              <a:lnSpc>
                <a:spcPct val="103333"/>
              </a:lnSpc>
              <a:spcBef>
                <a:spcPts val="0"/>
              </a:spcBef>
              <a:buNone/>
              <a:defRPr sz="900" b="0" i="0">
                <a:solidFill>
                  <a:srgbClr val="888888"/>
                </a:solidFill>
                <a:latin typeface="Calibri"/>
                <a:ea typeface="Calibri"/>
                <a:cs typeface="Calibri"/>
                <a:sym typeface="Calibri"/>
              </a:defRPr>
            </a:lvl7pPr>
            <a:lvl8pPr marL="25400" marR="0" lvl="7" indent="0" algn="l">
              <a:lnSpc>
                <a:spcPct val="103333"/>
              </a:lnSpc>
              <a:spcBef>
                <a:spcPts val="0"/>
              </a:spcBef>
              <a:buNone/>
              <a:defRPr sz="900" b="0" i="0">
                <a:solidFill>
                  <a:srgbClr val="888888"/>
                </a:solidFill>
                <a:latin typeface="Calibri"/>
                <a:ea typeface="Calibri"/>
                <a:cs typeface="Calibri"/>
                <a:sym typeface="Calibri"/>
              </a:defRPr>
            </a:lvl8pPr>
            <a:lvl9pPr marL="25400" marR="0" lvl="8" indent="0" algn="l">
              <a:lnSpc>
                <a:spcPct val="103333"/>
              </a:lnSpc>
              <a:spcBef>
                <a:spcPts val="0"/>
              </a:spcBef>
              <a:buNone/>
              <a:defRPr sz="900" b="0" i="0">
                <a:solidFill>
                  <a:srgbClr val="888888"/>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453"/>
        <p:cNvGrpSpPr/>
        <p:nvPr/>
      </p:nvGrpSpPr>
      <p:grpSpPr>
        <a:xfrm>
          <a:off x="0" y="0"/>
          <a:ext cx="0" cy="0"/>
          <a:chOff x="0" y="0"/>
          <a:chExt cx="0" cy="0"/>
        </a:xfrm>
      </p:grpSpPr>
      <p:sp>
        <p:nvSpPr>
          <p:cNvPr id="454" name="Google Shape;454;p9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14E91"/>
              </a:buClr>
              <a:buSzPts val="3300"/>
              <a:buFont typeface="Helvetica Neue"/>
              <a:buNone/>
              <a:defRPr b="1">
                <a:solidFill>
                  <a:srgbClr val="014E91"/>
                </a:solidFill>
                <a:latin typeface="Helvetica Neue"/>
                <a:ea typeface="Helvetica Neue"/>
                <a:cs typeface="Helvetica Neue"/>
                <a:sym typeface="Helvetica Neu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5" name="Google Shape;455;p97"/>
          <p:cNvSpPr txBox="1">
            <a:spLocks noGrp="1"/>
          </p:cNvSpPr>
          <p:nvPr>
            <p:ph type="body" idx="1"/>
          </p:nvPr>
        </p:nvSpPr>
        <p:spPr>
          <a:xfrm>
            <a:off x="628650" y="1369219"/>
            <a:ext cx="7886700" cy="30255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014E91"/>
              </a:buClr>
              <a:buSzPts val="2100"/>
              <a:buChar char="●"/>
              <a:defRPr>
                <a:solidFill>
                  <a:srgbClr val="014E91"/>
                </a:solidFill>
                <a:latin typeface="Helvetica Neue"/>
                <a:ea typeface="Helvetica Neue"/>
                <a:cs typeface="Helvetica Neue"/>
                <a:sym typeface="Helvetica Neue"/>
              </a:defRPr>
            </a:lvl1pPr>
            <a:lvl2pPr marL="914400" lvl="1" indent="-342900" algn="l">
              <a:lnSpc>
                <a:spcPct val="90000"/>
              </a:lnSpc>
              <a:spcBef>
                <a:spcPts val="1200"/>
              </a:spcBef>
              <a:spcAft>
                <a:spcPts val="0"/>
              </a:spcAft>
              <a:buClr>
                <a:srgbClr val="014E91"/>
              </a:buClr>
              <a:buSzPts val="1800"/>
              <a:buChar char="○"/>
              <a:defRPr>
                <a:solidFill>
                  <a:srgbClr val="014E91"/>
                </a:solidFill>
                <a:latin typeface="Helvetica Neue"/>
                <a:ea typeface="Helvetica Neue"/>
                <a:cs typeface="Helvetica Neue"/>
                <a:sym typeface="Helvetica Neue"/>
              </a:defRPr>
            </a:lvl2pPr>
            <a:lvl3pPr marL="1371600" lvl="2" indent="-323850" algn="l">
              <a:lnSpc>
                <a:spcPct val="90000"/>
              </a:lnSpc>
              <a:spcBef>
                <a:spcPts val="1200"/>
              </a:spcBef>
              <a:spcAft>
                <a:spcPts val="0"/>
              </a:spcAft>
              <a:buClr>
                <a:srgbClr val="014E91"/>
              </a:buClr>
              <a:buSzPts val="1500"/>
              <a:buChar char="■"/>
              <a:defRPr>
                <a:solidFill>
                  <a:srgbClr val="014E91"/>
                </a:solidFill>
                <a:latin typeface="Helvetica Neue"/>
                <a:ea typeface="Helvetica Neue"/>
                <a:cs typeface="Helvetica Neue"/>
                <a:sym typeface="Helvetica Neue"/>
              </a:defRPr>
            </a:lvl3pPr>
            <a:lvl4pPr marL="1828800" lvl="3" indent="-317500" algn="l">
              <a:lnSpc>
                <a:spcPct val="90000"/>
              </a:lnSpc>
              <a:spcBef>
                <a:spcPts val="1200"/>
              </a:spcBef>
              <a:spcAft>
                <a:spcPts val="0"/>
              </a:spcAft>
              <a:buClr>
                <a:srgbClr val="014E91"/>
              </a:buClr>
              <a:buSzPts val="1400"/>
              <a:buChar char="●"/>
              <a:defRPr>
                <a:solidFill>
                  <a:srgbClr val="014E91"/>
                </a:solidFill>
                <a:latin typeface="Helvetica Neue"/>
                <a:ea typeface="Helvetica Neue"/>
                <a:cs typeface="Helvetica Neue"/>
                <a:sym typeface="Helvetica Neue"/>
              </a:defRPr>
            </a:lvl4pPr>
            <a:lvl5pPr marL="2286000" lvl="4" indent="-317500" algn="l">
              <a:lnSpc>
                <a:spcPct val="90000"/>
              </a:lnSpc>
              <a:spcBef>
                <a:spcPts val="1200"/>
              </a:spcBef>
              <a:spcAft>
                <a:spcPts val="0"/>
              </a:spcAft>
              <a:buClr>
                <a:srgbClr val="014E91"/>
              </a:buClr>
              <a:buSzPts val="1400"/>
              <a:buChar char="○"/>
              <a:defRPr>
                <a:solidFill>
                  <a:srgbClr val="014E91"/>
                </a:solidFill>
                <a:latin typeface="Helvetica Neue"/>
                <a:ea typeface="Helvetica Neue"/>
                <a:cs typeface="Helvetica Neue"/>
                <a:sym typeface="Helvetica Neue"/>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56" name="Google Shape;456;p9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7" name="Google Shape;457;p9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9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02 - Header 1 + subhead">
  <p:cSld name="TITLE_2_1_1_3_1_1">
    <p:spTree>
      <p:nvGrpSpPr>
        <p:cNvPr id="1" name="Shape 459"/>
        <p:cNvGrpSpPr/>
        <p:nvPr/>
      </p:nvGrpSpPr>
      <p:grpSpPr>
        <a:xfrm>
          <a:off x="0" y="0"/>
          <a:ext cx="0" cy="0"/>
          <a:chOff x="0" y="0"/>
          <a:chExt cx="0" cy="0"/>
        </a:xfrm>
      </p:grpSpPr>
      <p:sp>
        <p:nvSpPr>
          <p:cNvPr id="460" name="Google Shape;460;p98"/>
          <p:cNvSpPr txBox="1">
            <a:spLocks noGrp="1"/>
          </p:cNvSpPr>
          <p:nvPr>
            <p:ph type="subTitle" idx="1"/>
          </p:nvPr>
        </p:nvSpPr>
        <p:spPr>
          <a:xfrm>
            <a:off x="357675" y="545900"/>
            <a:ext cx="8429100" cy="273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80868B"/>
              </a:buClr>
              <a:buSzPts val="1200"/>
              <a:buNone/>
              <a:defRPr sz="1200">
                <a:solidFill>
                  <a:srgbClr val="80868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61" name="Google Shape;461;p98"/>
          <p:cNvSpPr txBox="1">
            <a:spLocks noGrp="1"/>
          </p:cNvSpPr>
          <p:nvPr>
            <p:ph type="ctrTitle"/>
          </p:nvPr>
        </p:nvSpPr>
        <p:spPr>
          <a:xfrm>
            <a:off x="357675" y="0"/>
            <a:ext cx="8429100" cy="684300"/>
          </a:xfrm>
          <a:prstGeom prst="rect">
            <a:avLst/>
          </a:prstGeom>
        </p:spPr>
        <p:txBody>
          <a:bodyPr spcFirstLastPara="1" wrap="square" lIns="91425" tIns="91425" rIns="91425" bIns="91425" anchor="b" anchorCtr="0">
            <a:normAutofit/>
          </a:bodyPr>
          <a:lstStyle>
            <a:lvl1pPr lvl="0">
              <a:spcBef>
                <a:spcPts val="0"/>
              </a:spcBef>
              <a:spcAft>
                <a:spcPts val="0"/>
              </a:spcAft>
              <a:buClr>
                <a:srgbClr val="3C4043"/>
              </a:buClr>
              <a:buSzPts val="1800"/>
              <a:buNone/>
              <a:defRPr sz="1800">
                <a:solidFill>
                  <a:srgbClr val="3C4043"/>
                </a:solidFill>
              </a:defRPr>
            </a:lvl1pPr>
            <a:lvl2pPr lvl="1" algn="ctr">
              <a:spcBef>
                <a:spcPts val="0"/>
              </a:spcBef>
              <a:spcAft>
                <a:spcPts val="0"/>
              </a:spcAft>
              <a:buClr>
                <a:srgbClr val="3C4043"/>
              </a:buClr>
              <a:buSzPts val="1800"/>
              <a:buNone/>
              <a:defRPr sz="1800">
                <a:solidFill>
                  <a:srgbClr val="3C4043"/>
                </a:solidFill>
              </a:defRPr>
            </a:lvl2pPr>
            <a:lvl3pPr lvl="2" algn="ctr">
              <a:spcBef>
                <a:spcPts val="0"/>
              </a:spcBef>
              <a:spcAft>
                <a:spcPts val="0"/>
              </a:spcAft>
              <a:buClr>
                <a:srgbClr val="3C4043"/>
              </a:buClr>
              <a:buSzPts val="1800"/>
              <a:buNone/>
              <a:defRPr sz="1800">
                <a:solidFill>
                  <a:srgbClr val="3C4043"/>
                </a:solidFill>
              </a:defRPr>
            </a:lvl3pPr>
            <a:lvl4pPr lvl="3" algn="ctr">
              <a:spcBef>
                <a:spcPts val="0"/>
              </a:spcBef>
              <a:spcAft>
                <a:spcPts val="0"/>
              </a:spcAft>
              <a:buClr>
                <a:srgbClr val="3C4043"/>
              </a:buClr>
              <a:buSzPts val="1800"/>
              <a:buNone/>
              <a:defRPr sz="1800">
                <a:solidFill>
                  <a:srgbClr val="3C4043"/>
                </a:solidFill>
              </a:defRPr>
            </a:lvl4pPr>
            <a:lvl5pPr lvl="4" algn="ctr">
              <a:spcBef>
                <a:spcPts val="0"/>
              </a:spcBef>
              <a:spcAft>
                <a:spcPts val="0"/>
              </a:spcAft>
              <a:buClr>
                <a:srgbClr val="3C4043"/>
              </a:buClr>
              <a:buSzPts val="1800"/>
              <a:buNone/>
              <a:defRPr sz="1800">
                <a:solidFill>
                  <a:srgbClr val="3C4043"/>
                </a:solidFill>
              </a:defRPr>
            </a:lvl5pPr>
            <a:lvl6pPr lvl="5" algn="ctr">
              <a:spcBef>
                <a:spcPts val="0"/>
              </a:spcBef>
              <a:spcAft>
                <a:spcPts val="0"/>
              </a:spcAft>
              <a:buClr>
                <a:srgbClr val="3C4043"/>
              </a:buClr>
              <a:buSzPts val="1800"/>
              <a:buNone/>
              <a:defRPr sz="1800">
                <a:solidFill>
                  <a:srgbClr val="3C4043"/>
                </a:solidFill>
              </a:defRPr>
            </a:lvl6pPr>
            <a:lvl7pPr lvl="6" algn="ctr">
              <a:spcBef>
                <a:spcPts val="0"/>
              </a:spcBef>
              <a:spcAft>
                <a:spcPts val="0"/>
              </a:spcAft>
              <a:buClr>
                <a:srgbClr val="3C4043"/>
              </a:buClr>
              <a:buSzPts val="1800"/>
              <a:buNone/>
              <a:defRPr sz="1800">
                <a:solidFill>
                  <a:srgbClr val="3C4043"/>
                </a:solidFill>
              </a:defRPr>
            </a:lvl7pPr>
            <a:lvl8pPr lvl="7" algn="ctr">
              <a:spcBef>
                <a:spcPts val="0"/>
              </a:spcBef>
              <a:spcAft>
                <a:spcPts val="0"/>
              </a:spcAft>
              <a:buClr>
                <a:srgbClr val="3C4043"/>
              </a:buClr>
              <a:buSzPts val="1800"/>
              <a:buNone/>
              <a:defRPr sz="1800">
                <a:solidFill>
                  <a:srgbClr val="3C4043"/>
                </a:solidFill>
              </a:defRPr>
            </a:lvl8pPr>
            <a:lvl9pPr lvl="8" algn="ctr">
              <a:spcBef>
                <a:spcPts val="0"/>
              </a:spcBef>
              <a:spcAft>
                <a:spcPts val="0"/>
              </a:spcAft>
              <a:buClr>
                <a:srgbClr val="3C4043"/>
              </a:buClr>
              <a:buSzPts val="1800"/>
              <a:buNone/>
              <a:defRPr sz="1800">
                <a:solidFill>
                  <a:srgbClr val="3C4043"/>
                </a:solidFill>
              </a:defRPr>
            </a:lvl9pPr>
          </a:lstStyle>
          <a:p>
            <a:endParaRPr/>
          </a:p>
        </p:txBody>
      </p:sp>
    </p:spTree>
  </p:cSld>
  <p:clrMapOvr>
    <a:masterClrMapping/>
  </p:clrMapOvr>
  <p:extLst>
    <p:ext uri="{DCECCB84-F9BA-43D5-87BE-67443E8EF086}">
      <p15:sldGuideLst xmlns:p15="http://schemas.microsoft.com/office/powerpoint/2012/main">
        <p15:guide id="1" orient="horz" pos="850">
          <p15:clr>
            <a:srgbClr val="FA7B17"/>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62"/>
        <p:cNvGrpSpPr/>
        <p:nvPr/>
      </p:nvGrpSpPr>
      <p:grpSpPr>
        <a:xfrm>
          <a:off x="0" y="0"/>
          <a:ext cx="0" cy="0"/>
          <a:chOff x="0" y="0"/>
          <a:chExt cx="0" cy="0"/>
        </a:xfrm>
      </p:grpSpPr>
      <p:sp>
        <p:nvSpPr>
          <p:cNvPr id="463" name="Google Shape;463;p99"/>
          <p:cNvSpPr txBox="1">
            <a:spLocks noGrp="1"/>
          </p:cNvSpPr>
          <p:nvPr>
            <p:ph type="title"/>
          </p:nvPr>
        </p:nvSpPr>
        <p:spPr>
          <a:xfrm>
            <a:off x="628650" y="273844"/>
            <a:ext cx="7886700" cy="994200"/>
          </a:xfrm>
          <a:prstGeom prst="rect">
            <a:avLst/>
          </a:prstGeom>
          <a:noFill/>
          <a:ln>
            <a:noFill/>
          </a:ln>
        </p:spPr>
        <p:txBody>
          <a:bodyPr spcFirstLastPara="1" wrap="square" lIns="34250" tIns="34250" rIns="34250" bIns="34250" anchor="ctr" anchorCtr="0">
            <a:normAutofit/>
          </a:bodyPr>
          <a:lstStyle>
            <a:lvl1pPr lvl="0" algn="l">
              <a:lnSpc>
                <a:spcPct val="90000"/>
              </a:lnSpc>
              <a:spcBef>
                <a:spcPts val="0"/>
              </a:spcBef>
              <a:spcAft>
                <a:spcPts val="0"/>
              </a:spcAft>
              <a:buClr>
                <a:srgbClr val="FFFFFF"/>
              </a:buClr>
              <a:buSzPts val="3300"/>
              <a:buFont typeface="Helvetica Neue"/>
              <a:buNone/>
              <a:defRPr sz="3300" b="1">
                <a:latin typeface="Helvetica Neue"/>
                <a:ea typeface="Helvetica Neue"/>
                <a:cs typeface="Helvetica Neue"/>
                <a:sym typeface="Helvetica Neue"/>
              </a:defRPr>
            </a:lvl1pPr>
            <a:lvl2pPr lvl="1" algn="l">
              <a:lnSpc>
                <a:spcPct val="100000"/>
              </a:lnSpc>
              <a:spcBef>
                <a:spcPts val="0"/>
              </a:spcBef>
              <a:spcAft>
                <a:spcPts val="0"/>
              </a:spcAft>
              <a:buClr>
                <a:srgbClr val="FFFFFF"/>
              </a:buClr>
              <a:buSzPts val="1400"/>
              <a:buNone/>
              <a:defRPr/>
            </a:lvl2pPr>
            <a:lvl3pPr lvl="2" algn="l">
              <a:lnSpc>
                <a:spcPct val="100000"/>
              </a:lnSpc>
              <a:spcBef>
                <a:spcPts val="0"/>
              </a:spcBef>
              <a:spcAft>
                <a:spcPts val="0"/>
              </a:spcAft>
              <a:buClr>
                <a:srgbClr val="FFFFFF"/>
              </a:buClr>
              <a:buSzPts val="1400"/>
              <a:buNone/>
              <a:defRPr/>
            </a:lvl3pPr>
            <a:lvl4pPr lvl="3" algn="l">
              <a:lnSpc>
                <a:spcPct val="100000"/>
              </a:lnSpc>
              <a:spcBef>
                <a:spcPts val="0"/>
              </a:spcBef>
              <a:spcAft>
                <a:spcPts val="0"/>
              </a:spcAft>
              <a:buClr>
                <a:srgbClr val="FFFFFF"/>
              </a:buClr>
              <a:buSzPts val="1400"/>
              <a:buNone/>
              <a:defRPr/>
            </a:lvl4pPr>
            <a:lvl5pPr lvl="4" algn="l">
              <a:lnSpc>
                <a:spcPct val="100000"/>
              </a:lnSpc>
              <a:spcBef>
                <a:spcPts val="0"/>
              </a:spcBef>
              <a:spcAft>
                <a:spcPts val="0"/>
              </a:spcAft>
              <a:buClr>
                <a:srgbClr val="FFFFFF"/>
              </a:buClr>
              <a:buSzPts val="1400"/>
              <a:buNone/>
              <a:defRPr/>
            </a:lvl5pPr>
            <a:lvl6pPr lvl="5" algn="l">
              <a:lnSpc>
                <a:spcPct val="100000"/>
              </a:lnSpc>
              <a:spcBef>
                <a:spcPts val="0"/>
              </a:spcBef>
              <a:spcAft>
                <a:spcPts val="0"/>
              </a:spcAft>
              <a:buClr>
                <a:srgbClr val="FFFFFF"/>
              </a:buClr>
              <a:buSzPts val="1400"/>
              <a:buNone/>
              <a:defRPr/>
            </a:lvl6pPr>
            <a:lvl7pPr lvl="6" algn="l">
              <a:lnSpc>
                <a:spcPct val="100000"/>
              </a:lnSpc>
              <a:spcBef>
                <a:spcPts val="0"/>
              </a:spcBef>
              <a:spcAft>
                <a:spcPts val="0"/>
              </a:spcAft>
              <a:buClr>
                <a:srgbClr val="FFFFFF"/>
              </a:buClr>
              <a:buSzPts val="1400"/>
              <a:buNone/>
              <a:defRPr/>
            </a:lvl7pPr>
            <a:lvl8pPr lvl="7" algn="l">
              <a:lnSpc>
                <a:spcPct val="100000"/>
              </a:lnSpc>
              <a:spcBef>
                <a:spcPts val="0"/>
              </a:spcBef>
              <a:spcAft>
                <a:spcPts val="0"/>
              </a:spcAft>
              <a:buClr>
                <a:srgbClr val="FFFFFF"/>
              </a:buClr>
              <a:buSzPts val="1400"/>
              <a:buNone/>
              <a:defRPr/>
            </a:lvl8pPr>
            <a:lvl9pPr lvl="8" algn="l">
              <a:lnSpc>
                <a:spcPct val="100000"/>
              </a:lnSpc>
              <a:spcBef>
                <a:spcPts val="0"/>
              </a:spcBef>
              <a:spcAft>
                <a:spcPts val="0"/>
              </a:spcAft>
              <a:buClr>
                <a:srgbClr val="FFFFFF"/>
              </a:buClr>
              <a:buSzPts val="1400"/>
              <a:buNone/>
              <a:defRPr/>
            </a:lvl9pPr>
          </a:lstStyle>
          <a:p>
            <a:endParaRPr/>
          </a:p>
        </p:txBody>
      </p:sp>
      <p:sp>
        <p:nvSpPr>
          <p:cNvPr id="464" name="Google Shape;464;p99"/>
          <p:cNvSpPr txBox="1">
            <a:spLocks noGrp="1"/>
          </p:cNvSpPr>
          <p:nvPr>
            <p:ph type="body" idx="1"/>
          </p:nvPr>
        </p:nvSpPr>
        <p:spPr>
          <a:xfrm>
            <a:off x="628650" y="1369219"/>
            <a:ext cx="7886700" cy="3025500"/>
          </a:xfrm>
          <a:prstGeom prst="rect">
            <a:avLst/>
          </a:prstGeom>
          <a:noFill/>
          <a:ln>
            <a:noFill/>
          </a:ln>
        </p:spPr>
        <p:txBody>
          <a:bodyPr spcFirstLastPara="1" wrap="square" lIns="34250" tIns="34250" rIns="34250" bIns="34250" anchor="t" anchorCtr="0">
            <a:normAutofit/>
          </a:bodyPr>
          <a:lstStyle>
            <a:lvl1pPr marL="457200" lvl="0" indent="-361950" algn="l">
              <a:lnSpc>
                <a:spcPct val="90000"/>
              </a:lnSpc>
              <a:spcBef>
                <a:spcPts val="800"/>
              </a:spcBef>
              <a:spcAft>
                <a:spcPts val="0"/>
              </a:spcAft>
              <a:buClr>
                <a:srgbClr val="FFFFFF"/>
              </a:buClr>
              <a:buSzPts val="2100"/>
              <a:buChar char="•"/>
              <a:defRPr sz="2100">
                <a:solidFill>
                  <a:srgbClr val="FFFFFF"/>
                </a:solidFill>
                <a:latin typeface="Helvetica Neue"/>
                <a:ea typeface="Helvetica Neue"/>
                <a:cs typeface="Helvetica Neue"/>
                <a:sym typeface="Helvetica Neue"/>
              </a:defRPr>
            </a:lvl1pPr>
            <a:lvl2pPr marL="914400" lvl="1" indent="-361950" algn="l">
              <a:lnSpc>
                <a:spcPct val="90000"/>
              </a:lnSpc>
              <a:spcBef>
                <a:spcPts val="800"/>
              </a:spcBef>
              <a:spcAft>
                <a:spcPts val="0"/>
              </a:spcAft>
              <a:buClr>
                <a:srgbClr val="FFFFFF"/>
              </a:buClr>
              <a:buSzPts val="2100"/>
              <a:buChar char="•"/>
              <a:defRPr sz="2100">
                <a:solidFill>
                  <a:srgbClr val="FFFFFF"/>
                </a:solidFill>
                <a:latin typeface="Helvetica Neue"/>
                <a:ea typeface="Helvetica Neue"/>
                <a:cs typeface="Helvetica Neue"/>
                <a:sym typeface="Helvetica Neue"/>
              </a:defRPr>
            </a:lvl2pPr>
            <a:lvl3pPr marL="1371600" lvl="2" indent="-361950" algn="l">
              <a:lnSpc>
                <a:spcPct val="90000"/>
              </a:lnSpc>
              <a:spcBef>
                <a:spcPts val="800"/>
              </a:spcBef>
              <a:spcAft>
                <a:spcPts val="0"/>
              </a:spcAft>
              <a:buClr>
                <a:srgbClr val="FFFFFF"/>
              </a:buClr>
              <a:buSzPts val="2100"/>
              <a:buChar char="•"/>
              <a:defRPr sz="2100">
                <a:solidFill>
                  <a:srgbClr val="FFFFFF"/>
                </a:solidFill>
                <a:latin typeface="Helvetica Neue"/>
                <a:ea typeface="Helvetica Neue"/>
                <a:cs typeface="Helvetica Neue"/>
                <a:sym typeface="Helvetica Neue"/>
              </a:defRPr>
            </a:lvl3pPr>
            <a:lvl4pPr marL="1828800" lvl="3" indent="-361950" algn="l">
              <a:lnSpc>
                <a:spcPct val="90000"/>
              </a:lnSpc>
              <a:spcBef>
                <a:spcPts val="800"/>
              </a:spcBef>
              <a:spcAft>
                <a:spcPts val="0"/>
              </a:spcAft>
              <a:buClr>
                <a:srgbClr val="FFFFFF"/>
              </a:buClr>
              <a:buSzPts val="2100"/>
              <a:buChar char="•"/>
              <a:defRPr sz="2100">
                <a:solidFill>
                  <a:srgbClr val="FFFFFF"/>
                </a:solidFill>
                <a:latin typeface="Helvetica Neue"/>
                <a:ea typeface="Helvetica Neue"/>
                <a:cs typeface="Helvetica Neue"/>
                <a:sym typeface="Helvetica Neue"/>
              </a:defRPr>
            </a:lvl4pPr>
            <a:lvl5pPr marL="2286000" lvl="4" indent="-361950" algn="l">
              <a:lnSpc>
                <a:spcPct val="90000"/>
              </a:lnSpc>
              <a:spcBef>
                <a:spcPts val="800"/>
              </a:spcBef>
              <a:spcAft>
                <a:spcPts val="0"/>
              </a:spcAft>
              <a:buClr>
                <a:srgbClr val="FFFFFF"/>
              </a:buClr>
              <a:buSzPts val="2100"/>
              <a:buChar char="•"/>
              <a:defRPr sz="2100">
                <a:solidFill>
                  <a:srgbClr val="FFFFFF"/>
                </a:solidFill>
                <a:latin typeface="Helvetica Neue"/>
                <a:ea typeface="Helvetica Neue"/>
                <a:cs typeface="Helvetica Neue"/>
                <a:sym typeface="Helvetica Neue"/>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5" name="Google Shape;465;p99"/>
          <p:cNvSpPr txBox="1">
            <a:spLocks noGrp="1"/>
          </p:cNvSpPr>
          <p:nvPr>
            <p:ph type="sldNum" idx="12"/>
          </p:nvPr>
        </p:nvSpPr>
        <p:spPr>
          <a:xfrm>
            <a:off x="8788137" y="4811085"/>
            <a:ext cx="194100" cy="207600"/>
          </a:xfrm>
          <a:prstGeom prst="rect">
            <a:avLst/>
          </a:prstGeom>
          <a:noFill/>
          <a:ln>
            <a:noFill/>
          </a:ln>
        </p:spPr>
        <p:txBody>
          <a:bodyPr spcFirstLastPara="1" wrap="square" lIns="34250" tIns="34250" rIns="34250" bIns="34250" anchor="ctr" anchorCtr="0">
            <a:spAutoFit/>
          </a:bodyPr>
          <a:lstStyle>
            <a:lvl1pPr marL="0" marR="0" lvl="0"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chemeClr val="lt2"/>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466"/>
        <p:cNvGrpSpPr/>
        <p:nvPr/>
      </p:nvGrpSpPr>
      <p:grpSpPr>
        <a:xfrm>
          <a:off x="0" y="0"/>
          <a:ext cx="0" cy="0"/>
          <a:chOff x="0" y="0"/>
          <a:chExt cx="0" cy="0"/>
        </a:xfrm>
      </p:grpSpPr>
      <p:sp>
        <p:nvSpPr>
          <p:cNvPr id="467" name="Google Shape;467;p100"/>
          <p:cNvSpPr txBox="1">
            <a:spLocks noGrp="1"/>
          </p:cNvSpPr>
          <p:nvPr>
            <p:ph type="sldNum" idx="12"/>
          </p:nvPr>
        </p:nvSpPr>
        <p:spPr>
          <a:xfrm>
            <a:off x="457200" y="4811084"/>
            <a:ext cx="194100" cy="207600"/>
          </a:xfrm>
          <a:prstGeom prst="rect">
            <a:avLst/>
          </a:prstGeom>
          <a:noFill/>
          <a:ln>
            <a:noFill/>
          </a:ln>
        </p:spPr>
        <p:txBody>
          <a:bodyPr spcFirstLastPara="1" wrap="square" lIns="34250" tIns="34250" rIns="34250" bIns="34250" anchor="ctr" anchorCtr="0">
            <a:spAutoFit/>
          </a:bodyPr>
          <a:lstStyle>
            <a:lvl1pPr marL="0" lvl="0" indent="0" algn="l">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lvl="1" indent="0" algn="l">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lvl="2" indent="0" algn="l">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lvl="3" indent="0" algn="l">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lvl="4" indent="0" algn="l">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lvl="5" indent="0" algn="l">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lvl="6" indent="0" algn="l">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lvl="7" indent="0" algn="l">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lvl="8" indent="0" algn="l">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sz="1000">
              <a:solidFill>
                <a:schemeClr val="lt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5.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3284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32849"/>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032849"/>
        </a:solidFill>
        <a:effectLst/>
      </p:bgPr>
    </p:bg>
    <p:spTree>
      <p:nvGrpSpPr>
        <p:cNvPr id="1" name="Shape 165"/>
        <p:cNvGrpSpPr/>
        <p:nvPr/>
      </p:nvGrpSpPr>
      <p:grpSpPr>
        <a:xfrm>
          <a:off x="0" y="0"/>
          <a:ext cx="0" cy="0"/>
          <a:chOff x="0" y="0"/>
          <a:chExt cx="0" cy="0"/>
        </a:xfrm>
      </p:grpSpPr>
      <p:sp>
        <p:nvSpPr>
          <p:cNvPr id="166" name="Google Shape;16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67" name="Google Shape;167;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68" name="Google Shape;16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13"/>
        <p:cNvGrpSpPr/>
        <p:nvPr/>
      </p:nvGrpSpPr>
      <p:grpSpPr>
        <a:xfrm>
          <a:off x="0" y="0"/>
          <a:ext cx="0" cy="0"/>
          <a:chOff x="0" y="0"/>
          <a:chExt cx="0" cy="0"/>
        </a:xfrm>
      </p:grpSpPr>
      <p:sp>
        <p:nvSpPr>
          <p:cNvPr id="214" name="Google Shape;214;p54"/>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b="1">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15" name="Google Shape;215;p54"/>
          <p:cNvSpPr txBox="1">
            <a:spLocks noGrp="1"/>
          </p:cNvSpPr>
          <p:nvPr>
            <p:ph type="body" idx="1"/>
          </p:nvPr>
        </p:nvSpPr>
        <p:spPr>
          <a:xfrm>
            <a:off x="311700" y="10000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31A2F"/>
              </a:buClr>
              <a:buSzPts val="1800"/>
              <a:buChar char="●"/>
              <a:defRPr sz="1800">
                <a:solidFill>
                  <a:srgbClr val="031A2F"/>
                </a:solidFill>
              </a:defRPr>
            </a:lvl1pPr>
            <a:lvl2pPr marL="914400" lvl="1" indent="-317500">
              <a:lnSpc>
                <a:spcPct val="115000"/>
              </a:lnSpc>
              <a:spcBef>
                <a:spcPts val="0"/>
              </a:spcBef>
              <a:spcAft>
                <a:spcPts val="0"/>
              </a:spcAft>
              <a:buClr>
                <a:srgbClr val="031A2F"/>
              </a:buClr>
              <a:buSzPts val="1400"/>
              <a:buChar char="○"/>
              <a:defRPr>
                <a:solidFill>
                  <a:srgbClr val="031A2F"/>
                </a:solidFill>
              </a:defRPr>
            </a:lvl2pPr>
            <a:lvl3pPr marL="1371600" lvl="2" indent="-317500">
              <a:lnSpc>
                <a:spcPct val="115000"/>
              </a:lnSpc>
              <a:spcBef>
                <a:spcPts val="0"/>
              </a:spcBef>
              <a:spcAft>
                <a:spcPts val="0"/>
              </a:spcAft>
              <a:buClr>
                <a:srgbClr val="031A2F"/>
              </a:buClr>
              <a:buSzPts val="1400"/>
              <a:buChar char="■"/>
              <a:defRPr>
                <a:solidFill>
                  <a:srgbClr val="031A2F"/>
                </a:solidFill>
              </a:defRPr>
            </a:lvl3pPr>
            <a:lvl4pPr marL="1828800" lvl="3" indent="-317500">
              <a:lnSpc>
                <a:spcPct val="115000"/>
              </a:lnSpc>
              <a:spcBef>
                <a:spcPts val="0"/>
              </a:spcBef>
              <a:spcAft>
                <a:spcPts val="0"/>
              </a:spcAft>
              <a:buClr>
                <a:srgbClr val="031A2F"/>
              </a:buClr>
              <a:buSzPts val="1400"/>
              <a:buChar char="●"/>
              <a:defRPr>
                <a:solidFill>
                  <a:srgbClr val="031A2F"/>
                </a:solidFill>
              </a:defRPr>
            </a:lvl4pPr>
            <a:lvl5pPr marL="2286000" lvl="4" indent="-317500">
              <a:lnSpc>
                <a:spcPct val="115000"/>
              </a:lnSpc>
              <a:spcBef>
                <a:spcPts val="0"/>
              </a:spcBef>
              <a:spcAft>
                <a:spcPts val="0"/>
              </a:spcAft>
              <a:buClr>
                <a:srgbClr val="031A2F"/>
              </a:buClr>
              <a:buSzPts val="1400"/>
              <a:buChar char="○"/>
              <a:defRPr>
                <a:solidFill>
                  <a:srgbClr val="031A2F"/>
                </a:solidFill>
              </a:defRPr>
            </a:lvl5pPr>
            <a:lvl6pPr marL="2743200" lvl="5" indent="-317500">
              <a:lnSpc>
                <a:spcPct val="115000"/>
              </a:lnSpc>
              <a:spcBef>
                <a:spcPts val="0"/>
              </a:spcBef>
              <a:spcAft>
                <a:spcPts val="0"/>
              </a:spcAft>
              <a:buClr>
                <a:srgbClr val="031A2F"/>
              </a:buClr>
              <a:buSzPts val="1400"/>
              <a:buChar char="■"/>
              <a:defRPr>
                <a:solidFill>
                  <a:srgbClr val="031A2F"/>
                </a:solidFill>
              </a:defRPr>
            </a:lvl6pPr>
            <a:lvl7pPr marL="3200400" lvl="6" indent="-317500">
              <a:lnSpc>
                <a:spcPct val="115000"/>
              </a:lnSpc>
              <a:spcBef>
                <a:spcPts val="0"/>
              </a:spcBef>
              <a:spcAft>
                <a:spcPts val="0"/>
              </a:spcAft>
              <a:buClr>
                <a:srgbClr val="031A2F"/>
              </a:buClr>
              <a:buSzPts val="1400"/>
              <a:buChar char="●"/>
              <a:defRPr>
                <a:solidFill>
                  <a:srgbClr val="031A2F"/>
                </a:solidFill>
              </a:defRPr>
            </a:lvl7pPr>
            <a:lvl8pPr marL="3657600" lvl="7" indent="-317500">
              <a:lnSpc>
                <a:spcPct val="115000"/>
              </a:lnSpc>
              <a:spcBef>
                <a:spcPts val="0"/>
              </a:spcBef>
              <a:spcAft>
                <a:spcPts val="0"/>
              </a:spcAft>
              <a:buClr>
                <a:srgbClr val="031A2F"/>
              </a:buClr>
              <a:buSzPts val="1400"/>
              <a:buChar char="○"/>
              <a:defRPr>
                <a:solidFill>
                  <a:srgbClr val="031A2F"/>
                </a:solidFill>
              </a:defRPr>
            </a:lvl8pPr>
            <a:lvl9pPr marL="4114800" lvl="8" indent="-317500">
              <a:lnSpc>
                <a:spcPct val="115000"/>
              </a:lnSpc>
              <a:spcBef>
                <a:spcPts val="0"/>
              </a:spcBef>
              <a:spcAft>
                <a:spcPts val="0"/>
              </a:spcAft>
              <a:buClr>
                <a:srgbClr val="031A2F"/>
              </a:buClr>
              <a:buSzPts val="1400"/>
              <a:buChar char="■"/>
              <a:defRPr>
                <a:solidFill>
                  <a:srgbClr val="031A2F"/>
                </a:solidFill>
              </a:defRPr>
            </a:lvl9pPr>
          </a:lstStyle>
          <a:p>
            <a:endParaRPr/>
          </a:p>
        </p:txBody>
      </p:sp>
      <p:sp>
        <p:nvSpPr>
          <p:cNvPr id="216" name="Google Shape;216;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17" name="Google Shape;217;p54"/>
          <p:cNvSpPr/>
          <p:nvPr/>
        </p:nvSpPr>
        <p:spPr>
          <a:xfrm>
            <a:off x="-36675" y="4726175"/>
            <a:ext cx="9187800" cy="448200"/>
          </a:xfrm>
          <a:prstGeom prst="rect">
            <a:avLst/>
          </a:prstGeom>
          <a:solidFill>
            <a:srgbClr val="011A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8" name="Google Shape;218;p54"/>
          <p:cNvPicPr preferRelativeResize="0"/>
          <p:nvPr/>
        </p:nvPicPr>
        <p:blipFill>
          <a:blip r:embed="rId30" cstate="email">
            <a:alphaModFix amt="60000"/>
            <a:extLst>
              <a:ext uri="{28A0092B-C50C-407E-A947-70E740481C1C}">
                <a14:useLocalDpi xmlns:a14="http://schemas.microsoft.com/office/drawing/2010/main"/>
              </a:ext>
            </a:extLst>
          </a:blip>
          <a:stretch>
            <a:fillRect/>
          </a:stretch>
        </p:blipFill>
        <p:spPr>
          <a:xfrm>
            <a:off x="7200176" y="4848227"/>
            <a:ext cx="1438800" cy="1708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dark-2">
    <p:bg>
      <p:bgPr>
        <a:solidFill>
          <a:srgbClr val="032849"/>
        </a:solidFill>
        <a:effectLst/>
      </p:bgPr>
    </p:bg>
    <p:spTree>
      <p:nvGrpSpPr>
        <p:cNvPr id="1" name="Shape 394"/>
        <p:cNvGrpSpPr/>
        <p:nvPr/>
      </p:nvGrpSpPr>
      <p:grpSpPr>
        <a:xfrm>
          <a:off x="0" y="0"/>
          <a:ext cx="0" cy="0"/>
          <a:chOff x="0" y="0"/>
          <a:chExt cx="0" cy="0"/>
        </a:xfrm>
      </p:grpSpPr>
      <p:sp>
        <p:nvSpPr>
          <p:cNvPr id="395" name="Google Shape;395;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96" name="Google Shape;396;p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397" name="Google Shape;397;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8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8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8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81.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81.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8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81.xml"/><Relationship Id="rId6" Type="http://schemas.openxmlformats.org/officeDocument/2006/relationships/image" Target="../media/image17.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8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8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4.xml"/><Relationship Id="rId1" Type="http://schemas.openxmlformats.org/officeDocument/2006/relationships/slideLayout" Target="../slideLayouts/slideLayout81.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81.xml"/><Relationship Id="rId5" Type="http://schemas.openxmlformats.org/officeDocument/2006/relationships/image" Target="../media/image59.jpe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81.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8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8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8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hyperlink" Target="https://go.climatecentral.org/floodvis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1.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01"/>
          <p:cNvSpPr txBox="1">
            <a:spLocks noGrp="1"/>
          </p:cNvSpPr>
          <p:nvPr>
            <p:ph type="ctrTitle"/>
          </p:nvPr>
        </p:nvSpPr>
        <p:spPr>
          <a:xfrm>
            <a:off x="1321500" y="1141225"/>
            <a:ext cx="6679500" cy="17841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lt1"/>
              </a:buClr>
              <a:buSzPct val="121257"/>
              <a:buFont typeface="Arial"/>
              <a:buNone/>
            </a:pPr>
            <a:endParaRPr sz="3711"/>
          </a:p>
          <a:p>
            <a:pPr marL="0" lvl="0" indent="0" algn="ctr" rtl="0">
              <a:lnSpc>
                <a:spcPct val="90000"/>
              </a:lnSpc>
              <a:spcBef>
                <a:spcPts val="0"/>
              </a:spcBef>
              <a:spcAft>
                <a:spcPts val="0"/>
              </a:spcAft>
              <a:buClr>
                <a:schemeClr val="lt1"/>
              </a:buClr>
              <a:buSzPct val="121257"/>
              <a:buFont typeface="Arial"/>
              <a:buNone/>
            </a:pPr>
            <a:endParaRPr sz="3711"/>
          </a:p>
          <a:p>
            <a:pPr marL="0" lvl="0" indent="0" algn="ctr" rtl="0">
              <a:lnSpc>
                <a:spcPct val="115000"/>
              </a:lnSpc>
              <a:spcBef>
                <a:spcPts val="0"/>
              </a:spcBef>
              <a:spcAft>
                <a:spcPts val="0"/>
              </a:spcAft>
              <a:buClr>
                <a:schemeClr val="dk1"/>
              </a:buClr>
              <a:buSzPct val="50000"/>
              <a:buFont typeface="Arial"/>
              <a:buNone/>
            </a:pPr>
            <a:r>
              <a:rPr lang="en" sz="2200"/>
              <a:t>Tools for Assessing, Communicating, and Responding to Sea Level Rise and Coastal Flood Risk</a:t>
            </a:r>
            <a:endParaRPr sz="2200"/>
          </a:p>
          <a:p>
            <a:pPr marL="0" lvl="0" indent="0" algn="ctr" rtl="0">
              <a:lnSpc>
                <a:spcPct val="90000"/>
              </a:lnSpc>
              <a:spcBef>
                <a:spcPts val="0"/>
              </a:spcBef>
              <a:spcAft>
                <a:spcPts val="0"/>
              </a:spcAft>
              <a:buClr>
                <a:schemeClr val="lt1"/>
              </a:buClr>
              <a:buSzPct val="121257"/>
              <a:buFont typeface="Arial"/>
              <a:buNone/>
            </a:pPr>
            <a:endParaRPr sz="3711"/>
          </a:p>
          <a:p>
            <a:pPr marL="0" lvl="0" indent="0" algn="ctr" rtl="0">
              <a:lnSpc>
                <a:spcPct val="90000"/>
              </a:lnSpc>
              <a:spcBef>
                <a:spcPts val="0"/>
              </a:spcBef>
              <a:spcAft>
                <a:spcPts val="0"/>
              </a:spcAft>
              <a:buClr>
                <a:schemeClr val="lt1"/>
              </a:buClr>
              <a:buSzPct val="198529"/>
              <a:buFont typeface="Arial"/>
              <a:buNone/>
            </a:pPr>
            <a:endParaRPr sz="2266"/>
          </a:p>
          <a:p>
            <a:pPr marL="0" lvl="0" indent="0" algn="ctr" rtl="0">
              <a:lnSpc>
                <a:spcPct val="90000"/>
              </a:lnSpc>
              <a:spcBef>
                <a:spcPts val="0"/>
              </a:spcBef>
              <a:spcAft>
                <a:spcPts val="0"/>
              </a:spcAft>
              <a:buClr>
                <a:schemeClr val="lt1"/>
              </a:buClr>
              <a:buSzPct val="146738"/>
              <a:buFont typeface="Arial"/>
              <a:buNone/>
            </a:pPr>
            <a:endParaRPr sz="3066"/>
          </a:p>
        </p:txBody>
      </p:sp>
      <p:sp>
        <p:nvSpPr>
          <p:cNvPr id="473" name="Google Shape;473;p101"/>
          <p:cNvSpPr txBox="1">
            <a:spLocks noGrp="1"/>
          </p:cNvSpPr>
          <p:nvPr>
            <p:ph type="subTitle" idx="1"/>
          </p:nvPr>
        </p:nvSpPr>
        <p:spPr>
          <a:xfrm>
            <a:off x="1143000" y="3284800"/>
            <a:ext cx="6858000" cy="256200"/>
          </a:xfrm>
          <a:prstGeom prst="rect">
            <a:avLst/>
          </a:prstGeom>
          <a:noFill/>
          <a:ln>
            <a:noFill/>
          </a:ln>
        </p:spPr>
        <p:txBody>
          <a:bodyPr spcFirstLastPara="1" wrap="square" lIns="68575" tIns="34275" rIns="68575" bIns="34275" anchor="ctr" anchorCtr="0">
            <a:normAutofit fontScale="62500" lnSpcReduction="20000"/>
          </a:bodyPr>
          <a:lstStyle/>
          <a:p>
            <a:pPr marL="0" lvl="0" indent="0" algn="ctr" rtl="0">
              <a:lnSpc>
                <a:spcPct val="90000"/>
              </a:lnSpc>
              <a:spcBef>
                <a:spcPts val="0"/>
              </a:spcBef>
              <a:spcAft>
                <a:spcPts val="0"/>
              </a:spcAft>
              <a:buClr>
                <a:schemeClr val="lt1"/>
              </a:buClr>
              <a:buSzPct val="173076"/>
              <a:buFont typeface="Arial"/>
              <a:buNone/>
            </a:pPr>
            <a:r>
              <a:rPr lang="en" sz="2600" b="1">
                <a:solidFill>
                  <a:schemeClr val="lt1"/>
                </a:solidFill>
                <a:latin typeface="Arial"/>
                <a:ea typeface="Arial"/>
                <a:cs typeface="Arial"/>
                <a:sym typeface="Arial"/>
              </a:rPr>
              <a:t>March 19, 2025</a:t>
            </a:r>
            <a:endParaRPr sz="2300"/>
          </a:p>
        </p:txBody>
      </p:sp>
      <p:pic>
        <p:nvPicPr>
          <p:cNvPr id="474" name="Google Shape;474;p101" title="ClimateCentral_Logo_Horizontal_CMYK.png"/>
          <p:cNvPicPr preferRelativeResize="0"/>
          <p:nvPr/>
        </p:nvPicPr>
        <p:blipFill>
          <a:blip r:embed="rId3">
            <a:alphaModFix/>
          </a:blip>
          <a:stretch>
            <a:fillRect/>
          </a:stretch>
        </p:blipFill>
        <p:spPr>
          <a:xfrm>
            <a:off x="1165575" y="472475"/>
            <a:ext cx="6991350" cy="885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39" name="Google Shape;539;p11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3" cy="51434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1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45" name="Google Shape;545;p11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1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51" name="Google Shape;551;p11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1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57" name="Google Shape;557;p11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3" cy="51434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1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63" name="Google Shape;563;p1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1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69" name="Google Shape;569;p1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1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75" name="Google Shape;575;p1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3" cy="51434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1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81" name="Google Shape;581;p1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3" cy="51434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1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87" name="Google Shape;587;p1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1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93" name="Google Shape;593;p1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102" title="pexels-pixabay-76969.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3" cy="1513801"/>
          </a:xfrm>
          <a:prstGeom prst="rect">
            <a:avLst/>
          </a:prstGeom>
          <a:noFill/>
          <a:ln>
            <a:noFill/>
          </a:ln>
        </p:spPr>
      </p:pic>
      <p:sp>
        <p:nvSpPr>
          <p:cNvPr id="480" name="Google Shape;480;p102"/>
          <p:cNvSpPr txBox="1">
            <a:spLocks noGrp="1"/>
          </p:cNvSpPr>
          <p:nvPr>
            <p:ph type="title"/>
          </p:nvPr>
        </p:nvSpPr>
        <p:spPr>
          <a:xfrm>
            <a:off x="628650" y="1513801"/>
            <a:ext cx="7886700" cy="884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Helvetica Neue"/>
              <a:buNone/>
            </a:pPr>
            <a:r>
              <a:rPr lang="en" sz="2800">
                <a:solidFill>
                  <a:schemeClr val="accent5"/>
                </a:solidFill>
              </a:rPr>
              <a:t>A Little About Climate Central </a:t>
            </a:r>
            <a:endParaRPr sz="1100">
              <a:solidFill>
                <a:schemeClr val="accent5"/>
              </a:solidFill>
            </a:endParaRPr>
          </a:p>
        </p:txBody>
      </p:sp>
      <p:sp>
        <p:nvSpPr>
          <p:cNvPr id="481" name="Google Shape;481;p102"/>
          <p:cNvSpPr txBox="1">
            <a:spLocks noGrp="1"/>
          </p:cNvSpPr>
          <p:nvPr>
            <p:ph type="body" idx="1"/>
          </p:nvPr>
        </p:nvSpPr>
        <p:spPr>
          <a:xfrm>
            <a:off x="628650" y="2322050"/>
            <a:ext cx="7886700" cy="2109000"/>
          </a:xfrm>
          <a:prstGeom prst="rect">
            <a:avLst/>
          </a:prstGeom>
          <a:noFill/>
          <a:ln>
            <a:noFill/>
          </a:ln>
        </p:spPr>
        <p:txBody>
          <a:bodyPr spcFirstLastPara="1" wrap="square" lIns="68575" tIns="34275" rIns="68575" bIns="34275" anchor="t" anchorCtr="0">
            <a:normAutofit fontScale="62500" lnSpcReduction="20000"/>
          </a:bodyPr>
          <a:lstStyle/>
          <a:p>
            <a:pPr marL="457200" lvl="0" indent="-343852" algn="l" rtl="0">
              <a:lnSpc>
                <a:spcPct val="100000"/>
              </a:lnSpc>
              <a:spcBef>
                <a:spcPts val="0"/>
              </a:spcBef>
              <a:spcAft>
                <a:spcPts val="0"/>
              </a:spcAft>
              <a:buClr>
                <a:schemeClr val="dk1"/>
              </a:buClr>
              <a:buSzPct val="100000"/>
              <a:buChar char="-"/>
            </a:pPr>
            <a:r>
              <a:rPr lang="en" sz="3300">
                <a:solidFill>
                  <a:schemeClr val="dk1"/>
                </a:solidFill>
              </a:rPr>
              <a:t>We use science, big data, and technology to generate thousands of local storylines and compelling visuals that </a:t>
            </a:r>
            <a:r>
              <a:rPr lang="en" sz="3300" b="1">
                <a:solidFill>
                  <a:schemeClr val="dk1"/>
                </a:solidFill>
              </a:rPr>
              <a:t>make climate change personal</a:t>
            </a:r>
            <a:r>
              <a:rPr lang="en" sz="3300">
                <a:solidFill>
                  <a:schemeClr val="dk1"/>
                </a:solidFill>
              </a:rPr>
              <a:t> and </a:t>
            </a:r>
            <a:r>
              <a:rPr lang="en" sz="3300" b="1">
                <a:solidFill>
                  <a:schemeClr val="dk1"/>
                </a:solidFill>
              </a:rPr>
              <a:t>show what can be done about it</a:t>
            </a:r>
            <a:endParaRPr sz="3300" b="1">
              <a:solidFill>
                <a:schemeClr val="dk1"/>
              </a:solidFill>
            </a:endParaRPr>
          </a:p>
          <a:p>
            <a:pPr marL="457200" lvl="0" indent="0" algn="l" rtl="0">
              <a:lnSpc>
                <a:spcPct val="100000"/>
              </a:lnSpc>
              <a:spcBef>
                <a:spcPts val="0"/>
              </a:spcBef>
              <a:spcAft>
                <a:spcPts val="0"/>
              </a:spcAft>
              <a:buNone/>
            </a:pPr>
            <a:endParaRPr sz="1250">
              <a:solidFill>
                <a:schemeClr val="dk1"/>
              </a:solidFill>
            </a:endParaRPr>
          </a:p>
          <a:p>
            <a:pPr marL="457200" lvl="0" indent="-343852" algn="l" rtl="0">
              <a:lnSpc>
                <a:spcPct val="100000"/>
              </a:lnSpc>
              <a:spcBef>
                <a:spcPts val="800"/>
              </a:spcBef>
              <a:spcAft>
                <a:spcPts val="0"/>
              </a:spcAft>
              <a:buClr>
                <a:schemeClr val="dk1"/>
              </a:buClr>
              <a:buSzPct val="100000"/>
              <a:buChar char="-"/>
            </a:pPr>
            <a:r>
              <a:rPr lang="en" sz="3300">
                <a:solidFill>
                  <a:schemeClr val="dk1"/>
                </a:solidFill>
              </a:rPr>
              <a:t>We are </a:t>
            </a:r>
            <a:r>
              <a:rPr lang="en" sz="3300" b="1">
                <a:solidFill>
                  <a:schemeClr val="dk1"/>
                </a:solidFill>
              </a:rPr>
              <a:t>non-profit</a:t>
            </a:r>
            <a:r>
              <a:rPr lang="en" sz="3300">
                <a:solidFill>
                  <a:schemeClr val="dk1"/>
                </a:solidFill>
              </a:rPr>
              <a:t>, </a:t>
            </a:r>
            <a:r>
              <a:rPr lang="en" sz="3300" b="1">
                <a:solidFill>
                  <a:schemeClr val="dk1"/>
                </a:solidFill>
              </a:rPr>
              <a:t>non-partisan</a:t>
            </a:r>
            <a:r>
              <a:rPr lang="en" sz="3300">
                <a:solidFill>
                  <a:schemeClr val="dk1"/>
                </a:solidFill>
              </a:rPr>
              <a:t>, </a:t>
            </a:r>
            <a:r>
              <a:rPr lang="en" sz="3300" b="1">
                <a:solidFill>
                  <a:schemeClr val="dk1"/>
                </a:solidFill>
              </a:rPr>
              <a:t>non-advocacy</a:t>
            </a:r>
            <a:endParaRPr sz="3300" b="1">
              <a:solidFill>
                <a:schemeClr val="dk1"/>
              </a:solidFill>
            </a:endParaRPr>
          </a:p>
          <a:p>
            <a:pPr marL="457200" lvl="0" indent="0" algn="l" rtl="0">
              <a:lnSpc>
                <a:spcPct val="100000"/>
              </a:lnSpc>
              <a:spcBef>
                <a:spcPts val="800"/>
              </a:spcBef>
              <a:spcAft>
                <a:spcPts val="0"/>
              </a:spcAft>
              <a:buNone/>
            </a:pPr>
            <a:endParaRPr sz="1250">
              <a:solidFill>
                <a:schemeClr val="dk1"/>
              </a:solidFill>
            </a:endParaRPr>
          </a:p>
          <a:p>
            <a:pPr marL="457200" lvl="0" indent="-343852" algn="l" rtl="0">
              <a:lnSpc>
                <a:spcPct val="100000"/>
              </a:lnSpc>
              <a:spcBef>
                <a:spcPts val="800"/>
              </a:spcBef>
              <a:spcAft>
                <a:spcPts val="0"/>
              </a:spcAft>
              <a:buClr>
                <a:schemeClr val="dk1"/>
              </a:buClr>
              <a:buSzPct val="100000"/>
              <a:buChar char="-"/>
            </a:pPr>
            <a:r>
              <a:rPr lang="en" sz="3300">
                <a:solidFill>
                  <a:schemeClr val="dk1"/>
                </a:solidFill>
              </a:rPr>
              <a:t>We provide </a:t>
            </a:r>
            <a:r>
              <a:rPr lang="en" sz="3300" b="1">
                <a:solidFill>
                  <a:schemeClr val="dk1"/>
                </a:solidFill>
              </a:rPr>
              <a:t>localized</a:t>
            </a:r>
            <a:r>
              <a:rPr lang="en" sz="3300">
                <a:solidFill>
                  <a:schemeClr val="dk1"/>
                </a:solidFill>
              </a:rPr>
              <a:t> and </a:t>
            </a:r>
            <a:r>
              <a:rPr lang="en" sz="3300" b="1">
                <a:solidFill>
                  <a:schemeClr val="dk1"/>
                </a:solidFill>
              </a:rPr>
              <a:t>evidence-based information</a:t>
            </a:r>
            <a:r>
              <a:rPr lang="en" sz="3300">
                <a:solidFill>
                  <a:schemeClr val="dk1"/>
                </a:solidFill>
              </a:rPr>
              <a:t> on </a:t>
            </a:r>
            <a:r>
              <a:rPr lang="en" sz="3300" b="1">
                <a:solidFill>
                  <a:schemeClr val="dk1"/>
                </a:solidFill>
              </a:rPr>
              <a:t>climate science, impacts, &amp; solutions</a:t>
            </a:r>
            <a:r>
              <a:rPr lang="en" sz="3300">
                <a:solidFill>
                  <a:schemeClr val="dk1"/>
                </a:solidFill>
              </a:rPr>
              <a:t> </a:t>
            </a:r>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1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99" name="Google Shape;599;p1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3" cy="514349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1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605" name="Google Shape;605;p12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1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611" name="Google Shape;611;p1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1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617" name="Google Shape;617;p1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3" cy="514349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1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623" name="Google Shape;623;p1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3" cy="51434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1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629" name="Google Shape;629;p1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3" cy="514349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1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635" name="Google Shape;635;p12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1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641" name="Google Shape;641;p12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3" cy="514349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1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647" name="Google Shape;647;p1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3" cy="51434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1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653" name="Google Shape;653;p1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103"/>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Climate Matters Program</a:t>
            </a:r>
            <a:endParaRPr/>
          </a:p>
        </p:txBody>
      </p:sp>
      <p:pic>
        <p:nvPicPr>
          <p:cNvPr id="487" name="Google Shape;487;p10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667400" y="2706900"/>
            <a:ext cx="4246949" cy="2388901"/>
          </a:xfrm>
          <a:prstGeom prst="rect">
            <a:avLst/>
          </a:prstGeom>
          <a:noFill/>
          <a:ln>
            <a:noFill/>
          </a:ln>
        </p:spPr>
      </p:pic>
      <p:pic>
        <p:nvPicPr>
          <p:cNvPr id="488" name="Google Shape;488;p10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400" y="941525"/>
            <a:ext cx="3878525" cy="2181670"/>
          </a:xfrm>
          <a:prstGeom prst="rect">
            <a:avLst/>
          </a:prstGeom>
          <a:noFill/>
          <a:ln>
            <a:noFill/>
          </a:ln>
        </p:spPr>
      </p:pic>
      <p:pic>
        <p:nvPicPr>
          <p:cNvPr id="489" name="Google Shape;489;p10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66775" y="3307395"/>
            <a:ext cx="3049786" cy="1715504"/>
          </a:xfrm>
          <a:prstGeom prst="rect">
            <a:avLst/>
          </a:prstGeom>
          <a:noFill/>
          <a:ln>
            <a:noFill/>
          </a:ln>
        </p:spPr>
      </p:pic>
      <p:pic>
        <p:nvPicPr>
          <p:cNvPr id="490" name="Google Shape;490;p10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049850" y="552000"/>
            <a:ext cx="2867510" cy="1612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30"/>
          <p:cNvSpPr txBox="1">
            <a:spLocks noGrp="1"/>
          </p:cNvSpPr>
          <p:nvPr>
            <p:ph type="ctrTitle"/>
          </p:nvPr>
        </p:nvSpPr>
        <p:spPr>
          <a:xfrm>
            <a:off x="1232250" y="1154375"/>
            <a:ext cx="6679500" cy="17841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lt1"/>
              </a:buClr>
              <a:buSzPct val="121257"/>
              <a:buFont typeface="Arial"/>
              <a:buNone/>
            </a:pPr>
            <a:endParaRPr sz="3711"/>
          </a:p>
          <a:p>
            <a:pPr marL="0" lvl="0" indent="0" algn="ctr" rtl="0">
              <a:lnSpc>
                <a:spcPct val="90000"/>
              </a:lnSpc>
              <a:spcBef>
                <a:spcPts val="0"/>
              </a:spcBef>
              <a:spcAft>
                <a:spcPts val="0"/>
              </a:spcAft>
              <a:buClr>
                <a:schemeClr val="lt1"/>
              </a:buClr>
              <a:buSzPct val="206632"/>
              <a:buFont typeface="Arial"/>
              <a:buNone/>
            </a:pPr>
            <a:endParaRPr sz="2177"/>
          </a:p>
          <a:p>
            <a:pPr marL="0" lvl="0" indent="0" algn="ctr" rtl="0">
              <a:lnSpc>
                <a:spcPct val="90000"/>
              </a:lnSpc>
              <a:spcBef>
                <a:spcPts val="0"/>
              </a:spcBef>
              <a:spcAft>
                <a:spcPts val="0"/>
              </a:spcAft>
              <a:buClr>
                <a:schemeClr val="lt1"/>
              </a:buClr>
              <a:buSzPct val="121257"/>
              <a:buFont typeface="Arial"/>
              <a:buNone/>
            </a:pPr>
            <a:endParaRPr sz="3711"/>
          </a:p>
          <a:p>
            <a:pPr marL="0" lvl="0" indent="0" algn="ctr" rtl="0">
              <a:lnSpc>
                <a:spcPct val="90000"/>
              </a:lnSpc>
              <a:spcBef>
                <a:spcPts val="0"/>
              </a:spcBef>
              <a:spcAft>
                <a:spcPts val="0"/>
              </a:spcAft>
              <a:buClr>
                <a:schemeClr val="lt1"/>
              </a:buClr>
              <a:buSzPct val="121257"/>
              <a:buFont typeface="Arial"/>
              <a:buNone/>
            </a:pPr>
            <a:endParaRPr sz="3711"/>
          </a:p>
          <a:p>
            <a:pPr marL="0" lvl="0" indent="0" algn="ctr" rtl="0">
              <a:lnSpc>
                <a:spcPct val="90000"/>
              </a:lnSpc>
              <a:spcBef>
                <a:spcPts val="0"/>
              </a:spcBef>
              <a:spcAft>
                <a:spcPts val="0"/>
              </a:spcAft>
              <a:buClr>
                <a:schemeClr val="lt1"/>
              </a:buClr>
              <a:buSzPct val="198529"/>
              <a:buFont typeface="Arial"/>
              <a:buNone/>
            </a:pPr>
            <a:r>
              <a:rPr lang="en" sz="2266"/>
              <a:t>If you can see the future, you can shape the future</a:t>
            </a:r>
            <a:endParaRPr sz="2266"/>
          </a:p>
          <a:p>
            <a:pPr marL="0" lvl="0" indent="0" algn="ctr" rtl="0">
              <a:lnSpc>
                <a:spcPct val="90000"/>
              </a:lnSpc>
              <a:spcBef>
                <a:spcPts val="0"/>
              </a:spcBef>
              <a:spcAft>
                <a:spcPts val="0"/>
              </a:spcAft>
              <a:buClr>
                <a:schemeClr val="lt1"/>
              </a:buClr>
              <a:buSzPct val="146738"/>
              <a:buFont typeface="Arial"/>
              <a:buNone/>
            </a:pPr>
            <a:endParaRPr sz="3066"/>
          </a:p>
        </p:txBody>
      </p:sp>
      <p:pic>
        <p:nvPicPr>
          <p:cNvPr id="659" name="Google Shape;659;p130" title="CC_FV_Logo_registered.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65713" y="658375"/>
            <a:ext cx="7683517" cy="19133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1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7713" y="1340200"/>
            <a:ext cx="4289124" cy="3216850"/>
          </a:xfrm>
          <a:prstGeom prst="rect">
            <a:avLst/>
          </a:prstGeom>
          <a:noFill/>
          <a:ln>
            <a:noFill/>
          </a:ln>
        </p:spPr>
      </p:pic>
      <p:pic>
        <p:nvPicPr>
          <p:cNvPr id="665" name="Google Shape;665;p13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239538" y="2483985"/>
            <a:ext cx="3086725" cy="2073089"/>
          </a:xfrm>
          <a:prstGeom prst="rect">
            <a:avLst/>
          </a:prstGeom>
          <a:noFill/>
          <a:ln>
            <a:noFill/>
          </a:ln>
        </p:spPr>
      </p:pic>
      <p:pic>
        <p:nvPicPr>
          <p:cNvPr id="666" name="Google Shape;666;p1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39550" y="445024"/>
            <a:ext cx="3086725" cy="1913972"/>
          </a:xfrm>
          <a:prstGeom prst="rect">
            <a:avLst/>
          </a:prstGeom>
          <a:noFill/>
          <a:ln>
            <a:noFill/>
          </a:ln>
        </p:spPr>
      </p:pic>
      <p:sp>
        <p:nvSpPr>
          <p:cNvPr id="667" name="Google Shape;667;p1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FloodVision</a:t>
            </a:r>
            <a:r>
              <a:rPr lang="en" baseline="30000"/>
              <a:t>Ⓡ</a:t>
            </a:r>
            <a:endParaRPr baseline="30000"/>
          </a:p>
        </p:txBody>
      </p:sp>
      <p:pic>
        <p:nvPicPr>
          <p:cNvPr id="668" name="Google Shape;668;p13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296613" y="4802573"/>
            <a:ext cx="1634350" cy="122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13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96613" y="4802573"/>
            <a:ext cx="1634350" cy="122900"/>
          </a:xfrm>
          <a:prstGeom prst="rect">
            <a:avLst/>
          </a:prstGeom>
          <a:noFill/>
          <a:ln>
            <a:noFill/>
          </a:ln>
        </p:spPr>
      </p:pic>
      <p:pic>
        <p:nvPicPr>
          <p:cNvPr id="674" name="Google Shape;674;p13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30088" y="59875"/>
            <a:ext cx="7083825" cy="4703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FloodVision</a:t>
            </a:r>
            <a:r>
              <a:rPr lang="en" baseline="30000"/>
              <a:t>Ⓡ</a:t>
            </a:r>
            <a:endParaRPr baseline="30000"/>
          </a:p>
        </p:txBody>
      </p:sp>
      <p:pic>
        <p:nvPicPr>
          <p:cNvPr id="680" name="Google Shape;680;p13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96613" y="4802573"/>
            <a:ext cx="1634350" cy="122900"/>
          </a:xfrm>
          <a:prstGeom prst="rect">
            <a:avLst/>
          </a:prstGeom>
          <a:noFill/>
          <a:ln>
            <a:noFill/>
          </a:ln>
        </p:spPr>
      </p:pic>
      <p:pic>
        <p:nvPicPr>
          <p:cNvPr id="681" name="Google Shape;681;p133" title="DJI_0037.jp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74875" y="2639454"/>
            <a:ext cx="2949724" cy="1964559"/>
          </a:xfrm>
          <a:prstGeom prst="rect">
            <a:avLst/>
          </a:prstGeom>
          <a:noFill/>
          <a:ln>
            <a:noFill/>
          </a:ln>
        </p:spPr>
      </p:pic>
      <p:pic>
        <p:nvPicPr>
          <p:cNvPr id="682" name="Google Shape;682;p133" title="_94A9574-2.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74868" y="539488"/>
            <a:ext cx="2949729" cy="1967446"/>
          </a:xfrm>
          <a:prstGeom prst="rect">
            <a:avLst/>
          </a:prstGeom>
          <a:noFill/>
          <a:ln>
            <a:noFill/>
          </a:ln>
        </p:spPr>
      </p:pic>
      <p:pic>
        <p:nvPicPr>
          <p:cNvPr id="683" name="Google Shape;683;p133" title="_94A9590-2.jp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58400" y="1369063"/>
            <a:ext cx="4850063" cy="32349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1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FloodVision</a:t>
            </a:r>
            <a:r>
              <a:rPr lang="en" baseline="30000"/>
              <a:t>Ⓡ</a:t>
            </a:r>
            <a:endParaRPr baseline="30000"/>
          </a:p>
        </p:txBody>
      </p:sp>
      <p:sp>
        <p:nvSpPr>
          <p:cNvPr id="689" name="Google Shape;689;p134"/>
          <p:cNvSpPr txBox="1">
            <a:spLocks noGrp="1"/>
          </p:cNvSpPr>
          <p:nvPr>
            <p:ph type="body" idx="1"/>
          </p:nvPr>
        </p:nvSpPr>
        <p:spPr>
          <a:xfrm>
            <a:off x="311700" y="1381075"/>
            <a:ext cx="2715000" cy="307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High quality </a:t>
            </a:r>
            <a:r>
              <a:rPr lang="en"/>
              <a:t>entry</a:t>
            </a:r>
            <a:r>
              <a:rPr lang="en" sz="1800"/>
              <a:t>-floor elevation data for quantitative flood risk assessments</a:t>
            </a:r>
            <a:endParaRPr sz="1800"/>
          </a:p>
          <a:p>
            <a:pPr marL="457200" lvl="0" indent="-342900" algn="l" rtl="0">
              <a:spcBef>
                <a:spcPts val="0"/>
              </a:spcBef>
              <a:spcAft>
                <a:spcPts val="0"/>
              </a:spcAft>
              <a:buSzPts val="1800"/>
              <a:buChar char="●"/>
            </a:pPr>
            <a:r>
              <a:rPr lang="en" sz="1800"/>
              <a:t>Photorealistic flood visualizations for effective risk communication</a:t>
            </a:r>
            <a:endParaRPr sz="1800"/>
          </a:p>
        </p:txBody>
      </p:sp>
      <p:pic>
        <p:nvPicPr>
          <p:cNvPr id="690" name="Google Shape;690;p1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54775" y="1457800"/>
            <a:ext cx="5185325" cy="2916751"/>
          </a:xfrm>
          <a:prstGeom prst="rect">
            <a:avLst/>
          </a:prstGeom>
          <a:noFill/>
          <a:ln>
            <a:noFill/>
          </a:ln>
        </p:spPr>
      </p:pic>
      <p:pic>
        <p:nvPicPr>
          <p:cNvPr id="691" name="Google Shape;691;p1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296613" y="4802573"/>
            <a:ext cx="1634350" cy="122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35"/>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7" name="Google Shape;697;p1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51435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36"/>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3" name="Google Shape;703;p1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5" cy="5143500"/>
          </a:xfrm>
          <a:prstGeom prst="rect">
            <a:avLst/>
          </a:prstGeom>
          <a:noFill/>
          <a:ln>
            <a:noFill/>
          </a:ln>
        </p:spPr>
      </p:pic>
      <p:sp>
        <p:nvSpPr>
          <p:cNvPr id="704" name="Google Shape;704;p136"/>
          <p:cNvSpPr txBox="1"/>
          <p:nvPr/>
        </p:nvSpPr>
        <p:spPr>
          <a:xfrm>
            <a:off x="7942198" y="4754650"/>
            <a:ext cx="1122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CCCCCC"/>
                </a:solidFill>
              </a:rPr>
              <a:t>SIMULATION</a:t>
            </a:r>
            <a:endParaRPr sz="1200">
              <a:solidFill>
                <a:srgbClr val="CCCCCC"/>
              </a:solidFil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1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39001" y="4879548"/>
            <a:ext cx="1634350" cy="122900"/>
          </a:xfrm>
          <a:prstGeom prst="rect">
            <a:avLst/>
          </a:prstGeom>
          <a:noFill/>
          <a:ln>
            <a:noFill/>
          </a:ln>
        </p:spPr>
      </p:pic>
      <p:sp>
        <p:nvSpPr>
          <p:cNvPr id="710" name="Google Shape;710;p137"/>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41666"/>
              <a:buNone/>
            </a:pPr>
            <a:r>
              <a:rPr lang="en" sz="2400" b="1"/>
              <a:t>Edge of America (EOA) Tour: </a:t>
            </a:r>
            <a:endParaRPr sz="2400" b="1"/>
          </a:p>
          <a:p>
            <a:pPr marL="0" lvl="0" indent="0" algn="l" rtl="0">
              <a:lnSpc>
                <a:spcPct val="100000"/>
              </a:lnSpc>
              <a:spcBef>
                <a:spcPts val="0"/>
              </a:spcBef>
              <a:spcAft>
                <a:spcPts val="0"/>
              </a:spcAft>
              <a:buSzPct val="41666"/>
              <a:buNone/>
            </a:pPr>
            <a:r>
              <a:rPr lang="en" sz="2400" b="1"/>
              <a:t>Groundbreaking Expedition from Maine to Texas</a:t>
            </a:r>
            <a:endParaRPr sz="2400" b="1"/>
          </a:p>
        </p:txBody>
      </p:sp>
      <p:pic>
        <p:nvPicPr>
          <p:cNvPr id="711" name="Google Shape;711;p1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718900" y="2060472"/>
            <a:ext cx="4001060" cy="2428371"/>
          </a:xfrm>
          <a:prstGeom prst="rect">
            <a:avLst/>
          </a:prstGeom>
          <a:noFill/>
          <a:ln>
            <a:noFill/>
          </a:ln>
        </p:spPr>
      </p:pic>
      <p:pic>
        <p:nvPicPr>
          <p:cNvPr id="712" name="Google Shape;712;p13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28450" y="1142150"/>
            <a:ext cx="4088299" cy="2488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1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39001" y="4879548"/>
            <a:ext cx="1634350" cy="122900"/>
          </a:xfrm>
          <a:prstGeom prst="rect">
            <a:avLst/>
          </a:prstGeom>
          <a:noFill/>
          <a:ln>
            <a:noFill/>
          </a:ln>
        </p:spPr>
      </p:pic>
      <p:pic>
        <p:nvPicPr>
          <p:cNvPr id="718" name="Google Shape;718;p13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0" cy="51435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39"/>
          <p:cNvSpPr/>
          <p:nvPr/>
        </p:nvSpPr>
        <p:spPr>
          <a:xfrm>
            <a:off x="0" y="0"/>
            <a:ext cx="3044400" cy="115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4" name="Google Shape;724;p139"/>
          <p:cNvSpPr txBox="1">
            <a:spLocks noGrp="1"/>
          </p:cNvSpPr>
          <p:nvPr>
            <p:ph type="title"/>
          </p:nvPr>
        </p:nvSpPr>
        <p:spPr>
          <a:xfrm>
            <a:off x="233775" y="115500"/>
            <a:ext cx="2691900" cy="8886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1800"/>
              <a:t>EOA Tour: What We Learned Along the Way</a:t>
            </a:r>
            <a:endParaRPr sz="1800"/>
          </a:p>
        </p:txBody>
      </p:sp>
      <p:sp>
        <p:nvSpPr>
          <p:cNvPr id="725" name="Google Shape;725;p139"/>
          <p:cNvSpPr txBox="1">
            <a:spLocks noGrp="1"/>
          </p:cNvSpPr>
          <p:nvPr>
            <p:ph type="body" idx="1"/>
          </p:nvPr>
        </p:nvSpPr>
        <p:spPr>
          <a:xfrm>
            <a:off x="157575" y="1224650"/>
            <a:ext cx="2691900" cy="3401700"/>
          </a:xfrm>
          <a:prstGeom prst="rect">
            <a:avLst/>
          </a:prstGeom>
        </p:spPr>
        <p:txBody>
          <a:bodyPr spcFirstLastPara="1" wrap="square" lIns="68575" tIns="68575" rIns="68575" bIns="68575" anchor="t" anchorCtr="0">
            <a:normAutofit lnSpcReduction="10000"/>
          </a:bodyPr>
          <a:lstStyle/>
          <a:p>
            <a:pPr marL="457200" lvl="0" indent="-317500" algn="l" rtl="0">
              <a:spcBef>
                <a:spcPts val="0"/>
              </a:spcBef>
              <a:spcAft>
                <a:spcPts val="0"/>
              </a:spcAft>
              <a:buClr>
                <a:schemeClr val="dk1"/>
              </a:buClr>
              <a:buSzPts val="1400"/>
              <a:buChar char="-"/>
            </a:pPr>
            <a:r>
              <a:rPr lang="en" sz="1400">
                <a:solidFill>
                  <a:schemeClr val="dk1"/>
                </a:solidFill>
              </a:rPr>
              <a:t>Land use decisions in the U.S. are</a:t>
            </a:r>
            <a:r>
              <a:rPr lang="en" sz="1400" b="1">
                <a:solidFill>
                  <a:schemeClr val="dk1"/>
                </a:solidFill>
              </a:rPr>
              <a:t> made at the local level </a:t>
            </a:r>
            <a:endParaRPr sz="1400" b="1">
              <a:solidFill>
                <a:schemeClr val="dk1"/>
              </a:solidFill>
            </a:endParaRPr>
          </a:p>
          <a:p>
            <a:pPr marL="0" lvl="0" indent="0" algn="l" rtl="0">
              <a:spcBef>
                <a:spcPts val="0"/>
              </a:spcBef>
              <a:spcAft>
                <a:spcPts val="0"/>
              </a:spcAft>
              <a:buNone/>
            </a:pPr>
            <a:endParaRPr sz="600" b="1">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State and local government officials, NGOs, and concerned community members need</a:t>
            </a:r>
            <a:r>
              <a:rPr lang="en" sz="1400" b="1">
                <a:solidFill>
                  <a:schemeClr val="dk1"/>
                </a:solidFill>
              </a:rPr>
              <a:t> accessible visualizations to communicate flood risk</a:t>
            </a:r>
            <a:endParaRPr sz="1400" b="1">
              <a:solidFill>
                <a:schemeClr val="dk1"/>
              </a:solidFill>
            </a:endParaRPr>
          </a:p>
          <a:p>
            <a:pPr marL="0" lvl="0" indent="0" algn="l" rtl="0">
              <a:spcBef>
                <a:spcPts val="0"/>
              </a:spcBef>
              <a:spcAft>
                <a:spcPts val="0"/>
              </a:spcAft>
              <a:buNone/>
            </a:pPr>
            <a:endParaRPr sz="600" b="1">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The FloodRover vehicle itself is</a:t>
            </a:r>
            <a:r>
              <a:rPr lang="en" sz="1400" b="1">
                <a:solidFill>
                  <a:schemeClr val="dk1"/>
                </a:solidFill>
              </a:rPr>
              <a:t> a powerful communications tool </a:t>
            </a:r>
            <a:endParaRPr sz="1400" b="1">
              <a:solidFill>
                <a:schemeClr val="dk1"/>
              </a:solidFill>
            </a:endParaRPr>
          </a:p>
        </p:txBody>
      </p:sp>
      <p:pic>
        <p:nvPicPr>
          <p:cNvPr id="726" name="Google Shape;726;p1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71150" y="420950"/>
            <a:ext cx="2667592" cy="1882449"/>
          </a:xfrm>
          <a:prstGeom prst="rect">
            <a:avLst/>
          </a:prstGeom>
          <a:noFill/>
          <a:ln>
            <a:noFill/>
          </a:ln>
        </p:spPr>
      </p:pic>
      <p:pic>
        <p:nvPicPr>
          <p:cNvPr id="727" name="Google Shape;727;p13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79725" y="420951"/>
            <a:ext cx="2826977" cy="1882449"/>
          </a:xfrm>
          <a:prstGeom prst="rect">
            <a:avLst/>
          </a:prstGeom>
          <a:noFill/>
          <a:ln>
            <a:noFill/>
          </a:ln>
        </p:spPr>
      </p:pic>
      <p:pic>
        <p:nvPicPr>
          <p:cNvPr id="728" name="Google Shape;728;p13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495668" y="2388925"/>
            <a:ext cx="2062756" cy="2428851"/>
          </a:xfrm>
          <a:prstGeom prst="rect">
            <a:avLst/>
          </a:prstGeom>
          <a:noFill/>
          <a:ln>
            <a:noFill/>
          </a:ln>
        </p:spPr>
      </p:pic>
      <p:pic>
        <p:nvPicPr>
          <p:cNvPr id="729" name="Google Shape;729;p13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33334" y="2388925"/>
            <a:ext cx="3405414" cy="2428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0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t>Sea Level Rise Program</a:t>
            </a:r>
            <a:endParaRPr sz="2220"/>
          </a:p>
        </p:txBody>
      </p:sp>
      <p:pic>
        <p:nvPicPr>
          <p:cNvPr id="496" name="Google Shape;496;p1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5975" y="1520344"/>
            <a:ext cx="1914960" cy="1885556"/>
          </a:xfrm>
          <a:prstGeom prst="rect">
            <a:avLst/>
          </a:prstGeom>
          <a:noFill/>
          <a:ln>
            <a:noFill/>
          </a:ln>
        </p:spPr>
      </p:pic>
      <p:pic>
        <p:nvPicPr>
          <p:cNvPr id="497" name="Google Shape;497;p10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296613" y="4802573"/>
            <a:ext cx="1634350" cy="122900"/>
          </a:xfrm>
          <a:prstGeom prst="rect">
            <a:avLst/>
          </a:prstGeom>
          <a:noFill/>
          <a:ln>
            <a:noFill/>
          </a:ln>
        </p:spPr>
      </p:pic>
      <p:sp>
        <p:nvSpPr>
          <p:cNvPr id="498" name="Google Shape;498;p104"/>
          <p:cNvSpPr txBox="1">
            <a:spLocks noGrp="1"/>
          </p:cNvSpPr>
          <p:nvPr>
            <p:ph type="body" idx="1"/>
          </p:nvPr>
        </p:nvSpPr>
        <p:spPr>
          <a:xfrm>
            <a:off x="1423600" y="3561400"/>
            <a:ext cx="1968000" cy="5448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1200"/>
              </a:spcAft>
              <a:buNone/>
            </a:pPr>
            <a:r>
              <a:rPr lang="en">
                <a:solidFill>
                  <a:schemeClr val="dk1"/>
                </a:solidFill>
              </a:rPr>
              <a:t>FloodVision</a:t>
            </a:r>
            <a:r>
              <a:rPr lang="en" baseline="30000">
                <a:solidFill>
                  <a:schemeClr val="dk1"/>
                </a:solidFill>
              </a:rPr>
              <a:t>®</a:t>
            </a:r>
            <a:r>
              <a:rPr lang="en">
                <a:solidFill>
                  <a:schemeClr val="dk1"/>
                </a:solidFill>
              </a:rPr>
              <a:t> </a:t>
            </a:r>
            <a:endParaRPr>
              <a:solidFill>
                <a:srgbClr val="999999"/>
              </a:solidFill>
            </a:endParaRPr>
          </a:p>
        </p:txBody>
      </p:sp>
      <p:sp>
        <p:nvSpPr>
          <p:cNvPr id="499" name="Google Shape;499;p104"/>
          <p:cNvSpPr txBox="1"/>
          <p:nvPr/>
        </p:nvSpPr>
        <p:spPr>
          <a:xfrm>
            <a:off x="5557513" y="3561400"/>
            <a:ext cx="2646900" cy="463800"/>
          </a:xfrm>
          <a:prstGeom prst="rect">
            <a:avLst/>
          </a:prstGeom>
          <a:noFill/>
          <a:ln>
            <a:noFill/>
          </a:ln>
        </p:spPr>
        <p:txBody>
          <a:bodyPr spcFirstLastPara="1" wrap="square" lIns="91425" tIns="91425" rIns="91425" bIns="91425" anchor="t" anchorCtr="0">
            <a:normAutofit fontScale="40000" lnSpcReduction="20000"/>
          </a:bodyPr>
          <a:lstStyle/>
          <a:p>
            <a:pPr marL="0" lvl="0" indent="0" algn="ctr" rtl="0">
              <a:lnSpc>
                <a:spcPct val="115000"/>
              </a:lnSpc>
              <a:spcBef>
                <a:spcPts val="0"/>
              </a:spcBef>
              <a:spcAft>
                <a:spcPts val="1200"/>
              </a:spcAft>
              <a:buNone/>
            </a:pPr>
            <a:r>
              <a:rPr lang="en" sz="1800">
                <a:solidFill>
                  <a:schemeClr val="dk1"/>
                </a:solidFill>
              </a:rPr>
              <a:t>Coastal Risk Finder</a:t>
            </a:r>
            <a:endParaRPr sz="1800">
              <a:solidFill>
                <a:srgbClr val="999999"/>
              </a:solidFill>
            </a:endParaRPr>
          </a:p>
        </p:txBody>
      </p:sp>
      <p:pic>
        <p:nvPicPr>
          <p:cNvPr id="500" name="Google Shape;500;p10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907150" y="1520350"/>
            <a:ext cx="3947628" cy="1885550"/>
          </a:xfrm>
          <a:prstGeom prst="rect">
            <a:avLst/>
          </a:prstGeom>
          <a:noFill/>
          <a:ln>
            <a:noFill/>
          </a:ln>
        </p:spPr>
      </p:pic>
      <p:pic>
        <p:nvPicPr>
          <p:cNvPr id="501" name="Google Shape;501;p10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180933" y="1517400"/>
            <a:ext cx="2513491" cy="188555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1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31040" y="2775650"/>
            <a:ext cx="2681923" cy="2038994"/>
          </a:xfrm>
          <a:prstGeom prst="rect">
            <a:avLst/>
          </a:prstGeom>
          <a:noFill/>
          <a:ln>
            <a:noFill/>
          </a:ln>
        </p:spPr>
      </p:pic>
      <p:pic>
        <p:nvPicPr>
          <p:cNvPr id="735" name="Google Shape;735;p14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66804" y="2775650"/>
            <a:ext cx="2681923" cy="2038994"/>
          </a:xfrm>
          <a:prstGeom prst="rect">
            <a:avLst/>
          </a:prstGeom>
          <a:noFill/>
          <a:ln>
            <a:noFill/>
          </a:ln>
        </p:spPr>
      </p:pic>
      <p:pic>
        <p:nvPicPr>
          <p:cNvPr id="736" name="Google Shape;736;p140" title="IMG_7614.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311362" y="328850"/>
            <a:ext cx="3145201" cy="2358900"/>
          </a:xfrm>
          <a:prstGeom prst="rect">
            <a:avLst/>
          </a:prstGeom>
          <a:noFill/>
          <a:ln>
            <a:noFill/>
          </a:ln>
        </p:spPr>
      </p:pic>
      <p:pic>
        <p:nvPicPr>
          <p:cNvPr id="737" name="Google Shape;737;p140" title="IMG_0059.JP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95263" y="328850"/>
            <a:ext cx="1769161" cy="2358902"/>
          </a:xfrm>
          <a:prstGeom prst="rect">
            <a:avLst/>
          </a:prstGeom>
          <a:noFill/>
          <a:ln>
            <a:noFill/>
          </a:ln>
        </p:spPr>
      </p:pic>
      <p:pic>
        <p:nvPicPr>
          <p:cNvPr id="738" name="Google Shape;738;p140" title="IMG_6276.JP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95275" y="2775650"/>
            <a:ext cx="2681921" cy="2038999"/>
          </a:xfrm>
          <a:prstGeom prst="rect">
            <a:avLst/>
          </a:prstGeom>
          <a:noFill/>
          <a:ln>
            <a:noFill/>
          </a:ln>
        </p:spPr>
      </p:pic>
      <p:pic>
        <p:nvPicPr>
          <p:cNvPr id="739" name="Google Shape;739;p140" title="Camden.HEIC"/>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503513" y="328850"/>
            <a:ext cx="3145201" cy="2358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FloodRover in Hoboken</a:t>
            </a:r>
            <a:endParaRPr/>
          </a:p>
        </p:txBody>
      </p:sp>
      <p:pic>
        <p:nvPicPr>
          <p:cNvPr id="745" name="Google Shape;745;p14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40500" y="1017725"/>
            <a:ext cx="2862994" cy="38209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142" title="observer_hwy_at_luis_munoz_marin_blvd_hoboken_nj_07030_NJ_Coast_20230619-NJ-Coast-TestDay1_3_p_0018405_photo.jpe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143" title="observer_hwy_at_luis_munoz_marin_blvd_hoboken_nj_07030_NJ_Coast_20230619-NJ-Coast-TestDay1_3_p_0018405_Int-50-2070-RL1-label_render.jpe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144" title="observer_hwy_at_luis_munoz_marin_blvd_hoboken_nj_07030_NJ_Coast_20230619-NJ-Coast-TestDay1_3_p_0018405_Int-50-2070-RL10-label_render.jpe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45" title="10_hudson_pl_hoboken_nj_07030_NJ_Coast_20230619-NJ-Coast-TestDay1_3_d_0015961_photo.jpe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146" title="10_hudson_pl_hoboken_nj_07030_NJ_Coast_20230619-NJ-Coast-TestDay1_3_d_0015961_Int-50-2070-RL1-label_render.jpe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147" title="10_hudson_pl_hoboken_nj_07030_NJ_Coast_20230619-NJ-Coast-TestDay1_3_d_0015961_Int-50-2070-RL10-label_render.jpe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80" name="Google Shape;780;p148" title="10_hudson_pl_hoboken_nj_07030_NJ_Coast_20230619-NJ-Coast-TestDay1_3_d_0015961_Int-50-2070-RL100-label_render.jpe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4"/>
        <p:cNvGrpSpPr/>
        <p:nvPr/>
      </p:nvGrpSpPr>
      <p:grpSpPr>
        <a:xfrm>
          <a:off x="0" y="0"/>
          <a:ext cx="0" cy="0"/>
          <a:chOff x="0" y="0"/>
          <a:chExt cx="0" cy="0"/>
        </a:xfrm>
      </p:grpSpPr>
      <p:sp>
        <p:nvSpPr>
          <p:cNvPr id="785" name="Google Shape;785;p149"/>
          <p:cNvSpPr/>
          <p:nvPr/>
        </p:nvSpPr>
        <p:spPr>
          <a:xfrm flipH="1">
            <a:off x="75" y="0"/>
            <a:ext cx="6086400" cy="5143500"/>
          </a:xfrm>
          <a:prstGeom prst="rect">
            <a:avLst/>
          </a:prstGeom>
          <a:solidFill>
            <a:srgbClr val="03284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6" name="Google Shape;786;p149"/>
          <p:cNvSpPr txBox="1">
            <a:spLocks noGrp="1"/>
          </p:cNvSpPr>
          <p:nvPr>
            <p:ph type="ctrTitle"/>
          </p:nvPr>
        </p:nvSpPr>
        <p:spPr>
          <a:xfrm>
            <a:off x="387900" y="1441450"/>
            <a:ext cx="5323500" cy="51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500">
                <a:solidFill>
                  <a:srgbClr val="999999"/>
                </a:solidFill>
              </a:rPr>
              <a:t>Links and Contact Info:</a:t>
            </a:r>
            <a:endParaRPr sz="2500">
              <a:solidFill>
                <a:srgbClr val="999999"/>
              </a:solidFill>
            </a:endParaRPr>
          </a:p>
        </p:txBody>
      </p:sp>
      <p:pic>
        <p:nvPicPr>
          <p:cNvPr id="787" name="Google Shape;787;p14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39300" y="1657350"/>
            <a:ext cx="1981200" cy="1828800"/>
          </a:xfrm>
          <a:prstGeom prst="rect">
            <a:avLst/>
          </a:prstGeom>
          <a:noFill/>
          <a:ln>
            <a:noFill/>
          </a:ln>
        </p:spPr>
      </p:pic>
      <p:sp>
        <p:nvSpPr>
          <p:cNvPr id="788" name="Google Shape;788;p149"/>
          <p:cNvSpPr txBox="1">
            <a:spLocks noGrp="1"/>
          </p:cNvSpPr>
          <p:nvPr>
            <p:ph type="ctrTitle"/>
          </p:nvPr>
        </p:nvSpPr>
        <p:spPr>
          <a:xfrm>
            <a:off x="387900" y="345025"/>
            <a:ext cx="5323500" cy="95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900">
                <a:solidFill>
                  <a:srgbClr val="FFFFFF"/>
                </a:solidFill>
              </a:rPr>
              <a:t>Thank you!</a:t>
            </a:r>
            <a:endParaRPr sz="3600">
              <a:solidFill>
                <a:srgbClr val="999999"/>
              </a:solidFill>
            </a:endParaRPr>
          </a:p>
        </p:txBody>
      </p:sp>
      <p:sp>
        <p:nvSpPr>
          <p:cNvPr id="789" name="Google Shape;789;p149"/>
          <p:cNvSpPr txBox="1"/>
          <p:nvPr/>
        </p:nvSpPr>
        <p:spPr>
          <a:xfrm>
            <a:off x="0" y="4496950"/>
            <a:ext cx="6086400" cy="45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hlinkClick r:id="rId4"/>
              </a:rPr>
              <a:t>https://go.climatecentral.org/floodvision</a:t>
            </a:r>
            <a:r>
              <a:rPr lang="en" sz="1800">
                <a:solidFill>
                  <a:srgbClr val="999999"/>
                </a:solidFill>
              </a:rPr>
              <a:t> </a:t>
            </a:r>
            <a:endParaRPr sz="1800">
              <a:solidFill>
                <a:srgbClr val="999999"/>
              </a:solidFill>
            </a:endParaRPr>
          </a:p>
        </p:txBody>
      </p:sp>
      <p:pic>
        <p:nvPicPr>
          <p:cNvPr id="790" name="Google Shape;790;p14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862175" y="2046850"/>
            <a:ext cx="2338188" cy="2338188"/>
          </a:xfrm>
          <a:prstGeom prst="rect">
            <a:avLst/>
          </a:prstGeom>
          <a:solidFill>
            <a:srgbClr val="032849"/>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05"/>
          <p:cNvSpPr txBox="1">
            <a:spLocks noGrp="1"/>
          </p:cNvSpPr>
          <p:nvPr>
            <p:ph type="title"/>
          </p:nvPr>
        </p:nvSpPr>
        <p:spPr>
          <a:xfrm>
            <a:off x="4336013" y="929475"/>
            <a:ext cx="360600" cy="410100"/>
          </a:xfrm>
          <a:prstGeom prst="rect">
            <a:avLst/>
          </a:prstGeom>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None/>
            </a:pPr>
            <a:r>
              <a:rPr lang="en"/>
              <a:t>+</a:t>
            </a:r>
            <a:endParaRPr/>
          </a:p>
        </p:txBody>
      </p:sp>
      <p:pic>
        <p:nvPicPr>
          <p:cNvPr id="507" name="Google Shape;507;p10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07888" y="185000"/>
            <a:ext cx="3223696" cy="1899050"/>
          </a:xfrm>
          <a:prstGeom prst="rect">
            <a:avLst/>
          </a:prstGeom>
          <a:noFill/>
          <a:ln w="9525" cap="flat" cmpd="sng">
            <a:solidFill>
              <a:schemeClr val="dk2"/>
            </a:solidFill>
            <a:prstDash val="solid"/>
            <a:round/>
            <a:headEnd type="none" w="sm" len="sm"/>
            <a:tailEnd type="none" w="sm" len="sm"/>
          </a:ln>
        </p:spPr>
      </p:pic>
      <p:pic>
        <p:nvPicPr>
          <p:cNvPr id="508" name="Google Shape;508;p10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01038" y="185002"/>
            <a:ext cx="3182675" cy="1899050"/>
          </a:xfrm>
          <a:prstGeom prst="rect">
            <a:avLst/>
          </a:prstGeom>
          <a:noFill/>
          <a:ln w="9525" cap="flat" cmpd="sng">
            <a:solidFill>
              <a:schemeClr val="dk2"/>
            </a:solidFill>
            <a:prstDash val="solid"/>
            <a:round/>
            <a:headEnd type="none" w="sm" len="sm"/>
            <a:tailEnd type="none" w="sm" len="sm"/>
          </a:ln>
        </p:spPr>
      </p:pic>
      <p:pic>
        <p:nvPicPr>
          <p:cNvPr id="509" name="Google Shape;509;p10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854500" y="2209450"/>
            <a:ext cx="5434998" cy="27546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10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15" name="Google Shape;515;p10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379547" y="114300"/>
            <a:ext cx="2384901" cy="49149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10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21" name="Google Shape;521;p10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023022" y="81075"/>
            <a:ext cx="5097960" cy="49148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10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27" name="Google Shape;527;p10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96075" y="114300"/>
            <a:ext cx="5351844" cy="49148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10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6614" y="4802573"/>
            <a:ext cx="1634350" cy="122900"/>
          </a:xfrm>
          <a:prstGeom prst="rect">
            <a:avLst/>
          </a:prstGeom>
          <a:noFill/>
          <a:ln>
            <a:noFill/>
          </a:ln>
        </p:spPr>
      </p:pic>
      <p:pic>
        <p:nvPicPr>
          <p:cNvPr id="533" name="Google Shape;533;p10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9144008" cy="51435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imateCentral_OrgWid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1697</Words>
  <Application>Microsoft Office PowerPoint</Application>
  <PresentationFormat>On-screen Show (16:9)</PresentationFormat>
  <Paragraphs>99</Paragraphs>
  <Slides>49</Slides>
  <Notes>49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49</vt:i4>
      </vt:variant>
    </vt:vector>
  </HeadingPairs>
  <TitlesOfParts>
    <vt:vector size="63" baseType="lpstr">
      <vt:lpstr>Times New Roman</vt:lpstr>
      <vt:lpstr>Helvetica Neue</vt:lpstr>
      <vt:lpstr>Arial</vt:lpstr>
      <vt:lpstr>Open Sans</vt:lpstr>
      <vt:lpstr>Calibri</vt:lpstr>
      <vt:lpstr>Cambria</vt:lpstr>
      <vt:lpstr>Google Sans</vt:lpstr>
      <vt:lpstr>Roboto</vt:lpstr>
      <vt:lpstr>Helvetica Neue Light</vt:lpstr>
      <vt:lpstr>Simple Light</vt:lpstr>
      <vt:lpstr>Simple Light</vt:lpstr>
      <vt:lpstr>Simple Light</vt:lpstr>
      <vt:lpstr>ClimateCentral_OrgWide</vt:lpstr>
      <vt:lpstr>Simple Dark</vt:lpstr>
      <vt:lpstr>  Tools for Assessing, Communicating, and Responding to Sea Level Rise and Coastal Flood Risk   </vt:lpstr>
      <vt:lpstr>A Little About Climate Central </vt:lpstr>
      <vt:lpstr>Climate Matters Program</vt:lpstr>
      <vt:lpstr>Sea Level Rise Program</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If you can see the future, you can shape the future </vt:lpstr>
      <vt:lpstr>FloodVisionⓇ</vt:lpstr>
      <vt:lpstr>PowerPoint Presentation</vt:lpstr>
      <vt:lpstr>FloodVisionⓇ</vt:lpstr>
      <vt:lpstr>FloodVisionⓇ</vt:lpstr>
      <vt:lpstr>PowerPoint Presentation</vt:lpstr>
      <vt:lpstr>PowerPoint Presentation</vt:lpstr>
      <vt:lpstr>Edge of America (EOA) Tour:  Groundbreaking Expedition from Maine to Texas</vt:lpstr>
      <vt:lpstr>PowerPoint Presentation</vt:lpstr>
      <vt:lpstr>EOA Tour: What We Learned Along the Way</vt:lpstr>
      <vt:lpstr>PowerPoint Presentation</vt:lpstr>
      <vt:lpstr>FloodRover in Hoboken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Links and 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Tools for Assessing, Communicating, and Responding to Sea Level Rise and Coastal Flood Risk   </dc:title>
  <cp:lastModifiedBy>Vilacoba, Karl</cp:lastModifiedBy>
  <cp:revision>1</cp:revision>
  <dcterms:modified xsi:type="dcterms:W3CDTF">2025-03-20T17:18:55Z</dcterms:modified>
</cp:coreProperties>
</file>