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A61_9F6C0D3.xml" ContentType="application/vnd.ms-powerpoint.comments+xml"/>
  <Override PartName="/ppt/notesSlides/notesSlide10.xml" ContentType="application/vnd.openxmlformats-officedocument.presentationml.notesSlide+xml"/>
  <Override PartName="/ppt/comments/modernComment_A62_FA38B783.xml" ContentType="application/vnd.ms-powerpoint.comments+xml"/>
  <Override PartName="/ppt/notesSlides/notesSlide11.xml" ContentType="application/vnd.openxmlformats-officedocument.presentationml.notesSlide+xml"/>
  <Override PartName="/ppt/comments/modernComment_A67_8E57C390.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59" r:id="rId5"/>
  </p:sldMasterIdLst>
  <p:notesMasterIdLst>
    <p:notesMasterId r:id="rId20"/>
  </p:notesMasterIdLst>
  <p:handoutMasterIdLst>
    <p:handoutMasterId r:id="rId21"/>
  </p:handoutMasterIdLst>
  <p:sldIdLst>
    <p:sldId id="2596" r:id="rId6"/>
    <p:sldId id="2628" r:id="rId7"/>
    <p:sldId id="2664" r:id="rId8"/>
    <p:sldId id="2639" r:id="rId9"/>
    <p:sldId id="2652" r:id="rId10"/>
    <p:sldId id="2668" r:id="rId11"/>
    <p:sldId id="2669" r:id="rId12"/>
    <p:sldId id="2651" r:id="rId13"/>
    <p:sldId id="2657" r:id="rId14"/>
    <p:sldId id="2658" r:id="rId15"/>
    <p:sldId id="2663" r:id="rId16"/>
    <p:sldId id="2660" r:id="rId17"/>
    <p:sldId id="2666" r:id="rId18"/>
    <p:sldId id="2571"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BB590C-CD5E-8E10-2C6F-27FD00C2EF82}" name="Miara, Heather [DEP]" initials="M[" userId="S::heather.miara@dep.nj.gov::60721f79-6f27-4c35-b28c-206c57a710e0" providerId="AD"/>
  <p188:author id="{D6652622-32B2-3A5A-2E76-8D482CC26520}" name="Brockwell, Amanda [DEP]" initials="BA" userId="S::amanda.brockwell@dep.nj.gov::5ca20e26-80b1-4a5e-9510-108ea33bd367" providerId="AD"/>
  <p188:author id="{C3040036-D02E-FE39-5C5F-5F0992A1E5CE}" name="Wald-Wittkop, Courtney [DEP]" initials="CW" userId="S::Courtney.Wald-Wittkop@dep.nj.gov::d36cc6e7-0c91-45c4-afdc-c933dec11e79" providerId="AD"/>
  <p188:author id="{4AC50B43-3290-41D6-B8C0-F80E459A02A7}" name="Quinn McHerron" initials="QM" userId="Quinn McHerron" providerId="None"/>
  <p188:author id="{D678D67B-A529-4D9B-05CE-6A414F4EBB02}" name="Chin, Alvin [DEP]" initials="C[" userId="S::alvin.chin@dep.nj.gov::91d985e8-55ad-419a-bbda-17da4dda2caa" providerId="AD"/>
  <p188:author id="{C26B4280-B2DA-8835-319A-5F74F81CBE7B}" name="Shanahan, Ashlynn [DEP]" initials="S[" userId="S::ashlynn.shanahan@dep.nj.gov::809dbe16-d000-4566-9a1a-48d9d7099bcf" providerId="AD"/>
  <p188:author id="{17A24D81-9308-865F-C766-DEEACAC8D3BA}" name="Caycho, Brian [DEP]" initials="BC" userId="S::Brian.Caycho@dep.nj.gov::30abee8c-8731-42f1-8939-8a0b7b1cf804" providerId="AD"/>
  <p188:author id="{129476DE-B521-627B-1E4D-CA5F1E7E930F}" name="Chin, Alvin [DEP]" initials="AC" userId="S::Alvin.Chin@dep.nj.gov::91d985e8-55ad-419a-bbda-17da4dda2caa" providerId="AD"/>
  <p188:author id="{9E5A61F2-7420-B4C5-313F-87FE9B59273E}" name="Miara, Heather [DEP]" initials="HM" userId="S::Heather.Miara@dep.nj.gov::60721f79-6f27-4c35-b28c-206c57a710e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CC9"/>
    <a:srgbClr val="49BAE4"/>
    <a:srgbClr val="39BDC7"/>
    <a:srgbClr val="FFFFFF"/>
    <a:srgbClr val="000000"/>
    <a:srgbClr val="768A88"/>
    <a:srgbClr val="FDB913"/>
    <a:srgbClr val="603341"/>
    <a:srgbClr val="0189B2"/>
    <a:srgbClr val="3B7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B3D39B-5E41-468B-AE21-0298E4B6580B}" v="53" dt="2026-03-04T16:23:26.930"/>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557" autoAdjust="0"/>
  </p:normalViewPr>
  <p:slideViewPr>
    <p:cSldViewPr snapToGrid="0">
      <p:cViewPr varScale="1">
        <p:scale>
          <a:sx n="100" d="100"/>
          <a:sy n="100" d="100"/>
        </p:scale>
        <p:origin x="954" y="84"/>
      </p:cViewPr>
      <p:guideLst>
        <p:guide pos="3840"/>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ld-Wittkop, Courtney [DEP]" userId="d36cc6e7-0c91-45c4-afdc-c933dec11e79" providerId="ADAL" clId="{FEE40FF0-4CFD-4E8D-886F-5DB3834F227B}"/>
    <pc:docChg chg="undo custSel addSld delSld modSld sldOrd">
      <pc:chgData name="Wald-Wittkop, Courtney [DEP]" userId="d36cc6e7-0c91-45c4-afdc-c933dec11e79" providerId="ADAL" clId="{FEE40FF0-4CFD-4E8D-886F-5DB3834F227B}" dt="2026-03-04T22:23:10.188" v="3184" actId="20577"/>
      <pc:docMkLst>
        <pc:docMk/>
      </pc:docMkLst>
      <pc:sldChg chg="ord">
        <pc:chgData name="Wald-Wittkop, Courtney [DEP]" userId="d36cc6e7-0c91-45c4-afdc-c933dec11e79" providerId="ADAL" clId="{FEE40FF0-4CFD-4E8D-886F-5DB3834F227B}" dt="2026-02-19T17:14:01.012" v="96"/>
        <pc:sldMkLst>
          <pc:docMk/>
          <pc:sldMk cId="2032607428" sldId="2571"/>
        </pc:sldMkLst>
      </pc:sldChg>
      <pc:sldChg chg="addSp delSp modSp mod">
        <pc:chgData name="Wald-Wittkop, Courtney [DEP]" userId="d36cc6e7-0c91-45c4-afdc-c933dec11e79" providerId="ADAL" clId="{FEE40FF0-4CFD-4E8D-886F-5DB3834F227B}" dt="2026-03-04T22:21:49.098" v="3145" actId="20577"/>
        <pc:sldMkLst>
          <pc:docMk/>
          <pc:sldMk cId="79592761" sldId="2596"/>
        </pc:sldMkLst>
        <pc:spChg chg="mod">
          <ac:chgData name="Wald-Wittkop, Courtney [DEP]" userId="d36cc6e7-0c91-45c4-afdc-c933dec11e79" providerId="ADAL" clId="{FEE40FF0-4CFD-4E8D-886F-5DB3834F227B}" dt="2026-03-04T22:21:49.098" v="3145" actId="20577"/>
          <ac:spMkLst>
            <pc:docMk/>
            <pc:sldMk cId="79592761" sldId="2596"/>
            <ac:spMk id="2" creationId="{83823991-6F5F-45D3-883F-8179BE10396D}"/>
          </ac:spMkLst>
        </pc:spChg>
        <pc:picChg chg="del">
          <ac:chgData name="Wald-Wittkop, Courtney [DEP]" userId="d36cc6e7-0c91-45c4-afdc-c933dec11e79" providerId="ADAL" clId="{FEE40FF0-4CFD-4E8D-886F-5DB3834F227B}" dt="2026-03-04T16:09:46.737" v="2675" actId="21"/>
          <ac:picMkLst>
            <pc:docMk/>
            <pc:sldMk cId="79592761" sldId="2596"/>
            <ac:picMk id="10" creationId="{0B92E383-5670-EC42-8451-4BF6D1FF5312}"/>
          </ac:picMkLst>
        </pc:picChg>
        <pc:picChg chg="add mod">
          <ac:chgData name="Wald-Wittkop, Courtney [DEP]" userId="d36cc6e7-0c91-45c4-afdc-c933dec11e79" providerId="ADAL" clId="{FEE40FF0-4CFD-4E8D-886F-5DB3834F227B}" dt="2026-03-04T16:10:57.096" v="2680" actId="14100"/>
          <ac:picMkLst>
            <pc:docMk/>
            <pc:sldMk cId="79592761" sldId="2596"/>
            <ac:picMk id="2050" creationId="{0C0590C7-F2F9-331C-F263-F86B2A769623}"/>
          </ac:picMkLst>
        </pc:picChg>
      </pc:sldChg>
      <pc:sldChg chg="modSp mod modNotesTx">
        <pc:chgData name="Wald-Wittkop, Courtney [DEP]" userId="d36cc6e7-0c91-45c4-afdc-c933dec11e79" providerId="ADAL" clId="{FEE40FF0-4CFD-4E8D-886F-5DB3834F227B}" dt="2026-03-04T14:30:04.596" v="2651" actId="20577"/>
        <pc:sldMkLst>
          <pc:docMk/>
          <pc:sldMk cId="3909033402" sldId="2628"/>
        </pc:sldMkLst>
        <pc:picChg chg="mod">
          <ac:chgData name="Wald-Wittkop, Courtney [DEP]" userId="d36cc6e7-0c91-45c4-afdc-c933dec11e79" providerId="ADAL" clId="{FEE40FF0-4CFD-4E8D-886F-5DB3834F227B}" dt="2026-03-03T17:39:23.755" v="1235" actId="1076"/>
          <ac:picMkLst>
            <pc:docMk/>
            <pc:sldMk cId="3909033402" sldId="2628"/>
            <ac:picMk id="3" creationId="{7FD60009-E9FE-D1AE-3582-9AC5ACD18D7E}"/>
          </ac:picMkLst>
        </pc:picChg>
        <pc:picChg chg="mod">
          <ac:chgData name="Wald-Wittkop, Courtney [DEP]" userId="d36cc6e7-0c91-45c4-afdc-c933dec11e79" providerId="ADAL" clId="{FEE40FF0-4CFD-4E8D-886F-5DB3834F227B}" dt="2026-02-27T18:59:31.415" v="1053"/>
          <ac:picMkLst>
            <pc:docMk/>
            <pc:sldMk cId="3909033402" sldId="2628"/>
            <ac:picMk id="7" creationId="{00000000-0000-0000-0000-000000000000}"/>
          </ac:picMkLst>
        </pc:picChg>
      </pc:sldChg>
      <pc:sldChg chg="addSp delSp modSp del mod ord delDesignElem modCm modNotesTx">
        <pc:chgData name="Wald-Wittkop, Courtney [DEP]" userId="d36cc6e7-0c91-45c4-afdc-c933dec11e79" providerId="ADAL" clId="{FEE40FF0-4CFD-4E8D-886F-5DB3834F227B}" dt="2026-03-04T16:24:06.850" v="2762" actId="2696"/>
        <pc:sldMkLst>
          <pc:docMk/>
          <pc:sldMk cId="1862626861" sldId="2630"/>
        </pc:sldMkLst>
        <pc:spChg chg="add mod">
          <ac:chgData name="Wald-Wittkop, Courtney [DEP]" userId="d36cc6e7-0c91-45c4-afdc-c933dec11e79" providerId="ADAL" clId="{FEE40FF0-4CFD-4E8D-886F-5DB3834F227B}" dt="2026-03-03T17:44:15.790" v="1308" actId="14100"/>
          <ac:spMkLst>
            <pc:docMk/>
            <pc:sldMk cId="1862626861" sldId="2630"/>
            <ac:spMk id="3" creationId="{53ADE38C-4A7C-9F20-245C-28D2A2A82379}"/>
          </ac:spMkLst>
        </pc:spChg>
        <pc:spChg chg="mod">
          <ac:chgData name="Wald-Wittkop, Courtney [DEP]" userId="d36cc6e7-0c91-45c4-afdc-c933dec11e79" providerId="ADAL" clId="{FEE40FF0-4CFD-4E8D-886F-5DB3834F227B}" dt="2026-03-03T17:50:33.534" v="1567" actId="1076"/>
          <ac:spMkLst>
            <pc:docMk/>
            <pc:sldMk cId="1862626861" sldId="2630"/>
            <ac:spMk id="5" creationId="{44A0257C-3D98-4E46-86D3-1B752C8374C9}"/>
          </ac:spMkLst>
        </pc:spChg>
        <pc:spChg chg="mod">
          <ac:chgData name="Wald-Wittkop, Courtney [DEP]" userId="d36cc6e7-0c91-45c4-afdc-c933dec11e79" providerId="ADAL" clId="{FEE40FF0-4CFD-4E8D-886F-5DB3834F227B}" dt="2026-03-04T14:05:11.944" v="2627" actId="20577"/>
          <ac:spMkLst>
            <pc:docMk/>
            <pc:sldMk cId="1862626861" sldId="2630"/>
            <ac:spMk id="8" creationId="{8DB1292A-975D-418D-86AF-8C3CD2A23AC3}"/>
          </ac:spMkLst>
        </pc:spChg>
        <pc:picChg chg="add mod">
          <ac:chgData name="Wald-Wittkop, Courtney [DEP]" userId="d36cc6e7-0c91-45c4-afdc-c933dec11e79" providerId="ADAL" clId="{FEE40FF0-4CFD-4E8D-886F-5DB3834F227B}" dt="2026-03-03T17:44:22.651" v="1310" actId="14100"/>
          <ac:picMkLst>
            <pc:docMk/>
            <pc:sldMk cId="1862626861" sldId="2630"/>
            <ac:picMk id="2" creationId="{7E1A3CF2-4467-ED36-3F2D-60FF152D5166}"/>
          </ac:picMkLst>
        </pc:picChg>
        <pc:extLst>
          <p:ext xmlns:p="http://schemas.openxmlformats.org/presentationml/2006/main" uri="{D6D511B9-2390-475A-947B-AFAB55BFBCF1}">
            <pc226:cmChg xmlns:pc226="http://schemas.microsoft.com/office/powerpoint/2022/06/main/command" chg="mod">
              <pc226:chgData name="Wald-Wittkop, Courtney [DEP]" userId="d36cc6e7-0c91-45c4-afdc-c933dec11e79" providerId="ADAL" clId="{FEE40FF0-4CFD-4E8D-886F-5DB3834F227B}" dt="2026-03-04T14:05:11.944" v="2627" actId="20577"/>
              <pc2:cmMkLst xmlns:pc2="http://schemas.microsoft.com/office/powerpoint/2019/9/main/command">
                <pc:docMk/>
                <pc:sldMk cId="1862626861" sldId="2630"/>
                <pc2:cmMk id="{A4A02311-1957-4DE2-BCA0-871E2D7F6015}"/>
              </pc2:cmMkLst>
            </pc226:cmChg>
            <pc226:cmChg xmlns:pc226="http://schemas.microsoft.com/office/powerpoint/2022/06/main/command" chg="mod">
              <pc226:chgData name="Wald-Wittkop, Courtney [DEP]" userId="d36cc6e7-0c91-45c4-afdc-c933dec11e79" providerId="ADAL" clId="{FEE40FF0-4CFD-4E8D-886F-5DB3834F227B}" dt="2026-03-04T14:05:11.944" v="2627" actId="20577"/>
              <pc2:cmMkLst xmlns:pc2="http://schemas.microsoft.com/office/powerpoint/2019/9/main/command">
                <pc:docMk/>
                <pc:sldMk cId="1862626861" sldId="2630"/>
                <pc2:cmMk id="{07D071CE-C2F2-4E65-961A-3D06C26D78EC}"/>
              </pc2:cmMkLst>
            </pc226:cmChg>
          </p:ext>
        </pc:extLst>
      </pc:sldChg>
      <pc:sldChg chg="addSp delSp modSp mod ord setBg modClrScheme chgLayout modNotesTx">
        <pc:chgData name="Wald-Wittkop, Courtney [DEP]" userId="d36cc6e7-0c91-45c4-afdc-c933dec11e79" providerId="ADAL" clId="{FEE40FF0-4CFD-4E8D-886F-5DB3834F227B}" dt="2026-03-04T22:22:15.828" v="3157" actId="20577"/>
        <pc:sldMkLst>
          <pc:docMk/>
          <pc:sldMk cId="2723428315" sldId="2639"/>
        </pc:sldMkLst>
        <pc:spChg chg="add del mod">
          <ac:chgData name="Wald-Wittkop, Courtney [DEP]" userId="d36cc6e7-0c91-45c4-afdc-c933dec11e79" providerId="ADAL" clId="{FEE40FF0-4CFD-4E8D-886F-5DB3834F227B}" dt="2026-03-04T14:42:34.383" v="2668"/>
          <ac:spMkLst>
            <pc:docMk/>
            <pc:sldMk cId="2723428315" sldId="2639"/>
            <ac:spMk id="3" creationId="{5315C195-0CA4-642A-5BCB-BB562DC4C1E1}"/>
          </ac:spMkLst>
        </pc:spChg>
        <pc:spChg chg="add del mod">
          <ac:chgData name="Wald-Wittkop, Courtney [DEP]" userId="d36cc6e7-0c91-45c4-afdc-c933dec11e79" providerId="ADAL" clId="{FEE40FF0-4CFD-4E8D-886F-5DB3834F227B}" dt="2026-03-03T17:39:58.570" v="1238" actId="21"/>
          <ac:spMkLst>
            <pc:docMk/>
            <pc:sldMk cId="2723428315" sldId="2639"/>
            <ac:spMk id="3" creationId="{6C11CA0B-4ACF-6D8B-FD4D-BA5FB21C26F2}"/>
          </ac:spMkLst>
        </pc:spChg>
        <pc:spChg chg="mod">
          <ac:chgData name="Wald-Wittkop, Courtney [DEP]" userId="d36cc6e7-0c91-45c4-afdc-c933dec11e79" providerId="ADAL" clId="{FEE40FF0-4CFD-4E8D-886F-5DB3834F227B}" dt="2026-03-04T22:22:15.828" v="3157" actId="20577"/>
          <ac:spMkLst>
            <pc:docMk/>
            <pc:sldMk cId="2723428315" sldId="2639"/>
            <ac:spMk id="5" creationId="{D2C66B41-A6FC-FF3E-A28C-A64F6692C1AB}"/>
          </ac:spMkLst>
        </pc:spChg>
        <pc:spChg chg="del mod">
          <ac:chgData name="Wald-Wittkop, Courtney [DEP]" userId="d36cc6e7-0c91-45c4-afdc-c933dec11e79" providerId="ADAL" clId="{FEE40FF0-4CFD-4E8D-886F-5DB3834F227B}" dt="2026-03-03T17:42:32.348" v="1270" actId="21"/>
          <ac:spMkLst>
            <pc:docMk/>
            <pc:sldMk cId="2723428315" sldId="2639"/>
            <ac:spMk id="6" creationId="{5BF08AA1-EA6A-C83A-A1B3-3C9C59EB9AF8}"/>
          </ac:spMkLst>
        </pc:spChg>
        <pc:spChg chg="add del mod">
          <ac:chgData name="Wald-Wittkop, Courtney [DEP]" userId="d36cc6e7-0c91-45c4-afdc-c933dec11e79" providerId="ADAL" clId="{FEE40FF0-4CFD-4E8D-886F-5DB3834F227B}" dt="2026-03-04T14:44:13.875" v="2673"/>
          <ac:spMkLst>
            <pc:docMk/>
            <pc:sldMk cId="2723428315" sldId="2639"/>
            <ac:spMk id="7" creationId="{F7AD8542-BB2A-B37D-13D1-EF9B98590573}"/>
          </ac:spMkLst>
        </pc:spChg>
        <pc:spChg chg="add del mod ord">
          <ac:chgData name="Wald-Wittkop, Courtney [DEP]" userId="d36cc6e7-0c91-45c4-afdc-c933dec11e79" providerId="ADAL" clId="{FEE40FF0-4CFD-4E8D-886F-5DB3834F227B}" dt="2026-03-03T17:49:11.545" v="1472" actId="14100"/>
          <ac:spMkLst>
            <pc:docMk/>
            <pc:sldMk cId="2723428315" sldId="2639"/>
            <ac:spMk id="8" creationId="{D9923807-C5BA-D421-9E2C-FABC95FEEE81}"/>
          </ac:spMkLst>
        </pc:spChg>
        <pc:spChg chg="del mod">
          <ac:chgData name="Wald-Wittkop, Courtney [DEP]" userId="d36cc6e7-0c91-45c4-afdc-c933dec11e79" providerId="ADAL" clId="{FEE40FF0-4CFD-4E8D-886F-5DB3834F227B}" dt="2026-03-03T17:42:34.937" v="1271" actId="21"/>
          <ac:spMkLst>
            <pc:docMk/>
            <pc:sldMk cId="2723428315" sldId="2639"/>
            <ac:spMk id="10" creationId="{3C87C80C-FF12-E257-2A73-3A8A69B191B5}"/>
          </ac:spMkLst>
        </pc:spChg>
        <pc:spChg chg="add del mod">
          <ac:chgData name="Wald-Wittkop, Courtney [DEP]" userId="d36cc6e7-0c91-45c4-afdc-c933dec11e79" providerId="ADAL" clId="{FEE40FF0-4CFD-4E8D-886F-5DB3834F227B}" dt="2026-03-03T17:40:39.370" v="1241" actId="21"/>
          <ac:spMkLst>
            <pc:docMk/>
            <pc:sldMk cId="2723428315" sldId="2639"/>
            <ac:spMk id="23" creationId="{FE551413-8EB6-9C70-6738-90D4C5D46FA8}"/>
          </ac:spMkLst>
        </pc:spChg>
        <pc:spChg chg="add del mod">
          <ac:chgData name="Wald-Wittkop, Courtney [DEP]" userId="d36cc6e7-0c91-45c4-afdc-c933dec11e79" providerId="ADAL" clId="{FEE40FF0-4CFD-4E8D-886F-5DB3834F227B}" dt="2026-03-03T17:40:33.567" v="1240" actId="21"/>
          <ac:spMkLst>
            <pc:docMk/>
            <pc:sldMk cId="2723428315" sldId="2639"/>
            <ac:spMk id="25" creationId="{A032B5B1-AF36-CBAC-CBA8-4CA3E09B4BF7}"/>
          </ac:spMkLst>
        </pc:spChg>
        <pc:picChg chg="add del mod">
          <ac:chgData name="Wald-Wittkop, Courtney [DEP]" userId="d36cc6e7-0c91-45c4-afdc-c933dec11e79" providerId="ADAL" clId="{FEE40FF0-4CFD-4E8D-886F-5DB3834F227B}" dt="2026-03-04T14:44:10.578" v="2672" actId="478"/>
          <ac:picMkLst>
            <pc:docMk/>
            <pc:sldMk cId="2723428315" sldId="2639"/>
            <ac:picMk id="4" creationId="{BAD496E0-94F8-2206-4B56-0D1E9F66B0AE}"/>
          </ac:picMkLst>
        </pc:picChg>
        <pc:picChg chg="del mod ord">
          <ac:chgData name="Wald-Wittkop, Courtney [DEP]" userId="d36cc6e7-0c91-45c4-afdc-c933dec11e79" providerId="ADAL" clId="{FEE40FF0-4CFD-4E8D-886F-5DB3834F227B}" dt="2026-03-04T14:42:11.910" v="2667" actId="21"/>
          <ac:picMkLst>
            <pc:docMk/>
            <pc:sldMk cId="2723428315" sldId="2639"/>
            <ac:picMk id="18" creationId="{1C3611FB-1283-97A5-0B95-01C4432625A3}"/>
          </ac:picMkLst>
        </pc:picChg>
        <pc:picChg chg="add mod">
          <ac:chgData name="Wald-Wittkop, Courtney [DEP]" userId="d36cc6e7-0c91-45c4-afdc-c933dec11e79" providerId="ADAL" clId="{FEE40FF0-4CFD-4E8D-886F-5DB3834F227B}" dt="2026-03-04T14:42:07.006" v="2666" actId="1076"/>
          <ac:picMkLst>
            <pc:docMk/>
            <pc:sldMk cId="2723428315" sldId="2639"/>
            <ac:picMk id="1026" creationId="{10217239-A8EA-8953-7825-553C087F20E3}"/>
          </ac:picMkLst>
        </pc:picChg>
        <pc:picChg chg="add mod">
          <ac:chgData name="Wald-Wittkop, Courtney [DEP]" userId="d36cc6e7-0c91-45c4-afdc-c933dec11e79" providerId="ADAL" clId="{FEE40FF0-4CFD-4E8D-886F-5DB3834F227B}" dt="2026-03-04T14:44:13.875" v="2673"/>
          <ac:picMkLst>
            <pc:docMk/>
            <pc:sldMk cId="2723428315" sldId="2639"/>
            <ac:picMk id="1028" creationId="{7C52E795-1745-32C9-CD86-5C948B6C233A}"/>
          </ac:picMkLst>
        </pc:picChg>
      </pc:sldChg>
      <pc:sldChg chg="del mod modShow">
        <pc:chgData name="Wald-Wittkop, Courtney [DEP]" userId="d36cc6e7-0c91-45c4-afdc-c933dec11e79" providerId="ADAL" clId="{FEE40FF0-4CFD-4E8D-886F-5DB3834F227B}" dt="2026-03-03T17:48:12.732" v="1471" actId="2696"/>
        <pc:sldMkLst>
          <pc:docMk/>
          <pc:sldMk cId="2901735618" sldId="2648"/>
        </pc:sldMkLst>
      </pc:sldChg>
      <pc:sldChg chg="addSp delSp modSp mod ord modNotesTx">
        <pc:chgData name="Wald-Wittkop, Courtney [DEP]" userId="d36cc6e7-0c91-45c4-afdc-c933dec11e79" providerId="ADAL" clId="{FEE40FF0-4CFD-4E8D-886F-5DB3834F227B}" dt="2026-03-04T16:22:54.025" v="2753" actId="27636"/>
        <pc:sldMkLst>
          <pc:docMk/>
          <pc:sldMk cId="1965356420" sldId="2651"/>
        </pc:sldMkLst>
        <pc:spChg chg="add mod">
          <ac:chgData name="Wald-Wittkop, Courtney [DEP]" userId="d36cc6e7-0c91-45c4-afdc-c933dec11e79" providerId="ADAL" clId="{FEE40FF0-4CFD-4E8D-886F-5DB3834F227B}" dt="2026-03-03T17:28:51.898" v="1226"/>
          <ac:spMkLst>
            <pc:docMk/>
            <pc:sldMk cId="1965356420" sldId="2651"/>
            <ac:spMk id="3" creationId="{09C562DE-1DFD-70FD-B0DA-26F44B0F1441}"/>
          </ac:spMkLst>
        </pc:spChg>
        <pc:spChg chg="del mod">
          <ac:chgData name="Wald-Wittkop, Courtney [DEP]" userId="d36cc6e7-0c91-45c4-afdc-c933dec11e79" providerId="ADAL" clId="{FEE40FF0-4CFD-4E8D-886F-5DB3834F227B}" dt="2026-03-03T17:28:40.796" v="1225" actId="21"/>
          <ac:spMkLst>
            <pc:docMk/>
            <pc:sldMk cId="1965356420" sldId="2651"/>
            <ac:spMk id="4" creationId="{09C562DE-1DFD-70FD-B0DA-26F44B0F1441}"/>
          </ac:spMkLst>
        </pc:spChg>
        <pc:spChg chg="mod">
          <ac:chgData name="Wald-Wittkop, Courtney [DEP]" userId="d36cc6e7-0c91-45c4-afdc-c933dec11e79" providerId="ADAL" clId="{FEE40FF0-4CFD-4E8D-886F-5DB3834F227B}" dt="2026-03-02T19:41:36.164" v="1156" actId="20577"/>
          <ac:spMkLst>
            <pc:docMk/>
            <pc:sldMk cId="1965356420" sldId="2651"/>
            <ac:spMk id="5" creationId="{64AD87D7-C48F-E0CB-911E-F0E6BA6C1734}"/>
          </ac:spMkLst>
        </pc:spChg>
        <pc:spChg chg="mod">
          <ac:chgData name="Wald-Wittkop, Courtney [DEP]" userId="d36cc6e7-0c91-45c4-afdc-c933dec11e79" providerId="ADAL" clId="{FEE40FF0-4CFD-4E8D-886F-5DB3834F227B}" dt="2026-03-04T16:22:54.025" v="2753" actId="27636"/>
          <ac:spMkLst>
            <pc:docMk/>
            <pc:sldMk cId="1965356420" sldId="2651"/>
            <ac:spMk id="11" creationId="{D5999130-0088-4DBF-FB84-880D1F821CB4}"/>
          </ac:spMkLst>
        </pc:spChg>
        <pc:picChg chg="add mod">
          <ac:chgData name="Wald-Wittkop, Courtney [DEP]" userId="d36cc6e7-0c91-45c4-afdc-c933dec11e79" providerId="ADAL" clId="{FEE40FF0-4CFD-4E8D-886F-5DB3834F227B}" dt="2026-02-27T18:56:39.921" v="1032" actId="1076"/>
          <ac:picMkLst>
            <pc:docMk/>
            <pc:sldMk cId="1965356420" sldId="2651"/>
            <ac:picMk id="2" creationId="{8474F010-73D3-5C31-68B7-A6C17CE0B5D9}"/>
          </ac:picMkLst>
        </pc:picChg>
        <pc:picChg chg="add mod modCrop">
          <ac:chgData name="Wald-Wittkop, Courtney [DEP]" userId="d36cc6e7-0c91-45c4-afdc-c933dec11e79" providerId="ADAL" clId="{FEE40FF0-4CFD-4E8D-886F-5DB3834F227B}" dt="2026-02-27T18:56:54.125" v="1035" actId="18131"/>
          <ac:picMkLst>
            <pc:docMk/>
            <pc:sldMk cId="1965356420" sldId="2651"/>
            <ac:picMk id="6" creationId="{0D7D57A7-6970-1FBD-149D-F13BCFD05887}"/>
          </ac:picMkLst>
        </pc:picChg>
        <pc:picChg chg="mod">
          <ac:chgData name="Wald-Wittkop, Courtney [DEP]" userId="d36cc6e7-0c91-45c4-afdc-c933dec11e79" providerId="ADAL" clId="{FEE40FF0-4CFD-4E8D-886F-5DB3834F227B}" dt="2026-02-27T18:55:37.699" v="1024" actId="1076"/>
          <ac:picMkLst>
            <pc:docMk/>
            <pc:sldMk cId="1965356420" sldId="2651"/>
            <ac:picMk id="7" creationId="{E6721E6E-AE66-3DC5-2B77-2FA84F8B5D3F}"/>
          </ac:picMkLst>
        </pc:picChg>
      </pc:sldChg>
      <pc:sldChg chg="mod ord modShow modNotesTx">
        <pc:chgData name="Wald-Wittkop, Courtney [DEP]" userId="d36cc6e7-0c91-45c4-afdc-c933dec11e79" providerId="ADAL" clId="{FEE40FF0-4CFD-4E8D-886F-5DB3834F227B}" dt="2026-03-04T16:42:11.711" v="3119" actId="33524"/>
        <pc:sldMkLst>
          <pc:docMk/>
          <pc:sldMk cId="2072464826" sldId="2652"/>
        </pc:sldMkLst>
      </pc:sldChg>
      <pc:sldChg chg="addSp modSp del mod ord modShow modNotesTx">
        <pc:chgData name="Wald-Wittkop, Courtney [DEP]" userId="d36cc6e7-0c91-45c4-afdc-c933dec11e79" providerId="ADAL" clId="{FEE40FF0-4CFD-4E8D-886F-5DB3834F227B}" dt="2026-03-04T13:59:15.665" v="2312" actId="2696"/>
        <pc:sldMkLst>
          <pc:docMk/>
          <pc:sldMk cId="406936335" sldId="2656"/>
        </pc:sldMkLst>
      </pc:sldChg>
      <pc:sldChg chg="modSp mod ord modNotesTx">
        <pc:chgData name="Wald-Wittkop, Courtney [DEP]" userId="d36cc6e7-0c91-45c4-afdc-c933dec11e79" providerId="ADAL" clId="{FEE40FF0-4CFD-4E8D-886F-5DB3834F227B}" dt="2026-03-04T13:55:56.311" v="2216" actId="6549"/>
        <pc:sldMkLst>
          <pc:docMk/>
          <pc:sldMk cId="167166163" sldId="2657"/>
        </pc:sldMkLst>
        <pc:spChg chg="mod">
          <ac:chgData name="Wald-Wittkop, Courtney [DEP]" userId="d36cc6e7-0c91-45c4-afdc-c933dec11e79" providerId="ADAL" clId="{FEE40FF0-4CFD-4E8D-886F-5DB3834F227B}" dt="2026-03-04T13:55:56.311" v="2216" actId="6549"/>
          <ac:spMkLst>
            <pc:docMk/>
            <pc:sldMk cId="167166163" sldId="2657"/>
            <ac:spMk id="3" creationId="{4A985388-C500-69A9-41D0-72FEBF0C07A6}"/>
          </ac:spMkLst>
        </pc:spChg>
      </pc:sldChg>
      <pc:sldChg chg="modSp mod ord modNotesTx">
        <pc:chgData name="Wald-Wittkop, Courtney [DEP]" userId="d36cc6e7-0c91-45c4-afdc-c933dec11e79" providerId="ADAL" clId="{FEE40FF0-4CFD-4E8D-886F-5DB3834F227B}" dt="2026-03-04T13:55:50.769" v="2215" actId="27636"/>
        <pc:sldMkLst>
          <pc:docMk/>
          <pc:sldMk cId="4198020995" sldId="2658"/>
        </pc:sldMkLst>
        <pc:spChg chg="mod">
          <ac:chgData name="Wald-Wittkop, Courtney [DEP]" userId="d36cc6e7-0c91-45c4-afdc-c933dec11e79" providerId="ADAL" clId="{FEE40FF0-4CFD-4E8D-886F-5DB3834F227B}" dt="2026-03-04T13:55:50.769" v="2215" actId="27636"/>
          <ac:spMkLst>
            <pc:docMk/>
            <pc:sldMk cId="4198020995" sldId="2658"/>
            <ac:spMk id="3" creationId="{12B7599C-DF7F-90A4-1EFD-710FF7DED087}"/>
          </ac:spMkLst>
        </pc:spChg>
      </pc:sldChg>
      <pc:sldChg chg="modSp mod ord">
        <pc:chgData name="Wald-Wittkop, Courtney [DEP]" userId="d36cc6e7-0c91-45c4-afdc-c933dec11e79" providerId="ADAL" clId="{FEE40FF0-4CFD-4E8D-886F-5DB3834F227B}" dt="2026-03-04T16:35:14.894" v="2763" actId="2"/>
        <pc:sldMkLst>
          <pc:docMk/>
          <pc:sldMk cId="2077936046" sldId="2660"/>
        </pc:sldMkLst>
        <pc:spChg chg="mod">
          <ac:chgData name="Wald-Wittkop, Courtney [DEP]" userId="d36cc6e7-0c91-45c4-afdc-c933dec11e79" providerId="ADAL" clId="{FEE40FF0-4CFD-4E8D-886F-5DB3834F227B}" dt="2026-03-04T13:55:37.960" v="2211" actId="6549"/>
          <ac:spMkLst>
            <pc:docMk/>
            <pc:sldMk cId="2077936046" sldId="2660"/>
            <ac:spMk id="3" creationId="{CA921447-A110-1963-0EA7-21E044F22B77}"/>
          </ac:spMkLst>
        </pc:spChg>
        <pc:spChg chg="mod">
          <ac:chgData name="Wald-Wittkop, Courtney [DEP]" userId="d36cc6e7-0c91-45c4-afdc-c933dec11e79" providerId="ADAL" clId="{FEE40FF0-4CFD-4E8D-886F-5DB3834F227B}" dt="2026-03-04T16:35:14.894" v="2763" actId="2"/>
          <ac:spMkLst>
            <pc:docMk/>
            <pc:sldMk cId="2077936046" sldId="2660"/>
            <ac:spMk id="8" creationId="{D3852C55-6B17-20EB-2F72-E16EF455B0E9}"/>
          </ac:spMkLst>
        </pc:spChg>
      </pc:sldChg>
      <pc:sldChg chg="modSp del mod ord modNotesTx">
        <pc:chgData name="Wald-Wittkop, Courtney [DEP]" userId="d36cc6e7-0c91-45c4-afdc-c933dec11e79" providerId="ADAL" clId="{FEE40FF0-4CFD-4E8D-886F-5DB3834F227B}" dt="2026-03-04T16:22:18.279" v="2706" actId="2696"/>
        <pc:sldMkLst>
          <pc:docMk/>
          <pc:sldMk cId="1774870480" sldId="2661"/>
        </pc:sldMkLst>
        <pc:spChg chg="mod">
          <ac:chgData name="Wald-Wittkop, Courtney [DEP]" userId="d36cc6e7-0c91-45c4-afdc-c933dec11e79" providerId="ADAL" clId="{FEE40FF0-4CFD-4E8D-886F-5DB3834F227B}" dt="2026-03-04T13:46:43.750" v="2015" actId="115"/>
          <ac:spMkLst>
            <pc:docMk/>
            <pc:sldMk cId="1774870480" sldId="2661"/>
            <ac:spMk id="6" creationId="{CC061F81-61FC-17BC-9B30-307B4C8644EF}"/>
          </ac:spMkLst>
        </pc:spChg>
      </pc:sldChg>
      <pc:sldChg chg="modSp mod ord modNotesTx">
        <pc:chgData name="Wald-Wittkop, Courtney [DEP]" userId="d36cc6e7-0c91-45c4-afdc-c933dec11e79" providerId="ADAL" clId="{FEE40FF0-4CFD-4E8D-886F-5DB3834F227B}" dt="2026-03-04T13:55:45.372" v="2213" actId="27636"/>
        <pc:sldMkLst>
          <pc:docMk/>
          <pc:sldMk cId="2388116368" sldId="2663"/>
        </pc:sldMkLst>
        <pc:spChg chg="mod">
          <ac:chgData name="Wald-Wittkop, Courtney [DEP]" userId="d36cc6e7-0c91-45c4-afdc-c933dec11e79" providerId="ADAL" clId="{FEE40FF0-4CFD-4E8D-886F-5DB3834F227B}" dt="2026-03-04T13:55:45.372" v="2213" actId="27636"/>
          <ac:spMkLst>
            <pc:docMk/>
            <pc:sldMk cId="2388116368" sldId="2663"/>
            <ac:spMk id="3" creationId="{EDC5E7CA-BE3D-7627-C693-ECDFC0EADA78}"/>
          </ac:spMkLst>
        </pc:spChg>
      </pc:sldChg>
      <pc:sldChg chg="addSp delSp modSp mod ord modClrScheme chgLayout modNotesTx">
        <pc:chgData name="Wald-Wittkop, Courtney [DEP]" userId="d36cc6e7-0c91-45c4-afdc-c933dec11e79" providerId="ADAL" clId="{FEE40FF0-4CFD-4E8D-886F-5DB3834F227B}" dt="2026-03-04T22:21:59.301" v="3146" actId="6549"/>
        <pc:sldMkLst>
          <pc:docMk/>
          <pc:sldMk cId="1089201493" sldId="2664"/>
        </pc:sldMkLst>
        <pc:spChg chg="add mod">
          <ac:chgData name="Wald-Wittkop, Courtney [DEP]" userId="d36cc6e7-0c91-45c4-afdc-c933dec11e79" providerId="ADAL" clId="{FEE40FF0-4CFD-4E8D-886F-5DB3834F227B}" dt="2026-03-04T16:23:58.884" v="2761" actId="1076"/>
          <ac:spMkLst>
            <pc:docMk/>
            <pc:sldMk cId="1089201493" sldId="2664"/>
            <ac:spMk id="4" creationId="{BA65AB39-B0AB-7A29-F074-88A8851BE5A6}"/>
          </ac:spMkLst>
        </pc:spChg>
        <pc:spChg chg="add mod ord">
          <ac:chgData name="Wald-Wittkop, Courtney [DEP]" userId="d36cc6e7-0c91-45c4-afdc-c933dec11e79" providerId="ADAL" clId="{FEE40FF0-4CFD-4E8D-886F-5DB3834F227B}" dt="2026-03-04T22:21:59.301" v="3146" actId="6549"/>
          <ac:spMkLst>
            <pc:docMk/>
            <pc:sldMk cId="1089201493" sldId="2664"/>
            <ac:spMk id="24" creationId="{1ADC360A-56C5-2137-F4A8-6E380293EC8E}"/>
          </ac:spMkLst>
        </pc:spChg>
        <pc:spChg chg="add del mod ord">
          <ac:chgData name="Wald-Wittkop, Courtney [DEP]" userId="d36cc6e7-0c91-45c4-afdc-c933dec11e79" providerId="ADAL" clId="{FEE40FF0-4CFD-4E8D-886F-5DB3834F227B}" dt="2026-03-03T17:29:40.271" v="1229" actId="21"/>
          <ac:spMkLst>
            <pc:docMk/>
            <pc:sldMk cId="1089201493" sldId="2664"/>
            <ac:spMk id="25" creationId="{4FBA810D-53AB-A7FE-ED00-FE011EAC493D}"/>
          </ac:spMkLst>
        </pc:spChg>
        <pc:spChg chg="add mod ord">
          <ac:chgData name="Wald-Wittkop, Courtney [DEP]" userId="d36cc6e7-0c91-45c4-afdc-c933dec11e79" providerId="ADAL" clId="{FEE40FF0-4CFD-4E8D-886F-5DB3834F227B}" dt="2026-02-27T18:59:31.415" v="1053"/>
          <ac:spMkLst>
            <pc:docMk/>
            <pc:sldMk cId="1089201493" sldId="2664"/>
            <ac:spMk id="26" creationId="{A953778B-91C5-C40D-D26B-4AACCE080351}"/>
          </ac:spMkLst>
        </pc:spChg>
        <pc:spChg chg="add mod ord">
          <ac:chgData name="Wald-Wittkop, Courtney [DEP]" userId="d36cc6e7-0c91-45c4-afdc-c933dec11e79" providerId="ADAL" clId="{FEE40FF0-4CFD-4E8D-886F-5DB3834F227B}" dt="2026-02-27T18:59:31.415" v="1053"/>
          <ac:spMkLst>
            <pc:docMk/>
            <pc:sldMk cId="1089201493" sldId="2664"/>
            <ac:spMk id="28" creationId="{1E3250BF-36F4-A982-2CF9-2846F08293F6}"/>
          </ac:spMkLst>
        </pc:spChg>
        <pc:picChg chg="add mod">
          <ac:chgData name="Wald-Wittkop, Courtney [DEP]" userId="d36cc6e7-0c91-45c4-afdc-c933dec11e79" providerId="ADAL" clId="{FEE40FF0-4CFD-4E8D-886F-5DB3834F227B}" dt="2026-03-04T16:23:28.760" v="2757" actId="1076"/>
          <ac:picMkLst>
            <pc:docMk/>
            <pc:sldMk cId="1089201493" sldId="2664"/>
            <ac:picMk id="2" creationId="{F145F423-BF21-D36B-CABD-385E8DF08BFC}"/>
          </ac:picMkLst>
        </pc:picChg>
        <pc:picChg chg="add mod">
          <ac:chgData name="Wald-Wittkop, Courtney [DEP]" userId="d36cc6e7-0c91-45c4-afdc-c933dec11e79" providerId="ADAL" clId="{FEE40FF0-4CFD-4E8D-886F-5DB3834F227B}" dt="2026-03-04T16:35:55.288" v="2766" actId="1076"/>
          <ac:picMkLst>
            <pc:docMk/>
            <pc:sldMk cId="1089201493" sldId="2664"/>
            <ac:picMk id="30" creationId="{A7CE8BC3-4509-EF2A-5FDE-1BB93B554B15}"/>
          </ac:picMkLst>
        </pc:picChg>
        <pc:picChg chg="add mod">
          <ac:chgData name="Wald-Wittkop, Courtney [DEP]" userId="d36cc6e7-0c91-45c4-afdc-c933dec11e79" providerId="ADAL" clId="{FEE40FF0-4CFD-4E8D-886F-5DB3834F227B}" dt="2026-03-04T16:23:26.930" v="2756" actId="1076"/>
          <ac:picMkLst>
            <pc:docMk/>
            <pc:sldMk cId="1089201493" sldId="2664"/>
            <ac:picMk id="1028" creationId="{5642990F-D7F0-00AA-3219-98350452C59E}"/>
          </ac:picMkLst>
        </pc:picChg>
      </pc:sldChg>
      <pc:sldChg chg="addSp modSp del mod ord modClrScheme chgLayout">
        <pc:chgData name="Wald-Wittkop, Courtney [DEP]" userId="d36cc6e7-0c91-45c4-afdc-c933dec11e79" providerId="ADAL" clId="{FEE40FF0-4CFD-4E8D-886F-5DB3834F227B}" dt="2026-03-04T16:20:44.552" v="2688" actId="2696"/>
        <pc:sldMkLst>
          <pc:docMk/>
          <pc:sldMk cId="4250861325" sldId="2665"/>
        </pc:sldMkLst>
      </pc:sldChg>
      <pc:sldChg chg="addSp delSp modSp mod ord setBg modClrScheme modCm chgLayout modNotesTx">
        <pc:chgData name="Wald-Wittkop, Courtney [DEP]" userId="d36cc6e7-0c91-45c4-afdc-c933dec11e79" providerId="ADAL" clId="{FEE40FF0-4CFD-4E8D-886F-5DB3834F227B}" dt="2026-03-04T22:23:10.188" v="3184" actId="20577"/>
        <pc:sldMkLst>
          <pc:docMk/>
          <pc:sldMk cId="3704866520" sldId="2666"/>
        </pc:sldMkLst>
        <pc:spChg chg="add del mod">
          <ac:chgData name="Wald-Wittkop, Courtney [DEP]" userId="d36cc6e7-0c91-45c4-afdc-c933dec11e79" providerId="ADAL" clId="{FEE40FF0-4CFD-4E8D-886F-5DB3834F227B}" dt="2026-03-04T13:54:14.425" v="2201" actId="21"/>
          <ac:spMkLst>
            <pc:docMk/>
            <pc:sldMk cId="3704866520" sldId="2666"/>
            <ac:spMk id="3" creationId="{DA1CD59F-EA37-87F8-FDFE-9BED194D71B1}"/>
          </ac:spMkLst>
        </pc:spChg>
        <pc:spChg chg="mod">
          <ac:chgData name="Wald-Wittkop, Courtney [DEP]" userId="d36cc6e7-0c91-45c4-afdc-c933dec11e79" providerId="ADAL" clId="{FEE40FF0-4CFD-4E8D-886F-5DB3834F227B}" dt="2026-03-03T17:47:36.117" v="1469" actId="1076"/>
          <ac:spMkLst>
            <pc:docMk/>
            <pc:sldMk cId="3704866520" sldId="2666"/>
            <ac:spMk id="4" creationId="{E4F2BC52-4C25-B03D-A0AA-C59A2A5DBBB5}"/>
          </ac:spMkLst>
        </pc:spChg>
        <pc:spChg chg="del mod ord">
          <ac:chgData name="Wald-Wittkop, Courtney [DEP]" userId="d36cc6e7-0c91-45c4-afdc-c933dec11e79" providerId="ADAL" clId="{FEE40FF0-4CFD-4E8D-886F-5DB3834F227B}" dt="2026-03-04T13:54:30.553" v="2205" actId="21"/>
          <ac:spMkLst>
            <pc:docMk/>
            <pc:sldMk cId="3704866520" sldId="2666"/>
            <ac:spMk id="5" creationId="{BBA87F62-A23B-F3F0-325C-82D8EE64397D}"/>
          </ac:spMkLst>
        </pc:spChg>
        <pc:spChg chg="del mod ord">
          <ac:chgData name="Wald-Wittkop, Courtney [DEP]" userId="d36cc6e7-0c91-45c4-afdc-c933dec11e79" providerId="ADAL" clId="{FEE40FF0-4CFD-4E8D-886F-5DB3834F227B}" dt="2026-03-04T13:54:10.885" v="2200" actId="21"/>
          <ac:spMkLst>
            <pc:docMk/>
            <pc:sldMk cId="3704866520" sldId="2666"/>
            <ac:spMk id="6" creationId="{BBEF4CD9-845B-8DB1-F73E-9FDE82936BC2}"/>
          </ac:spMkLst>
        </pc:spChg>
        <pc:spChg chg="mod ord">
          <ac:chgData name="Wald-Wittkop, Courtney [DEP]" userId="d36cc6e7-0c91-45c4-afdc-c933dec11e79" providerId="ADAL" clId="{FEE40FF0-4CFD-4E8D-886F-5DB3834F227B}" dt="2026-03-04T16:37:23.849" v="2821" actId="14100"/>
          <ac:spMkLst>
            <pc:docMk/>
            <pc:sldMk cId="3704866520" sldId="2666"/>
            <ac:spMk id="7" creationId="{F0FD7F0E-A1A5-5549-1CE2-FBCD9B1A3967}"/>
          </ac:spMkLst>
        </pc:spChg>
        <pc:spChg chg="mod ord">
          <ac:chgData name="Wald-Wittkop, Courtney [DEP]" userId="d36cc6e7-0c91-45c4-afdc-c933dec11e79" providerId="ADAL" clId="{FEE40FF0-4CFD-4E8D-886F-5DB3834F227B}" dt="2026-03-04T22:23:10.188" v="3184" actId="20577"/>
          <ac:spMkLst>
            <pc:docMk/>
            <pc:sldMk cId="3704866520" sldId="2666"/>
            <ac:spMk id="8" creationId="{AD1F5E2E-AD32-B18E-8C40-29C51CAF7C8F}"/>
          </ac:spMkLst>
        </pc:spChg>
        <pc:picChg chg="add mod ord">
          <ac:chgData name="Wald-Wittkop, Courtney [DEP]" userId="d36cc6e7-0c91-45c4-afdc-c933dec11e79" providerId="ADAL" clId="{FEE40FF0-4CFD-4E8D-886F-5DB3834F227B}" dt="2026-02-27T18:54:33.725" v="1018" actId="1076"/>
          <ac:picMkLst>
            <pc:docMk/>
            <pc:sldMk cId="3704866520" sldId="2666"/>
            <ac:picMk id="2050" creationId="{ADB143B6-0198-A52F-52BD-E42230FA8C72}"/>
          </ac:picMkLst>
        </pc:picChg>
        <pc:extLst>
          <p:ext xmlns:p="http://schemas.openxmlformats.org/presentationml/2006/main" uri="{D6D511B9-2390-475A-947B-AFAB55BFBCF1}">
            <pc226:cmChg xmlns:pc226="http://schemas.microsoft.com/office/powerpoint/2022/06/main/command" chg="mod">
              <pc226:chgData name="Wald-Wittkop, Courtney [DEP]" userId="d36cc6e7-0c91-45c4-afdc-c933dec11e79" providerId="ADAL" clId="{FEE40FF0-4CFD-4E8D-886F-5DB3834F227B}" dt="2026-02-27T18:54:20.800" v="1017" actId="26606"/>
              <pc2:cmMkLst xmlns:pc2="http://schemas.microsoft.com/office/powerpoint/2019/9/main/command">
                <pc:docMk/>
                <pc:sldMk cId="3704866520" sldId="2666"/>
                <pc2:cmMk id="{45A7686B-2802-4B3E-8CAA-47A62518CEE8}"/>
              </pc2:cmMkLst>
            </pc226:cmChg>
          </p:ext>
        </pc:extLst>
      </pc:sldChg>
      <pc:sldChg chg="addSp delSp modSp new mod ord modClrScheme chgLayout modNotesTx">
        <pc:chgData name="Wald-Wittkop, Courtney [DEP]" userId="d36cc6e7-0c91-45c4-afdc-c933dec11e79" providerId="ADAL" clId="{FEE40FF0-4CFD-4E8D-886F-5DB3834F227B}" dt="2026-03-04T16:21:21.327" v="2694" actId="207"/>
        <pc:sldMkLst>
          <pc:docMk/>
          <pc:sldMk cId="2467902597" sldId="2668"/>
        </pc:sldMkLst>
        <pc:spChg chg="add mod">
          <ac:chgData name="Wald-Wittkop, Courtney [DEP]" userId="d36cc6e7-0c91-45c4-afdc-c933dec11e79" providerId="ADAL" clId="{FEE40FF0-4CFD-4E8D-886F-5DB3834F227B}" dt="2026-03-04T16:21:21.327" v="2694" actId="207"/>
          <ac:spMkLst>
            <pc:docMk/>
            <pc:sldMk cId="2467902597" sldId="2668"/>
            <ac:spMk id="38" creationId="{167DD5BB-4531-34B6-E9F6-E543A605EEA1}"/>
          </ac:spMkLst>
        </pc:spChg>
        <pc:picChg chg="add mod">
          <ac:chgData name="Wald-Wittkop, Courtney [DEP]" userId="d36cc6e7-0c91-45c4-afdc-c933dec11e79" providerId="ADAL" clId="{FEE40FF0-4CFD-4E8D-886F-5DB3834F227B}" dt="2026-03-04T16:21:12.126" v="2693" actId="1076"/>
          <ac:picMkLst>
            <pc:docMk/>
            <pc:sldMk cId="2467902597" sldId="2668"/>
            <ac:picMk id="3" creationId="{C2E946B9-E410-48D7-4AC9-DDF52CED54A3}"/>
          </ac:picMkLst>
        </pc:picChg>
        <pc:picChg chg="add mod ord">
          <ac:chgData name="Wald-Wittkop, Courtney [DEP]" userId="d36cc6e7-0c91-45c4-afdc-c933dec11e79" providerId="ADAL" clId="{FEE40FF0-4CFD-4E8D-886F-5DB3834F227B}" dt="2026-03-04T16:21:08.933" v="2692" actId="26606"/>
          <ac:picMkLst>
            <pc:docMk/>
            <pc:sldMk cId="2467902597" sldId="2668"/>
            <ac:picMk id="33" creationId="{C7C85ED1-DC5D-C027-4C33-AF6CE6E1C5E7}"/>
          </ac:picMkLst>
        </pc:picChg>
      </pc:sldChg>
      <pc:sldChg chg="addSp delSp modSp new mod ord modClrScheme chgLayout modNotesTx">
        <pc:chgData name="Wald-Wittkop, Courtney [DEP]" userId="d36cc6e7-0c91-45c4-afdc-c933dec11e79" providerId="ADAL" clId="{FEE40FF0-4CFD-4E8D-886F-5DB3834F227B}" dt="2026-03-04T16:22:11.452" v="2705" actId="14100"/>
        <pc:sldMkLst>
          <pc:docMk/>
          <pc:sldMk cId="865686851" sldId="2669"/>
        </pc:sldMkLst>
        <pc:spChg chg="add mod">
          <ac:chgData name="Wald-Wittkop, Courtney [DEP]" userId="d36cc6e7-0c91-45c4-afdc-c933dec11e79" providerId="ADAL" clId="{FEE40FF0-4CFD-4E8D-886F-5DB3834F227B}" dt="2026-03-04T14:46:47.452" v="2674" actId="14100"/>
          <ac:spMkLst>
            <pc:docMk/>
            <pc:sldMk cId="865686851" sldId="2669"/>
            <ac:spMk id="16" creationId="{BE41FC66-D467-8FFE-83E9-ACC9122C14AE}"/>
          </ac:spMkLst>
        </pc:spChg>
        <pc:picChg chg="add mod">
          <ac:chgData name="Wald-Wittkop, Courtney [DEP]" userId="d36cc6e7-0c91-45c4-afdc-c933dec11e79" providerId="ADAL" clId="{FEE40FF0-4CFD-4E8D-886F-5DB3834F227B}" dt="2026-03-04T16:22:11.452" v="2705" actId="14100"/>
          <ac:picMkLst>
            <pc:docMk/>
            <pc:sldMk cId="865686851" sldId="2669"/>
            <ac:picMk id="3" creationId="{33E994E5-AF69-B70D-9026-CB2EFEDB1FE1}"/>
          </ac:picMkLst>
        </pc:picChg>
        <pc:picChg chg="add del mod">
          <ac:chgData name="Wald-Wittkop, Courtney [DEP]" userId="d36cc6e7-0c91-45c4-afdc-c933dec11e79" providerId="ADAL" clId="{FEE40FF0-4CFD-4E8D-886F-5DB3834F227B}" dt="2026-03-03T17:02:55.165" v="1179" actId="478"/>
          <ac:picMkLst>
            <pc:docMk/>
            <pc:sldMk cId="865686851" sldId="2669"/>
            <ac:picMk id="3" creationId="{5931E8D4-6657-3044-BEE3-3C756566F1CA}"/>
          </ac:picMkLst>
        </pc:picChg>
        <pc:picChg chg="add mod">
          <ac:chgData name="Wald-Wittkop, Courtney [DEP]" userId="d36cc6e7-0c91-45c4-afdc-c933dec11e79" providerId="ADAL" clId="{FEE40FF0-4CFD-4E8D-886F-5DB3834F227B}" dt="2026-03-04T13:45:46.012" v="2011" actId="1076"/>
          <ac:picMkLst>
            <pc:docMk/>
            <pc:sldMk cId="865686851" sldId="2669"/>
            <ac:picMk id="5" creationId="{0348B8EC-4A04-E892-4817-1C8C09734B55}"/>
          </ac:picMkLst>
        </pc:picChg>
        <pc:picChg chg="add mod">
          <ac:chgData name="Wald-Wittkop, Courtney [DEP]" userId="d36cc6e7-0c91-45c4-afdc-c933dec11e79" providerId="ADAL" clId="{FEE40FF0-4CFD-4E8D-886F-5DB3834F227B}" dt="2026-03-03T17:27:34.530" v="1213" actId="1076"/>
          <ac:picMkLst>
            <pc:docMk/>
            <pc:sldMk cId="865686851" sldId="2669"/>
            <ac:picMk id="7" creationId="{125BB8B3-5B80-77A7-7ECC-B7B4D8A6449C}"/>
          </ac:picMkLst>
        </pc:picChg>
        <pc:picChg chg="add mod">
          <ac:chgData name="Wald-Wittkop, Courtney [DEP]" userId="d36cc6e7-0c91-45c4-afdc-c933dec11e79" providerId="ADAL" clId="{FEE40FF0-4CFD-4E8D-886F-5DB3834F227B}" dt="2026-03-03T17:27:40.334" v="1215" actId="1076"/>
          <ac:picMkLst>
            <pc:docMk/>
            <pc:sldMk cId="865686851" sldId="2669"/>
            <ac:picMk id="9" creationId="{045F2C9C-7F4B-7157-47F3-4EAFB96E87B8}"/>
          </ac:picMkLst>
        </pc:picChg>
        <pc:picChg chg="add mod">
          <ac:chgData name="Wald-Wittkop, Courtney [DEP]" userId="d36cc6e7-0c91-45c4-afdc-c933dec11e79" providerId="ADAL" clId="{FEE40FF0-4CFD-4E8D-886F-5DB3834F227B}" dt="2026-03-04T16:21:59.595" v="2702" actId="14100"/>
          <ac:picMkLst>
            <pc:docMk/>
            <pc:sldMk cId="865686851" sldId="2669"/>
            <ac:picMk id="11" creationId="{649EE631-8E44-61D5-64D3-07DB9B323477}"/>
          </ac:picMkLst>
        </pc:picChg>
        <pc:picChg chg="add mod">
          <ac:chgData name="Wald-Wittkop, Courtney [DEP]" userId="d36cc6e7-0c91-45c4-afdc-c933dec11e79" providerId="ADAL" clId="{FEE40FF0-4CFD-4E8D-886F-5DB3834F227B}" dt="2026-03-03T17:28:21.800" v="1223" actId="1076"/>
          <ac:picMkLst>
            <pc:docMk/>
            <pc:sldMk cId="865686851" sldId="2669"/>
            <ac:picMk id="1026" creationId="{E228B542-AF69-0012-5BD8-6B8B772614C6}"/>
          </ac:picMkLst>
        </pc:picChg>
        <pc:picChg chg="add mod">
          <ac:chgData name="Wald-Wittkop, Courtney [DEP]" userId="d36cc6e7-0c91-45c4-afdc-c933dec11e79" providerId="ADAL" clId="{FEE40FF0-4CFD-4E8D-886F-5DB3834F227B}" dt="2026-03-03T17:27:24.319" v="1210" actId="14100"/>
          <ac:picMkLst>
            <pc:docMk/>
            <pc:sldMk cId="865686851" sldId="2669"/>
            <ac:picMk id="1028" creationId="{95B54185-35CC-A477-5143-D8FB3D3A0C11}"/>
          </ac:picMkLst>
        </pc:picChg>
        <pc:picChg chg="add mod">
          <ac:chgData name="Wald-Wittkop, Courtney [DEP]" userId="d36cc6e7-0c91-45c4-afdc-c933dec11e79" providerId="ADAL" clId="{FEE40FF0-4CFD-4E8D-886F-5DB3834F227B}" dt="2026-03-03T17:28:14.852" v="1222" actId="14100"/>
          <ac:picMkLst>
            <pc:docMk/>
            <pc:sldMk cId="865686851" sldId="2669"/>
            <ac:picMk id="1030" creationId="{02A1ED74-151B-F08F-4619-5BF148DF4FC0}"/>
          </ac:picMkLst>
        </pc:picChg>
      </pc:sldChg>
    </pc:docChg>
  </pc:docChgLst>
</pc:chgInfo>
</file>

<file path=ppt/comments/modernComment_A61_9F6C0D3.xml><?xml version="1.0" encoding="utf-8"?>
<p188:cmLst xmlns:a="http://schemas.openxmlformats.org/drawingml/2006/main" xmlns:r="http://schemas.openxmlformats.org/officeDocument/2006/relationships" xmlns:p188="http://schemas.microsoft.com/office/powerpoint/2018/8/main">
  <p188:cm id="{1981ACC5-5365-4CAD-A531-F55861EB9353}" authorId="{FDBB590C-CD5E-8E10-2C6F-27FD00C2EF82}" status="resolved" created="2025-10-23T18:59:42.924" complete="100000">
    <pc:sldMkLst xmlns:pc="http://schemas.microsoft.com/office/powerpoint/2013/main/command">
      <pc:docMk/>
      <pc:sldMk cId="167166163" sldId="2657"/>
    </pc:sldMkLst>
    <p188:replyLst>
      <p188:reply id="{2FA511E2-5118-44BC-8F0C-CA4E247D53D6}" authorId="{4AC50B43-3290-41D6-B8C0-F80E459A02A7}" created="2025-10-24T19:19:33.841">
        <p188:txBody>
          <a:bodyPr/>
          <a:lstStyle/>
          <a:p>
            <a:r>
              <a:rPr lang="en-US"/>
              <a:t>I really like the addition of the priorities. It might be helpful to have these next few slides printed and at each breakout group as a visual reminder to spark brainstorming
</a:t>
            </a:r>
          </a:p>
        </p188:txBody>
      </p188:reply>
    </p188:replyLst>
    <p188:txBody>
      <a:bodyPr/>
      <a:lstStyle/>
      <a:p>
        <a:r>
          <a:rPr lang="en-US"/>
          <a:t>Insert photos/visual images of trees &amp; green infrastructure (rain garden, vegetated bioswale)</a:t>
        </a:r>
      </a:p>
    </p188:txBody>
  </p188:cm>
</p188:cmLst>
</file>

<file path=ppt/comments/modernComment_A62_FA38B783.xml><?xml version="1.0" encoding="utf-8"?>
<p188:cmLst xmlns:a="http://schemas.openxmlformats.org/drawingml/2006/main" xmlns:r="http://schemas.openxmlformats.org/officeDocument/2006/relationships" xmlns:p188="http://schemas.microsoft.com/office/powerpoint/2018/8/main">
  <p188:cm id="{618E7F33-3A35-4BC5-ACB6-5EA26034BCBD}" authorId="{FDBB590C-CD5E-8E10-2C6F-27FD00C2EF82}" status="resolved" created="2025-10-23T19:01:01.190" complete="100000">
    <pc:sldMkLst xmlns:pc="http://schemas.microsoft.com/office/powerpoint/2013/main/command">
      <pc:docMk/>
      <pc:sldMk cId="4198020995" sldId="2658"/>
    </pc:sldMkLst>
    <p188:txBody>
      <a:bodyPr/>
      <a:lstStyle/>
      <a:p>
        <a:r>
          <a:rPr lang="en-US"/>
          <a:t>Insert photos or images of walking paths, picnic areas or benches, dog waste stations, unwalled shade structure, etc)</a:t>
        </a:r>
      </a:p>
    </p188:txBody>
  </p188:cm>
</p188:cmLst>
</file>

<file path=ppt/comments/modernComment_A67_8E57C390.xml><?xml version="1.0" encoding="utf-8"?>
<p188:cmLst xmlns:a="http://schemas.openxmlformats.org/drawingml/2006/main" xmlns:r="http://schemas.openxmlformats.org/officeDocument/2006/relationships" xmlns:p188="http://schemas.microsoft.com/office/powerpoint/2018/8/main">
  <p188:cm id="{D27BCC41-CD03-48A3-AF13-89F221C073FB}" authorId="{FDBB590C-CD5E-8E10-2C6F-27FD00C2EF82}" status="resolved" created="2025-10-23T20:25:03.453" complete="100000">
    <pc:sldMkLst xmlns:pc="http://schemas.microsoft.com/office/powerpoint/2013/main/command">
      <pc:docMk/>
      <pc:sldMk cId="489194174" sldId="2659"/>
    </pc:sldMkLst>
    <p188:txBody>
      <a:bodyPr/>
      <a:lstStyle/>
      <a:p>
        <a:r>
          <a:rPr lang="en-US"/>
          <a:t>Add photos and images of native plants and habitats, bird houses, bee houses, native meadow or mini forest, etc</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248B25D-8766-427E-8C9E-4845048D8DFC}" type="datetimeFigureOut">
              <a:rPr lang="en-US" smtClean="0"/>
              <a:t>3/4/2026</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26F439B-391B-4B41-826A-951FCF412C34}" type="datetimeFigureOut">
              <a:rPr lang="en-US" smtClean="0"/>
              <a:t>3/4/2026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hansonparkconservancy.com/"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rahwayriver.or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a:t>
            </a:fld>
            <a:endParaRPr lang="en-US" dirty="0"/>
          </a:p>
        </p:txBody>
      </p:sp>
    </p:spTree>
    <p:extLst>
      <p:ext uri="{BB962C8B-B14F-4D97-AF65-F5344CB8AC3E}">
        <p14:creationId xmlns:p14="http://schemas.microsoft.com/office/powerpoint/2010/main" val="1148418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intensive uses</a:t>
            </a:r>
          </a:p>
        </p:txBody>
      </p:sp>
      <p:sp>
        <p:nvSpPr>
          <p:cNvPr id="4" name="Slide Number Placeholder 3"/>
          <p:cNvSpPr>
            <a:spLocks noGrp="1"/>
          </p:cNvSpPr>
          <p:nvPr>
            <p:ph type="sldNum" sz="quarter" idx="5"/>
          </p:nvPr>
        </p:nvSpPr>
        <p:spPr/>
        <p:txBody>
          <a:bodyPr/>
          <a:lstStyle/>
          <a:p>
            <a:fld id="{3CFA0038-7055-434C-B6C4-B8C69565C600}" type="slidenum">
              <a:rPr lang="en-US" smtClean="0"/>
              <a:t>10</a:t>
            </a:fld>
            <a:endParaRPr lang="en-US" dirty="0"/>
          </a:p>
        </p:txBody>
      </p:sp>
    </p:spTree>
    <p:extLst>
      <p:ext uri="{BB962C8B-B14F-4D97-AF65-F5344CB8AC3E}">
        <p14:creationId xmlns:p14="http://schemas.microsoft.com/office/powerpoint/2010/main" val="1463348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Native plants, shade cover</a:t>
            </a:r>
          </a:p>
        </p:txBody>
      </p:sp>
      <p:sp>
        <p:nvSpPr>
          <p:cNvPr id="4" name="Slide Number Placeholder 3"/>
          <p:cNvSpPr>
            <a:spLocks noGrp="1"/>
          </p:cNvSpPr>
          <p:nvPr>
            <p:ph type="sldNum" sz="quarter" idx="5"/>
          </p:nvPr>
        </p:nvSpPr>
        <p:spPr/>
        <p:txBody>
          <a:bodyPr/>
          <a:lstStyle/>
          <a:p>
            <a:fld id="{3CFA0038-7055-434C-B6C4-B8C69565C600}" type="slidenum">
              <a:rPr lang="en-US" smtClean="0"/>
              <a:t>11</a:t>
            </a:fld>
            <a:endParaRPr lang="en-US" dirty="0"/>
          </a:p>
        </p:txBody>
      </p:sp>
    </p:spTree>
    <p:extLst>
      <p:ext uri="{BB962C8B-B14F-4D97-AF65-F5344CB8AC3E}">
        <p14:creationId xmlns:p14="http://schemas.microsoft.com/office/powerpoint/2010/main" val="269152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12</a:t>
            </a:fld>
            <a:endParaRPr lang="en-US" dirty="0"/>
          </a:p>
        </p:txBody>
      </p:sp>
    </p:spTree>
    <p:extLst>
      <p:ext uri="{BB962C8B-B14F-4D97-AF65-F5344CB8AC3E}">
        <p14:creationId xmlns:p14="http://schemas.microsoft.com/office/powerpoint/2010/main" val="3160200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C11EA-D461-5B64-F453-41DE77D3C0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6D43F-AAA9-7351-32E5-4352CD96CBA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554FF7C-65EE-E743-697C-AAA3486AFDA4}"/>
              </a:ext>
            </a:extLst>
          </p:cNvPr>
          <p:cNvSpPr>
            <a:spLocks noGrp="1"/>
          </p:cNvSpPr>
          <p:nvPr>
            <p:ph type="body" idx="1"/>
          </p:nvPr>
        </p:nvSpPr>
        <p:spPr/>
        <p:txBody>
          <a:bodyPr/>
          <a:lstStyle/>
          <a:p>
            <a:r>
              <a:rPr lang="en-US" dirty="0"/>
              <a:t>Buyouts not happen to but with communities and the individual families that are choosing to sell.</a:t>
            </a:r>
          </a:p>
        </p:txBody>
      </p:sp>
      <p:sp>
        <p:nvSpPr>
          <p:cNvPr id="4" name="Slide Number Placeholder 3">
            <a:extLst>
              <a:ext uri="{FF2B5EF4-FFF2-40B4-BE49-F238E27FC236}">
                <a16:creationId xmlns:a16="http://schemas.microsoft.com/office/drawing/2014/main" id="{BC0CB3F2-D738-4E33-D06A-DC79968E9A5E}"/>
              </a:ext>
            </a:extLst>
          </p:cNvPr>
          <p:cNvSpPr>
            <a:spLocks noGrp="1"/>
          </p:cNvSpPr>
          <p:nvPr>
            <p:ph type="sldNum" sz="quarter" idx="5"/>
          </p:nvPr>
        </p:nvSpPr>
        <p:spPr/>
        <p:txBody>
          <a:bodyPr/>
          <a:lstStyle/>
          <a:p>
            <a:fld id="{3CFA0038-7055-434C-B6C4-B8C69565C600}" type="slidenum">
              <a:rPr lang="en-US" smtClean="0"/>
              <a:t>13</a:t>
            </a:fld>
            <a:endParaRPr lang="en-US" dirty="0"/>
          </a:p>
        </p:txBody>
      </p:sp>
    </p:spTree>
    <p:extLst>
      <p:ext uri="{BB962C8B-B14F-4D97-AF65-F5344CB8AC3E}">
        <p14:creationId xmlns:p14="http://schemas.microsoft.com/office/powerpoint/2010/main" val="727668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b="0" i="1" dirty="0">
                <a:solidFill>
                  <a:srgbClr val="999999"/>
                </a:solidFill>
                <a:effectLst/>
                <a:latin typeface="Arial" panose="020B0604020202020204" pitchFamily="34" charset="0"/>
              </a:rPr>
              <a:t>Photo: New Jersey State Police (Ida) </a:t>
            </a:r>
            <a:endParaRPr lang="en-US" dirty="0"/>
          </a:p>
        </p:txBody>
      </p:sp>
      <p:sp>
        <p:nvSpPr>
          <p:cNvPr id="4" name="Slide Number Placeholder 3"/>
          <p:cNvSpPr>
            <a:spLocks noGrp="1"/>
          </p:cNvSpPr>
          <p:nvPr>
            <p:ph type="sldNum" sz="quarter" idx="5"/>
          </p:nvPr>
        </p:nvSpPr>
        <p:spPr/>
        <p:txBody>
          <a:bodyPr/>
          <a:lstStyle/>
          <a:p>
            <a:pPr defTabSz="931774">
              <a:defRPr/>
            </a:pPr>
            <a:fld id="{3CFA0038-7055-434C-B6C4-B8C69565C600}" type="slidenum">
              <a:rPr lang="en-US">
                <a:solidFill>
                  <a:prstClr val="black"/>
                </a:solidFill>
                <a:latin typeface="Calibri" panose="020F0502020204030204"/>
              </a:rPr>
              <a:pPr defTabSz="931774">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53210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NRCS: Hilary and David </a:t>
            </a:r>
          </a:p>
          <a:p>
            <a:pPr rtl="0" fontAlgn="base"/>
            <a:r>
              <a:rPr lang="en-US" sz="1200" b="0" i="0" kern="1200" dirty="0">
                <a:solidFill>
                  <a:schemeClr val="tx1"/>
                </a:solidFill>
                <a:effectLst/>
                <a:latin typeface="+mn-lt"/>
                <a:ea typeface="+mn-ea"/>
                <a:cs typeface="+mn-cs"/>
              </a:rPr>
              <a:t>Cranford Officials:  </a:t>
            </a:r>
          </a:p>
          <a:p>
            <a:pPr rtl="0" fontAlgn="base"/>
            <a:r>
              <a:rPr lang="en-US" sz="1200" b="0" i="0" kern="1200" dirty="0">
                <a:solidFill>
                  <a:schemeClr val="tx1"/>
                </a:solidFill>
                <a:effectLst/>
                <a:latin typeface="+mn-lt"/>
                <a:ea typeface="+mn-ea"/>
                <a:cs typeface="+mn-cs"/>
              </a:rPr>
              <a:t>Mayor Terrance Curran; BA Lavona Patterson; Ida Mayor and continuing advocate Kathleen Miller Prunty; Director Cranford Recreation &amp; Parks Steve Robertazzi; Township Planner Graham Petto (Topology); Planning Board Committee members Michael Callahan, Steve Jandoli, and David Leber. </a:t>
            </a:r>
          </a:p>
          <a:p>
            <a:pPr rtl="0" fontAlgn="base"/>
            <a:r>
              <a:rPr lang="en-US" sz="1200" b="0" i="0" kern="1200" dirty="0">
                <a:solidFill>
                  <a:schemeClr val="tx1"/>
                </a:solidFill>
                <a:effectLst/>
                <a:latin typeface="+mn-lt"/>
                <a:ea typeface="+mn-ea"/>
                <a:cs typeface="+mn-cs"/>
              </a:rPr>
              <a:t>Union County Officials: Kevin Boyer from Colliers Engineering </a:t>
            </a:r>
          </a:p>
          <a:p>
            <a:pPr rtl="0" fontAlgn="base"/>
            <a:r>
              <a:rPr lang="en-US" sz="1200" b="0" i="0" kern="1200" dirty="0">
                <a:solidFill>
                  <a:schemeClr val="tx1"/>
                </a:solidFill>
                <a:effectLst/>
                <a:latin typeface="+mn-lt"/>
                <a:ea typeface="+mn-ea"/>
                <a:cs typeface="+mn-cs"/>
              </a:rPr>
              <a:t>NGOs: </a:t>
            </a:r>
            <a:r>
              <a:rPr lang="en-US" sz="1200" b="0" i="0" u="sng" strike="noStrike" kern="1200" dirty="0">
                <a:solidFill>
                  <a:schemeClr val="tx1"/>
                </a:solidFill>
                <a:effectLst/>
                <a:latin typeface="+mn-lt"/>
                <a:ea typeface="+mn-ea"/>
                <a:cs typeface="+mn-cs"/>
                <a:hlinkClick r:id="rId3"/>
              </a:rPr>
              <a:t>Hanson Conservancy</a:t>
            </a:r>
            <a:r>
              <a:rPr lang="en-US" sz="1200" b="0" i="0"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hlinkClick r:id="rId4"/>
              </a:rPr>
              <a:t>Rahway River Watershed Assoc</a:t>
            </a:r>
            <a:r>
              <a:rPr lang="en-US" sz="1200" b="0" i="0" kern="1200" dirty="0">
                <a:solidFill>
                  <a:schemeClr val="tx1"/>
                </a:solidFill>
                <a:effectLst/>
                <a:latin typeface="+mn-lt"/>
                <a:ea typeface="+mn-ea"/>
                <a:cs typeface="+mn-cs"/>
              </a:rPr>
              <a:t>; WMA7 Ambassador; </a:t>
            </a:r>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3</a:t>
            </a:fld>
            <a:endParaRPr lang="en-US" dirty="0"/>
          </a:p>
        </p:txBody>
      </p:sp>
    </p:spTree>
    <p:extLst>
      <p:ext uri="{BB962C8B-B14F-4D97-AF65-F5344CB8AC3E}">
        <p14:creationId xmlns:p14="http://schemas.microsoft.com/office/powerpoint/2010/main" val="3935748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Emphasize a 2-way engagement process- share info and receive info. </a:t>
            </a:r>
          </a:p>
          <a:p>
            <a:pPr marL="342900" indent="-342900">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a:t>
            </a:fld>
            <a:endParaRPr lang="en-US" dirty="0"/>
          </a:p>
        </p:txBody>
      </p:sp>
    </p:spTree>
    <p:extLst>
      <p:ext uri="{BB962C8B-B14F-4D97-AF65-F5344CB8AC3E}">
        <p14:creationId xmlns:p14="http://schemas.microsoft.com/office/powerpoint/2010/main" val="2205313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90E18-1377-0BF7-A6B8-233FB5DE0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DAC5C4-FF5B-D40F-9772-30616FAC10C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679E588-08C6-B378-8F79-924ED40A7D2A}"/>
              </a:ext>
            </a:extLst>
          </p:cNvPr>
          <p:cNvSpPr>
            <a:spLocks noGrp="1"/>
          </p:cNvSpPr>
          <p:nvPr>
            <p:ph type="body" idx="1"/>
          </p:nvPr>
        </p:nvSpPr>
        <p:spPr/>
        <p:txBody>
          <a:bodyPr/>
          <a:lstStyle/>
          <a:p>
            <a:pPr marL="174708" indent="-174708">
              <a:buFont typeface="Arial" panose="020B0604020202020204" pitchFamily="34" charset="0"/>
              <a:buChar char="•"/>
            </a:pPr>
            <a:r>
              <a:rPr lang="en-US" dirty="0"/>
              <a:t>Generalized visuals are helpful</a:t>
            </a:r>
          </a:p>
          <a:p>
            <a:pPr marL="174708" indent="-174708">
              <a:buFont typeface="Arial" panose="020B0604020202020204" pitchFamily="34" charset="0"/>
              <a:buChar char="•"/>
            </a:pPr>
            <a:r>
              <a:rPr lang="en-US" dirty="0"/>
              <a:t>Cranford Twp Union Co.  Nearly 5 sq miles in size and a Pop = 23K residents. Famous for its canoe clubs and as a summer retreat from NYC that evolved into a full-time community </a:t>
            </a:r>
          </a:p>
          <a:p>
            <a:pPr marL="174708" indent="-174708">
              <a:buFont typeface="Arial" panose="020B0604020202020204" pitchFamily="34" charset="0"/>
              <a:buChar char="•"/>
            </a:pPr>
            <a:r>
              <a:rPr lang="en-US" dirty="0"/>
              <a:t>Voluntary process means final open space outcomes are subjective- demands area dialogue and a spectrum of post buyout land use ideas and options </a:t>
            </a:r>
          </a:p>
        </p:txBody>
      </p:sp>
      <p:sp>
        <p:nvSpPr>
          <p:cNvPr id="4" name="Slide Number Placeholder 3">
            <a:extLst>
              <a:ext uri="{FF2B5EF4-FFF2-40B4-BE49-F238E27FC236}">
                <a16:creationId xmlns:a16="http://schemas.microsoft.com/office/drawing/2014/main" id="{D9AD1879-D628-E05F-70C4-90F0A9F20223}"/>
              </a:ext>
            </a:extLst>
          </p:cNvPr>
          <p:cNvSpPr>
            <a:spLocks noGrp="1"/>
          </p:cNvSpPr>
          <p:nvPr>
            <p:ph type="sldNum" sz="quarter" idx="5"/>
          </p:nvPr>
        </p:nvSpPr>
        <p:spPr/>
        <p:txBody>
          <a:bodyPr/>
          <a:lstStyle/>
          <a:p>
            <a:pPr defTabSz="931774">
              <a:defRPr/>
            </a:pPr>
            <a:fld id="{3CFA0038-7055-434C-B6C4-B8C69565C600}" type="slidenum">
              <a:rPr lang="en-US">
                <a:solidFill>
                  <a:prstClr val="black"/>
                </a:solidFill>
                <a:latin typeface="Calibri" panose="020F0502020204030204"/>
              </a:rPr>
              <a:pPr defTabSz="931774">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33492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should not be a 1 and done effort. </a:t>
            </a:r>
          </a:p>
          <a:p>
            <a:r>
              <a:rPr lang="en-US" dirty="0"/>
              <a:t>In Cranford, we have met 3 times so far. </a:t>
            </a:r>
          </a:p>
        </p:txBody>
      </p:sp>
      <p:sp>
        <p:nvSpPr>
          <p:cNvPr id="4" name="Slide Number Placeholder 3"/>
          <p:cNvSpPr>
            <a:spLocks noGrp="1"/>
          </p:cNvSpPr>
          <p:nvPr>
            <p:ph type="sldNum" sz="quarter" idx="5"/>
          </p:nvPr>
        </p:nvSpPr>
        <p:spPr/>
        <p:txBody>
          <a:bodyPr/>
          <a:lstStyle/>
          <a:p>
            <a:fld id="{3CFA0038-7055-434C-B6C4-B8C69565C600}" type="slidenum">
              <a:rPr lang="en-US" smtClean="0"/>
              <a:t>6</a:t>
            </a:fld>
            <a:endParaRPr lang="en-US" dirty="0"/>
          </a:p>
        </p:txBody>
      </p:sp>
    </p:spTree>
    <p:extLst>
      <p:ext uri="{BB962C8B-B14F-4D97-AF65-F5344CB8AC3E}">
        <p14:creationId xmlns:p14="http://schemas.microsoft.com/office/powerpoint/2010/main" val="3357755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simple visuals to explain concepts and offer a variety of resources (academic, NGO, government)</a:t>
            </a:r>
          </a:p>
        </p:txBody>
      </p:sp>
      <p:sp>
        <p:nvSpPr>
          <p:cNvPr id="4" name="Slide Number Placeholder 3"/>
          <p:cNvSpPr>
            <a:spLocks noGrp="1"/>
          </p:cNvSpPr>
          <p:nvPr>
            <p:ph type="sldNum" sz="quarter" idx="5"/>
          </p:nvPr>
        </p:nvSpPr>
        <p:spPr/>
        <p:txBody>
          <a:bodyPr/>
          <a:lstStyle/>
          <a:p>
            <a:fld id="{3CFA0038-7055-434C-B6C4-B8C69565C600}" type="slidenum">
              <a:rPr lang="en-US" smtClean="0"/>
              <a:t>7</a:t>
            </a:fld>
            <a:endParaRPr lang="en-US" dirty="0"/>
          </a:p>
        </p:txBody>
      </p:sp>
    </p:spTree>
    <p:extLst>
      <p:ext uri="{BB962C8B-B14F-4D97-AF65-F5344CB8AC3E}">
        <p14:creationId xmlns:p14="http://schemas.microsoft.com/office/powerpoint/2010/main" val="107187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3F958-E179-B43E-30BB-88EC8E445F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28B3B-7F21-9BD4-9174-499FA4749D5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7D53DDA-C315-CDD9-6B9F-77888363D3F7}"/>
              </a:ext>
            </a:extLst>
          </p:cNvPr>
          <p:cNvSpPr>
            <a:spLocks noGrp="1"/>
          </p:cNvSpPr>
          <p:nvPr>
            <p:ph type="body" idx="1"/>
          </p:nvPr>
        </p:nvSpPr>
        <p:spPr/>
        <p:txBody>
          <a:bodyPr/>
          <a:lstStyle/>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Calibri"/>
                <a:cs typeface="Calibri"/>
              </a:rPr>
              <a:t>The deed restrictions provide guidelines that dictate what is and is not allowed on our land. The overall takeaway is that we must prioritize protecting and enhancing the natural functions of the floodplain. Any other use takes a back seat. </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Calibri"/>
                <a:cs typeface="Calibri"/>
              </a:rPr>
              <a:t>So, although recreation is allowed, creating recreation opportunities cannot detract from flood storage. </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Calibri"/>
                <a:cs typeface="Calibri"/>
              </a:rPr>
              <a:t>Things that are allowed include plants, unpaved walkways, passive recreation, restrooms, and unwalled shade structures. </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Calibri"/>
                <a:cs typeface="Calibri"/>
              </a:rPr>
              <a:t>Fences are both allowed and not allowed because only certain fences – those that minimize the trapping of debris and allow for the flow of floodwater – are allowed, anything that does not meet that criteria is not. </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Calibri"/>
                <a:cs typeface="Calibri"/>
              </a:rPr>
              <a:t>Other non-allowable things are any walled structure that's not a restroom, paved surfaces, the storage of items, and vehicle use. We don't want to compact the soil or add any impervious surfaces.</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ea typeface="Calibri Light"/>
                <a:cs typeface="Arial"/>
              </a:rPr>
              <a:t>Want to avoid parking vehicles or vehicular traffic or using site as storage areas or staging areas for construction items- use of rocks to block access </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ea typeface="Calibri"/>
              <a:cs typeface="Calibri"/>
            </a:endParaRP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7F0D12D2-95A1-315B-1A6E-603D9B54FD93}"/>
              </a:ext>
            </a:extLst>
          </p:cNvPr>
          <p:cNvSpPr>
            <a:spLocks noGrp="1"/>
          </p:cNvSpPr>
          <p:nvPr>
            <p:ph type="sldNum" sz="quarter" idx="5"/>
          </p:nvPr>
        </p:nvSpPr>
        <p:spPr/>
        <p:txBody>
          <a:bodyPr/>
          <a:lstStyle/>
          <a:p>
            <a:pPr defTabSz="931774">
              <a:defRPr/>
            </a:pPr>
            <a:fld id="{3CFA0038-7055-434C-B6C4-B8C69565C600}" type="slidenum">
              <a:rPr lang="en-US">
                <a:solidFill>
                  <a:prstClr val="black"/>
                </a:solidFill>
                <a:latin typeface="Calibri" panose="020F0502020204030204"/>
              </a:rPr>
              <a:pPr defTabSz="931774">
                <a:def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16947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Healthy soil and vegetation is key</a:t>
            </a:r>
          </a:p>
        </p:txBody>
      </p:sp>
      <p:sp>
        <p:nvSpPr>
          <p:cNvPr id="4" name="Slide Number Placeholder 3"/>
          <p:cNvSpPr>
            <a:spLocks noGrp="1"/>
          </p:cNvSpPr>
          <p:nvPr>
            <p:ph type="sldNum" sz="quarter" idx="5"/>
          </p:nvPr>
        </p:nvSpPr>
        <p:spPr/>
        <p:txBody>
          <a:bodyPr/>
          <a:lstStyle/>
          <a:p>
            <a:fld id="{3CFA0038-7055-434C-B6C4-B8C69565C600}" type="slidenum">
              <a:rPr lang="en-US" smtClean="0"/>
              <a:t>9</a:t>
            </a:fld>
            <a:endParaRPr lang="en-US" dirty="0"/>
          </a:p>
        </p:txBody>
      </p:sp>
    </p:spTree>
    <p:extLst>
      <p:ext uri="{BB962C8B-B14F-4D97-AF65-F5344CB8AC3E}">
        <p14:creationId xmlns:p14="http://schemas.microsoft.com/office/powerpoint/2010/main" val="4073533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H="1" flipV="1">
            <a:off x="8542368" y="1893391"/>
            <a:ext cx="1" cy="6855914"/>
          </a:xfrm>
          <a:prstGeom prst="line">
            <a:avLst/>
          </a:prstGeom>
          <a:ln w="76200">
            <a:solidFill>
              <a:srgbClr val="B5D13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3">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5" name="Oval 4">
            <a:extLst>
              <a:ext uri="{FF2B5EF4-FFF2-40B4-BE49-F238E27FC236}">
                <a16:creationId xmlns:a16="http://schemas.microsoft.com/office/drawing/2014/main" id="{12F1EE07-F7D8-F34D-A3E4-EF380E8FD94B}"/>
              </a:ext>
            </a:extLst>
          </p:cNvPr>
          <p:cNvSpPr/>
          <p:nvPr userDrawn="1"/>
        </p:nvSpPr>
        <p:spPr>
          <a:xfrm>
            <a:off x="8428892" y="3288323"/>
            <a:ext cx="3300046" cy="3300046"/>
          </a:xfrm>
          <a:prstGeom prst="ellipse">
            <a:avLst/>
          </a:prstGeom>
          <a:solidFill>
            <a:srgbClr val="69A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1749793"/>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4197927"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5914461" y="1074809"/>
            <a:ext cx="5756608" cy="731694"/>
          </a:xfrm>
        </p:spPr>
        <p:txBody>
          <a:bodyPr anchor="ctr">
            <a:noAutofit/>
          </a:bodyPr>
          <a:lstStyle>
            <a:lvl1pPr marL="0" indent="0">
              <a:buNone/>
              <a:defRPr sz="2400" b="0">
                <a:solidFill>
                  <a:schemeClr val="tx2"/>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5914461" y="2365537"/>
            <a:ext cx="5756608" cy="731694"/>
          </a:xfrm>
        </p:spPr>
        <p:txBody>
          <a:bodyPr anchor="ctr">
            <a:noAutofit/>
          </a:bodyPr>
          <a:lstStyle>
            <a:lvl1pPr marL="0" indent="0">
              <a:buNone/>
              <a:defRPr sz="2400" b="0">
                <a:solidFill>
                  <a:schemeClr val="tx2"/>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5914461" y="3656265"/>
            <a:ext cx="5756608" cy="731694"/>
          </a:xfrm>
        </p:spPr>
        <p:txBody>
          <a:bodyPr anchor="ctr">
            <a:noAutofit/>
          </a:bodyPr>
          <a:lstStyle>
            <a:lvl1pPr marL="0" indent="0">
              <a:buNone/>
              <a:defRPr sz="2400" b="0">
                <a:solidFill>
                  <a:schemeClr val="tx2"/>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5914461" y="4946994"/>
            <a:ext cx="5756608" cy="731694"/>
          </a:xfrm>
        </p:spPr>
        <p:txBody>
          <a:bodyPr anchor="ctr">
            <a:noAutofit/>
          </a:bodyPr>
          <a:lstStyle>
            <a:lvl1pPr marL="0" indent="0">
              <a:buNone/>
              <a:defRPr sz="2400" b="0">
                <a:solidFill>
                  <a:schemeClr val="tx2"/>
                </a:solidFill>
              </a:defRPr>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4946055" y="1002146"/>
            <a:ext cx="885235" cy="885235"/>
          </a:xfrm>
          <a:prstGeom prst="ellipse">
            <a:avLst/>
          </a:prstGeom>
          <a:solidFill>
            <a:schemeClr val="bg1"/>
          </a:solidFill>
          <a:ln w="19050">
            <a:noFill/>
          </a:ln>
        </p:spPr>
        <p:txBody>
          <a:bodyPr>
            <a:normAutofit/>
          </a:bodyPr>
          <a:lstStyle>
            <a:lvl1pPr>
              <a:defRPr sz="800"/>
            </a:lvl1pPr>
          </a:lstStyle>
          <a:p>
            <a:r>
              <a:rPr lang="en-US" noProof="0" dirty="0"/>
              <a:t>Click icon to add picture</a:t>
            </a:r>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4946055"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4946055"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4946055"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341765" y="1100290"/>
            <a:ext cx="3548930" cy="706213"/>
          </a:xfrm>
        </p:spPr>
        <p:txBody>
          <a:bodyPr lIns="0" anchor="b"/>
          <a:lstStyle>
            <a:lvl1pPr>
              <a:defRPr b="1">
                <a:solidFill>
                  <a:schemeClr val="bg1"/>
                </a:solidFill>
              </a:defRPr>
            </a:lvl1pPr>
          </a:lstStyle>
          <a:p>
            <a:r>
              <a:rPr lang="en-US" noProof="0"/>
              <a:t>Title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341766" y="2435633"/>
            <a:ext cx="3548930" cy="443644"/>
          </a:xfrm>
        </p:spPr>
        <p:txBody>
          <a:bodyPr lIns="0" anchor="t">
            <a:noAutofit/>
          </a:bodyPr>
          <a:lstStyle>
            <a:lvl1pPr marL="0" indent="0">
              <a:buNone/>
              <a:defRPr sz="3200" spc="0" baseline="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338907" y="3053749"/>
            <a:ext cx="3548931" cy="2962329"/>
          </a:xfrm>
        </p:spPr>
        <p:txBody>
          <a:bodyPr lIns="0">
            <a:noAutofit/>
          </a:bodyPr>
          <a:lstStyle>
            <a:lvl1pPr marL="0" indent="0">
              <a:lnSpc>
                <a:spcPct val="100000"/>
              </a:lnSpc>
              <a:buNone/>
              <a:defRPr sz="2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2099265" y="1192048"/>
            <a:ext cx="1" cy="3548930"/>
          </a:xfrm>
          <a:prstGeom prst="line">
            <a:avLst/>
          </a:prstGeom>
          <a:ln w="76200">
            <a:solidFill>
              <a:srgbClr val="39BDC7"/>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14442649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act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Autofit/>
          </a:bodyPr>
          <a:lstStyle>
            <a:lvl1pPr marL="0" indent="0">
              <a:buNone/>
              <a:defRPr sz="2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Autofit/>
          </a:bodyPr>
          <a:lstStyle>
            <a:lvl1pPr marL="0" indent="0">
              <a:buNone/>
              <a:defRPr sz="2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Autofit/>
          </a:bodyPr>
          <a:lstStyle>
            <a:lvl1pPr marL="0" indent="0">
              <a:buNone/>
              <a:defRPr sz="2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Autofit/>
          </a:bodyPr>
          <a:lstStyle>
            <a:lvl1pPr marL="0" indent="0">
              <a:buNone/>
              <a:defRPr sz="2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2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32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2876770" y="1166369"/>
            <a:ext cx="0" cy="4105354"/>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2219225103"/>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9031" y="2843581"/>
            <a:ext cx="10998911" cy="7794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solidFill>
                  <a:srgbClr val="603341"/>
                </a:solidFill>
              </a:defRPr>
            </a:lvl1pPr>
          </a:lstStyle>
          <a:p>
            <a:r>
              <a:rPr lang="en-US" noProof="0"/>
              <a:t>Click to Add Slide Title Here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18062" y="2888439"/>
            <a:ext cx="2469806" cy="731694"/>
          </a:xfrm>
        </p:spPr>
        <p:txBody>
          <a:bodyPr anchor="t">
            <a:normAutofit/>
          </a:bodyPr>
          <a:lstStyle>
            <a:lvl1pPr marL="0" indent="0" algn="ctr">
              <a:buNone/>
              <a:defRPr sz="20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2827983" y="2891382"/>
            <a:ext cx="2469806" cy="731694"/>
          </a:xfrm>
        </p:spPr>
        <p:txBody>
          <a:bodyPr anchor="t">
            <a:normAutofit/>
          </a:bodyPr>
          <a:lstStyle>
            <a:lvl1pPr marL="0" indent="0" algn="ctr">
              <a:buNone/>
              <a:defRPr sz="20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5674028" y="2888439"/>
            <a:ext cx="2469806" cy="731694"/>
          </a:xfrm>
        </p:spPr>
        <p:txBody>
          <a:bodyPr anchor="t">
            <a:normAutofit/>
          </a:bodyPr>
          <a:lstStyle>
            <a:lvl1pPr marL="0" indent="0" algn="ctr">
              <a:buNone/>
              <a:defRPr sz="20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8520074" y="2884256"/>
            <a:ext cx="2469806" cy="731694"/>
          </a:xfrm>
        </p:spPr>
        <p:txBody>
          <a:bodyPr anchor="t">
            <a:normAutofit/>
          </a:bodyPr>
          <a:lstStyle>
            <a:lvl1pPr marL="0" indent="0" algn="ctr">
              <a:buNone/>
              <a:defRPr sz="2000">
                <a:solidFill>
                  <a:schemeClr val="bg1"/>
                </a:solidFill>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4277635"/>
            <a:ext cx="0" cy="10854914"/>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17" name="Rectangle 16" title="Decorative">
            <a:extLst>
              <a:ext uri="{FF2B5EF4-FFF2-40B4-BE49-F238E27FC236}">
                <a16:creationId xmlns:a16="http://schemas.microsoft.com/office/drawing/2014/main" id="{3B1EB7FF-0CBE-4D48-BDD5-24B41F1C3104}"/>
              </a:ext>
            </a:extLst>
          </p:cNvPr>
          <p:cNvSpPr/>
          <p:nvPr userDrawn="1"/>
        </p:nvSpPr>
        <p:spPr>
          <a:xfrm>
            <a:off x="1050201" y="5407325"/>
            <a:ext cx="11132767" cy="786621"/>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25" name="Text Placeholder 8">
            <a:extLst>
              <a:ext uri="{FF2B5EF4-FFF2-40B4-BE49-F238E27FC236}">
                <a16:creationId xmlns:a16="http://schemas.microsoft.com/office/drawing/2014/main" id="{62793BD6-90DA-4E45-8EEB-2E42F4710AA2}"/>
              </a:ext>
            </a:extLst>
          </p:cNvPr>
          <p:cNvSpPr>
            <a:spLocks noGrp="1"/>
          </p:cNvSpPr>
          <p:nvPr>
            <p:ph type="body" sz="quarter" idx="25"/>
          </p:nvPr>
        </p:nvSpPr>
        <p:spPr>
          <a:xfrm>
            <a:off x="1175027" y="5459309"/>
            <a:ext cx="2469806" cy="731694"/>
          </a:xfrm>
        </p:spPr>
        <p:txBody>
          <a:bodyPr anchor="t">
            <a:normAutofit/>
          </a:bodyPr>
          <a:lstStyle>
            <a:lvl1pPr marL="0" indent="0" algn="ctr">
              <a:buNone/>
              <a:defRPr sz="2000">
                <a:solidFill>
                  <a:schemeClr val="bg1"/>
                </a:solidFill>
              </a:defRPr>
            </a:lvl1pPr>
          </a:lstStyle>
          <a:p>
            <a:pPr lvl="0"/>
            <a:r>
              <a:rPr lang="en-US" noProof="0"/>
              <a:t>Click to edit Master text styles</a:t>
            </a:r>
          </a:p>
        </p:txBody>
      </p:sp>
      <p:sp>
        <p:nvSpPr>
          <p:cNvPr id="26" name="Text Placeholder 8">
            <a:extLst>
              <a:ext uri="{FF2B5EF4-FFF2-40B4-BE49-F238E27FC236}">
                <a16:creationId xmlns:a16="http://schemas.microsoft.com/office/drawing/2014/main" id="{D8FAA7C5-F9FE-4765-95D1-7F3E63A69AD5}"/>
              </a:ext>
            </a:extLst>
          </p:cNvPr>
          <p:cNvSpPr>
            <a:spLocks noGrp="1"/>
          </p:cNvSpPr>
          <p:nvPr>
            <p:ph type="body" sz="quarter" idx="26"/>
          </p:nvPr>
        </p:nvSpPr>
        <p:spPr>
          <a:xfrm>
            <a:off x="4021072" y="5462252"/>
            <a:ext cx="2469806" cy="731694"/>
          </a:xfrm>
        </p:spPr>
        <p:txBody>
          <a:bodyPr anchor="t">
            <a:normAutofit/>
          </a:bodyPr>
          <a:lstStyle>
            <a:lvl1pPr marL="0" indent="0" algn="ctr">
              <a:buNone/>
              <a:defRPr sz="2000">
                <a:solidFill>
                  <a:schemeClr val="bg1"/>
                </a:solidFill>
              </a:defRPr>
            </a:lvl1pPr>
          </a:lstStyle>
          <a:p>
            <a:pPr lvl="0"/>
            <a:r>
              <a:rPr lang="en-US" noProof="0"/>
              <a:t>Click to edit Master text styles</a:t>
            </a:r>
          </a:p>
        </p:txBody>
      </p:sp>
      <p:sp>
        <p:nvSpPr>
          <p:cNvPr id="27" name="Text Placeholder 8">
            <a:extLst>
              <a:ext uri="{FF2B5EF4-FFF2-40B4-BE49-F238E27FC236}">
                <a16:creationId xmlns:a16="http://schemas.microsoft.com/office/drawing/2014/main" id="{BB08DAC5-B567-4586-A1E1-ECF2B51DF63A}"/>
              </a:ext>
            </a:extLst>
          </p:cNvPr>
          <p:cNvSpPr>
            <a:spLocks noGrp="1"/>
          </p:cNvSpPr>
          <p:nvPr>
            <p:ph type="body" sz="quarter" idx="27"/>
          </p:nvPr>
        </p:nvSpPr>
        <p:spPr>
          <a:xfrm>
            <a:off x="6867117" y="5459309"/>
            <a:ext cx="2469806" cy="731694"/>
          </a:xfrm>
        </p:spPr>
        <p:txBody>
          <a:bodyPr anchor="t">
            <a:normAutofit/>
          </a:bodyPr>
          <a:lstStyle>
            <a:lvl1pPr marL="0" indent="0" algn="ctr">
              <a:buNone/>
              <a:defRPr sz="2000">
                <a:solidFill>
                  <a:schemeClr val="bg1"/>
                </a:solidFill>
              </a:defRPr>
            </a:lvl1pPr>
          </a:lstStyle>
          <a:p>
            <a:pPr lvl="0"/>
            <a:r>
              <a:rPr lang="en-US" noProof="0"/>
              <a:t>Click to edit Master text styles</a:t>
            </a:r>
          </a:p>
        </p:txBody>
      </p:sp>
      <p:sp>
        <p:nvSpPr>
          <p:cNvPr id="28" name="Text Placeholder 8">
            <a:extLst>
              <a:ext uri="{FF2B5EF4-FFF2-40B4-BE49-F238E27FC236}">
                <a16:creationId xmlns:a16="http://schemas.microsoft.com/office/drawing/2014/main" id="{D2596E53-6C31-45B1-B6D1-BA7D831F44B3}"/>
              </a:ext>
            </a:extLst>
          </p:cNvPr>
          <p:cNvSpPr>
            <a:spLocks noGrp="1"/>
          </p:cNvSpPr>
          <p:nvPr>
            <p:ph type="body" sz="quarter" idx="28"/>
          </p:nvPr>
        </p:nvSpPr>
        <p:spPr>
          <a:xfrm>
            <a:off x="9713163" y="5455126"/>
            <a:ext cx="2469806" cy="731694"/>
          </a:xfrm>
        </p:spPr>
        <p:txBody>
          <a:bodyPr anchor="t">
            <a:normAutofit/>
          </a:bodyPr>
          <a:lstStyle>
            <a:lvl1pPr marL="0" indent="0" algn="ctr">
              <a:buNone/>
              <a:defRPr sz="2000">
                <a:solidFill>
                  <a:schemeClr val="bg1"/>
                </a:solidFill>
              </a:defRPr>
            </a:lvl1pPr>
          </a:lstStyle>
          <a:p>
            <a:pPr lvl="0"/>
            <a:r>
              <a:rPr lang="en-US" noProof="0"/>
              <a:t>Click to edit Master text styles</a:t>
            </a:r>
          </a:p>
        </p:txBody>
      </p:sp>
      <p:cxnSp>
        <p:nvCxnSpPr>
          <p:cNvPr id="3" name="Straight Arrow Connector 2">
            <a:extLst>
              <a:ext uri="{FF2B5EF4-FFF2-40B4-BE49-F238E27FC236}">
                <a16:creationId xmlns:a16="http://schemas.microsoft.com/office/drawing/2014/main" id="{FCCCF8BC-94FF-4CD5-8998-5415555C5249}"/>
              </a:ext>
            </a:extLst>
          </p:cNvPr>
          <p:cNvCxnSpPr>
            <a:cxnSpLocks/>
          </p:cNvCxnSpPr>
          <p:nvPr userDrawn="1"/>
        </p:nvCxnSpPr>
        <p:spPr>
          <a:xfrm>
            <a:off x="2077019" y="2258242"/>
            <a:ext cx="995305" cy="0"/>
          </a:xfrm>
          <a:prstGeom prst="straightConnector1">
            <a:avLst/>
          </a:prstGeom>
          <a:ln w="155575">
            <a:solidFill>
              <a:srgbClr val="39BDC7"/>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39A8550-E4C0-4C91-BEF9-B1D67D864F29}"/>
              </a:ext>
            </a:extLst>
          </p:cNvPr>
          <p:cNvCxnSpPr>
            <a:cxnSpLocks/>
          </p:cNvCxnSpPr>
          <p:nvPr userDrawn="1"/>
        </p:nvCxnSpPr>
        <p:spPr>
          <a:xfrm>
            <a:off x="4947240" y="2258242"/>
            <a:ext cx="995305" cy="0"/>
          </a:xfrm>
          <a:prstGeom prst="straightConnector1">
            <a:avLst/>
          </a:prstGeom>
          <a:ln w="155575">
            <a:solidFill>
              <a:srgbClr val="39BDC7"/>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33F3A91-19AE-492D-81FC-8372DCF51595}"/>
              </a:ext>
            </a:extLst>
          </p:cNvPr>
          <p:cNvCxnSpPr>
            <a:cxnSpLocks/>
          </p:cNvCxnSpPr>
          <p:nvPr userDrawn="1"/>
        </p:nvCxnSpPr>
        <p:spPr>
          <a:xfrm>
            <a:off x="7905178" y="2258242"/>
            <a:ext cx="995305" cy="0"/>
          </a:xfrm>
          <a:prstGeom prst="straightConnector1">
            <a:avLst/>
          </a:prstGeom>
          <a:ln w="155575">
            <a:solidFill>
              <a:srgbClr val="39BDC7"/>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A244ACF-4B38-4492-BC84-BAB875FA5BF2}"/>
              </a:ext>
            </a:extLst>
          </p:cNvPr>
          <p:cNvCxnSpPr>
            <a:cxnSpLocks/>
          </p:cNvCxnSpPr>
          <p:nvPr userDrawn="1"/>
        </p:nvCxnSpPr>
        <p:spPr>
          <a:xfrm>
            <a:off x="3318723" y="4771451"/>
            <a:ext cx="995305" cy="0"/>
          </a:xfrm>
          <a:prstGeom prst="straightConnector1">
            <a:avLst/>
          </a:prstGeom>
          <a:ln w="155575">
            <a:solidFill>
              <a:srgbClr val="39BDC7"/>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326032E-DB75-495E-A246-39F7457B9DE8}"/>
              </a:ext>
            </a:extLst>
          </p:cNvPr>
          <p:cNvCxnSpPr>
            <a:cxnSpLocks/>
          </p:cNvCxnSpPr>
          <p:nvPr userDrawn="1"/>
        </p:nvCxnSpPr>
        <p:spPr>
          <a:xfrm>
            <a:off x="6188944" y="4771451"/>
            <a:ext cx="995305" cy="0"/>
          </a:xfrm>
          <a:prstGeom prst="straightConnector1">
            <a:avLst/>
          </a:prstGeom>
          <a:ln w="155575">
            <a:solidFill>
              <a:srgbClr val="39BDC7"/>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EBEE22E-5C6E-48DF-BB3E-39E987591797}"/>
              </a:ext>
            </a:extLst>
          </p:cNvPr>
          <p:cNvCxnSpPr>
            <a:cxnSpLocks/>
          </p:cNvCxnSpPr>
          <p:nvPr userDrawn="1"/>
        </p:nvCxnSpPr>
        <p:spPr>
          <a:xfrm>
            <a:off x="9146882" y="4771451"/>
            <a:ext cx="995305" cy="0"/>
          </a:xfrm>
          <a:prstGeom prst="straightConnector1">
            <a:avLst/>
          </a:prstGeom>
          <a:ln w="155575">
            <a:solidFill>
              <a:srgbClr val="39BDC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8410284"/>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292937"/>
            <a:ext cx="2469806" cy="1870746"/>
          </a:xfrm>
        </p:spPr>
        <p:txBody>
          <a:bodyPr anchor="t">
            <a:normAutofit/>
          </a:bodyPr>
          <a:lstStyle>
            <a:lvl1pPr marL="0" indent="0" algn="ctr">
              <a:buNone/>
              <a:defRPr sz="20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295880"/>
            <a:ext cx="2469806" cy="1870746"/>
          </a:xfrm>
        </p:spPr>
        <p:txBody>
          <a:bodyPr anchor="t">
            <a:normAutofit/>
          </a:bodyPr>
          <a:lstStyle>
            <a:lvl1pPr marL="0" indent="0" algn="ctr">
              <a:buNone/>
              <a:defRPr sz="20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292937"/>
            <a:ext cx="2469806" cy="1870746"/>
          </a:xfrm>
        </p:spPr>
        <p:txBody>
          <a:bodyPr anchor="t">
            <a:normAutofit/>
          </a:bodyPr>
          <a:lstStyle>
            <a:lvl1pPr marL="0" indent="0" algn="ctr">
              <a:buNone/>
              <a:defRPr sz="20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288754"/>
            <a:ext cx="2469806" cy="1870746"/>
          </a:xfrm>
        </p:spPr>
        <p:txBody>
          <a:bodyPr anchor="t">
            <a:normAutofit/>
          </a:bodyPr>
          <a:lstStyle>
            <a:lvl1pPr marL="0" indent="0" algn="ctr">
              <a:buNone/>
              <a:defRPr sz="20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solidFill>
                  <a:srgbClr val="603341"/>
                </a:solidFill>
              </a:defRPr>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2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106894" y="-4006099"/>
            <a:ext cx="0" cy="10646170"/>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916665" y="2281118"/>
            <a:ext cx="1935945" cy="19359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3762710" y="2281118"/>
            <a:ext cx="1935945" cy="19359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608755" y="2281118"/>
            <a:ext cx="1935945" cy="19359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454801" y="2281118"/>
            <a:ext cx="1935945" cy="19359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257128" y="2621581"/>
            <a:ext cx="1326710" cy="1326710"/>
          </a:xfrm>
        </p:spPr>
        <p:txBody>
          <a:bodyPr anchor="t">
            <a:normAutofit/>
          </a:bodyPr>
          <a:lstStyle>
            <a:lvl1pPr marL="0" indent="0" algn="ctr">
              <a:buNone/>
              <a:defRPr sz="1200">
                <a:solidFill>
                  <a:schemeClr val="bg1"/>
                </a:solidFill>
              </a:defRPr>
            </a:lvl1pPr>
          </a:lstStyle>
          <a:p>
            <a:r>
              <a:rPr lang="en-US" noProof="0" dirty="0"/>
              <a:t>Click icon to add picture</a:t>
            </a:r>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076528" y="2621581"/>
            <a:ext cx="1326710" cy="1326710"/>
          </a:xfrm>
        </p:spPr>
        <p:txBody>
          <a:bodyPr anchor="t">
            <a:normAutofit/>
          </a:bodyPr>
          <a:lstStyle>
            <a:lvl1pPr marL="0" indent="0" algn="ctr">
              <a:buNone/>
              <a:defRPr sz="1200">
                <a:solidFill>
                  <a:schemeClr val="bg1"/>
                </a:solidFill>
              </a:defRPr>
            </a:lvl1pPr>
          </a:lstStyle>
          <a:p>
            <a:r>
              <a:rPr lang="en-US" noProof="0" dirty="0"/>
              <a:t>Click icon to add picture</a:t>
            </a:r>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6959428" y="2621581"/>
            <a:ext cx="1326710" cy="1326710"/>
          </a:xfrm>
        </p:spPr>
        <p:txBody>
          <a:bodyPr anchor="t">
            <a:normAutofit/>
          </a:bodyPr>
          <a:lstStyle>
            <a:lvl1pPr marL="0" indent="0" algn="ctr">
              <a:buNone/>
              <a:defRPr sz="1200">
                <a:solidFill>
                  <a:schemeClr val="bg1"/>
                </a:solidFill>
              </a:defRPr>
            </a:lvl1pPr>
          </a:lstStyle>
          <a:p>
            <a:r>
              <a:rPr lang="en-US" noProof="0" dirty="0"/>
              <a:t>Click icon to add picture</a:t>
            </a:r>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816928" y="2621581"/>
            <a:ext cx="1326710" cy="1326710"/>
          </a:xfrm>
        </p:spPr>
        <p:txBody>
          <a:bodyPr anchor="t">
            <a:normAutofit/>
          </a:bodyPr>
          <a:lstStyle>
            <a:lvl1pPr marL="0" indent="0" algn="ctr">
              <a:buNone/>
              <a:defRPr sz="12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262005503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Next Steps 3">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dirty="0"/>
              <a:t>Click icon to add picture</a:t>
            </a:r>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dirty="0"/>
              <a:t>Click icon to add picture</a:t>
            </a:r>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dirty="0"/>
              <a:t>Click icon to add picture</a:t>
            </a:r>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dirty="0"/>
              <a:t>Click icon to add picture</a:t>
            </a:r>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8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2000" b="1">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8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2000" b="1">
                <a:latin typeface="+mj-lt"/>
                <a:cs typeface="Arial" panose="020B0604020202020204" pitchFamily="34" charset="0"/>
              </a:defRPr>
            </a:lvl1pPr>
          </a:lstStyle>
          <a:p>
            <a:pPr lvl="0"/>
            <a:r>
              <a:rPr lang="en-US"/>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8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2000" b="1">
                <a:latin typeface="+mj-lt"/>
                <a:cs typeface="Arial" panose="020B0604020202020204" pitchFamily="34" charset="0"/>
              </a:defRPr>
            </a:lvl1pPr>
          </a:lstStyle>
          <a:p>
            <a:pPr lvl="0"/>
            <a:r>
              <a:rPr lang="en-US"/>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8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2000" b="1">
                <a:latin typeface="+mj-lt"/>
                <a:cs typeface="Arial" panose="020B0604020202020204" pitchFamily="34" charset="0"/>
              </a:defRPr>
            </a:lvl1pPr>
          </a:lstStyle>
          <a:p>
            <a:pPr lvl="0"/>
            <a:r>
              <a:rPr lang="en-US"/>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Our Team">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rgbClr val="B5D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rgbClr val="603341"/>
                </a:solidFill>
              </a:defRPr>
            </a:lvl1pPr>
          </a:lstStyle>
          <a:p>
            <a:r>
              <a:rPr lang="en-US"/>
              <a:t>Click to edit Master title style</a:t>
            </a:r>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dirty="0"/>
              <a:t>Click icon to add picture</a:t>
            </a:r>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dirty="0"/>
              <a:t>Click icon to add picture</a:t>
            </a:r>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dirty="0"/>
              <a:t>Click icon to add picture</a:t>
            </a:r>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8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2745259"/>
            <a:ext cx="2517605" cy="382749"/>
          </a:xfrm>
        </p:spPr>
        <p:txBody>
          <a:bodyPr lIns="0" anchor="b">
            <a:noAutofit/>
          </a:bodyPr>
          <a:lstStyle>
            <a:lvl1pPr marL="0" indent="0" algn="ctr">
              <a:buNone/>
              <a:defRPr sz="3200" b="1">
                <a:solidFill>
                  <a:schemeClr val="bg1"/>
                </a:solidFill>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8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2745259"/>
            <a:ext cx="2517605" cy="382749"/>
          </a:xfrm>
        </p:spPr>
        <p:txBody>
          <a:bodyPr lIns="0" anchor="b">
            <a:noAutofit/>
          </a:bodyPr>
          <a:lstStyle>
            <a:lvl1pPr marL="0" indent="0" algn="ctr">
              <a:buNone/>
              <a:defRPr sz="3200" b="1">
                <a:solidFill>
                  <a:schemeClr val="bg1"/>
                </a:solidFill>
                <a:latin typeface="+mj-lt"/>
                <a:cs typeface="Arial" panose="020B0604020202020204" pitchFamily="34" charset="0"/>
              </a:defRPr>
            </a:lvl1pPr>
          </a:lstStyle>
          <a:p>
            <a:pPr lvl="0"/>
            <a:r>
              <a:rPr lang="en-US"/>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6082589"/>
            <a:ext cx="2517605" cy="484146"/>
          </a:xfrm>
        </p:spPr>
        <p:txBody>
          <a:bodyPr lIns="0">
            <a:noAutofit/>
          </a:bodyPr>
          <a:lstStyle>
            <a:lvl1pPr marL="0" indent="0" algn="ctr">
              <a:buNone/>
              <a:defRPr sz="18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5186707"/>
            <a:ext cx="2517605" cy="382749"/>
          </a:xfrm>
        </p:spPr>
        <p:txBody>
          <a:bodyPr lIns="0" anchor="b">
            <a:noAutofit/>
          </a:bodyPr>
          <a:lstStyle>
            <a:lvl1pPr marL="0" indent="0" algn="ctr">
              <a:buNone/>
              <a:defRPr sz="3200" b="1">
                <a:solidFill>
                  <a:schemeClr val="bg1"/>
                </a:solidFill>
                <a:latin typeface="+mj-lt"/>
                <a:cs typeface="Arial" panose="020B0604020202020204" pitchFamily="34" charset="0"/>
              </a:defRPr>
            </a:lvl1pPr>
          </a:lstStyle>
          <a:p>
            <a:pPr lvl="0"/>
            <a:r>
              <a:rPr lang="en-US"/>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6082589"/>
            <a:ext cx="2517605" cy="484146"/>
          </a:xfrm>
        </p:spPr>
        <p:txBody>
          <a:bodyPr lIns="0">
            <a:noAutofit/>
          </a:bodyPr>
          <a:lstStyle>
            <a:lvl1pPr marL="0" indent="0" algn="ctr">
              <a:buNone/>
              <a:defRPr sz="18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5186707"/>
            <a:ext cx="2517605" cy="382749"/>
          </a:xfrm>
        </p:spPr>
        <p:txBody>
          <a:bodyPr lIns="0" anchor="b">
            <a:noAutofit/>
          </a:bodyPr>
          <a:lstStyle>
            <a:lvl1pPr marL="0" indent="0" algn="ctr">
              <a:buNone/>
              <a:defRPr sz="3200" b="1">
                <a:solidFill>
                  <a:schemeClr val="bg1"/>
                </a:solidFill>
                <a:latin typeface="+mj-lt"/>
                <a:cs typeface="Arial" panose="020B0604020202020204" pitchFamily="34" charset="0"/>
              </a:defRPr>
            </a:lvl1pPr>
          </a:lstStyle>
          <a:p>
            <a:pPr lvl="0"/>
            <a:r>
              <a:rPr lang="en-US"/>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dirty="0"/>
              <a:t>Click icon to add picture</a:t>
            </a:r>
          </a:p>
        </p:txBody>
      </p:sp>
    </p:spTree>
    <p:extLst>
      <p:ext uri="{BB962C8B-B14F-4D97-AF65-F5344CB8AC3E}">
        <p14:creationId xmlns:p14="http://schemas.microsoft.com/office/powerpoint/2010/main" val="3331175097"/>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4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768138"/>
            <a:ext cx="4767262" cy="3350367"/>
          </a:xfrm>
        </p:spPr>
        <p:txBody>
          <a:bodyPr lIns="0">
            <a:normAutofit/>
          </a:bodyPr>
          <a:lstStyle>
            <a:lvl1pPr marL="0" indent="0">
              <a:lnSpc>
                <a:spcPct val="100000"/>
              </a:lnSpc>
              <a:buNone/>
              <a:defRPr sz="2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Autofit/>
          </a:bodyPr>
          <a:lstStyle>
            <a:lvl1pPr marL="0" indent="0">
              <a:buNone/>
              <a:defRPr sz="28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dirty="0"/>
              <a:t>Click icon to add chart</a:t>
            </a:r>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hart1">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rgbClr val="60334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809702"/>
            <a:ext cx="4767262" cy="3308803"/>
          </a:xfrm>
        </p:spPr>
        <p:txBody>
          <a:bodyPr lIns="0">
            <a:normAutofit/>
          </a:bodyPr>
          <a:lstStyle>
            <a:lvl1pPr marL="0" indent="0">
              <a:lnSpc>
                <a:spcPct val="100000"/>
              </a:lnSpc>
              <a:buNone/>
              <a:defRPr sz="28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334909"/>
            <a:ext cx="4767262" cy="321901"/>
          </a:xfrm>
        </p:spPr>
        <p:txBody>
          <a:bodyPr lIns="0" anchor="t">
            <a:noAutofit/>
          </a:bodyPr>
          <a:lstStyle>
            <a:lvl1pPr marL="0" indent="0">
              <a:buNone/>
              <a:defRPr sz="28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dirty="0"/>
              <a:t>Click icon to add chart</a:t>
            </a:r>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hart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rgbClr val="603341"/>
                </a:solidFill>
              </a:defRPr>
            </a:lvl1pPr>
          </a:lstStyle>
          <a:p>
            <a:r>
              <a:rPr lang="en-US" noProof="0"/>
              <a:t>Click to Add </a:t>
            </a:r>
            <a:br>
              <a:rPr lang="en-US" noProof="0"/>
            </a:br>
            <a:r>
              <a:rPr lang="en-US" noProof="0"/>
              <a:t>Slide 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dirty="0"/>
              <a:t>Click icon to add chart</a:t>
            </a:r>
          </a:p>
        </p:txBody>
      </p:sp>
      <p:sp>
        <p:nvSpPr>
          <p:cNvPr id="7" name="Text Placeholder 11">
            <a:extLst>
              <a:ext uri="{FF2B5EF4-FFF2-40B4-BE49-F238E27FC236}">
                <a16:creationId xmlns:a16="http://schemas.microsoft.com/office/drawing/2014/main" id="{74885127-2D3B-454A-A38F-FC66FBCCBE98}"/>
              </a:ext>
            </a:extLst>
          </p:cNvPr>
          <p:cNvSpPr>
            <a:spLocks noGrp="1"/>
          </p:cNvSpPr>
          <p:nvPr>
            <p:ph type="body" sz="quarter" idx="11"/>
          </p:nvPr>
        </p:nvSpPr>
        <p:spPr>
          <a:xfrm>
            <a:off x="838200" y="2809702"/>
            <a:ext cx="4767262" cy="3308803"/>
          </a:xfrm>
        </p:spPr>
        <p:txBody>
          <a:bodyPr lIns="0">
            <a:normAutofit/>
          </a:bodyPr>
          <a:lstStyle>
            <a:lvl1pPr marL="0" indent="0">
              <a:lnSpc>
                <a:spcPct val="100000"/>
              </a:lnSpc>
              <a:buNone/>
              <a:defRPr sz="28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8" name="Text Placeholder 11">
            <a:extLst>
              <a:ext uri="{FF2B5EF4-FFF2-40B4-BE49-F238E27FC236}">
                <a16:creationId xmlns:a16="http://schemas.microsoft.com/office/drawing/2014/main" id="{7777E866-00D4-4FF7-A846-668954AF5FCA}"/>
              </a:ext>
            </a:extLst>
          </p:cNvPr>
          <p:cNvSpPr>
            <a:spLocks noGrp="1"/>
          </p:cNvSpPr>
          <p:nvPr>
            <p:ph type="body" sz="quarter" idx="12" hasCustomPrompt="1"/>
          </p:nvPr>
        </p:nvSpPr>
        <p:spPr>
          <a:xfrm>
            <a:off x="838200" y="2334909"/>
            <a:ext cx="4767262" cy="321901"/>
          </a:xfrm>
        </p:spPr>
        <p:txBody>
          <a:bodyPr lIns="0" anchor="t">
            <a:noAutofit/>
          </a:bodyPr>
          <a:lstStyle>
            <a:lvl1pPr marL="0" indent="0">
              <a:buNone/>
              <a:defRPr sz="28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Tree>
    <p:extLst>
      <p:ext uri="{BB962C8B-B14F-4D97-AF65-F5344CB8AC3E}">
        <p14:creationId xmlns:p14="http://schemas.microsoft.com/office/powerpoint/2010/main" val="191476893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rgbClr val="B5D13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hart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rgbClr val="603341"/>
                </a:solidFill>
              </a:defRPr>
            </a:lvl1pPr>
          </a:lstStyle>
          <a:p>
            <a:r>
              <a:rPr lang="en-US" noProof="0"/>
              <a:t>Click to Add </a:t>
            </a:r>
            <a:br>
              <a:rPr lang="en-US" noProof="0"/>
            </a:br>
            <a:r>
              <a:rPr lang="en-US" noProof="0"/>
              <a:t>Slide 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dirty="0"/>
              <a:t>Click icon to add chart</a:t>
            </a:r>
          </a:p>
        </p:txBody>
      </p:sp>
      <p:sp>
        <p:nvSpPr>
          <p:cNvPr id="7" name="Text Placeholder 11">
            <a:extLst>
              <a:ext uri="{FF2B5EF4-FFF2-40B4-BE49-F238E27FC236}">
                <a16:creationId xmlns:a16="http://schemas.microsoft.com/office/drawing/2014/main" id="{77E0BD10-6684-445C-B469-F71DFBFACDC1}"/>
              </a:ext>
            </a:extLst>
          </p:cNvPr>
          <p:cNvSpPr>
            <a:spLocks noGrp="1"/>
          </p:cNvSpPr>
          <p:nvPr>
            <p:ph type="body" sz="quarter" idx="11"/>
          </p:nvPr>
        </p:nvSpPr>
        <p:spPr>
          <a:xfrm>
            <a:off x="838200" y="2809702"/>
            <a:ext cx="4767262" cy="3308803"/>
          </a:xfrm>
        </p:spPr>
        <p:txBody>
          <a:bodyPr lIns="0">
            <a:normAutofit/>
          </a:bodyPr>
          <a:lstStyle>
            <a:lvl1pPr marL="0" indent="0">
              <a:lnSpc>
                <a:spcPct val="100000"/>
              </a:lnSpc>
              <a:buNone/>
              <a:defRPr sz="28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8" name="Text Placeholder 11">
            <a:extLst>
              <a:ext uri="{FF2B5EF4-FFF2-40B4-BE49-F238E27FC236}">
                <a16:creationId xmlns:a16="http://schemas.microsoft.com/office/drawing/2014/main" id="{F9FCB1E2-AF91-452C-8A62-2A92EDD12120}"/>
              </a:ext>
            </a:extLst>
          </p:cNvPr>
          <p:cNvSpPr>
            <a:spLocks noGrp="1"/>
          </p:cNvSpPr>
          <p:nvPr>
            <p:ph type="body" sz="quarter" idx="12" hasCustomPrompt="1"/>
          </p:nvPr>
        </p:nvSpPr>
        <p:spPr>
          <a:xfrm>
            <a:off x="838200" y="2334909"/>
            <a:ext cx="4767262" cy="321901"/>
          </a:xfrm>
        </p:spPr>
        <p:txBody>
          <a:bodyPr lIns="0" anchor="t">
            <a:noAutofit/>
          </a:bodyPr>
          <a:lstStyle>
            <a:lvl1pPr marL="0" indent="0">
              <a:buNone/>
              <a:defRPr sz="28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Tree>
    <p:extLst>
      <p:ext uri="{BB962C8B-B14F-4D97-AF65-F5344CB8AC3E}">
        <p14:creationId xmlns:p14="http://schemas.microsoft.com/office/powerpoint/2010/main" val="2115425809"/>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hart4">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l">
              <a:defRPr sz="4000">
                <a:solidFill>
                  <a:srgbClr val="60334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dirty="0"/>
              <a:t>Click icon to add chart</a:t>
            </a:r>
          </a:p>
        </p:txBody>
      </p:sp>
    </p:spTree>
    <p:extLst>
      <p:ext uri="{BB962C8B-B14F-4D97-AF65-F5344CB8AC3E}">
        <p14:creationId xmlns:p14="http://schemas.microsoft.com/office/powerpoint/2010/main" val="744560749"/>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hart Imag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l">
              <a:defRPr sz="4000">
                <a:solidFill>
                  <a:srgbClr val="60334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dirty="0"/>
              <a:t>Click icon to add chart</a:t>
            </a:r>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dirty="0"/>
              <a:t>Click icon to add picture</a:t>
            </a:r>
          </a:p>
        </p:txBody>
      </p:sp>
    </p:spTree>
    <p:extLst>
      <p:ext uri="{BB962C8B-B14F-4D97-AF65-F5344CB8AC3E}">
        <p14:creationId xmlns:p14="http://schemas.microsoft.com/office/powerpoint/2010/main" val="698514559"/>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solidFill>
                  <a:srgbClr val="603341"/>
                </a:solidFill>
              </a:defRPr>
            </a:lvl1pPr>
          </a:lstStyle>
          <a:p>
            <a:r>
              <a:rPr lang="en-US"/>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dirty="0"/>
              <a:t>Click icon to add table</a:t>
            </a:r>
          </a:p>
        </p:txBody>
      </p:sp>
    </p:spTree>
    <p:extLst>
      <p:ext uri="{BB962C8B-B14F-4D97-AF65-F5344CB8AC3E}">
        <p14:creationId xmlns:p14="http://schemas.microsoft.com/office/powerpoint/2010/main" val="850829841"/>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solidFill>
                  <a:srgbClr val="603341"/>
                </a:solidFill>
              </a:defRPr>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Photos">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solidFill>
                  <a:srgbClr val="603341"/>
                </a:solidFill>
              </a:defRPr>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9200497" y="3637345"/>
            <a:ext cx="0" cy="3478103"/>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End Thank You">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0877" y="-1"/>
            <a:ext cx="2816352" cy="3182245"/>
          </a:xfrm>
          <a:solidFill>
            <a:schemeClr val="bg1">
              <a:lumMod val="95000"/>
            </a:schemeClr>
          </a:solidFill>
        </p:spPr>
        <p:txBody>
          <a:bodyPr/>
          <a:lstStyle/>
          <a:p>
            <a:r>
              <a:rPr lang="en-US" dirty="0"/>
              <a:t>Click icon to add picture</a:t>
            </a:r>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dirty="0"/>
              <a:t>Click icon to add picture</a:t>
            </a:r>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dirty="0"/>
              <a:t>Click icon to add picture</a:t>
            </a:r>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dirty="0"/>
              <a:t>Click icon to add picture</a:t>
            </a:r>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dirty="0"/>
              <a:t>Click icon to add picture</a:t>
            </a:r>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dirty="0"/>
              <a:t>Click icon to add picture</a:t>
            </a:r>
          </a:p>
        </p:txBody>
      </p:sp>
      <p:sp>
        <p:nvSpPr>
          <p:cNvPr id="2" name="Rectangle 1" title="Decorative"/>
          <p:cNvSpPr/>
          <p:nvPr userDrawn="1"/>
        </p:nvSpPr>
        <p:spPr>
          <a:xfrm>
            <a:off x="210877" y="3334454"/>
            <a:ext cx="5884200"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5484185"/>
          </a:xfrm>
          <a:solidFill>
            <a:schemeClr val="bg1">
              <a:lumMod val="95000"/>
            </a:schemeClr>
          </a:solidFill>
        </p:spPr>
        <p:txBody>
          <a:bodyPr/>
          <a:lstStyle/>
          <a:p>
            <a:r>
              <a:rPr lang="en-US" dirty="0"/>
              <a:t>Click icon to add picture</a:t>
            </a:r>
          </a:p>
        </p:txBody>
      </p:sp>
      <p:sp>
        <p:nvSpPr>
          <p:cNvPr id="2" name="Rectangle 1">
            <a:extLst>
              <a:ext uri="{FF2B5EF4-FFF2-40B4-BE49-F238E27FC236}">
                <a16:creationId xmlns:a16="http://schemas.microsoft.com/office/drawing/2014/main" id="{CAD83AEC-6910-48C2-BF0A-C9D033190B59}"/>
              </a:ext>
            </a:extLst>
          </p:cNvPr>
          <p:cNvSpPr/>
          <p:nvPr userDrawn="1"/>
        </p:nvSpPr>
        <p:spPr>
          <a:xfrm>
            <a:off x="0" y="5488473"/>
            <a:ext cx="12192000" cy="13716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1592755" y="5771106"/>
            <a:ext cx="3893646" cy="891250"/>
          </a:xfrm>
        </p:spPr>
        <p:txBody>
          <a:bodyPr anchor="t">
            <a:noAutofit/>
          </a:bodyPr>
          <a:lstStyle>
            <a:lvl1pP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6176355" y="5601832"/>
            <a:ext cx="5522071" cy="1258242"/>
          </a:xfrm>
        </p:spPr>
        <p:txBody>
          <a:bodyPr>
            <a:normAutofit/>
          </a:bodyPr>
          <a:lstStyle>
            <a:lvl1pPr marL="0" indent="0">
              <a:buNone/>
              <a:defRPr sz="1600" spc="300">
                <a:solidFill>
                  <a:schemeClr val="bg1"/>
                </a:solidFill>
                <a:latin typeface="Calibri" panose="020F0502020204030204" pitchFamily="34" charset="0"/>
                <a:cs typeface="Calibri" panose="020F0502020204030204" pitchFamily="34" charset="0"/>
              </a:defRPr>
            </a:lvl1pPr>
          </a:lstStyle>
          <a:p>
            <a:pPr lvl="0"/>
            <a:r>
              <a:rPr lang="en-US"/>
              <a:t>PROGRAM NAME</a:t>
            </a:r>
          </a:p>
          <a:p>
            <a:pPr lvl="0"/>
            <a:r>
              <a:rPr lang="en-US"/>
              <a:t>Name@dep.nj.gov</a:t>
            </a:r>
            <a:br>
              <a:rPr lang="en-US"/>
            </a:br>
            <a:r>
              <a:rPr lang="en-US"/>
              <a:t>609-xxx-xxxx</a:t>
            </a:r>
          </a:p>
          <a:p>
            <a:pPr lvl="0"/>
            <a:r>
              <a:rPr lang="en-US"/>
              <a:t>NJ.GOV/DEP/</a:t>
            </a:r>
          </a:p>
        </p:txBody>
      </p:sp>
      <p:sp>
        <p:nvSpPr>
          <p:cNvPr id="8" name="Shape 62" title="Decorative">
            <a:extLst>
              <a:ext uri="{FF2B5EF4-FFF2-40B4-BE49-F238E27FC236}">
                <a16:creationId xmlns:a16="http://schemas.microsoft.com/office/drawing/2014/main" id="{C04C9239-55A5-448F-AA1A-63B6460558E9}"/>
              </a:ext>
            </a:extLst>
          </p:cNvPr>
          <p:cNvSpPr/>
          <p:nvPr userDrawn="1"/>
        </p:nvSpPr>
        <p:spPr>
          <a:xfrm rot="16200000" flipV="1">
            <a:off x="5140386" y="6172289"/>
            <a:ext cx="1140914" cy="0"/>
          </a:xfrm>
          <a:prstGeom prst="line">
            <a:avLst/>
          </a:prstGeom>
          <a:ln w="57150">
            <a:solidFill>
              <a:srgbClr val="B5D134"/>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3/4/2026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435698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rgbClr val="603341"/>
                </a:solidFill>
                <a:latin typeface="+mj-lt"/>
              </a:defRPr>
            </a:lvl1pPr>
          </a:lstStyle>
          <a:p>
            <a:pPr marL="0" lvl="0"/>
            <a:r>
              <a:rPr lang="en-US"/>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H="1" flipV="1">
            <a:off x="1868040" y="3823281"/>
            <a:ext cx="1" cy="2082827"/>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2">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2579393" y="-573999"/>
            <a:ext cx="0" cy="3968587"/>
          </a:xfrm>
          <a:prstGeom prst="line">
            <a:avLst/>
          </a:prstGeom>
          <a:ln w="76200">
            <a:solidFill>
              <a:srgbClr val="39BDC7">
                <a:alpha val="97000"/>
              </a:srgb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3">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2517048" y="-511653"/>
            <a:ext cx="0" cy="3843896"/>
          </a:xfrm>
          <a:prstGeom prst="line">
            <a:avLst/>
          </a:prstGeom>
          <a:ln w="76200">
            <a:solidFill>
              <a:srgbClr val="B5D134">
                <a:alpha val="97000"/>
              </a:srgb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4">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dirty="0"/>
              <a:t>Click icon to add picture</a:t>
            </a:r>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24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rgbClr val="603341"/>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dirty="0"/>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dirty="0"/>
              <a:t>Click icon to add picture</a:t>
            </a:r>
          </a:p>
        </p:txBody>
      </p:sp>
    </p:spTree>
    <p:extLst>
      <p:ext uri="{BB962C8B-B14F-4D97-AF65-F5344CB8AC3E}">
        <p14:creationId xmlns:p14="http://schemas.microsoft.com/office/powerpoint/2010/main" val="198493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dirty="0"/>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Autofit/>
          </a:bodyPr>
          <a:lstStyle>
            <a:lvl1pPr>
              <a:defRPr lang="en-US" sz="24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dirty="0"/>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Autofit/>
          </a:bodyPr>
          <a:lstStyle>
            <a:lvl1pPr>
              <a:defRPr lang="en-US" sz="24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66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dirty="0"/>
              <a:t>Click icon to add picture</a:t>
            </a:r>
          </a:p>
        </p:txBody>
      </p:sp>
      <p:sp>
        <p:nvSpPr>
          <p:cNvPr id="11" name="Rectangle 10" title="Decorative"/>
          <p:cNvSpPr/>
          <p:nvPr userDrawn="1"/>
        </p:nvSpPr>
        <p:spPr>
          <a:xfrm>
            <a:off x="3708400" y="-4288"/>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3873729" y="936980"/>
            <a:ext cx="4394165" cy="1466055"/>
          </a:xfrm>
        </p:spPr>
        <p:txBody>
          <a:bodyPr lIns="0" anchor="t">
            <a:normAutofit/>
          </a:bodyPr>
          <a:lstStyle>
            <a:lvl1pPr algn="l">
              <a:defRPr sz="4000">
                <a:solidFill>
                  <a:schemeClr val="bg1"/>
                </a:solidFill>
                <a:latin typeface="+mj-lt"/>
              </a:defRPr>
            </a:lvl1pPr>
          </a:lstStyle>
          <a:p>
            <a:r>
              <a:rPr lang="en-US"/>
              <a:t>Click to edit Master title 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3873730" y="2407322"/>
            <a:ext cx="4394164" cy="382749"/>
          </a:xfrm>
        </p:spPr>
        <p:txBody>
          <a:bodyPr lIns="0" anchor="b">
            <a:noAutofit/>
          </a:bodyPr>
          <a:lstStyle>
            <a:lvl1pPr marL="0" indent="0">
              <a:buNone/>
              <a:defRPr sz="2400" b="1">
                <a:solidFill>
                  <a:schemeClr val="bg1"/>
                </a:solidFill>
                <a:latin typeface="+mj-lt"/>
                <a:cs typeface="Arial" panose="020B0604020202020204" pitchFamily="34" charset="0"/>
              </a:defRPr>
            </a:lvl1pPr>
          </a:lstStyle>
          <a:p>
            <a:pPr lvl="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3873729" y="2811606"/>
            <a:ext cx="4394165" cy="3044825"/>
          </a:xfrm>
        </p:spPr>
        <p:txBody>
          <a:bodyPr lIns="0" tIns="72000">
            <a:normAutofit/>
          </a:bodyPr>
          <a:lstStyle>
            <a:lvl1pPr>
              <a:defRPr sz="2400" b="0">
                <a:solidFill>
                  <a:schemeClr val="bg1"/>
                </a:solidFill>
                <a:latin typeface="+mn-lt"/>
              </a:defRPr>
            </a:lvl1pPr>
            <a:lvl2pPr>
              <a:defRPr sz="2800" b="0">
                <a:solidFill>
                  <a:schemeClr val="bg1"/>
                </a:solidFill>
                <a:latin typeface="+mn-lt"/>
              </a:defRPr>
            </a:lvl2pPr>
            <a:lvl3pPr>
              <a:defRPr sz="2400" b="0">
                <a:solidFill>
                  <a:schemeClr val="bg1"/>
                </a:solidFill>
                <a:latin typeface="+mn-lt"/>
              </a:defRPr>
            </a:lvl3pPr>
            <a:lvl4pPr>
              <a:defRPr sz="2000" b="0">
                <a:solidFill>
                  <a:schemeClr val="bg1"/>
                </a:solidFill>
                <a:latin typeface="+mn-lt"/>
              </a:defRPr>
            </a:lvl4pPr>
            <a:lvl5pPr>
              <a:defRPr sz="2000" b="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315506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CABC1-9A39-4868-BF27-636B7D61EC9D}"/>
              </a:ext>
            </a:extLst>
          </p:cNvPr>
          <p:cNvSpPr>
            <a:spLocks noGrp="1"/>
          </p:cNvSpPr>
          <p:nvPr>
            <p:ph type="title"/>
          </p:nvPr>
        </p:nvSpPr>
        <p:spPr>
          <a:xfrm>
            <a:off x="838200" y="365125"/>
            <a:ext cx="7250084" cy="1325563"/>
          </a:xfrm>
        </p:spPr>
        <p:txBody>
          <a:bodyPr/>
          <a:lstStyle>
            <a:lvl1pPr>
              <a:defRPr>
                <a:solidFill>
                  <a:srgbClr val="603341"/>
                </a:solidFill>
              </a:defRPr>
            </a:lvl1pPr>
          </a:lstStyle>
          <a:p>
            <a:r>
              <a:rPr lang="en-US"/>
              <a:t>Click to edit Master title style</a:t>
            </a:r>
          </a:p>
        </p:txBody>
      </p:sp>
      <p:sp>
        <p:nvSpPr>
          <p:cNvPr id="5" name="Text Placeholder 6">
            <a:extLst>
              <a:ext uri="{FF2B5EF4-FFF2-40B4-BE49-F238E27FC236}">
                <a16:creationId xmlns:a16="http://schemas.microsoft.com/office/drawing/2014/main" id="{796DE208-5FAF-44FF-BDF7-7A3DA655F5EE}"/>
              </a:ext>
            </a:extLst>
          </p:cNvPr>
          <p:cNvSpPr>
            <a:spLocks noGrp="1"/>
          </p:cNvSpPr>
          <p:nvPr>
            <p:ph type="body" sz="quarter" idx="14" hasCustomPrompt="1"/>
          </p:nvPr>
        </p:nvSpPr>
        <p:spPr>
          <a:xfrm>
            <a:off x="838200" y="2054287"/>
            <a:ext cx="7250082" cy="382749"/>
          </a:xfrm>
        </p:spPr>
        <p:txBody>
          <a:bodyPr vert="horz" lIns="0" tIns="45720" rIns="91440" bIns="45720" rtlCol="0" anchor="b">
            <a:noAutofit/>
          </a:bodyPr>
          <a:lstStyle>
            <a:lvl1pPr>
              <a:defRPr lang="en-US" sz="2400" b="1" dirty="0">
                <a:latin typeface="+mj-lt"/>
              </a:defRPr>
            </a:lvl1pPr>
          </a:lstStyle>
          <a:p>
            <a:pPr marL="0" lvl="0" indent="0">
              <a:buNone/>
            </a:pPr>
            <a:r>
              <a:rPr lang="en-US"/>
              <a:t>Click to add title here</a:t>
            </a:r>
          </a:p>
        </p:txBody>
      </p:sp>
      <p:sp>
        <p:nvSpPr>
          <p:cNvPr id="6" name="Text Placeholder 3">
            <a:extLst>
              <a:ext uri="{FF2B5EF4-FFF2-40B4-BE49-F238E27FC236}">
                <a16:creationId xmlns:a16="http://schemas.microsoft.com/office/drawing/2014/main" id="{CA9D27A5-37D5-4E8B-85CC-7D18CC48EC92}"/>
              </a:ext>
            </a:extLst>
          </p:cNvPr>
          <p:cNvSpPr>
            <a:spLocks noGrp="1"/>
          </p:cNvSpPr>
          <p:nvPr>
            <p:ph type="body" sz="quarter" idx="16"/>
          </p:nvPr>
        </p:nvSpPr>
        <p:spPr>
          <a:xfrm>
            <a:off x="838199" y="2437036"/>
            <a:ext cx="7250083" cy="4196520"/>
          </a:xfrm>
        </p:spPr>
        <p:txBody>
          <a:bodyPr lIns="0" tIns="72000">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4" title="Decorative">
            <a:extLst>
              <a:ext uri="{FF2B5EF4-FFF2-40B4-BE49-F238E27FC236}">
                <a16:creationId xmlns:a16="http://schemas.microsoft.com/office/drawing/2014/main" id="{6F04DE06-EAFE-4C13-8F7F-93D163421BA4}"/>
              </a:ext>
            </a:extLst>
          </p:cNvPr>
          <p:cNvSpPr>
            <a:spLocks noGrp="1"/>
          </p:cNvSpPr>
          <p:nvPr>
            <p:ph type="pic" sz="quarter" idx="17"/>
          </p:nvPr>
        </p:nvSpPr>
        <p:spPr>
          <a:xfrm>
            <a:off x="8483600" y="340185"/>
            <a:ext cx="3708400" cy="3541857"/>
          </a:xfrm>
          <a:solidFill>
            <a:schemeClr val="bg1">
              <a:lumMod val="95000"/>
            </a:schemeClr>
          </a:solidFill>
        </p:spPr>
        <p:txBody>
          <a:bodyPr/>
          <a:lstStyle/>
          <a:p>
            <a:r>
              <a:rPr lang="en-US" dirty="0"/>
              <a:t>Click icon to add picture</a:t>
            </a:r>
          </a:p>
        </p:txBody>
      </p:sp>
      <p:cxnSp>
        <p:nvCxnSpPr>
          <p:cNvPr id="9" name="Straight Connector 8">
            <a:extLst>
              <a:ext uri="{FF2B5EF4-FFF2-40B4-BE49-F238E27FC236}">
                <a16:creationId xmlns:a16="http://schemas.microsoft.com/office/drawing/2014/main" id="{A71B8E9C-8C34-4AC2-AB60-E13161B79835}"/>
              </a:ext>
            </a:extLst>
          </p:cNvPr>
          <p:cNvCxnSpPr/>
          <p:nvPr userDrawn="1"/>
        </p:nvCxnSpPr>
        <p:spPr>
          <a:xfrm>
            <a:off x="8345978" y="108065"/>
            <a:ext cx="0" cy="664187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Picture Placeholder 4" title="Decorative">
            <a:extLst>
              <a:ext uri="{FF2B5EF4-FFF2-40B4-BE49-F238E27FC236}">
                <a16:creationId xmlns:a16="http://schemas.microsoft.com/office/drawing/2014/main" id="{D3E7A475-8C5F-487D-A1E8-01DDB6673D44}"/>
              </a:ext>
            </a:extLst>
          </p:cNvPr>
          <p:cNvSpPr>
            <a:spLocks noGrp="1"/>
          </p:cNvSpPr>
          <p:nvPr>
            <p:ph type="pic" sz="quarter" idx="18"/>
          </p:nvPr>
        </p:nvSpPr>
        <p:spPr>
          <a:xfrm>
            <a:off x="8483601" y="3990109"/>
            <a:ext cx="1724430" cy="2643446"/>
          </a:xfrm>
          <a:solidFill>
            <a:schemeClr val="bg1">
              <a:lumMod val="95000"/>
            </a:schemeClr>
          </a:solidFill>
        </p:spPr>
        <p:txBody>
          <a:bodyPr/>
          <a:lstStyle/>
          <a:p>
            <a:r>
              <a:rPr lang="en-US" dirty="0"/>
              <a:t>Click icon to add picture</a:t>
            </a:r>
          </a:p>
        </p:txBody>
      </p:sp>
      <p:sp>
        <p:nvSpPr>
          <p:cNvPr id="11" name="Picture Placeholder 4" title="Decorative">
            <a:extLst>
              <a:ext uri="{FF2B5EF4-FFF2-40B4-BE49-F238E27FC236}">
                <a16:creationId xmlns:a16="http://schemas.microsoft.com/office/drawing/2014/main" id="{8CED606E-49E4-4020-AC57-0CBFB65AE911}"/>
              </a:ext>
            </a:extLst>
          </p:cNvPr>
          <p:cNvSpPr>
            <a:spLocks noGrp="1"/>
          </p:cNvSpPr>
          <p:nvPr>
            <p:ph type="pic" sz="quarter" idx="19"/>
          </p:nvPr>
        </p:nvSpPr>
        <p:spPr>
          <a:xfrm>
            <a:off x="10340101" y="3990108"/>
            <a:ext cx="1724430" cy="2643446"/>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1029192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Autofit/>
          </a:bodyPr>
          <a:lstStyle>
            <a:lvl1pPr marL="0" indent="0">
              <a:buNone/>
              <a:defRPr sz="28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Autofit/>
          </a:bodyPr>
          <a:lstStyle>
            <a:lvl1pPr marL="0" indent="0">
              <a:buNone/>
              <a:defRPr lang="en-US" sz="28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24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24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p>
        </p:txBody>
      </p:sp>
    </p:spTree>
    <p:extLst>
      <p:ext uri="{BB962C8B-B14F-4D97-AF65-F5344CB8AC3E}">
        <p14:creationId xmlns:p14="http://schemas.microsoft.com/office/powerpoint/2010/main" val="39044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tex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dirty="0"/>
              <a:t>Click icon to add picture</a:t>
            </a:r>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20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20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00721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s Tex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28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28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24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24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s Text2">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28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28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24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24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s tex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l">
              <a:defRPr sz="4000">
                <a:solidFill>
                  <a:srgbClr val="603341"/>
                </a:solidFill>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dirty="0"/>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20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2400" b="1">
                <a:solidFill>
                  <a:srgbClr val="603341"/>
                </a:solidFill>
                <a:latin typeface="+mj-lt"/>
                <a:cs typeface="Arial" panose="020B0604020202020204" pitchFamily="34" charset="0"/>
              </a:defRPr>
            </a:lvl1pPr>
          </a:lstStyle>
          <a:p>
            <a:pPr lvl="0"/>
            <a:r>
              <a:rPr lang="en-US"/>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20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2400" b="1">
                <a:solidFill>
                  <a:srgbClr val="603341"/>
                </a:solidFill>
                <a:latin typeface="+mj-lt"/>
                <a:cs typeface="Arial" panose="020B0604020202020204" pitchFamily="34" charset="0"/>
              </a:defRPr>
            </a:lvl1pPr>
          </a:lstStyle>
          <a:p>
            <a:pPr lvl="0"/>
            <a:r>
              <a:rPr lang="en-US"/>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dirty="0"/>
              <a:t>Click icon to add picture</a:t>
            </a:r>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solidFill>
                  <a:srgbClr val="603341"/>
                </a:solidFill>
                <a:latin typeface="+mj-lt"/>
              </a:defRPr>
            </a:lvl1pPr>
          </a:lstStyle>
          <a:p>
            <a:r>
              <a:rPr lang="en-US"/>
              <a:t>Click to </a:t>
            </a:r>
            <a:br>
              <a:rPr lang="en-US"/>
            </a:br>
            <a:r>
              <a:rPr lang="en-US"/>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2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solidFill>
                  <a:srgbClr val="603341"/>
                </a:solidFill>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dirty="0"/>
              <a:t>Click icon to add picture</a:t>
            </a:r>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997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58312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dirty="0"/>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a:t>Click to </a:t>
            </a:r>
            <a:br>
              <a:rPr lang="en-US"/>
            </a:br>
            <a:r>
              <a:rPr lang="en-US"/>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2800" b="1">
                <a:solidFill>
                  <a:schemeClr val="tx1"/>
                </a:solidFill>
                <a:latin typeface="+mj-lt"/>
                <a:cs typeface="Arial" panose="020B0604020202020204" pitchFamily="34" charset="0"/>
              </a:defRPr>
            </a:lvl1pPr>
          </a:lstStyle>
          <a:p>
            <a:pPr lvl="0"/>
            <a:r>
              <a:rPr lang="en-US"/>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2400" b="0">
                <a:solidFill>
                  <a:schemeClr val="tx1"/>
                </a:solidFill>
                <a:latin typeface="+mn-lt"/>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8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g_photo">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dirty="0"/>
              <a:t>Click icon to add picture</a:t>
            </a:r>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solidFill>
            <a:srgbClr val="49B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Autofit/>
          </a:bodyPr>
          <a:lstStyle>
            <a:lvl1pPr marL="0" indent="0">
              <a:buNone/>
              <a:defRPr sz="2800" spc="300">
                <a:solidFill>
                  <a:schemeClr val="bg1"/>
                </a:solidFill>
                <a:latin typeface="Calibri" panose="020F0502020204030204" pitchFamily="34" charset="0"/>
                <a:cs typeface="Calibri" panose="020F0502020204030204" pitchFamily="34" charset="0"/>
              </a:defRPr>
            </a:lvl1pPr>
          </a:lstStyle>
          <a:p>
            <a:pPr lvl="0"/>
            <a:r>
              <a:rPr lang="en-US"/>
              <a:t>Subtitle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80314" y="807433"/>
            <a:ext cx="0" cy="10284228"/>
          </a:xfrm>
          <a:prstGeom prst="line">
            <a:avLst/>
          </a:prstGeom>
          <a:ln w="76200">
            <a:solidFill>
              <a:srgbClr val="B5D13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g_photo2">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dirty="0"/>
              <a:t>Click icon to add picture</a:t>
            </a:r>
          </a:p>
        </p:txBody>
      </p:sp>
    </p:spTree>
    <p:extLst>
      <p:ext uri="{BB962C8B-B14F-4D97-AF65-F5344CB8AC3E}">
        <p14:creationId xmlns:p14="http://schemas.microsoft.com/office/powerpoint/2010/main" val="263202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g_photo3">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_photo4">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dirty="0"/>
              <a:t>Click icon to add picture</a:t>
            </a:r>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7136611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dirty="0"/>
              <a:t>Click icon to add picture</a:t>
            </a:r>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0017970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dirty="0"/>
              <a:t>Click icon to add picture</a:t>
            </a:r>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8263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1">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3" name="Oval 2">
            <a:extLst>
              <a:ext uri="{FF2B5EF4-FFF2-40B4-BE49-F238E27FC236}">
                <a16:creationId xmlns:a16="http://schemas.microsoft.com/office/drawing/2014/main" id="{CF741213-43DF-AA4A-9E7B-6572438B2A9D}"/>
              </a:ext>
            </a:extLst>
          </p:cNvPr>
          <p:cNvSpPr/>
          <p:nvPr userDrawn="1"/>
        </p:nvSpPr>
        <p:spPr>
          <a:xfrm>
            <a:off x="8428892" y="3288323"/>
            <a:ext cx="3300046" cy="33000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5230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Image2">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dirty="0"/>
              <a:t>Click icon to add picture</a:t>
            </a:r>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174567" y="2040520"/>
            <a:ext cx="4744567" cy="1818655"/>
          </a:xfrm>
        </p:spPr>
        <p:txBody>
          <a:bodyPr anchor="b">
            <a:noAutofit/>
          </a:bodyPr>
          <a:lstStyle>
            <a:lvl1pPr algn="l">
              <a:defRPr sz="5000" b="1">
                <a:solidFill>
                  <a:schemeClr val="bg1"/>
                </a:solidFill>
                <a:latin typeface="+mj-lt"/>
              </a:defRPr>
            </a:lvl1pPr>
          </a:lstStyle>
          <a:p>
            <a:r>
              <a:rPr lang="en-US"/>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241068" y="4031658"/>
            <a:ext cx="4678065"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a:t>SUBTITLE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2680854" y="1419391"/>
            <a:ext cx="0" cy="4879571"/>
          </a:xfrm>
          <a:prstGeom prst="line">
            <a:avLst/>
          </a:prstGeom>
          <a:ln w="57150">
            <a:solidFill>
              <a:srgbClr val="B5D134"/>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2">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5" name="Oval 4">
            <a:extLst>
              <a:ext uri="{FF2B5EF4-FFF2-40B4-BE49-F238E27FC236}">
                <a16:creationId xmlns:a16="http://schemas.microsoft.com/office/drawing/2014/main" id="{61374092-F53E-2F49-A43C-34427B1106CE}"/>
              </a:ext>
            </a:extLst>
          </p:cNvPr>
          <p:cNvSpPr/>
          <p:nvPr userDrawn="1"/>
        </p:nvSpPr>
        <p:spPr>
          <a:xfrm>
            <a:off x="8428892" y="3288323"/>
            <a:ext cx="3300046" cy="3300046"/>
          </a:xfrm>
          <a:prstGeom prst="ellipse">
            <a:avLst/>
          </a:prstGeom>
          <a:solidFill>
            <a:srgbClr val="49B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17688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3">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5" name="Oval 4">
            <a:extLst>
              <a:ext uri="{FF2B5EF4-FFF2-40B4-BE49-F238E27FC236}">
                <a16:creationId xmlns:a16="http://schemas.microsoft.com/office/drawing/2014/main" id="{12F1EE07-F7D8-F34D-A3E4-EF380E8FD94B}"/>
              </a:ext>
            </a:extLst>
          </p:cNvPr>
          <p:cNvSpPr/>
          <p:nvPr userDrawn="1"/>
        </p:nvSpPr>
        <p:spPr>
          <a:xfrm>
            <a:off x="8428892" y="3288323"/>
            <a:ext cx="3300046" cy="3300046"/>
          </a:xfrm>
          <a:prstGeom prst="ellipse">
            <a:avLst/>
          </a:prstGeom>
          <a:solidFill>
            <a:srgbClr val="69A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1749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4197927"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5914461" y="1074809"/>
            <a:ext cx="5756608" cy="731694"/>
          </a:xfrm>
        </p:spPr>
        <p:txBody>
          <a:bodyPr anchor="ctr">
            <a:noAutofit/>
          </a:bodyPr>
          <a:lstStyle>
            <a:lvl1pPr marL="0" indent="0">
              <a:buNone/>
              <a:defRPr sz="2400" b="0">
                <a:solidFill>
                  <a:schemeClr val="tx2"/>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5914461" y="2365537"/>
            <a:ext cx="5756608" cy="731694"/>
          </a:xfrm>
        </p:spPr>
        <p:txBody>
          <a:bodyPr anchor="ctr">
            <a:noAutofit/>
          </a:bodyPr>
          <a:lstStyle>
            <a:lvl1pPr marL="0" indent="0">
              <a:buNone/>
              <a:defRPr sz="2400" b="0">
                <a:solidFill>
                  <a:schemeClr val="tx2"/>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5914461" y="3656265"/>
            <a:ext cx="5756608" cy="731694"/>
          </a:xfrm>
        </p:spPr>
        <p:txBody>
          <a:bodyPr anchor="ctr">
            <a:noAutofit/>
          </a:bodyPr>
          <a:lstStyle>
            <a:lvl1pPr marL="0" indent="0">
              <a:buNone/>
              <a:defRPr sz="2400" b="0">
                <a:solidFill>
                  <a:schemeClr val="tx2"/>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5914461" y="4946994"/>
            <a:ext cx="5756608" cy="731694"/>
          </a:xfrm>
        </p:spPr>
        <p:txBody>
          <a:bodyPr anchor="ctr">
            <a:noAutofit/>
          </a:bodyPr>
          <a:lstStyle>
            <a:lvl1pPr marL="0" indent="0">
              <a:buNone/>
              <a:defRPr sz="2400" b="0">
                <a:solidFill>
                  <a:schemeClr val="tx2"/>
                </a:solidFill>
              </a:defRPr>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4946055" y="1002146"/>
            <a:ext cx="885235" cy="885235"/>
          </a:xfrm>
          <a:prstGeom prst="ellipse">
            <a:avLst/>
          </a:prstGeom>
          <a:solidFill>
            <a:schemeClr val="bg1"/>
          </a:solidFill>
          <a:ln w="19050">
            <a:noFill/>
          </a:ln>
        </p:spPr>
        <p:txBody>
          <a:bodyPr>
            <a:normAutofit/>
          </a:bodyPr>
          <a:lstStyle>
            <a:lvl1pPr>
              <a:defRPr sz="800"/>
            </a:lvl1pPr>
          </a:lstStyle>
          <a:p>
            <a:r>
              <a:rPr lang="en-US" noProof="0" dirty="0"/>
              <a:t>Click icon to add picture</a:t>
            </a:r>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4946055"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4946055"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4946055"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341765" y="1100290"/>
            <a:ext cx="3548930" cy="706213"/>
          </a:xfrm>
        </p:spPr>
        <p:txBody>
          <a:bodyPr lIns="0" anchor="b"/>
          <a:lstStyle>
            <a:lvl1pPr>
              <a:defRPr b="1">
                <a:solidFill>
                  <a:schemeClr val="bg1"/>
                </a:solidFill>
              </a:defRPr>
            </a:lvl1pPr>
          </a:lstStyle>
          <a:p>
            <a:r>
              <a:rPr lang="en-US" noProof="0"/>
              <a:t>Title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341766" y="2435633"/>
            <a:ext cx="3548930" cy="443644"/>
          </a:xfrm>
        </p:spPr>
        <p:txBody>
          <a:bodyPr lIns="0" anchor="t">
            <a:noAutofit/>
          </a:bodyPr>
          <a:lstStyle>
            <a:lvl1pPr marL="0" indent="0">
              <a:buNone/>
              <a:defRPr sz="3200" spc="0" baseline="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338907" y="3053749"/>
            <a:ext cx="3548931" cy="2962329"/>
          </a:xfrm>
        </p:spPr>
        <p:txBody>
          <a:bodyPr lIns="0">
            <a:noAutofit/>
          </a:bodyPr>
          <a:lstStyle>
            <a:lvl1pPr marL="0" indent="0">
              <a:lnSpc>
                <a:spcPct val="100000"/>
              </a:lnSpc>
              <a:buNone/>
              <a:defRPr sz="2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2099265" y="1192048"/>
            <a:ext cx="1" cy="3548930"/>
          </a:xfrm>
          <a:prstGeom prst="line">
            <a:avLst/>
          </a:prstGeom>
          <a:ln w="76200">
            <a:solidFill>
              <a:srgbClr val="39BDC7"/>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act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Autofit/>
          </a:bodyPr>
          <a:lstStyle>
            <a:lvl1pPr marL="0" indent="0">
              <a:buNone/>
              <a:defRPr sz="2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Autofit/>
          </a:bodyPr>
          <a:lstStyle>
            <a:lvl1pPr marL="0" indent="0">
              <a:buNone/>
              <a:defRPr sz="2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Autofit/>
          </a:bodyPr>
          <a:lstStyle>
            <a:lvl1pPr marL="0" indent="0">
              <a:buNone/>
              <a:defRPr sz="2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Autofit/>
          </a:bodyPr>
          <a:lstStyle>
            <a:lvl1pPr marL="0" indent="0">
              <a:buNone/>
              <a:defRPr sz="2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2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32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2876770" y="1166369"/>
            <a:ext cx="0" cy="4105354"/>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9031" y="2843581"/>
            <a:ext cx="10998911" cy="7794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solidFill>
                  <a:srgbClr val="603341"/>
                </a:solidFill>
              </a:defRPr>
            </a:lvl1pPr>
          </a:lstStyle>
          <a:p>
            <a:r>
              <a:rPr lang="en-US" noProof="0"/>
              <a:t>Click to Add Slide Title Here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18062" y="2888439"/>
            <a:ext cx="2469806" cy="731694"/>
          </a:xfrm>
        </p:spPr>
        <p:txBody>
          <a:bodyPr anchor="t">
            <a:normAutofit/>
          </a:bodyPr>
          <a:lstStyle>
            <a:lvl1pPr marL="0" indent="0" algn="ctr">
              <a:buNone/>
              <a:defRPr sz="20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2827983" y="2891382"/>
            <a:ext cx="2469806" cy="731694"/>
          </a:xfrm>
        </p:spPr>
        <p:txBody>
          <a:bodyPr anchor="t">
            <a:normAutofit/>
          </a:bodyPr>
          <a:lstStyle>
            <a:lvl1pPr marL="0" indent="0" algn="ctr">
              <a:buNone/>
              <a:defRPr sz="20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5674028" y="2888439"/>
            <a:ext cx="2469806" cy="731694"/>
          </a:xfrm>
        </p:spPr>
        <p:txBody>
          <a:bodyPr anchor="t">
            <a:normAutofit/>
          </a:bodyPr>
          <a:lstStyle>
            <a:lvl1pPr marL="0" indent="0" algn="ctr">
              <a:buNone/>
              <a:defRPr sz="20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8520074" y="2884256"/>
            <a:ext cx="2469806" cy="731694"/>
          </a:xfrm>
        </p:spPr>
        <p:txBody>
          <a:bodyPr anchor="t">
            <a:normAutofit/>
          </a:bodyPr>
          <a:lstStyle>
            <a:lvl1pPr marL="0" indent="0" algn="ctr">
              <a:buNone/>
              <a:defRPr sz="2000">
                <a:solidFill>
                  <a:schemeClr val="bg1"/>
                </a:solidFill>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4277635"/>
            <a:ext cx="0" cy="10854914"/>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17" name="Rectangle 16" title="Decorative">
            <a:extLst>
              <a:ext uri="{FF2B5EF4-FFF2-40B4-BE49-F238E27FC236}">
                <a16:creationId xmlns:a16="http://schemas.microsoft.com/office/drawing/2014/main" id="{3B1EB7FF-0CBE-4D48-BDD5-24B41F1C3104}"/>
              </a:ext>
            </a:extLst>
          </p:cNvPr>
          <p:cNvSpPr/>
          <p:nvPr userDrawn="1"/>
        </p:nvSpPr>
        <p:spPr>
          <a:xfrm>
            <a:off x="1050201" y="5407325"/>
            <a:ext cx="11132767" cy="786621"/>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25" name="Text Placeholder 8">
            <a:extLst>
              <a:ext uri="{FF2B5EF4-FFF2-40B4-BE49-F238E27FC236}">
                <a16:creationId xmlns:a16="http://schemas.microsoft.com/office/drawing/2014/main" id="{62793BD6-90DA-4E45-8EEB-2E42F4710AA2}"/>
              </a:ext>
            </a:extLst>
          </p:cNvPr>
          <p:cNvSpPr>
            <a:spLocks noGrp="1"/>
          </p:cNvSpPr>
          <p:nvPr>
            <p:ph type="body" sz="quarter" idx="25"/>
          </p:nvPr>
        </p:nvSpPr>
        <p:spPr>
          <a:xfrm>
            <a:off x="1175027" y="5459309"/>
            <a:ext cx="2469806" cy="731694"/>
          </a:xfrm>
        </p:spPr>
        <p:txBody>
          <a:bodyPr anchor="t">
            <a:normAutofit/>
          </a:bodyPr>
          <a:lstStyle>
            <a:lvl1pPr marL="0" indent="0" algn="ctr">
              <a:buNone/>
              <a:defRPr sz="2000">
                <a:solidFill>
                  <a:schemeClr val="bg1"/>
                </a:solidFill>
              </a:defRPr>
            </a:lvl1pPr>
          </a:lstStyle>
          <a:p>
            <a:pPr lvl="0"/>
            <a:r>
              <a:rPr lang="en-US" noProof="0"/>
              <a:t>Click to edit Master text styles</a:t>
            </a:r>
          </a:p>
        </p:txBody>
      </p:sp>
      <p:sp>
        <p:nvSpPr>
          <p:cNvPr id="26" name="Text Placeholder 8">
            <a:extLst>
              <a:ext uri="{FF2B5EF4-FFF2-40B4-BE49-F238E27FC236}">
                <a16:creationId xmlns:a16="http://schemas.microsoft.com/office/drawing/2014/main" id="{D8FAA7C5-F9FE-4765-95D1-7F3E63A69AD5}"/>
              </a:ext>
            </a:extLst>
          </p:cNvPr>
          <p:cNvSpPr>
            <a:spLocks noGrp="1"/>
          </p:cNvSpPr>
          <p:nvPr>
            <p:ph type="body" sz="quarter" idx="26"/>
          </p:nvPr>
        </p:nvSpPr>
        <p:spPr>
          <a:xfrm>
            <a:off x="4021072" y="5462252"/>
            <a:ext cx="2469806" cy="731694"/>
          </a:xfrm>
        </p:spPr>
        <p:txBody>
          <a:bodyPr anchor="t">
            <a:normAutofit/>
          </a:bodyPr>
          <a:lstStyle>
            <a:lvl1pPr marL="0" indent="0" algn="ctr">
              <a:buNone/>
              <a:defRPr sz="2000">
                <a:solidFill>
                  <a:schemeClr val="bg1"/>
                </a:solidFill>
              </a:defRPr>
            </a:lvl1pPr>
          </a:lstStyle>
          <a:p>
            <a:pPr lvl="0"/>
            <a:r>
              <a:rPr lang="en-US" noProof="0"/>
              <a:t>Click to edit Master text styles</a:t>
            </a:r>
          </a:p>
        </p:txBody>
      </p:sp>
      <p:sp>
        <p:nvSpPr>
          <p:cNvPr id="27" name="Text Placeholder 8">
            <a:extLst>
              <a:ext uri="{FF2B5EF4-FFF2-40B4-BE49-F238E27FC236}">
                <a16:creationId xmlns:a16="http://schemas.microsoft.com/office/drawing/2014/main" id="{BB08DAC5-B567-4586-A1E1-ECF2B51DF63A}"/>
              </a:ext>
            </a:extLst>
          </p:cNvPr>
          <p:cNvSpPr>
            <a:spLocks noGrp="1"/>
          </p:cNvSpPr>
          <p:nvPr>
            <p:ph type="body" sz="quarter" idx="27"/>
          </p:nvPr>
        </p:nvSpPr>
        <p:spPr>
          <a:xfrm>
            <a:off x="6867117" y="5459309"/>
            <a:ext cx="2469806" cy="731694"/>
          </a:xfrm>
        </p:spPr>
        <p:txBody>
          <a:bodyPr anchor="t">
            <a:normAutofit/>
          </a:bodyPr>
          <a:lstStyle>
            <a:lvl1pPr marL="0" indent="0" algn="ctr">
              <a:buNone/>
              <a:defRPr sz="2000">
                <a:solidFill>
                  <a:schemeClr val="bg1"/>
                </a:solidFill>
              </a:defRPr>
            </a:lvl1pPr>
          </a:lstStyle>
          <a:p>
            <a:pPr lvl="0"/>
            <a:r>
              <a:rPr lang="en-US" noProof="0"/>
              <a:t>Click to edit Master text styles</a:t>
            </a:r>
          </a:p>
        </p:txBody>
      </p:sp>
      <p:sp>
        <p:nvSpPr>
          <p:cNvPr id="28" name="Text Placeholder 8">
            <a:extLst>
              <a:ext uri="{FF2B5EF4-FFF2-40B4-BE49-F238E27FC236}">
                <a16:creationId xmlns:a16="http://schemas.microsoft.com/office/drawing/2014/main" id="{D2596E53-6C31-45B1-B6D1-BA7D831F44B3}"/>
              </a:ext>
            </a:extLst>
          </p:cNvPr>
          <p:cNvSpPr>
            <a:spLocks noGrp="1"/>
          </p:cNvSpPr>
          <p:nvPr>
            <p:ph type="body" sz="quarter" idx="28"/>
          </p:nvPr>
        </p:nvSpPr>
        <p:spPr>
          <a:xfrm>
            <a:off x="9713163" y="5455126"/>
            <a:ext cx="2469806" cy="731694"/>
          </a:xfrm>
        </p:spPr>
        <p:txBody>
          <a:bodyPr anchor="t">
            <a:normAutofit/>
          </a:bodyPr>
          <a:lstStyle>
            <a:lvl1pPr marL="0" indent="0" algn="ctr">
              <a:buNone/>
              <a:defRPr sz="2000">
                <a:solidFill>
                  <a:schemeClr val="bg1"/>
                </a:solidFill>
              </a:defRPr>
            </a:lvl1pPr>
          </a:lstStyle>
          <a:p>
            <a:pPr lvl="0"/>
            <a:r>
              <a:rPr lang="en-US" noProof="0"/>
              <a:t>Click to edit Master text styles</a:t>
            </a:r>
          </a:p>
        </p:txBody>
      </p:sp>
      <p:cxnSp>
        <p:nvCxnSpPr>
          <p:cNvPr id="3" name="Straight Arrow Connector 2">
            <a:extLst>
              <a:ext uri="{FF2B5EF4-FFF2-40B4-BE49-F238E27FC236}">
                <a16:creationId xmlns:a16="http://schemas.microsoft.com/office/drawing/2014/main" id="{FCCCF8BC-94FF-4CD5-8998-5415555C5249}"/>
              </a:ext>
            </a:extLst>
          </p:cNvPr>
          <p:cNvCxnSpPr>
            <a:cxnSpLocks/>
          </p:cNvCxnSpPr>
          <p:nvPr userDrawn="1"/>
        </p:nvCxnSpPr>
        <p:spPr>
          <a:xfrm>
            <a:off x="2077019" y="2258242"/>
            <a:ext cx="995305" cy="0"/>
          </a:xfrm>
          <a:prstGeom prst="straightConnector1">
            <a:avLst/>
          </a:prstGeom>
          <a:ln w="155575">
            <a:solidFill>
              <a:srgbClr val="39BDC7"/>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39A8550-E4C0-4C91-BEF9-B1D67D864F29}"/>
              </a:ext>
            </a:extLst>
          </p:cNvPr>
          <p:cNvCxnSpPr>
            <a:cxnSpLocks/>
          </p:cNvCxnSpPr>
          <p:nvPr userDrawn="1"/>
        </p:nvCxnSpPr>
        <p:spPr>
          <a:xfrm>
            <a:off x="4947240" y="2258242"/>
            <a:ext cx="995305" cy="0"/>
          </a:xfrm>
          <a:prstGeom prst="straightConnector1">
            <a:avLst/>
          </a:prstGeom>
          <a:ln w="155575">
            <a:solidFill>
              <a:srgbClr val="39BDC7"/>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33F3A91-19AE-492D-81FC-8372DCF51595}"/>
              </a:ext>
            </a:extLst>
          </p:cNvPr>
          <p:cNvCxnSpPr>
            <a:cxnSpLocks/>
          </p:cNvCxnSpPr>
          <p:nvPr userDrawn="1"/>
        </p:nvCxnSpPr>
        <p:spPr>
          <a:xfrm>
            <a:off x="7905178" y="2258242"/>
            <a:ext cx="995305" cy="0"/>
          </a:xfrm>
          <a:prstGeom prst="straightConnector1">
            <a:avLst/>
          </a:prstGeom>
          <a:ln w="155575">
            <a:solidFill>
              <a:srgbClr val="39BDC7"/>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A244ACF-4B38-4492-BC84-BAB875FA5BF2}"/>
              </a:ext>
            </a:extLst>
          </p:cNvPr>
          <p:cNvCxnSpPr>
            <a:cxnSpLocks/>
          </p:cNvCxnSpPr>
          <p:nvPr userDrawn="1"/>
        </p:nvCxnSpPr>
        <p:spPr>
          <a:xfrm>
            <a:off x="3318723" y="4771451"/>
            <a:ext cx="995305" cy="0"/>
          </a:xfrm>
          <a:prstGeom prst="straightConnector1">
            <a:avLst/>
          </a:prstGeom>
          <a:ln w="155575">
            <a:solidFill>
              <a:srgbClr val="39BDC7"/>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326032E-DB75-495E-A246-39F7457B9DE8}"/>
              </a:ext>
            </a:extLst>
          </p:cNvPr>
          <p:cNvCxnSpPr>
            <a:cxnSpLocks/>
          </p:cNvCxnSpPr>
          <p:nvPr userDrawn="1"/>
        </p:nvCxnSpPr>
        <p:spPr>
          <a:xfrm>
            <a:off x="6188944" y="4771451"/>
            <a:ext cx="995305" cy="0"/>
          </a:xfrm>
          <a:prstGeom prst="straightConnector1">
            <a:avLst/>
          </a:prstGeom>
          <a:ln w="155575">
            <a:solidFill>
              <a:srgbClr val="39BDC7"/>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EBEE22E-5C6E-48DF-BB3E-39E987591797}"/>
              </a:ext>
            </a:extLst>
          </p:cNvPr>
          <p:cNvCxnSpPr>
            <a:cxnSpLocks/>
          </p:cNvCxnSpPr>
          <p:nvPr userDrawn="1"/>
        </p:nvCxnSpPr>
        <p:spPr>
          <a:xfrm>
            <a:off x="9146882" y="4771451"/>
            <a:ext cx="995305" cy="0"/>
          </a:xfrm>
          <a:prstGeom prst="straightConnector1">
            <a:avLst/>
          </a:prstGeom>
          <a:ln w="155575">
            <a:solidFill>
              <a:srgbClr val="39BDC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292937"/>
            <a:ext cx="2469806" cy="1870746"/>
          </a:xfrm>
        </p:spPr>
        <p:txBody>
          <a:bodyPr anchor="t">
            <a:normAutofit/>
          </a:bodyPr>
          <a:lstStyle>
            <a:lvl1pPr marL="0" indent="0" algn="ctr">
              <a:buNone/>
              <a:defRPr sz="20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295880"/>
            <a:ext cx="2469806" cy="1870746"/>
          </a:xfrm>
        </p:spPr>
        <p:txBody>
          <a:bodyPr anchor="t">
            <a:normAutofit/>
          </a:bodyPr>
          <a:lstStyle>
            <a:lvl1pPr marL="0" indent="0" algn="ctr">
              <a:buNone/>
              <a:defRPr sz="20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292937"/>
            <a:ext cx="2469806" cy="1870746"/>
          </a:xfrm>
        </p:spPr>
        <p:txBody>
          <a:bodyPr anchor="t">
            <a:normAutofit/>
          </a:bodyPr>
          <a:lstStyle>
            <a:lvl1pPr marL="0" indent="0" algn="ctr">
              <a:buNone/>
              <a:defRPr sz="20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288754"/>
            <a:ext cx="2469806" cy="1870746"/>
          </a:xfrm>
        </p:spPr>
        <p:txBody>
          <a:bodyPr anchor="t">
            <a:normAutofit/>
          </a:bodyPr>
          <a:lstStyle>
            <a:lvl1pPr marL="0" indent="0" algn="ctr">
              <a:buNone/>
              <a:defRPr sz="20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solidFill>
                  <a:srgbClr val="603341"/>
                </a:solidFill>
              </a:defRPr>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2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106894" y="-4006099"/>
            <a:ext cx="0" cy="10646170"/>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916665" y="2281118"/>
            <a:ext cx="1935945" cy="19359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3762710" y="2281118"/>
            <a:ext cx="1935945" cy="19359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608755" y="2281118"/>
            <a:ext cx="1935945" cy="19359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454801" y="2281118"/>
            <a:ext cx="1935945" cy="19359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257128" y="2621581"/>
            <a:ext cx="1326710" cy="1326710"/>
          </a:xfrm>
        </p:spPr>
        <p:txBody>
          <a:bodyPr anchor="t">
            <a:normAutofit/>
          </a:bodyPr>
          <a:lstStyle>
            <a:lvl1pPr marL="0" indent="0" algn="ctr">
              <a:buNone/>
              <a:defRPr sz="1200">
                <a:solidFill>
                  <a:schemeClr val="bg1"/>
                </a:solidFill>
              </a:defRPr>
            </a:lvl1pPr>
          </a:lstStyle>
          <a:p>
            <a:r>
              <a:rPr lang="en-US" noProof="0" dirty="0"/>
              <a:t>Click icon to add picture</a:t>
            </a:r>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076528" y="2621581"/>
            <a:ext cx="1326710" cy="1326710"/>
          </a:xfrm>
        </p:spPr>
        <p:txBody>
          <a:bodyPr anchor="t">
            <a:normAutofit/>
          </a:bodyPr>
          <a:lstStyle>
            <a:lvl1pPr marL="0" indent="0" algn="ctr">
              <a:buNone/>
              <a:defRPr sz="1200">
                <a:solidFill>
                  <a:schemeClr val="bg1"/>
                </a:solidFill>
              </a:defRPr>
            </a:lvl1pPr>
          </a:lstStyle>
          <a:p>
            <a:r>
              <a:rPr lang="en-US" noProof="0" dirty="0"/>
              <a:t>Click icon to add picture</a:t>
            </a:r>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6959428" y="2621581"/>
            <a:ext cx="1326710" cy="1326710"/>
          </a:xfrm>
        </p:spPr>
        <p:txBody>
          <a:bodyPr anchor="t">
            <a:normAutofit/>
          </a:bodyPr>
          <a:lstStyle>
            <a:lvl1pPr marL="0" indent="0" algn="ctr">
              <a:buNone/>
              <a:defRPr sz="1200">
                <a:solidFill>
                  <a:schemeClr val="bg1"/>
                </a:solidFill>
              </a:defRPr>
            </a:lvl1pPr>
          </a:lstStyle>
          <a:p>
            <a:r>
              <a:rPr lang="en-US" noProof="0" dirty="0"/>
              <a:t>Click icon to add picture</a:t>
            </a:r>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816928" y="2621581"/>
            <a:ext cx="1326710" cy="1326710"/>
          </a:xfrm>
        </p:spPr>
        <p:txBody>
          <a:bodyPr anchor="t">
            <a:normAutofit/>
          </a:bodyPr>
          <a:lstStyle>
            <a:lvl1pPr marL="0" indent="0" algn="ctr">
              <a:buNone/>
              <a:defRPr sz="12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ext Steps 3">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dirty="0"/>
              <a:t>Click icon to add picture</a:t>
            </a:r>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dirty="0"/>
              <a:t>Click icon to add picture</a:t>
            </a:r>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dirty="0"/>
              <a:t>Click icon to add picture</a:t>
            </a:r>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dirty="0"/>
              <a:t>Click icon to add picture</a:t>
            </a:r>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8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2000" b="1">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8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2000" b="1">
                <a:latin typeface="+mj-lt"/>
                <a:cs typeface="Arial" panose="020B0604020202020204" pitchFamily="34" charset="0"/>
              </a:defRPr>
            </a:lvl1pPr>
          </a:lstStyle>
          <a:p>
            <a:pPr lvl="0"/>
            <a:r>
              <a:rPr lang="en-US"/>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8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2000" b="1">
                <a:latin typeface="+mj-lt"/>
                <a:cs typeface="Arial" panose="020B0604020202020204" pitchFamily="34" charset="0"/>
              </a:defRPr>
            </a:lvl1pPr>
          </a:lstStyle>
          <a:p>
            <a:pPr lvl="0"/>
            <a:r>
              <a:rPr lang="en-US"/>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8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2000" b="1">
                <a:latin typeface="+mj-lt"/>
                <a:cs typeface="Arial" panose="020B0604020202020204" pitchFamily="34" charset="0"/>
              </a:defRPr>
            </a:lvl1pPr>
          </a:lstStyle>
          <a:p>
            <a:pPr lvl="0"/>
            <a:r>
              <a:rPr lang="en-US"/>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ur Team">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rgbClr val="B5D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rgbClr val="603341"/>
                </a:solidFill>
              </a:defRPr>
            </a:lvl1pPr>
          </a:lstStyle>
          <a:p>
            <a:r>
              <a:rPr lang="en-US"/>
              <a:t>Click to edit Master title style</a:t>
            </a:r>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dirty="0"/>
              <a:t>Click icon to add picture</a:t>
            </a:r>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dirty="0"/>
              <a:t>Click icon to add picture</a:t>
            </a:r>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dirty="0"/>
              <a:t>Click icon to add picture</a:t>
            </a:r>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8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2745259"/>
            <a:ext cx="2517605" cy="382749"/>
          </a:xfrm>
        </p:spPr>
        <p:txBody>
          <a:bodyPr lIns="0" anchor="b">
            <a:noAutofit/>
          </a:bodyPr>
          <a:lstStyle>
            <a:lvl1pPr marL="0" indent="0" algn="ctr">
              <a:buNone/>
              <a:defRPr sz="3200" b="1">
                <a:solidFill>
                  <a:schemeClr val="bg1"/>
                </a:solidFill>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8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2745259"/>
            <a:ext cx="2517605" cy="382749"/>
          </a:xfrm>
        </p:spPr>
        <p:txBody>
          <a:bodyPr lIns="0" anchor="b">
            <a:noAutofit/>
          </a:bodyPr>
          <a:lstStyle>
            <a:lvl1pPr marL="0" indent="0" algn="ctr">
              <a:buNone/>
              <a:defRPr sz="3200" b="1">
                <a:solidFill>
                  <a:schemeClr val="bg1"/>
                </a:solidFill>
                <a:latin typeface="+mj-lt"/>
                <a:cs typeface="Arial" panose="020B0604020202020204" pitchFamily="34" charset="0"/>
              </a:defRPr>
            </a:lvl1pPr>
          </a:lstStyle>
          <a:p>
            <a:pPr lvl="0"/>
            <a:r>
              <a:rPr lang="en-US"/>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6082589"/>
            <a:ext cx="2517605" cy="484146"/>
          </a:xfrm>
        </p:spPr>
        <p:txBody>
          <a:bodyPr lIns="0">
            <a:noAutofit/>
          </a:bodyPr>
          <a:lstStyle>
            <a:lvl1pPr marL="0" indent="0" algn="ctr">
              <a:buNone/>
              <a:defRPr sz="18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5186707"/>
            <a:ext cx="2517605" cy="382749"/>
          </a:xfrm>
        </p:spPr>
        <p:txBody>
          <a:bodyPr lIns="0" anchor="b">
            <a:noAutofit/>
          </a:bodyPr>
          <a:lstStyle>
            <a:lvl1pPr marL="0" indent="0" algn="ctr">
              <a:buNone/>
              <a:defRPr sz="3200" b="1">
                <a:solidFill>
                  <a:schemeClr val="bg1"/>
                </a:solidFill>
                <a:latin typeface="+mj-lt"/>
                <a:cs typeface="Arial" panose="020B0604020202020204" pitchFamily="34" charset="0"/>
              </a:defRPr>
            </a:lvl1pPr>
          </a:lstStyle>
          <a:p>
            <a:pPr lvl="0"/>
            <a:r>
              <a:rPr lang="en-US"/>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6082589"/>
            <a:ext cx="2517605" cy="484146"/>
          </a:xfrm>
        </p:spPr>
        <p:txBody>
          <a:bodyPr lIns="0">
            <a:noAutofit/>
          </a:bodyPr>
          <a:lstStyle>
            <a:lvl1pPr marL="0" indent="0" algn="ctr">
              <a:buNone/>
              <a:defRPr sz="18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5186707"/>
            <a:ext cx="2517605" cy="382749"/>
          </a:xfrm>
        </p:spPr>
        <p:txBody>
          <a:bodyPr lIns="0" anchor="b">
            <a:noAutofit/>
          </a:bodyPr>
          <a:lstStyle>
            <a:lvl1pPr marL="0" indent="0" algn="ctr">
              <a:buNone/>
              <a:defRPr sz="3200" b="1">
                <a:solidFill>
                  <a:schemeClr val="bg1"/>
                </a:solidFill>
                <a:latin typeface="+mj-lt"/>
                <a:cs typeface="Arial" panose="020B0604020202020204" pitchFamily="34" charset="0"/>
              </a:defRPr>
            </a:lvl1pPr>
          </a:lstStyle>
          <a:p>
            <a:pPr lvl="0"/>
            <a:r>
              <a:rPr lang="en-US"/>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dirty="0"/>
              <a:t>Click icon to add picture</a:t>
            </a:r>
          </a:p>
        </p:txBody>
      </p:sp>
    </p:spTree>
    <p:extLst>
      <p:ext uri="{BB962C8B-B14F-4D97-AF65-F5344CB8AC3E}">
        <p14:creationId xmlns:p14="http://schemas.microsoft.com/office/powerpoint/2010/main" val="33311750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4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768138"/>
            <a:ext cx="4767262" cy="3350367"/>
          </a:xfrm>
        </p:spPr>
        <p:txBody>
          <a:bodyPr lIns="0">
            <a:normAutofit/>
          </a:bodyPr>
          <a:lstStyle>
            <a:lvl1pPr marL="0" indent="0">
              <a:lnSpc>
                <a:spcPct val="100000"/>
              </a:lnSpc>
              <a:buNone/>
              <a:defRPr sz="2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Autofit/>
          </a:bodyPr>
          <a:lstStyle>
            <a:lvl1pPr marL="0" indent="0">
              <a:buNone/>
              <a:defRPr sz="28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dirty="0"/>
              <a:t>Click icon to add chart</a:t>
            </a:r>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rt1">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rgbClr val="60334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809702"/>
            <a:ext cx="4767262" cy="3308803"/>
          </a:xfrm>
        </p:spPr>
        <p:txBody>
          <a:bodyPr lIns="0">
            <a:normAutofit/>
          </a:bodyPr>
          <a:lstStyle>
            <a:lvl1pPr marL="0" indent="0">
              <a:lnSpc>
                <a:spcPct val="100000"/>
              </a:lnSpc>
              <a:buNone/>
              <a:defRPr sz="28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334909"/>
            <a:ext cx="4767262" cy="321901"/>
          </a:xfrm>
        </p:spPr>
        <p:txBody>
          <a:bodyPr lIns="0" anchor="t">
            <a:noAutofit/>
          </a:bodyPr>
          <a:lstStyle>
            <a:lvl1pPr marL="0" indent="0">
              <a:buNone/>
              <a:defRPr sz="28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dirty="0"/>
              <a:t>Click icon to add chart</a:t>
            </a:r>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Autofit/>
          </a:bodyPr>
          <a:lstStyle>
            <a:lvl1pPr marL="0" indent="0" algn="ctr">
              <a:buNone/>
              <a:defRPr sz="24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rt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rgbClr val="603341"/>
                </a:solidFill>
              </a:defRPr>
            </a:lvl1pPr>
          </a:lstStyle>
          <a:p>
            <a:r>
              <a:rPr lang="en-US" noProof="0"/>
              <a:t>Click to Add </a:t>
            </a:r>
            <a:br>
              <a:rPr lang="en-US" noProof="0"/>
            </a:br>
            <a:r>
              <a:rPr lang="en-US" noProof="0"/>
              <a:t>Slide 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dirty="0"/>
              <a:t>Click icon to add chart</a:t>
            </a:r>
          </a:p>
        </p:txBody>
      </p:sp>
      <p:sp>
        <p:nvSpPr>
          <p:cNvPr id="7" name="Text Placeholder 11">
            <a:extLst>
              <a:ext uri="{FF2B5EF4-FFF2-40B4-BE49-F238E27FC236}">
                <a16:creationId xmlns:a16="http://schemas.microsoft.com/office/drawing/2014/main" id="{74885127-2D3B-454A-A38F-FC66FBCCBE98}"/>
              </a:ext>
            </a:extLst>
          </p:cNvPr>
          <p:cNvSpPr>
            <a:spLocks noGrp="1"/>
          </p:cNvSpPr>
          <p:nvPr>
            <p:ph type="body" sz="quarter" idx="11"/>
          </p:nvPr>
        </p:nvSpPr>
        <p:spPr>
          <a:xfrm>
            <a:off x="838200" y="2809702"/>
            <a:ext cx="4767262" cy="3308803"/>
          </a:xfrm>
        </p:spPr>
        <p:txBody>
          <a:bodyPr lIns="0">
            <a:normAutofit/>
          </a:bodyPr>
          <a:lstStyle>
            <a:lvl1pPr marL="0" indent="0">
              <a:lnSpc>
                <a:spcPct val="100000"/>
              </a:lnSpc>
              <a:buNone/>
              <a:defRPr sz="28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8" name="Text Placeholder 11">
            <a:extLst>
              <a:ext uri="{FF2B5EF4-FFF2-40B4-BE49-F238E27FC236}">
                <a16:creationId xmlns:a16="http://schemas.microsoft.com/office/drawing/2014/main" id="{7777E866-00D4-4FF7-A846-668954AF5FCA}"/>
              </a:ext>
            </a:extLst>
          </p:cNvPr>
          <p:cNvSpPr>
            <a:spLocks noGrp="1"/>
          </p:cNvSpPr>
          <p:nvPr>
            <p:ph type="body" sz="quarter" idx="12" hasCustomPrompt="1"/>
          </p:nvPr>
        </p:nvSpPr>
        <p:spPr>
          <a:xfrm>
            <a:off x="838200" y="2334909"/>
            <a:ext cx="4767262" cy="321901"/>
          </a:xfrm>
        </p:spPr>
        <p:txBody>
          <a:bodyPr lIns="0" anchor="t">
            <a:noAutofit/>
          </a:bodyPr>
          <a:lstStyle>
            <a:lvl1pPr marL="0" indent="0">
              <a:buNone/>
              <a:defRPr sz="28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Tree>
    <p:extLst>
      <p:ext uri="{BB962C8B-B14F-4D97-AF65-F5344CB8AC3E}">
        <p14:creationId xmlns:p14="http://schemas.microsoft.com/office/powerpoint/2010/main" val="19147689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rgbClr val="603341"/>
                </a:solidFill>
              </a:defRPr>
            </a:lvl1pPr>
          </a:lstStyle>
          <a:p>
            <a:r>
              <a:rPr lang="en-US" noProof="0"/>
              <a:t>Click to Add </a:t>
            </a:r>
            <a:br>
              <a:rPr lang="en-US" noProof="0"/>
            </a:br>
            <a:r>
              <a:rPr lang="en-US" noProof="0"/>
              <a:t>Slide 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dirty="0"/>
              <a:t>Click icon to add chart</a:t>
            </a:r>
          </a:p>
        </p:txBody>
      </p:sp>
      <p:sp>
        <p:nvSpPr>
          <p:cNvPr id="7" name="Text Placeholder 11">
            <a:extLst>
              <a:ext uri="{FF2B5EF4-FFF2-40B4-BE49-F238E27FC236}">
                <a16:creationId xmlns:a16="http://schemas.microsoft.com/office/drawing/2014/main" id="{77E0BD10-6684-445C-B469-F71DFBFACDC1}"/>
              </a:ext>
            </a:extLst>
          </p:cNvPr>
          <p:cNvSpPr>
            <a:spLocks noGrp="1"/>
          </p:cNvSpPr>
          <p:nvPr>
            <p:ph type="body" sz="quarter" idx="11"/>
          </p:nvPr>
        </p:nvSpPr>
        <p:spPr>
          <a:xfrm>
            <a:off x="838200" y="2809702"/>
            <a:ext cx="4767262" cy="3308803"/>
          </a:xfrm>
        </p:spPr>
        <p:txBody>
          <a:bodyPr lIns="0">
            <a:normAutofit/>
          </a:bodyPr>
          <a:lstStyle>
            <a:lvl1pPr marL="0" indent="0">
              <a:lnSpc>
                <a:spcPct val="100000"/>
              </a:lnSpc>
              <a:buNone/>
              <a:defRPr sz="28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8" name="Text Placeholder 11">
            <a:extLst>
              <a:ext uri="{FF2B5EF4-FFF2-40B4-BE49-F238E27FC236}">
                <a16:creationId xmlns:a16="http://schemas.microsoft.com/office/drawing/2014/main" id="{F9FCB1E2-AF91-452C-8A62-2A92EDD12120}"/>
              </a:ext>
            </a:extLst>
          </p:cNvPr>
          <p:cNvSpPr>
            <a:spLocks noGrp="1"/>
          </p:cNvSpPr>
          <p:nvPr>
            <p:ph type="body" sz="quarter" idx="12" hasCustomPrompt="1"/>
          </p:nvPr>
        </p:nvSpPr>
        <p:spPr>
          <a:xfrm>
            <a:off x="838200" y="2334909"/>
            <a:ext cx="4767262" cy="321901"/>
          </a:xfrm>
        </p:spPr>
        <p:txBody>
          <a:bodyPr lIns="0" anchor="t">
            <a:noAutofit/>
          </a:bodyPr>
          <a:lstStyle>
            <a:lvl1pPr marL="0" indent="0">
              <a:buNone/>
              <a:defRPr sz="28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Tree>
    <p:extLst>
      <p:ext uri="{BB962C8B-B14F-4D97-AF65-F5344CB8AC3E}">
        <p14:creationId xmlns:p14="http://schemas.microsoft.com/office/powerpoint/2010/main" val="21154258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rt4">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l">
              <a:defRPr sz="4000">
                <a:solidFill>
                  <a:srgbClr val="60334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dirty="0"/>
              <a:t>Click icon to add chart</a:t>
            </a:r>
          </a:p>
        </p:txBody>
      </p:sp>
    </p:spTree>
    <p:extLst>
      <p:ext uri="{BB962C8B-B14F-4D97-AF65-F5344CB8AC3E}">
        <p14:creationId xmlns:p14="http://schemas.microsoft.com/office/powerpoint/2010/main" val="744560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rt Imag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l">
              <a:defRPr sz="4000">
                <a:solidFill>
                  <a:srgbClr val="60334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dirty="0"/>
              <a:t>Click icon to add chart</a:t>
            </a:r>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dirty="0"/>
              <a:t>Click icon to add picture</a:t>
            </a:r>
          </a:p>
        </p:txBody>
      </p:sp>
    </p:spTree>
    <p:extLst>
      <p:ext uri="{BB962C8B-B14F-4D97-AF65-F5344CB8AC3E}">
        <p14:creationId xmlns:p14="http://schemas.microsoft.com/office/powerpoint/2010/main" val="6985145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solidFill>
                  <a:srgbClr val="603341"/>
                </a:solidFill>
              </a:defRPr>
            </a:lvl1pPr>
          </a:lstStyle>
          <a:p>
            <a:r>
              <a:rPr lang="en-US"/>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dirty="0"/>
              <a:t>Click icon to add table</a:t>
            </a:r>
          </a:p>
        </p:txBody>
      </p:sp>
    </p:spTree>
    <p:extLst>
      <p:ext uri="{BB962C8B-B14F-4D97-AF65-F5344CB8AC3E}">
        <p14:creationId xmlns:p14="http://schemas.microsoft.com/office/powerpoint/2010/main" val="850829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solidFill>
                  <a:srgbClr val="603341"/>
                </a:solidFill>
              </a:defRPr>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Photos">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solidFill>
                  <a:srgbClr val="603341"/>
                </a:solidFill>
              </a:defRPr>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9200497" y="3637345"/>
            <a:ext cx="0" cy="3478103"/>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nd Thank You">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0877" y="-1"/>
            <a:ext cx="2816352" cy="3182245"/>
          </a:xfrm>
          <a:solidFill>
            <a:schemeClr val="bg1">
              <a:lumMod val="95000"/>
            </a:schemeClr>
          </a:solidFill>
        </p:spPr>
        <p:txBody>
          <a:bodyPr/>
          <a:lstStyle/>
          <a:p>
            <a:r>
              <a:rPr lang="en-US" dirty="0"/>
              <a:t>Click icon to add picture</a:t>
            </a:r>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dirty="0"/>
              <a:t>Click icon to add picture</a:t>
            </a:r>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dirty="0"/>
              <a:t>Click icon to add picture</a:t>
            </a:r>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dirty="0"/>
              <a:t>Click icon to add picture</a:t>
            </a:r>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dirty="0"/>
              <a:t>Click icon to add picture</a:t>
            </a:r>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dirty="0"/>
              <a:t>Click icon to add picture</a:t>
            </a:r>
          </a:p>
        </p:txBody>
      </p:sp>
      <p:sp>
        <p:nvSpPr>
          <p:cNvPr id="2" name="Rectangle 1" title="Decorative"/>
          <p:cNvSpPr/>
          <p:nvPr userDrawn="1"/>
        </p:nvSpPr>
        <p:spPr>
          <a:xfrm>
            <a:off x="210877" y="3334454"/>
            <a:ext cx="5884200"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5484185"/>
          </a:xfrm>
          <a:solidFill>
            <a:schemeClr val="bg1">
              <a:lumMod val="95000"/>
            </a:schemeClr>
          </a:solidFill>
        </p:spPr>
        <p:txBody>
          <a:bodyPr/>
          <a:lstStyle/>
          <a:p>
            <a:r>
              <a:rPr lang="en-US" dirty="0"/>
              <a:t>Click icon to add picture</a:t>
            </a:r>
          </a:p>
        </p:txBody>
      </p:sp>
      <p:sp>
        <p:nvSpPr>
          <p:cNvPr id="2" name="Rectangle 1">
            <a:extLst>
              <a:ext uri="{FF2B5EF4-FFF2-40B4-BE49-F238E27FC236}">
                <a16:creationId xmlns:a16="http://schemas.microsoft.com/office/drawing/2014/main" id="{CAD83AEC-6910-48C2-BF0A-C9D033190B59}"/>
              </a:ext>
            </a:extLst>
          </p:cNvPr>
          <p:cNvSpPr/>
          <p:nvPr userDrawn="1"/>
        </p:nvSpPr>
        <p:spPr>
          <a:xfrm>
            <a:off x="0" y="5488473"/>
            <a:ext cx="12192000" cy="13716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1592755" y="5771106"/>
            <a:ext cx="3893646" cy="891250"/>
          </a:xfrm>
        </p:spPr>
        <p:txBody>
          <a:bodyPr anchor="t">
            <a:noAutofit/>
          </a:bodyPr>
          <a:lstStyle>
            <a:lvl1pP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6176355" y="5601832"/>
            <a:ext cx="5522071" cy="1258242"/>
          </a:xfrm>
        </p:spPr>
        <p:txBody>
          <a:bodyPr>
            <a:normAutofit/>
          </a:bodyPr>
          <a:lstStyle>
            <a:lvl1pPr marL="0" indent="0">
              <a:buNone/>
              <a:defRPr sz="1600" spc="300">
                <a:solidFill>
                  <a:schemeClr val="bg1"/>
                </a:solidFill>
                <a:latin typeface="Calibri" panose="020F0502020204030204" pitchFamily="34" charset="0"/>
                <a:cs typeface="Calibri" panose="020F0502020204030204" pitchFamily="34" charset="0"/>
              </a:defRPr>
            </a:lvl1pPr>
          </a:lstStyle>
          <a:p>
            <a:pPr lvl="0"/>
            <a:r>
              <a:rPr lang="en-US"/>
              <a:t>PROGRAM NAME</a:t>
            </a:r>
          </a:p>
          <a:p>
            <a:pPr lvl="0"/>
            <a:r>
              <a:rPr lang="en-US"/>
              <a:t>Name@dep.nj.gov</a:t>
            </a:r>
            <a:br>
              <a:rPr lang="en-US"/>
            </a:br>
            <a:r>
              <a:rPr lang="en-US"/>
              <a:t>609-xxx-xxxx</a:t>
            </a:r>
          </a:p>
          <a:p>
            <a:pPr lvl="0"/>
            <a:r>
              <a:rPr lang="en-US"/>
              <a:t>NJ.GOV/DEP/</a:t>
            </a:r>
          </a:p>
        </p:txBody>
      </p:sp>
      <p:sp>
        <p:nvSpPr>
          <p:cNvPr id="8" name="Shape 62" title="Decorative">
            <a:extLst>
              <a:ext uri="{FF2B5EF4-FFF2-40B4-BE49-F238E27FC236}">
                <a16:creationId xmlns:a16="http://schemas.microsoft.com/office/drawing/2014/main" id="{C04C9239-55A5-448F-AA1A-63B6460558E9}"/>
              </a:ext>
            </a:extLst>
          </p:cNvPr>
          <p:cNvSpPr/>
          <p:nvPr userDrawn="1"/>
        </p:nvSpPr>
        <p:spPr>
          <a:xfrm rot="16200000" flipV="1">
            <a:off x="5140386" y="6172289"/>
            <a:ext cx="1140914" cy="0"/>
          </a:xfrm>
          <a:prstGeom prst="line">
            <a:avLst/>
          </a:prstGeom>
          <a:ln w="57150">
            <a:solidFill>
              <a:srgbClr val="B5D134"/>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D7A1-9CED-4442-95CC-2C386E2B50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75FD91-1D40-43BC-B391-DBA6777AE7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965716-30D7-42E1-8322-73A4196BE292}"/>
              </a:ext>
            </a:extLst>
          </p:cNvPr>
          <p:cNvSpPr>
            <a:spLocks noGrp="1"/>
          </p:cNvSpPr>
          <p:nvPr>
            <p:ph type="dt" sz="half" idx="10"/>
          </p:nvPr>
        </p:nvSpPr>
        <p:spPr/>
        <p:txBody>
          <a:bodyPr/>
          <a:lstStyle/>
          <a:p>
            <a:fld id="{E34A5650-5F86-4BDA-8D5E-4050119992CE}" type="datetimeFigureOut">
              <a:rPr lang="en-US" smtClean="0"/>
              <a:t>3/4/2026</a:t>
            </a:fld>
            <a:endParaRPr lang="en-US" dirty="0"/>
          </a:p>
        </p:txBody>
      </p:sp>
      <p:sp>
        <p:nvSpPr>
          <p:cNvPr id="5" name="Footer Placeholder 4">
            <a:extLst>
              <a:ext uri="{FF2B5EF4-FFF2-40B4-BE49-F238E27FC236}">
                <a16:creationId xmlns:a16="http://schemas.microsoft.com/office/drawing/2014/main" id="{D49AF42B-1AB2-41D3-A286-F8414C5D0AC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1A47DC-ECD9-44BF-8CDB-13B0D2194CD1}"/>
              </a:ext>
            </a:extLst>
          </p:cNvPr>
          <p:cNvSpPr>
            <a:spLocks noGrp="1"/>
          </p:cNvSpPr>
          <p:nvPr>
            <p:ph type="sldNum" sz="quarter" idx="12"/>
          </p:nvPr>
        </p:nvSpPr>
        <p:spPr/>
        <p:txBody>
          <a:bodyPr/>
          <a:lstStyle/>
          <a:p>
            <a:fld id="{9F6B5D95-7157-4AB0-AEBF-F1DD69AF0FF3}" type="slidenum">
              <a:rPr lang="en-US" smtClean="0"/>
              <a:t>‹#›</a:t>
            </a:fld>
            <a:endParaRPr lang="en-US" dirty="0"/>
          </a:p>
        </p:txBody>
      </p:sp>
    </p:spTree>
    <p:extLst>
      <p:ext uri="{BB962C8B-B14F-4D97-AF65-F5344CB8AC3E}">
        <p14:creationId xmlns:p14="http://schemas.microsoft.com/office/powerpoint/2010/main" val="143799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Autofit/>
          </a:bodyPr>
          <a:lstStyle>
            <a:lvl1pPr marL="0" indent="0" algn="ctr">
              <a:buNone/>
              <a:defRPr sz="24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rgbClr val="6033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CABC1-9A39-4868-BF27-636B7D61EC9D}"/>
              </a:ext>
            </a:extLst>
          </p:cNvPr>
          <p:cNvSpPr>
            <a:spLocks noGrp="1"/>
          </p:cNvSpPr>
          <p:nvPr>
            <p:ph type="title"/>
          </p:nvPr>
        </p:nvSpPr>
        <p:spPr>
          <a:xfrm>
            <a:off x="838200" y="365125"/>
            <a:ext cx="7250084" cy="1325563"/>
          </a:xfrm>
        </p:spPr>
        <p:txBody>
          <a:bodyPr/>
          <a:lstStyle>
            <a:lvl1pPr>
              <a:defRPr>
                <a:solidFill>
                  <a:srgbClr val="603341"/>
                </a:solidFill>
              </a:defRPr>
            </a:lvl1pPr>
          </a:lstStyle>
          <a:p>
            <a:r>
              <a:rPr lang="en-US"/>
              <a:t>Click to edit Master title style</a:t>
            </a:r>
          </a:p>
        </p:txBody>
      </p:sp>
      <p:sp>
        <p:nvSpPr>
          <p:cNvPr id="5" name="Text Placeholder 6">
            <a:extLst>
              <a:ext uri="{FF2B5EF4-FFF2-40B4-BE49-F238E27FC236}">
                <a16:creationId xmlns:a16="http://schemas.microsoft.com/office/drawing/2014/main" id="{796DE208-5FAF-44FF-BDF7-7A3DA655F5EE}"/>
              </a:ext>
            </a:extLst>
          </p:cNvPr>
          <p:cNvSpPr>
            <a:spLocks noGrp="1"/>
          </p:cNvSpPr>
          <p:nvPr>
            <p:ph type="body" sz="quarter" idx="14" hasCustomPrompt="1"/>
          </p:nvPr>
        </p:nvSpPr>
        <p:spPr>
          <a:xfrm>
            <a:off x="838200" y="2054287"/>
            <a:ext cx="7250082" cy="382749"/>
          </a:xfrm>
        </p:spPr>
        <p:txBody>
          <a:bodyPr vert="horz" lIns="0" tIns="45720" rIns="91440" bIns="45720" rtlCol="0" anchor="b">
            <a:noAutofit/>
          </a:bodyPr>
          <a:lstStyle>
            <a:lvl1pPr>
              <a:defRPr lang="en-US" sz="2400" b="1" dirty="0">
                <a:latin typeface="+mj-lt"/>
              </a:defRPr>
            </a:lvl1pPr>
          </a:lstStyle>
          <a:p>
            <a:pPr marL="0" lvl="0" indent="0">
              <a:buNone/>
            </a:pPr>
            <a:r>
              <a:rPr lang="en-US"/>
              <a:t>Click to add title here</a:t>
            </a:r>
          </a:p>
        </p:txBody>
      </p:sp>
      <p:sp>
        <p:nvSpPr>
          <p:cNvPr id="6" name="Text Placeholder 3">
            <a:extLst>
              <a:ext uri="{FF2B5EF4-FFF2-40B4-BE49-F238E27FC236}">
                <a16:creationId xmlns:a16="http://schemas.microsoft.com/office/drawing/2014/main" id="{CA9D27A5-37D5-4E8B-85CC-7D18CC48EC92}"/>
              </a:ext>
            </a:extLst>
          </p:cNvPr>
          <p:cNvSpPr>
            <a:spLocks noGrp="1"/>
          </p:cNvSpPr>
          <p:nvPr>
            <p:ph type="body" sz="quarter" idx="16"/>
          </p:nvPr>
        </p:nvSpPr>
        <p:spPr>
          <a:xfrm>
            <a:off x="838199" y="2437036"/>
            <a:ext cx="7250083" cy="4196520"/>
          </a:xfrm>
        </p:spPr>
        <p:txBody>
          <a:bodyPr lIns="0" tIns="72000">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4" title="Decorative">
            <a:extLst>
              <a:ext uri="{FF2B5EF4-FFF2-40B4-BE49-F238E27FC236}">
                <a16:creationId xmlns:a16="http://schemas.microsoft.com/office/drawing/2014/main" id="{6F04DE06-EAFE-4C13-8F7F-93D163421BA4}"/>
              </a:ext>
            </a:extLst>
          </p:cNvPr>
          <p:cNvSpPr>
            <a:spLocks noGrp="1"/>
          </p:cNvSpPr>
          <p:nvPr>
            <p:ph type="pic" sz="quarter" idx="17"/>
          </p:nvPr>
        </p:nvSpPr>
        <p:spPr>
          <a:xfrm>
            <a:off x="8483600" y="340185"/>
            <a:ext cx="3708400" cy="3541857"/>
          </a:xfrm>
          <a:solidFill>
            <a:schemeClr val="bg1">
              <a:lumMod val="95000"/>
            </a:schemeClr>
          </a:solidFill>
        </p:spPr>
        <p:txBody>
          <a:bodyPr/>
          <a:lstStyle/>
          <a:p>
            <a:r>
              <a:rPr lang="en-US" dirty="0"/>
              <a:t>Click icon to add picture</a:t>
            </a:r>
          </a:p>
        </p:txBody>
      </p:sp>
      <p:cxnSp>
        <p:nvCxnSpPr>
          <p:cNvPr id="9" name="Straight Connector 8">
            <a:extLst>
              <a:ext uri="{FF2B5EF4-FFF2-40B4-BE49-F238E27FC236}">
                <a16:creationId xmlns:a16="http://schemas.microsoft.com/office/drawing/2014/main" id="{A71B8E9C-8C34-4AC2-AB60-E13161B79835}"/>
              </a:ext>
            </a:extLst>
          </p:cNvPr>
          <p:cNvCxnSpPr/>
          <p:nvPr userDrawn="1"/>
        </p:nvCxnSpPr>
        <p:spPr>
          <a:xfrm>
            <a:off x="8345978" y="108065"/>
            <a:ext cx="0" cy="664187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Picture Placeholder 4" title="Decorative">
            <a:extLst>
              <a:ext uri="{FF2B5EF4-FFF2-40B4-BE49-F238E27FC236}">
                <a16:creationId xmlns:a16="http://schemas.microsoft.com/office/drawing/2014/main" id="{D3E7A475-8C5F-487D-A1E8-01DDB6673D44}"/>
              </a:ext>
            </a:extLst>
          </p:cNvPr>
          <p:cNvSpPr>
            <a:spLocks noGrp="1"/>
          </p:cNvSpPr>
          <p:nvPr>
            <p:ph type="pic" sz="quarter" idx="18"/>
          </p:nvPr>
        </p:nvSpPr>
        <p:spPr>
          <a:xfrm>
            <a:off x="8483601" y="3990109"/>
            <a:ext cx="1724430" cy="2643446"/>
          </a:xfrm>
          <a:solidFill>
            <a:schemeClr val="bg1">
              <a:lumMod val="95000"/>
            </a:schemeClr>
          </a:solidFill>
        </p:spPr>
        <p:txBody>
          <a:bodyPr/>
          <a:lstStyle/>
          <a:p>
            <a:r>
              <a:rPr lang="en-US" dirty="0"/>
              <a:t>Click icon to add picture</a:t>
            </a:r>
          </a:p>
        </p:txBody>
      </p:sp>
      <p:sp>
        <p:nvSpPr>
          <p:cNvPr id="11" name="Picture Placeholder 4" title="Decorative">
            <a:extLst>
              <a:ext uri="{FF2B5EF4-FFF2-40B4-BE49-F238E27FC236}">
                <a16:creationId xmlns:a16="http://schemas.microsoft.com/office/drawing/2014/main" id="{8CED606E-49E4-4020-AC57-0CBFB65AE911}"/>
              </a:ext>
            </a:extLst>
          </p:cNvPr>
          <p:cNvSpPr>
            <a:spLocks noGrp="1"/>
          </p:cNvSpPr>
          <p:nvPr>
            <p:ph type="pic" sz="quarter" idx="19"/>
          </p:nvPr>
        </p:nvSpPr>
        <p:spPr>
          <a:xfrm>
            <a:off x="10340101" y="3990108"/>
            <a:ext cx="1724430" cy="2643446"/>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1029192157"/>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dirty="0"/>
              <a:t>Click icon to add picture</a:t>
            </a:r>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solidFill>
            <a:srgbClr val="49B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Autofit/>
          </a:bodyPr>
          <a:lstStyle>
            <a:lvl1pPr marL="0" indent="0">
              <a:buNone/>
              <a:defRPr sz="2800" spc="300">
                <a:solidFill>
                  <a:schemeClr val="bg1"/>
                </a:solidFill>
                <a:latin typeface="Calibri" panose="020F0502020204030204" pitchFamily="34" charset="0"/>
                <a:cs typeface="Calibri" panose="020F0502020204030204" pitchFamily="34" charset="0"/>
              </a:defRPr>
            </a:lvl1pPr>
          </a:lstStyle>
          <a:p>
            <a:pPr lvl="0"/>
            <a:r>
              <a:rPr lang="en-US"/>
              <a:t>Subtitle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80314" y="807433"/>
            <a:ext cx="0" cy="10284228"/>
          </a:xfrm>
          <a:prstGeom prst="line">
            <a:avLst/>
          </a:prstGeom>
          <a:ln w="76200">
            <a:solidFill>
              <a:srgbClr val="B5D13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with Image2">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dirty="0"/>
              <a:t>Click icon to add picture</a:t>
            </a:r>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174567" y="2040520"/>
            <a:ext cx="4744567" cy="1818655"/>
          </a:xfrm>
        </p:spPr>
        <p:txBody>
          <a:bodyPr anchor="b">
            <a:noAutofit/>
          </a:bodyPr>
          <a:lstStyle>
            <a:lvl1pPr algn="l">
              <a:defRPr sz="5000" b="1">
                <a:solidFill>
                  <a:schemeClr val="bg1"/>
                </a:solidFill>
                <a:latin typeface="+mj-lt"/>
              </a:defRPr>
            </a:lvl1pPr>
          </a:lstStyle>
          <a:p>
            <a:r>
              <a:rPr lang="en-US"/>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241068" y="4031658"/>
            <a:ext cx="4678065"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a:t>SUBTITLE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2680854" y="1419391"/>
            <a:ext cx="0" cy="4879571"/>
          </a:xfrm>
          <a:prstGeom prst="line">
            <a:avLst/>
          </a:prstGeom>
          <a:ln w="57150">
            <a:solidFill>
              <a:srgbClr val="B5D134"/>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Autofit/>
          </a:bodyPr>
          <a:lstStyle>
            <a:lvl1pPr marL="0" indent="0" algn="ctr">
              <a:buNone/>
              <a:defRPr sz="24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Autofit/>
          </a:bodyPr>
          <a:lstStyle>
            <a:lvl1pPr marL="0" indent="0" algn="ctr">
              <a:buNone/>
              <a:defRPr sz="24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rgbClr val="6033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Autofit/>
          </a:bodyPr>
          <a:lstStyle>
            <a:lvl1pPr marL="0" indent="0" algn="ctr">
              <a:buNone/>
              <a:defRPr sz="24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rgbClr val="39BD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24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117231"/>
            <a:ext cx="12192000" cy="6853712"/>
          </a:xfrm>
          <a:solidFill>
            <a:schemeClr val="bg1">
              <a:lumMod val="95000"/>
            </a:schemeClr>
          </a:solidFill>
        </p:spPr>
        <p:txBody>
          <a:bodyPr/>
          <a:lstStyle/>
          <a:p>
            <a:r>
              <a:rPr lang="en-US" dirty="0"/>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H="1" flipV="1">
            <a:off x="8542368" y="1893391"/>
            <a:ext cx="1" cy="6855914"/>
          </a:xfrm>
          <a:prstGeom prst="line">
            <a:avLst/>
          </a:prstGeom>
          <a:ln w="76200">
            <a:solidFill>
              <a:srgbClr val="B5D13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Autofit/>
          </a:bodyPr>
          <a:lstStyle>
            <a:lvl1pPr marL="0" indent="0" algn="ctr">
              <a:buNone/>
              <a:defRPr sz="24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rgbClr val="39BD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rgbClr val="B5D13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rgbClr val="603341"/>
                </a:solidFill>
                <a:latin typeface="+mj-lt"/>
              </a:defRPr>
            </a:lvl1pPr>
          </a:lstStyle>
          <a:p>
            <a:pPr marL="0" lvl="0"/>
            <a:r>
              <a:rPr lang="en-US"/>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H="1" flipV="1">
            <a:off x="1868040" y="3823281"/>
            <a:ext cx="1" cy="2082827"/>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da2">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2579393" y="-573999"/>
            <a:ext cx="0" cy="3968587"/>
          </a:xfrm>
          <a:prstGeom prst="line">
            <a:avLst/>
          </a:prstGeom>
          <a:ln w="76200">
            <a:solidFill>
              <a:srgbClr val="39BDC7">
                <a:alpha val="97000"/>
              </a:srgb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2595043016"/>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genda3">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2517048" y="-511653"/>
            <a:ext cx="0" cy="3843896"/>
          </a:xfrm>
          <a:prstGeom prst="line">
            <a:avLst/>
          </a:prstGeom>
          <a:ln w="76200">
            <a:solidFill>
              <a:srgbClr val="B5D134">
                <a:alpha val="97000"/>
              </a:srgb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2573412867"/>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genda4">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dirty="0"/>
              <a:t>Click icon to add picture</a:t>
            </a:r>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24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24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rgbClr val="603341"/>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dirty="0"/>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dirty="0"/>
              <a:t>Click icon to add picture</a:t>
            </a:r>
          </a:p>
        </p:txBody>
      </p:sp>
    </p:spTree>
    <p:extLst>
      <p:ext uri="{BB962C8B-B14F-4D97-AF65-F5344CB8AC3E}">
        <p14:creationId xmlns:p14="http://schemas.microsoft.com/office/powerpoint/2010/main" val="1984934213"/>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dirty="0"/>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Autofit/>
          </a:bodyPr>
          <a:lstStyle>
            <a:lvl1pPr>
              <a:defRPr lang="en-US" sz="24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dirty="0"/>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Autofit/>
          </a:bodyPr>
          <a:lstStyle>
            <a:lvl1pPr>
              <a:defRPr lang="en-US" sz="24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6603400"/>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dirty="0"/>
              <a:t>Click icon to add picture</a:t>
            </a:r>
          </a:p>
        </p:txBody>
      </p:sp>
      <p:sp>
        <p:nvSpPr>
          <p:cNvPr id="11" name="Rectangle 10" title="Decorative"/>
          <p:cNvSpPr/>
          <p:nvPr userDrawn="1"/>
        </p:nvSpPr>
        <p:spPr>
          <a:xfrm>
            <a:off x="3708400" y="-4288"/>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3873729" y="936980"/>
            <a:ext cx="4394165" cy="1466055"/>
          </a:xfrm>
        </p:spPr>
        <p:txBody>
          <a:bodyPr lIns="0" anchor="t">
            <a:normAutofit/>
          </a:bodyPr>
          <a:lstStyle>
            <a:lvl1pPr algn="l">
              <a:defRPr sz="4000">
                <a:solidFill>
                  <a:schemeClr val="bg1"/>
                </a:solidFill>
                <a:latin typeface="+mj-lt"/>
              </a:defRPr>
            </a:lvl1pPr>
          </a:lstStyle>
          <a:p>
            <a:r>
              <a:rPr lang="en-US"/>
              <a:t>Click to edit Master title 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3873730" y="2407322"/>
            <a:ext cx="4394164" cy="382749"/>
          </a:xfrm>
        </p:spPr>
        <p:txBody>
          <a:bodyPr lIns="0" anchor="b">
            <a:noAutofit/>
          </a:bodyPr>
          <a:lstStyle>
            <a:lvl1pPr marL="0" indent="0">
              <a:buNone/>
              <a:defRPr sz="2400" b="1">
                <a:solidFill>
                  <a:schemeClr val="bg1"/>
                </a:solidFill>
                <a:latin typeface="+mj-lt"/>
                <a:cs typeface="Arial" panose="020B0604020202020204" pitchFamily="34" charset="0"/>
              </a:defRPr>
            </a:lvl1pPr>
          </a:lstStyle>
          <a:p>
            <a:pPr lvl="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3873729" y="2811606"/>
            <a:ext cx="4394165" cy="3044825"/>
          </a:xfrm>
        </p:spPr>
        <p:txBody>
          <a:bodyPr lIns="0" tIns="72000">
            <a:normAutofit/>
          </a:bodyPr>
          <a:lstStyle>
            <a:lvl1pPr>
              <a:defRPr sz="2400" b="0">
                <a:solidFill>
                  <a:schemeClr val="bg1"/>
                </a:solidFill>
                <a:latin typeface="+mn-lt"/>
              </a:defRPr>
            </a:lvl1pPr>
            <a:lvl2pPr>
              <a:defRPr sz="2800" b="0">
                <a:solidFill>
                  <a:schemeClr val="bg1"/>
                </a:solidFill>
                <a:latin typeface="+mn-lt"/>
              </a:defRPr>
            </a:lvl2pPr>
            <a:lvl3pPr>
              <a:defRPr sz="2400" b="0">
                <a:solidFill>
                  <a:schemeClr val="bg1"/>
                </a:solidFill>
                <a:latin typeface="+mn-lt"/>
              </a:defRPr>
            </a:lvl3pPr>
            <a:lvl4pPr>
              <a:defRPr sz="2000" b="0">
                <a:solidFill>
                  <a:schemeClr val="bg1"/>
                </a:solidFill>
                <a:latin typeface="+mn-lt"/>
              </a:defRPr>
            </a:lvl4pPr>
            <a:lvl5pPr>
              <a:defRPr sz="2000" b="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3155064344"/>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Autofit/>
          </a:bodyPr>
          <a:lstStyle>
            <a:lvl1pPr marL="0" indent="0">
              <a:buNone/>
              <a:defRPr sz="28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Autofit/>
          </a:bodyPr>
          <a:lstStyle>
            <a:lvl1pPr marL="0" indent="0">
              <a:buNone/>
              <a:defRPr lang="en-US" sz="28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24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24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p>
        </p:txBody>
      </p:sp>
    </p:spTree>
    <p:extLst>
      <p:ext uri="{BB962C8B-B14F-4D97-AF65-F5344CB8AC3E}">
        <p14:creationId xmlns:p14="http://schemas.microsoft.com/office/powerpoint/2010/main" val="390449067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24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hoto tex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dirty="0"/>
              <a:t>Click icon to add picture</a:t>
            </a:r>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20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20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007210472"/>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s Tex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28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28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24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24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s Text2">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28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28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24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24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s tex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l">
              <a:defRPr sz="4000">
                <a:solidFill>
                  <a:srgbClr val="603341"/>
                </a:solidFill>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dirty="0"/>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20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2400" b="1">
                <a:solidFill>
                  <a:srgbClr val="603341"/>
                </a:solidFill>
                <a:latin typeface="+mj-lt"/>
                <a:cs typeface="Arial" panose="020B0604020202020204" pitchFamily="34" charset="0"/>
              </a:defRPr>
            </a:lvl1pPr>
          </a:lstStyle>
          <a:p>
            <a:pPr lvl="0"/>
            <a:r>
              <a:rPr lang="en-US"/>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20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2400" b="1">
                <a:solidFill>
                  <a:srgbClr val="603341"/>
                </a:solidFill>
                <a:latin typeface="+mj-lt"/>
                <a:cs typeface="Arial" panose="020B0604020202020204" pitchFamily="34" charset="0"/>
              </a:defRPr>
            </a:lvl1pPr>
          </a:lstStyle>
          <a:p>
            <a:pPr lvl="0"/>
            <a:r>
              <a:rPr lang="en-US"/>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dirty="0"/>
              <a:t>Click icon to add picture</a:t>
            </a:r>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solidFill>
                  <a:srgbClr val="603341"/>
                </a:solidFill>
                <a:latin typeface="+mj-lt"/>
              </a:defRPr>
            </a:lvl1pPr>
          </a:lstStyle>
          <a:p>
            <a:r>
              <a:rPr lang="en-US"/>
              <a:t>Click to </a:t>
            </a:r>
            <a:br>
              <a:rPr lang="en-US"/>
            </a:br>
            <a:r>
              <a:rPr lang="en-US"/>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2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solidFill>
                  <a:srgbClr val="603341"/>
                </a:solidFill>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dirty="0"/>
              <a:t>Click icon to add picture</a:t>
            </a:r>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997227147"/>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583128200"/>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dirty="0"/>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a:t>Click to </a:t>
            </a:r>
            <a:br>
              <a:rPr lang="en-US"/>
            </a:br>
            <a:r>
              <a:rPr lang="en-US"/>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2800" b="1">
                <a:solidFill>
                  <a:schemeClr val="tx1"/>
                </a:solidFill>
                <a:latin typeface="+mj-lt"/>
                <a:cs typeface="Arial" panose="020B0604020202020204" pitchFamily="34" charset="0"/>
              </a:defRPr>
            </a:lvl1pPr>
          </a:lstStyle>
          <a:p>
            <a:pPr lvl="0"/>
            <a:r>
              <a:rPr lang="en-US"/>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2400" b="0">
                <a:solidFill>
                  <a:schemeClr val="tx1"/>
                </a:solidFill>
                <a:latin typeface="+mn-lt"/>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8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ig_photo">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953602389"/>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ig_photo2">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dirty="0"/>
              <a:t>Click icon to add picture</a:t>
            </a:r>
          </a:p>
        </p:txBody>
      </p:sp>
    </p:spTree>
    <p:extLst>
      <p:ext uri="{BB962C8B-B14F-4D97-AF65-F5344CB8AC3E}">
        <p14:creationId xmlns:p14="http://schemas.microsoft.com/office/powerpoint/2010/main" val="263202713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117231"/>
            <a:ext cx="12192000" cy="6853712"/>
          </a:xfrm>
          <a:solidFill>
            <a:schemeClr val="bg1">
              <a:lumMod val="95000"/>
            </a:schemeClr>
          </a:solidFill>
        </p:spPr>
        <p:txBody>
          <a:bodyPr/>
          <a:lstStyle/>
          <a:p>
            <a:r>
              <a:rPr lang="en-US" dirty="0"/>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ig_photo3">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ig_photo4">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dirty="0"/>
              <a:t>Click icon to add picture</a:t>
            </a:r>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713661146"/>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dirty="0"/>
              <a:t>Click icon to add picture</a:t>
            </a:r>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001797068"/>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dirty="0"/>
              <a:t>Click icon to add picture</a:t>
            </a:r>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8263370"/>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294804328"/>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2649517283"/>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3683442216"/>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1">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3" name="Oval 2">
            <a:extLst>
              <a:ext uri="{FF2B5EF4-FFF2-40B4-BE49-F238E27FC236}">
                <a16:creationId xmlns:a16="http://schemas.microsoft.com/office/drawing/2014/main" id="{CF741213-43DF-AA4A-9E7B-6572438B2A9D}"/>
              </a:ext>
            </a:extLst>
          </p:cNvPr>
          <p:cNvSpPr/>
          <p:nvPr userDrawn="1"/>
        </p:nvSpPr>
        <p:spPr>
          <a:xfrm>
            <a:off x="8428892" y="3288323"/>
            <a:ext cx="3300046" cy="33000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5230664"/>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2">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5" name="Oval 4">
            <a:extLst>
              <a:ext uri="{FF2B5EF4-FFF2-40B4-BE49-F238E27FC236}">
                <a16:creationId xmlns:a16="http://schemas.microsoft.com/office/drawing/2014/main" id="{61374092-F53E-2F49-A43C-34427B1106CE}"/>
              </a:ext>
            </a:extLst>
          </p:cNvPr>
          <p:cNvSpPr/>
          <p:nvPr userDrawn="1"/>
        </p:nvSpPr>
        <p:spPr>
          <a:xfrm>
            <a:off x="8428892" y="3288323"/>
            <a:ext cx="3300046" cy="3300046"/>
          </a:xfrm>
          <a:prstGeom prst="ellipse">
            <a:avLst/>
          </a:prstGeom>
          <a:solidFill>
            <a:srgbClr val="49B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1768878"/>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slideLayout" Target="../slideLayouts/slideLayout101.xml"/><Relationship Id="rId47" Type="http://schemas.openxmlformats.org/officeDocument/2006/relationships/slideLayout" Target="../slideLayouts/slideLayout106.xml"/><Relationship Id="rId50" Type="http://schemas.openxmlformats.org/officeDocument/2006/relationships/slideLayout" Target="../slideLayouts/slideLayout109.xml"/><Relationship Id="rId55" Type="http://schemas.openxmlformats.org/officeDocument/2006/relationships/slideLayout" Target="../slideLayouts/slideLayout114.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 Id="rId46" Type="http://schemas.openxmlformats.org/officeDocument/2006/relationships/slideLayout" Target="../slideLayouts/slideLayout105.xml"/><Relationship Id="rId59" Type="http://schemas.openxmlformats.org/officeDocument/2006/relationships/slideLayout" Target="../slideLayouts/slideLayout118.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41" Type="http://schemas.openxmlformats.org/officeDocument/2006/relationships/slideLayout" Target="../slideLayouts/slideLayout100.xml"/><Relationship Id="rId54" Type="http://schemas.openxmlformats.org/officeDocument/2006/relationships/slideLayout" Target="../slideLayouts/slideLayout113.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45" Type="http://schemas.openxmlformats.org/officeDocument/2006/relationships/slideLayout" Target="../slideLayouts/slideLayout104.xml"/><Relationship Id="rId53" Type="http://schemas.openxmlformats.org/officeDocument/2006/relationships/slideLayout" Target="../slideLayouts/slideLayout112.xml"/><Relationship Id="rId58" Type="http://schemas.openxmlformats.org/officeDocument/2006/relationships/slideLayout" Target="../slideLayouts/slideLayout117.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49" Type="http://schemas.openxmlformats.org/officeDocument/2006/relationships/slideLayout" Target="../slideLayouts/slideLayout108.xml"/><Relationship Id="rId57" Type="http://schemas.openxmlformats.org/officeDocument/2006/relationships/slideLayout" Target="../slideLayouts/slideLayout116.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4" Type="http://schemas.openxmlformats.org/officeDocument/2006/relationships/slideLayout" Target="../slideLayouts/slideLayout103.xml"/><Relationship Id="rId52" Type="http://schemas.openxmlformats.org/officeDocument/2006/relationships/slideLayout" Target="../slideLayouts/slideLayout111.xml"/><Relationship Id="rId60" Type="http://schemas.openxmlformats.org/officeDocument/2006/relationships/theme" Target="../theme/theme2.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43" Type="http://schemas.openxmlformats.org/officeDocument/2006/relationships/slideLayout" Target="../slideLayouts/slideLayout102.xml"/><Relationship Id="rId48" Type="http://schemas.openxmlformats.org/officeDocument/2006/relationships/slideLayout" Target="../slideLayouts/slideLayout107.xml"/><Relationship Id="rId56" Type="http://schemas.openxmlformats.org/officeDocument/2006/relationships/slideLayout" Target="../slideLayouts/slideLayout115.xml"/><Relationship Id="rId8" Type="http://schemas.openxmlformats.org/officeDocument/2006/relationships/slideLayout" Target="../slideLayouts/slideLayout67.xml"/><Relationship Id="rId51" Type="http://schemas.openxmlformats.org/officeDocument/2006/relationships/slideLayout" Target="../slideLayouts/slideLayout110.xml"/><Relationship Id="rId3"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7" r:id="rId1"/>
    <p:sldLayoutId id="2147483757" r:id="rId2"/>
    <p:sldLayoutId id="2147483673" r:id="rId3"/>
    <p:sldLayoutId id="2147483689"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700" r:id="rId33"/>
    <p:sldLayoutId id="2147483741" r:id="rId34"/>
    <p:sldLayoutId id="2147483742" r:id="rId35"/>
    <p:sldLayoutId id="2147483696" r:id="rId36"/>
    <p:sldLayoutId id="2147483743" r:id="rId37"/>
    <p:sldLayoutId id="2147483744" r:id="rId38"/>
    <p:sldLayoutId id="2147483745" r:id="rId39"/>
    <p:sldLayoutId id="2147483705" r:id="rId40"/>
    <p:sldLayoutId id="2147483746" r:id="rId41"/>
    <p:sldLayoutId id="2147483719" r:id="rId42"/>
    <p:sldLayoutId id="2147483720" r:id="rId43"/>
    <p:sldLayoutId id="2147483718" r:id="rId44"/>
    <p:sldLayoutId id="2147483721" r:id="rId45"/>
    <p:sldLayoutId id="2147483722" r:id="rId46"/>
    <p:sldLayoutId id="2147483723" r:id="rId47"/>
    <p:sldLayoutId id="2147483753" r:id="rId48"/>
    <p:sldLayoutId id="2147483754" r:id="rId49"/>
    <p:sldLayoutId id="2147483755" r:id="rId50"/>
    <p:sldLayoutId id="2147483756" r:id="rId51"/>
    <p:sldLayoutId id="2147483725" r:id="rId52"/>
    <p:sldLayoutId id="2147483726" r:id="rId53"/>
    <p:sldLayoutId id="2147483675" r:id="rId54"/>
    <p:sldLayoutId id="2147483729" r:id="rId55"/>
    <p:sldLayoutId id="2147483747" r:id="rId56"/>
    <p:sldLayoutId id="2147483728" r:id="rId57"/>
    <p:sldLayoutId id="2147483736" r:id="rId58"/>
    <p:sldLayoutId id="2147483818" r:id="rId59"/>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600" b="1"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4" r:id="rId35"/>
    <p:sldLayoutId id="2147483795" r:id="rId36"/>
    <p:sldLayoutId id="2147483796" r:id="rId37"/>
    <p:sldLayoutId id="2147483797" r:id="rId38"/>
    <p:sldLayoutId id="2147483798" r:id="rId39"/>
    <p:sldLayoutId id="2147483799" r:id="rId40"/>
    <p:sldLayoutId id="2147483800" r:id="rId41"/>
    <p:sldLayoutId id="2147483801" r:id="rId42"/>
    <p:sldLayoutId id="2147483802" r:id="rId43"/>
    <p:sldLayoutId id="2147483803" r:id="rId44"/>
    <p:sldLayoutId id="2147483804" r:id="rId45"/>
    <p:sldLayoutId id="2147483805" r:id="rId46"/>
    <p:sldLayoutId id="2147483806" r:id="rId47"/>
    <p:sldLayoutId id="2147483807" r:id="rId48"/>
    <p:sldLayoutId id="2147483808" r:id="rId49"/>
    <p:sldLayoutId id="2147483809" r:id="rId50"/>
    <p:sldLayoutId id="2147483810" r:id="rId51"/>
    <p:sldLayoutId id="2147483811" r:id="rId52"/>
    <p:sldLayoutId id="2147483812" r:id="rId53"/>
    <p:sldLayoutId id="2147483813" r:id="rId54"/>
    <p:sldLayoutId id="2147483814" r:id="rId55"/>
    <p:sldLayoutId id="2147483815" r:id="rId56"/>
    <p:sldLayoutId id="2147483816" r:id="rId57"/>
    <p:sldLayoutId id="2147483817" r:id="rId58"/>
    <p:sldLayoutId id="2147483758" r:id="rId59"/>
  </p:sldLayoutIdLst>
  <p:hf hdr="0" ftr="0" dt="0"/>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600" b="1"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A62_FA38B783.xml"/><Relationship Id="rId2" Type="http://schemas.openxmlformats.org/officeDocument/2006/relationships/notesSlide" Target="../notesSlides/notesSlide10.xml"/><Relationship Id="rId1" Type="http://schemas.openxmlformats.org/officeDocument/2006/relationships/slideLayout" Target="../slideLayouts/slideLayout9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A67_8E57C390.xml"/><Relationship Id="rId2" Type="http://schemas.openxmlformats.org/officeDocument/2006/relationships/notesSlide" Target="../notesSlides/notesSlide11.xml"/><Relationship Id="rId1" Type="http://schemas.openxmlformats.org/officeDocument/2006/relationships/slideLayout" Target="../slideLayouts/slideLayout9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94.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hyperlink" Target="https://www.facebook.com/newjerseydep" TargetMode="External"/><Relationship Id="rId13" Type="http://schemas.openxmlformats.org/officeDocument/2006/relationships/hyperlink" Target="https://www.linkedin.com/company/newjerseydep" TargetMode="External"/><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hyperlink" Target="https://www.youtube.com/channel/UC2C01lO4mVInYzqqwevFvSw" TargetMode="External"/><Relationship Id="rId2" Type="http://schemas.openxmlformats.org/officeDocument/2006/relationships/image" Target="../media/image35.png"/><Relationship Id="rId1" Type="http://schemas.openxmlformats.org/officeDocument/2006/relationships/slideLayout" Target="../slideLayouts/slideLayout42.xml"/><Relationship Id="rId6" Type="http://schemas.openxmlformats.org/officeDocument/2006/relationships/image" Target="../media/image39.png"/><Relationship Id="rId11" Type="http://schemas.openxmlformats.org/officeDocument/2006/relationships/hyperlink" Target="https://www.instagram.com/nj.dep/" TargetMode="External"/><Relationship Id="rId5" Type="http://schemas.openxmlformats.org/officeDocument/2006/relationships/image" Target="../media/image38.svg"/><Relationship Id="rId15" Type="http://schemas.openxmlformats.org/officeDocument/2006/relationships/image" Target="../media/image4.png"/><Relationship Id="rId10" Type="http://schemas.openxmlformats.org/officeDocument/2006/relationships/hyperlink" Target="https://twitter.com/NewJerseyDEP" TargetMode="External"/><Relationship Id="rId4" Type="http://schemas.openxmlformats.org/officeDocument/2006/relationships/image" Target="../media/image37.png"/><Relationship Id="rId9" Type="http://schemas.openxmlformats.org/officeDocument/2006/relationships/image" Target="../media/image41.png"/><Relationship Id="rId1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5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microsoft.com/office/2018/10/relationships/comments" Target="../comments/modernComment_A61_9F6C0D3.xml"/><Relationship Id="rId2" Type="http://schemas.openxmlformats.org/officeDocument/2006/relationships/notesSlide" Target="../notesSlides/notesSlide9.xml"/><Relationship Id="rId1" Type="http://schemas.openxmlformats.org/officeDocument/2006/relationships/slideLayout" Target="../slideLayouts/slideLayout34.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Linden Restoration BA sign">
            <a:extLst>
              <a:ext uri="{FF2B5EF4-FFF2-40B4-BE49-F238E27FC236}">
                <a16:creationId xmlns:a16="http://schemas.microsoft.com/office/drawing/2014/main" id="{0C0590C7-F2F9-331C-F263-F86B2A769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514"/>
            <a:ext cx="12192000" cy="4613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220981" y="4890459"/>
            <a:ext cx="8853084" cy="1281455"/>
          </a:xfrm>
          <a:prstGeom prst="rect">
            <a:avLst/>
          </a:prstGeom>
        </p:spPr>
        <p:txBody>
          <a:bodyPr anchor="t">
            <a:noAutofit/>
          </a:bodyPr>
          <a:lstStyle/>
          <a:p>
            <a:r>
              <a:rPr lang="en-US" sz="3600" dirty="0"/>
              <a:t>Reimagining Flood Recovery &amp; Community Engagement: Blue Acres Buyouts Along the Orchard Brook in Cranford NJ</a:t>
            </a:r>
          </a:p>
        </p:txBody>
      </p:sp>
      <p:sp>
        <p:nvSpPr>
          <p:cNvPr id="19" name="Oval 18">
            <a:extLst>
              <a:ext uri="{FF2B5EF4-FFF2-40B4-BE49-F238E27FC236}">
                <a16:creationId xmlns:a16="http://schemas.microsoft.com/office/drawing/2014/main" id="{1509307E-92B0-FB40-9967-EA721D73066D}"/>
              </a:ext>
            </a:extLst>
          </p:cNvPr>
          <p:cNvSpPr/>
          <p:nvPr/>
        </p:nvSpPr>
        <p:spPr>
          <a:xfrm>
            <a:off x="8642349" y="3926967"/>
            <a:ext cx="2955711" cy="2836874"/>
          </a:xfrm>
          <a:prstGeom prst="ellipse">
            <a:avLst/>
          </a:prstGeom>
          <a:solidFill>
            <a:srgbClr val="49B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Logo&#10;&#10;Description automatically generated">
            <a:extLst>
              <a:ext uri="{FF2B5EF4-FFF2-40B4-BE49-F238E27FC236}">
                <a16:creationId xmlns:a16="http://schemas.microsoft.com/office/drawing/2014/main" id="{A000D75C-B267-3444-9D0B-81C36BD940A5}"/>
              </a:ext>
            </a:extLst>
          </p:cNvPr>
          <p:cNvPicPr>
            <a:picLocks noChangeAspect="1"/>
          </p:cNvPicPr>
          <p:nvPr/>
        </p:nvPicPr>
        <p:blipFill>
          <a:blip r:embed="rId4"/>
          <a:stretch>
            <a:fillRect/>
          </a:stretch>
        </p:blipFill>
        <p:spPr>
          <a:xfrm>
            <a:off x="8899576" y="3844515"/>
            <a:ext cx="2455008" cy="2570344"/>
          </a:xfrm>
          <a:prstGeom prst="rect">
            <a:avLst/>
          </a:prstGeom>
        </p:spPr>
      </p:pic>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C4ACA04-0AA3-8BC2-7E9E-F28C6ABB7824}"/>
              </a:ext>
            </a:extLst>
          </p:cNvPr>
          <p:cNvPicPr>
            <a:picLocks noChangeAspect="1"/>
          </p:cNvPicPr>
          <p:nvPr/>
        </p:nvPicPr>
        <p:blipFill>
          <a:blip r:embed="rId4"/>
          <a:stretch>
            <a:fillRect/>
          </a:stretch>
        </p:blipFill>
        <p:spPr>
          <a:xfrm>
            <a:off x="6847114" y="-1"/>
            <a:ext cx="5344886" cy="3565485"/>
          </a:xfrm>
          <a:prstGeom prst="rect">
            <a:avLst/>
          </a:prstGeom>
        </p:spPr>
      </p:pic>
      <p:pic>
        <p:nvPicPr>
          <p:cNvPr id="6" name="Picture 5">
            <a:extLst>
              <a:ext uri="{FF2B5EF4-FFF2-40B4-BE49-F238E27FC236}">
                <a16:creationId xmlns:a16="http://schemas.microsoft.com/office/drawing/2014/main" id="{A90851DE-67F5-E383-CB30-988051330A8F}"/>
              </a:ext>
            </a:extLst>
          </p:cNvPr>
          <p:cNvPicPr>
            <a:picLocks noChangeAspect="1"/>
          </p:cNvPicPr>
          <p:nvPr/>
        </p:nvPicPr>
        <p:blipFill>
          <a:blip r:embed="rId5"/>
          <a:stretch>
            <a:fillRect/>
          </a:stretch>
        </p:blipFill>
        <p:spPr>
          <a:xfrm>
            <a:off x="0" y="0"/>
            <a:ext cx="6847114" cy="5135335"/>
          </a:xfrm>
          <a:prstGeom prst="rect">
            <a:avLst/>
          </a:prstGeom>
        </p:spPr>
      </p:pic>
      <p:sp>
        <p:nvSpPr>
          <p:cNvPr id="7" name="TextBox 6">
            <a:extLst>
              <a:ext uri="{FF2B5EF4-FFF2-40B4-BE49-F238E27FC236}">
                <a16:creationId xmlns:a16="http://schemas.microsoft.com/office/drawing/2014/main" id="{13F43F24-5375-1A89-1C34-AE4AE64A5D2C}"/>
              </a:ext>
            </a:extLst>
          </p:cNvPr>
          <p:cNvSpPr txBox="1"/>
          <p:nvPr/>
        </p:nvSpPr>
        <p:spPr>
          <a:xfrm>
            <a:off x="83504" y="4344643"/>
            <a:ext cx="2019300" cy="246221"/>
          </a:xfrm>
          <a:prstGeom prst="rect">
            <a:avLst/>
          </a:prstGeom>
          <a:noFill/>
        </p:spPr>
        <p:txBody>
          <a:bodyPr wrap="square" rtlCol="0">
            <a:spAutoFit/>
          </a:bodyPr>
          <a:lstStyle/>
          <a:p>
            <a:r>
              <a:rPr lang="en-US" sz="1000" b="1" dirty="0">
                <a:solidFill>
                  <a:schemeClr val="bg1"/>
                </a:solidFill>
              </a:rPr>
              <a:t>Source: City of Summit, NJ</a:t>
            </a:r>
            <a:endParaRPr lang="en-US" sz="300" b="1" dirty="0">
              <a:solidFill>
                <a:schemeClr val="bg1"/>
              </a:solidFill>
            </a:endParaRPr>
          </a:p>
        </p:txBody>
      </p:sp>
      <p:pic>
        <p:nvPicPr>
          <p:cNvPr id="10" name="Picture 9">
            <a:extLst>
              <a:ext uri="{FF2B5EF4-FFF2-40B4-BE49-F238E27FC236}">
                <a16:creationId xmlns:a16="http://schemas.microsoft.com/office/drawing/2014/main" id="{FF439E0B-C1D6-8B46-E80E-D715D1B79EDA}"/>
              </a:ext>
            </a:extLst>
          </p:cNvPr>
          <p:cNvPicPr>
            <a:picLocks noChangeAspect="1"/>
          </p:cNvPicPr>
          <p:nvPr/>
        </p:nvPicPr>
        <p:blipFill>
          <a:blip r:embed="rId6"/>
          <a:srcRect b="37356"/>
          <a:stretch>
            <a:fillRect/>
          </a:stretch>
        </p:blipFill>
        <p:spPr>
          <a:xfrm>
            <a:off x="6847114" y="2470726"/>
            <a:ext cx="5344886" cy="2511178"/>
          </a:xfrm>
          <a:prstGeom prst="rect">
            <a:avLst/>
          </a:prstGeom>
        </p:spPr>
      </p:pic>
      <p:sp>
        <p:nvSpPr>
          <p:cNvPr id="11" name="TextBox 10">
            <a:extLst>
              <a:ext uri="{FF2B5EF4-FFF2-40B4-BE49-F238E27FC236}">
                <a16:creationId xmlns:a16="http://schemas.microsoft.com/office/drawing/2014/main" id="{D18EE021-4597-B52B-5306-D41B546FC648}"/>
              </a:ext>
            </a:extLst>
          </p:cNvPr>
          <p:cNvSpPr txBox="1"/>
          <p:nvPr/>
        </p:nvSpPr>
        <p:spPr>
          <a:xfrm>
            <a:off x="7102069" y="4379635"/>
            <a:ext cx="2019300" cy="246221"/>
          </a:xfrm>
          <a:prstGeom prst="rect">
            <a:avLst/>
          </a:prstGeom>
          <a:noFill/>
        </p:spPr>
        <p:txBody>
          <a:bodyPr wrap="square" rtlCol="0">
            <a:spAutoFit/>
          </a:bodyPr>
          <a:lstStyle/>
          <a:p>
            <a:r>
              <a:rPr lang="en-US" sz="1000" b="1" dirty="0">
                <a:solidFill>
                  <a:schemeClr val="bg1"/>
                </a:solidFill>
              </a:rPr>
              <a:t>Photo by Pat Sutton</a:t>
            </a:r>
            <a:endParaRPr lang="en-US" sz="300" b="1" dirty="0">
              <a:solidFill>
                <a:schemeClr val="bg1"/>
              </a:solidFill>
            </a:endParaRPr>
          </a:p>
        </p:txBody>
      </p:sp>
      <p:sp>
        <p:nvSpPr>
          <p:cNvPr id="17" name="Rectangle 16">
            <a:extLst>
              <a:ext uri="{FF2B5EF4-FFF2-40B4-BE49-F238E27FC236}">
                <a16:creationId xmlns:a16="http://schemas.microsoft.com/office/drawing/2014/main" id="{6D7350DC-3E09-062E-8A41-880042759625}"/>
              </a:ext>
            </a:extLst>
          </p:cNvPr>
          <p:cNvSpPr/>
          <p:nvPr/>
        </p:nvSpPr>
        <p:spPr>
          <a:xfrm>
            <a:off x="0" y="4746172"/>
            <a:ext cx="12192000" cy="1252984"/>
          </a:xfrm>
          <a:prstGeom prst="rect">
            <a:avLst/>
          </a:prstGeom>
          <a:solidFill>
            <a:srgbClr val="4DACC9"/>
          </a:solidFill>
          <a:ln>
            <a:solidFill>
              <a:srgbClr val="4DAC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0585014-22B1-A895-5F2A-76ED0750C38D}"/>
              </a:ext>
            </a:extLst>
          </p:cNvPr>
          <p:cNvSpPr txBox="1"/>
          <p:nvPr/>
        </p:nvSpPr>
        <p:spPr>
          <a:xfrm>
            <a:off x="6857996" y="2198868"/>
            <a:ext cx="2019300" cy="246221"/>
          </a:xfrm>
          <a:prstGeom prst="rect">
            <a:avLst/>
          </a:prstGeom>
          <a:noFill/>
        </p:spPr>
        <p:txBody>
          <a:bodyPr wrap="square" rtlCol="0">
            <a:spAutoFit/>
          </a:bodyPr>
          <a:lstStyle/>
          <a:p>
            <a:r>
              <a:rPr lang="en-US" sz="1000" b="1" dirty="0">
                <a:solidFill>
                  <a:schemeClr val="bg1"/>
                </a:solidFill>
              </a:rPr>
              <a:t>Source: Montgomery County, MD</a:t>
            </a:r>
            <a:endParaRPr lang="en-US" sz="300" b="1" dirty="0">
              <a:solidFill>
                <a:schemeClr val="bg1"/>
              </a:solidFill>
            </a:endParaRPr>
          </a:p>
        </p:txBody>
      </p:sp>
      <p:sp>
        <p:nvSpPr>
          <p:cNvPr id="3" name="Title 2">
            <a:extLst>
              <a:ext uri="{FF2B5EF4-FFF2-40B4-BE49-F238E27FC236}">
                <a16:creationId xmlns:a16="http://schemas.microsoft.com/office/drawing/2014/main" id="{12B7599C-DF7F-90A4-1EFD-710FF7DED087}"/>
              </a:ext>
            </a:extLst>
          </p:cNvPr>
          <p:cNvSpPr>
            <a:spLocks noGrp="1"/>
          </p:cNvSpPr>
          <p:nvPr>
            <p:ph type="title"/>
          </p:nvPr>
        </p:nvSpPr>
        <p:spPr>
          <a:xfrm>
            <a:off x="695396" y="5118723"/>
            <a:ext cx="9037540" cy="778897"/>
          </a:xfrm>
        </p:spPr>
        <p:txBody>
          <a:bodyPr>
            <a:normAutofit/>
          </a:bodyPr>
          <a:lstStyle/>
          <a:p>
            <a:r>
              <a:rPr lang="en-US" dirty="0">
                <a:cs typeface="Gill Sans"/>
              </a:rPr>
              <a:t>Consider: Passive Recreation</a:t>
            </a:r>
            <a:endParaRPr lang="en-US" dirty="0"/>
          </a:p>
        </p:txBody>
      </p:sp>
    </p:spTree>
    <p:extLst>
      <p:ext uri="{BB962C8B-B14F-4D97-AF65-F5344CB8AC3E}">
        <p14:creationId xmlns:p14="http://schemas.microsoft.com/office/powerpoint/2010/main" val="4198020995"/>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D5B10-C753-7E1D-939D-9A9D727CC80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DC5E7CA-BE3D-7627-C693-ECDFC0EADA78}"/>
              </a:ext>
            </a:extLst>
          </p:cNvPr>
          <p:cNvSpPr>
            <a:spLocks noGrp="1"/>
          </p:cNvSpPr>
          <p:nvPr>
            <p:ph type="title"/>
          </p:nvPr>
        </p:nvSpPr>
        <p:spPr>
          <a:xfrm>
            <a:off x="695396" y="5074550"/>
            <a:ext cx="9744323" cy="823070"/>
          </a:xfrm>
        </p:spPr>
        <p:txBody>
          <a:bodyPr>
            <a:normAutofit/>
          </a:bodyPr>
          <a:lstStyle/>
          <a:p>
            <a:r>
              <a:rPr lang="en-US" dirty="0">
                <a:cs typeface="Gill Sans"/>
              </a:rPr>
              <a:t>Consider: Wildlife &amp; Biodiversity</a:t>
            </a:r>
            <a:endParaRPr lang="en-US" dirty="0"/>
          </a:p>
        </p:txBody>
      </p:sp>
      <p:grpSp>
        <p:nvGrpSpPr>
          <p:cNvPr id="8" name="Group 7">
            <a:extLst>
              <a:ext uri="{FF2B5EF4-FFF2-40B4-BE49-F238E27FC236}">
                <a16:creationId xmlns:a16="http://schemas.microsoft.com/office/drawing/2014/main" id="{2A56E2E1-676C-5BA6-ABD9-F2515F7F6034}"/>
              </a:ext>
            </a:extLst>
          </p:cNvPr>
          <p:cNvGrpSpPr/>
          <p:nvPr/>
        </p:nvGrpSpPr>
        <p:grpSpPr>
          <a:xfrm>
            <a:off x="-8216" y="1699320"/>
            <a:ext cx="4631378" cy="3061637"/>
            <a:chOff x="-8216" y="1699320"/>
            <a:chExt cx="4631378" cy="3061637"/>
          </a:xfrm>
        </p:grpSpPr>
        <p:pic>
          <p:nvPicPr>
            <p:cNvPr id="5" name="Picture 4">
              <a:extLst>
                <a:ext uri="{FF2B5EF4-FFF2-40B4-BE49-F238E27FC236}">
                  <a16:creationId xmlns:a16="http://schemas.microsoft.com/office/drawing/2014/main" id="{771E4B4A-6412-A94A-28C1-52962EE14AA4}"/>
                </a:ext>
              </a:extLst>
            </p:cNvPr>
            <p:cNvPicPr>
              <a:picLocks noChangeAspect="1"/>
            </p:cNvPicPr>
            <p:nvPr/>
          </p:nvPicPr>
          <p:blipFill>
            <a:blip r:embed="rId4"/>
            <a:srcRect r="24128"/>
            <a:stretch>
              <a:fillRect/>
            </a:stretch>
          </p:blipFill>
          <p:spPr>
            <a:xfrm>
              <a:off x="-8216" y="1699320"/>
              <a:ext cx="4631378" cy="3061637"/>
            </a:xfrm>
            <a:prstGeom prst="rect">
              <a:avLst/>
            </a:prstGeom>
          </p:spPr>
        </p:pic>
        <p:sp>
          <p:nvSpPr>
            <p:cNvPr id="7" name="TextBox 6">
              <a:extLst>
                <a:ext uri="{FF2B5EF4-FFF2-40B4-BE49-F238E27FC236}">
                  <a16:creationId xmlns:a16="http://schemas.microsoft.com/office/drawing/2014/main" id="{7C88B4D5-FC7A-3412-23EE-17FBAE8C9568}"/>
                </a:ext>
              </a:extLst>
            </p:cNvPr>
            <p:cNvSpPr txBox="1"/>
            <p:nvPr/>
          </p:nvSpPr>
          <p:spPr>
            <a:xfrm>
              <a:off x="0" y="4397642"/>
              <a:ext cx="20193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rgbClr val="FFFFFF"/>
                  </a:solidFill>
                  <a:latin typeface="Calibri Light"/>
                </a:rPr>
                <a:t>Photo by</a:t>
              </a:r>
              <a:r>
                <a:rPr kumimoji="0" lang="en-US" sz="1000" b="1" i="0" u="none" strike="noStrike" kern="1200" cap="none" spc="0" normalizeH="0" baseline="0" noProof="0" dirty="0">
                  <a:ln>
                    <a:noFill/>
                  </a:ln>
                  <a:solidFill>
                    <a:srgbClr val="FFFFFF"/>
                  </a:solidFill>
                  <a:effectLst/>
                  <a:uLnTx/>
                  <a:uFillTx/>
                  <a:latin typeface="Calibri Light"/>
                  <a:ea typeface="+mn-ea"/>
                  <a:cs typeface="+mn-cs"/>
                </a:rPr>
                <a:t> Pat Sutton</a:t>
              </a:r>
              <a:endParaRPr kumimoji="0" lang="en-US" sz="300" b="1" i="0" u="none" strike="noStrike" kern="1200" cap="none" spc="0" normalizeH="0" baseline="0" noProof="0" dirty="0">
                <a:ln>
                  <a:noFill/>
                </a:ln>
                <a:solidFill>
                  <a:srgbClr val="FFFFFF"/>
                </a:solidFill>
                <a:effectLst/>
                <a:uLnTx/>
                <a:uFillTx/>
                <a:latin typeface="Calibri Light"/>
                <a:ea typeface="+mn-ea"/>
                <a:cs typeface="+mn-cs"/>
              </a:endParaRPr>
            </a:p>
          </p:txBody>
        </p:sp>
      </p:grpSp>
      <p:grpSp>
        <p:nvGrpSpPr>
          <p:cNvPr id="2" name="Group 1">
            <a:extLst>
              <a:ext uri="{FF2B5EF4-FFF2-40B4-BE49-F238E27FC236}">
                <a16:creationId xmlns:a16="http://schemas.microsoft.com/office/drawing/2014/main" id="{236FB269-A132-D39C-07BE-967DCF7A021F}"/>
              </a:ext>
            </a:extLst>
          </p:cNvPr>
          <p:cNvGrpSpPr/>
          <p:nvPr/>
        </p:nvGrpSpPr>
        <p:grpSpPr>
          <a:xfrm>
            <a:off x="0" y="0"/>
            <a:ext cx="4631377" cy="2547257"/>
            <a:chOff x="0" y="0"/>
            <a:chExt cx="4631377" cy="2547257"/>
          </a:xfrm>
        </p:grpSpPr>
        <p:pic>
          <p:nvPicPr>
            <p:cNvPr id="4" name="Picture 3">
              <a:extLst>
                <a:ext uri="{FF2B5EF4-FFF2-40B4-BE49-F238E27FC236}">
                  <a16:creationId xmlns:a16="http://schemas.microsoft.com/office/drawing/2014/main" id="{048644EE-955F-FDD3-A29E-F922745A621A}"/>
                </a:ext>
              </a:extLst>
            </p:cNvPr>
            <p:cNvPicPr>
              <a:picLocks noChangeAspect="1"/>
            </p:cNvPicPr>
            <p:nvPr/>
          </p:nvPicPr>
          <p:blipFill>
            <a:blip r:embed="rId5"/>
            <a:stretch>
              <a:fillRect/>
            </a:stretch>
          </p:blipFill>
          <p:spPr>
            <a:xfrm>
              <a:off x="0" y="0"/>
              <a:ext cx="4631377" cy="2547257"/>
            </a:xfrm>
            <a:prstGeom prst="rect">
              <a:avLst/>
            </a:prstGeom>
          </p:spPr>
        </p:pic>
        <p:sp>
          <p:nvSpPr>
            <p:cNvPr id="6" name="TextBox 5">
              <a:extLst>
                <a:ext uri="{FF2B5EF4-FFF2-40B4-BE49-F238E27FC236}">
                  <a16:creationId xmlns:a16="http://schemas.microsoft.com/office/drawing/2014/main" id="{DC49E136-44FB-D985-7D97-6E8B1C8DD5E3}"/>
                </a:ext>
              </a:extLst>
            </p:cNvPr>
            <p:cNvSpPr txBox="1"/>
            <p:nvPr/>
          </p:nvSpPr>
          <p:spPr>
            <a:xfrm>
              <a:off x="0" y="2206433"/>
              <a:ext cx="20193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Light"/>
                  <a:ea typeface="+mn-ea"/>
                  <a:cs typeface="+mn-cs"/>
                </a:rPr>
                <a:t>Source: The Nature Conservancy</a:t>
              </a:r>
              <a:endParaRPr kumimoji="0" lang="en-US" sz="300" b="1" i="0" u="none" strike="noStrike" kern="1200" cap="none" spc="0" normalizeH="0" baseline="0" noProof="0" dirty="0">
                <a:ln>
                  <a:noFill/>
                </a:ln>
                <a:solidFill>
                  <a:srgbClr val="FFFFFF"/>
                </a:solidFill>
                <a:effectLst/>
                <a:uLnTx/>
                <a:uFillTx/>
                <a:latin typeface="Calibri Light"/>
                <a:ea typeface="+mn-ea"/>
                <a:cs typeface="+mn-cs"/>
              </a:endParaRPr>
            </a:p>
          </p:txBody>
        </p:sp>
      </p:grpSp>
      <p:grpSp>
        <p:nvGrpSpPr>
          <p:cNvPr id="9" name="Group 8">
            <a:extLst>
              <a:ext uri="{FF2B5EF4-FFF2-40B4-BE49-F238E27FC236}">
                <a16:creationId xmlns:a16="http://schemas.microsoft.com/office/drawing/2014/main" id="{5C8F38DD-939B-EF4F-E8AD-3618A8BF1BBB}"/>
              </a:ext>
            </a:extLst>
          </p:cNvPr>
          <p:cNvGrpSpPr/>
          <p:nvPr/>
        </p:nvGrpSpPr>
        <p:grpSpPr>
          <a:xfrm>
            <a:off x="4500095" y="-90095"/>
            <a:ext cx="7691905" cy="4851051"/>
            <a:chOff x="4500095" y="-90095"/>
            <a:chExt cx="7691905" cy="4851051"/>
          </a:xfrm>
        </p:grpSpPr>
        <p:pic>
          <p:nvPicPr>
            <p:cNvPr id="10" name="Picture 9">
              <a:extLst>
                <a:ext uri="{FF2B5EF4-FFF2-40B4-BE49-F238E27FC236}">
                  <a16:creationId xmlns:a16="http://schemas.microsoft.com/office/drawing/2014/main" id="{C265004D-D726-FEBC-F638-50DF2A0AD16A}"/>
                </a:ext>
              </a:extLst>
            </p:cNvPr>
            <p:cNvPicPr>
              <a:picLocks noChangeAspect="1"/>
            </p:cNvPicPr>
            <p:nvPr/>
          </p:nvPicPr>
          <p:blipFill>
            <a:blip r:embed="rId6"/>
            <a:stretch>
              <a:fillRect/>
            </a:stretch>
          </p:blipFill>
          <p:spPr>
            <a:xfrm>
              <a:off x="4500095" y="-90095"/>
              <a:ext cx="7691905" cy="4851051"/>
            </a:xfrm>
            <a:prstGeom prst="rect">
              <a:avLst/>
            </a:prstGeom>
          </p:spPr>
        </p:pic>
        <p:sp>
          <p:nvSpPr>
            <p:cNvPr id="11" name="TextBox 10">
              <a:extLst>
                <a:ext uri="{FF2B5EF4-FFF2-40B4-BE49-F238E27FC236}">
                  <a16:creationId xmlns:a16="http://schemas.microsoft.com/office/drawing/2014/main" id="{BC73E89F-B202-DA85-8D43-6029C8F2AA3E}"/>
                </a:ext>
              </a:extLst>
            </p:cNvPr>
            <p:cNvSpPr txBox="1"/>
            <p:nvPr/>
          </p:nvSpPr>
          <p:spPr>
            <a:xfrm>
              <a:off x="4631377" y="4397642"/>
              <a:ext cx="2019300" cy="246221"/>
            </a:xfrm>
            <a:prstGeom prst="rect">
              <a:avLst/>
            </a:prstGeom>
            <a:noFill/>
          </p:spPr>
          <p:txBody>
            <a:bodyPr wrap="square" lIns="91440" tIns="45720" rIns="91440" bIns="45720" rtlCol="0" anchor="t">
              <a:spAutoFit/>
            </a:bodyPr>
            <a:lstStyle/>
            <a:p>
              <a:pPr>
                <a:defRPr/>
              </a:pPr>
              <a:r>
                <a:rPr kumimoji="0" lang="en-US" sz="1000" b="1" i="0" u="none" strike="noStrike" kern="1200" cap="none" spc="0" normalizeH="0" baseline="0" noProof="0" dirty="0">
                  <a:ln>
                    <a:noFill/>
                  </a:ln>
                  <a:solidFill>
                    <a:srgbClr val="FFFFFF"/>
                  </a:solidFill>
                  <a:effectLst/>
                  <a:uLnTx/>
                  <a:uFillTx/>
                  <a:latin typeface="Calibri Light"/>
                  <a:ea typeface="+mn-ea"/>
                  <a:cs typeface="+mn-cs"/>
                </a:rPr>
                <a:t>Blue Acres </a:t>
              </a:r>
              <a:r>
                <a:rPr lang="en-US" sz="1000" b="1" dirty="0">
                  <a:solidFill>
                    <a:srgbClr val="FFFFFF"/>
                  </a:solidFill>
                  <a:latin typeface="Calibri Light"/>
                </a:rPr>
                <a:t>in Woodbridge Twp</a:t>
              </a:r>
              <a:endParaRPr kumimoji="0" lang="en-US" sz="300" b="1" i="0" u="none" strike="noStrike" kern="1200" cap="none" spc="0" normalizeH="0" baseline="0" noProof="0" dirty="0">
                <a:ln>
                  <a:noFill/>
                </a:ln>
                <a:solidFill>
                  <a:srgbClr val="FFFFFF"/>
                </a:solidFill>
                <a:effectLst/>
                <a:uLnTx/>
                <a:uFillTx/>
                <a:latin typeface="Calibri Light"/>
                <a:ea typeface="+mn-ea"/>
                <a:cs typeface="+mn-cs"/>
              </a:endParaRPr>
            </a:p>
          </p:txBody>
        </p:sp>
      </p:grpSp>
    </p:spTree>
    <p:extLst>
      <p:ext uri="{BB962C8B-B14F-4D97-AF65-F5344CB8AC3E}">
        <p14:creationId xmlns:p14="http://schemas.microsoft.com/office/powerpoint/2010/main" val="2388116368"/>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8BC8868-9CFC-4D3C-038A-3956A31DB979}"/>
              </a:ext>
            </a:extLst>
          </p:cNvPr>
          <p:cNvGrpSpPr/>
          <p:nvPr/>
        </p:nvGrpSpPr>
        <p:grpSpPr>
          <a:xfrm>
            <a:off x="3384330" y="10262"/>
            <a:ext cx="3106625" cy="2959159"/>
            <a:chOff x="3384330" y="10262"/>
            <a:chExt cx="3106625" cy="2959159"/>
          </a:xfrm>
        </p:grpSpPr>
        <p:pic>
          <p:nvPicPr>
            <p:cNvPr id="10" name="Picture 9">
              <a:extLst>
                <a:ext uri="{FF2B5EF4-FFF2-40B4-BE49-F238E27FC236}">
                  <a16:creationId xmlns:a16="http://schemas.microsoft.com/office/drawing/2014/main" id="{6D484A31-0708-D882-6A27-545ECEFC95B8}"/>
                </a:ext>
              </a:extLst>
            </p:cNvPr>
            <p:cNvPicPr>
              <a:picLocks noChangeAspect="1"/>
            </p:cNvPicPr>
            <p:nvPr/>
          </p:nvPicPr>
          <p:blipFill>
            <a:blip r:embed="rId3"/>
            <a:stretch>
              <a:fillRect/>
            </a:stretch>
          </p:blipFill>
          <p:spPr>
            <a:xfrm>
              <a:off x="3384330" y="10262"/>
              <a:ext cx="3106625" cy="2959159"/>
            </a:xfrm>
            <a:prstGeom prst="rect">
              <a:avLst/>
            </a:prstGeom>
          </p:spPr>
        </p:pic>
        <p:sp>
          <p:nvSpPr>
            <p:cNvPr id="9" name="TextBox 3">
              <a:extLst>
                <a:ext uri="{FF2B5EF4-FFF2-40B4-BE49-F238E27FC236}">
                  <a16:creationId xmlns:a16="http://schemas.microsoft.com/office/drawing/2014/main" id="{2D51C788-34BD-A340-3A59-C9CB99CEBC8D}"/>
                </a:ext>
              </a:extLst>
            </p:cNvPr>
            <p:cNvSpPr txBox="1"/>
            <p:nvPr/>
          </p:nvSpPr>
          <p:spPr>
            <a:xfrm>
              <a:off x="3607767" y="2534862"/>
              <a:ext cx="2019300"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solidFill>
                    <a:schemeClr val="bg1"/>
                  </a:solidFill>
                </a:rPr>
                <a:t>Source: Terrabilt.com</a:t>
              </a:r>
              <a:endParaRPr lang="en-US" sz="1000" b="1" dirty="0">
                <a:solidFill>
                  <a:schemeClr val="bg1"/>
                </a:solidFill>
                <a:ea typeface="Calibri Light"/>
                <a:cs typeface="Calibri Light"/>
              </a:endParaRPr>
            </a:p>
          </p:txBody>
        </p:sp>
      </p:grpSp>
      <p:grpSp>
        <p:nvGrpSpPr>
          <p:cNvPr id="7" name="Group 6">
            <a:extLst>
              <a:ext uri="{FF2B5EF4-FFF2-40B4-BE49-F238E27FC236}">
                <a16:creationId xmlns:a16="http://schemas.microsoft.com/office/drawing/2014/main" id="{FA3CFDBF-84A8-51EE-AED8-B9DFD54C8A12}"/>
              </a:ext>
            </a:extLst>
          </p:cNvPr>
          <p:cNvGrpSpPr/>
          <p:nvPr/>
        </p:nvGrpSpPr>
        <p:grpSpPr>
          <a:xfrm>
            <a:off x="2860880" y="2794981"/>
            <a:ext cx="3513075" cy="2432129"/>
            <a:chOff x="2860880" y="2794981"/>
            <a:chExt cx="3513075" cy="2432129"/>
          </a:xfrm>
        </p:grpSpPr>
        <p:pic>
          <p:nvPicPr>
            <p:cNvPr id="5" name="Picture 4">
              <a:extLst>
                <a:ext uri="{FF2B5EF4-FFF2-40B4-BE49-F238E27FC236}">
                  <a16:creationId xmlns:a16="http://schemas.microsoft.com/office/drawing/2014/main" id="{574D4DCB-94EE-2A70-DD93-315D53A3C6A1}"/>
                </a:ext>
              </a:extLst>
            </p:cNvPr>
            <p:cNvPicPr>
              <a:picLocks noChangeAspect="1"/>
            </p:cNvPicPr>
            <p:nvPr/>
          </p:nvPicPr>
          <p:blipFill>
            <a:blip r:embed="rId4"/>
            <a:stretch>
              <a:fillRect/>
            </a:stretch>
          </p:blipFill>
          <p:spPr>
            <a:xfrm>
              <a:off x="2860880" y="2794981"/>
              <a:ext cx="3513075" cy="2432129"/>
            </a:xfrm>
            <a:prstGeom prst="rect">
              <a:avLst/>
            </a:prstGeom>
          </p:spPr>
        </p:pic>
        <p:sp>
          <p:nvSpPr>
            <p:cNvPr id="8" name="TextBox 7">
              <a:extLst>
                <a:ext uri="{FF2B5EF4-FFF2-40B4-BE49-F238E27FC236}">
                  <a16:creationId xmlns:a16="http://schemas.microsoft.com/office/drawing/2014/main" id="{D3852C55-6B17-20EB-2F72-E16EF455B0E9}"/>
                </a:ext>
              </a:extLst>
            </p:cNvPr>
            <p:cNvSpPr txBox="1"/>
            <p:nvPr/>
          </p:nvSpPr>
          <p:spPr>
            <a:xfrm>
              <a:off x="3664740" y="4462406"/>
              <a:ext cx="2019300" cy="246221"/>
            </a:xfrm>
            <a:prstGeom prst="rect">
              <a:avLst/>
            </a:prstGeom>
            <a:noFill/>
          </p:spPr>
          <p:txBody>
            <a:bodyPr wrap="square" rtlCol="0">
              <a:spAutoFit/>
            </a:bodyPr>
            <a:lstStyle/>
            <a:p>
              <a:r>
                <a:rPr lang="en-US" sz="1000" b="1" dirty="0">
                  <a:solidFill>
                    <a:schemeClr val="bg1"/>
                  </a:solidFill>
                </a:rPr>
                <a:t>Source: VackerSign</a:t>
              </a:r>
              <a:endParaRPr lang="en-US" sz="300" b="1" dirty="0">
                <a:solidFill>
                  <a:schemeClr val="bg1"/>
                </a:solidFill>
              </a:endParaRPr>
            </a:p>
          </p:txBody>
        </p:sp>
      </p:grpSp>
      <p:grpSp>
        <p:nvGrpSpPr>
          <p:cNvPr id="11" name="Group 10">
            <a:extLst>
              <a:ext uri="{FF2B5EF4-FFF2-40B4-BE49-F238E27FC236}">
                <a16:creationId xmlns:a16="http://schemas.microsoft.com/office/drawing/2014/main" id="{9053C5D1-A067-B7EE-EC36-E1BA1938F25D}"/>
              </a:ext>
            </a:extLst>
          </p:cNvPr>
          <p:cNvGrpSpPr/>
          <p:nvPr/>
        </p:nvGrpSpPr>
        <p:grpSpPr>
          <a:xfrm>
            <a:off x="5765801" y="-17534"/>
            <a:ext cx="6437242" cy="4855976"/>
            <a:chOff x="5843105" y="4552"/>
            <a:chExt cx="6348895" cy="4811804"/>
          </a:xfrm>
        </p:grpSpPr>
        <p:pic>
          <p:nvPicPr>
            <p:cNvPr id="14" name="Picture 13" descr="A picture containing text, grass, tree, outdoor&#10;&#10;AI-generated content may be incorrect.">
              <a:extLst>
                <a:ext uri="{FF2B5EF4-FFF2-40B4-BE49-F238E27FC236}">
                  <a16:creationId xmlns:a16="http://schemas.microsoft.com/office/drawing/2014/main" id="{630FC316-69DB-97F0-570D-2664A59E8617}"/>
                </a:ext>
              </a:extLst>
            </p:cNvPr>
            <p:cNvPicPr>
              <a:picLocks noChangeAspect="1"/>
            </p:cNvPicPr>
            <p:nvPr/>
          </p:nvPicPr>
          <p:blipFill>
            <a:blip r:embed="rId5"/>
            <a:stretch>
              <a:fillRect/>
            </a:stretch>
          </p:blipFill>
          <p:spPr>
            <a:xfrm>
              <a:off x="5843105" y="4552"/>
              <a:ext cx="6348895" cy="4811804"/>
            </a:xfrm>
            <a:prstGeom prst="rect">
              <a:avLst/>
            </a:prstGeom>
          </p:spPr>
        </p:pic>
        <p:sp>
          <p:nvSpPr>
            <p:cNvPr id="17" name="TextBox 16">
              <a:extLst>
                <a:ext uri="{FF2B5EF4-FFF2-40B4-BE49-F238E27FC236}">
                  <a16:creationId xmlns:a16="http://schemas.microsoft.com/office/drawing/2014/main" id="{D4AEDCDD-2D0E-ECE7-9594-C0FA55056FD9}"/>
                </a:ext>
              </a:extLst>
            </p:cNvPr>
            <p:cNvSpPr txBox="1"/>
            <p:nvPr/>
          </p:nvSpPr>
          <p:spPr>
            <a:xfrm>
              <a:off x="5843105" y="4410856"/>
              <a:ext cx="2166257" cy="246221"/>
            </a:xfrm>
            <a:prstGeom prst="rect">
              <a:avLst/>
            </a:prstGeom>
            <a:noFill/>
          </p:spPr>
          <p:txBody>
            <a:bodyPr wrap="square" rtlCol="0">
              <a:spAutoFit/>
            </a:bodyPr>
            <a:lstStyle/>
            <a:p>
              <a:r>
                <a:rPr lang="en-US" sz="1000" b="1" dirty="0">
                  <a:solidFill>
                    <a:schemeClr val="bg1"/>
                  </a:solidFill>
                </a:rPr>
                <a:t>NJDEP Community Arts Grant Program</a:t>
              </a:r>
              <a:endParaRPr lang="en-US" sz="300" b="1" dirty="0">
                <a:solidFill>
                  <a:schemeClr val="bg1"/>
                </a:solidFill>
              </a:endParaRPr>
            </a:p>
          </p:txBody>
        </p:sp>
      </p:grpSp>
      <p:grpSp>
        <p:nvGrpSpPr>
          <p:cNvPr id="6" name="Group 5">
            <a:extLst>
              <a:ext uri="{FF2B5EF4-FFF2-40B4-BE49-F238E27FC236}">
                <a16:creationId xmlns:a16="http://schemas.microsoft.com/office/drawing/2014/main" id="{7E186D5C-8507-8A99-D9AD-56178FDC6AEB}"/>
              </a:ext>
            </a:extLst>
          </p:cNvPr>
          <p:cNvGrpSpPr/>
          <p:nvPr/>
        </p:nvGrpSpPr>
        <p:grpSpPr>
          <a:xfrm>
            <a:off x="-6304" y="2563"/>
            <a:ext cx="3683151" cy="4840335"/>
            <a:chOff x="-6304" y="2563"/>
            <a:chExt cx="3683151" cy="4840335"/>
          </a:xfrm>
        </p:grpSpPr>
        <p:pic>
          <p:nvPicPr>
            <p:cNvPr id="2" name="Picture 1">
              <a:extLst>
                <a:ext uri="{FF2B5EF4-FFF2-40B4-BE49-F238E27FC236}">
                  <a16:creationId xmlns:a16="http://schemas.microsoft.com/office/drawing/2014/main" id="{F31D0CF8-74A9-E12E-3AC9-20E502923E82}"/>
                </a:ext>
              </a:extLst>
            </p:cNvPr>
            <p:cNvPicPr>
              <a:picLocks noChangeAspect="1"/>
            </p:cNvPicPr>
            <p:nvPr/>
          </p:nvPicPr>
          <p:blipFill>
            <a:blip r:embed="rId6"/>
            <a:stretch>
              <a:fillRect/>
            </a:stretch>
          </p:blipFill>
          <p:spPr>
            <a:xfrm>
              <a:off x="-6304" y="2563"/>
              <a:ext cx="3683151" cy="4840335"/>
            </a:xfrm>
            <a:prstGeom prst="rect">
              <a:avLst/>
            </a:prstGeom>
          </p:spPr>
        </p:pic>
        <p:sp>
          <p:nvSpPr>
            <p:cNvPr id="4" name="TextBox 3">
              <a:extLst>
                <a:ext uri="{FF2B5EF4-FFF2-40B4-BE49-F238E27FC236}">
                  <a16:creationId xmlns:a16="http://schemas.microsoft.com/office/drawing/2014/main" id="{2D51C788-34BD-A340-3A59-C9CB99CEBC8D}"/>
                </a:ext>
              </a:extLst>
            </p:cNvPr>
            <p:cNvSpPr txBox="1"/>
            <p:nvPr/>
          </p:nvSpPr>
          <p:spPr>
            <a:xfrm>
              <a:off x="126215" y="4410857"/>
              <a:ext cx="2019300" cy="246221"/>
            </a:xfrm>
            <a:prstGeom prst="rect">
              <a:avLst/>
            </a:prstGeom>
            <a:noFill/>
          </p:spPr>
          <p:txBody>
            <a:bodyPr wrap="square" rtlCol="0">
              <a:spAutoFit/>
            </a:bodyPr>
            <a:lstStyle/>
            <a:p>
              <a:r>
                <a:rPr lang="en-US" sz="1000" b="1" dirty="0">
                  <a:solidFill>
                    <a:schemeClr val="bg1"/>
                  </a:solidFill>
                </a:rPr>
                <a:t>Photo by Elyse Zavar</a:t>
              </a:r>
              <a:endParaRPr lang="en-US" sz="300" b="1" dirty="0">
                <a:solidFill>
                  <a:schemeClr val="bg1"/>
                </a:solidFill>
              </a:endParaRPr>
            </a:p>
          </p:txBody>
        </p:sp>
      </p:grpSp>
      <p:sp>
        <p:nvSpPr>
          <p:cNvPr id="16" name="Rectangle 15">
            <a:extLst>
              <a:ext uri="{FF2B5EF4-FFF2-40B4-BE49-F238E27FC236}">
                <a16:creationId xmlns:a16="http://schemas.microsoft.com/office/drawing/2014/main" id="{2E468C49-94AC-C833-3A09-F84C5555ACFF}"/>
              </a:ext>
            </a:extLst>
          </p:cNvPr>
          <p:cNvSpPr/>
          <p:nvPr/>
        </p:nvSpPr>
        <p:spPr>
          <a:xfrm>
            <a:off x="0" y="4673332"/>
            <a:ext cx="12208329" cy="964533"/>
          </a:xfrm>
          <a:prstGeom prst="rect">
            <a:avLst/>
          </a:prstGeom>
          <a:solidFill>
            <a:srgbClr val="4DACC9"/>
          </a:solidFill>
          <a:ln>
            <a:solidFill>
              <a:srgbClr val="4DAC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CA921447-A110-1963-0EA7-21E044F22B77}"/>
              </a:ext>
            </a:extLst>
          </p:cNvPr>
          <p:cNvSpPr>
            <a:spLocks noGrp="1"/>
          </p:cNvSpPr>
          <p:nvPr>
            <p:ph type="title"/>
          </p:nvPr>
        </p:nvSpPr>
        <p:spPr>
          <a:xfrm>
            <a:off x="523449" y="5155598"/>
            <a:ext cx="11161430" cy="823070"/>
          </a:xfrm>
        </p:spPr>
        <p:txBody>
          <a:bodyPr>
            <a:normAutofit/>
          </a:bodyPr>
          <a:lstStyle/>
          <a:p>
            <a:r>
              <a:rPr lang="en-US" dirty="0">
                <a:cs typeface="Gill Sans"/>
              </a:rPr>
              <a:t>Consider: Education/Memorializing</a:t>
            </a:r>
            <a:endParaRPr lang="en-US" dirty="0"/>
          </a:p>
        </p:txBody>
      </p:sp>
    </p:spTree>
    <p:extLst>
      <p:ext uri="{BB962C8B-B14F-4D97-AF65-F5344CB8AC3E}">
        <p14:creationId xmlns:p14="http://schemas.microsoft.com/office/powerpoint/2010/main" val="2077936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B7897-2D84-C95D-FAA2-9EDAD63ED4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4F2BC52-4C25-B03D-A0AA-C59A2A5DBBB5}"/>
              </a:ext>
            </a:extLst>
          </p:cNvPr>
          <p:cNvSpPr>
            <a:spLocks noGrp="1"/>
          </p:cNvSpPr>
          <p:nvPr>
            <p:ph type="title"/>
          </p:nvPr>
        </p:nvSpPr>
        <p:spPr>
          <a:xfrm>
            <a:off x="1140178" y="966795"/>
            <a:ext cx="4385841" cy="1325563"/>
          </a:xfrm>
        </p:spPr>
        <p:txBody>
          <a:bodyPr anchor="b">
            <a:normAutofit/>
          </a:bodyPr>
          <a:lstStyle/>
          <a:p>
            <a:r>
              <a:rPr lang="en-US" sz="3700" dirty="0">
                <a:solidFill>
                  <a:schemeClr val="tx1">
                    <a:lumMod val="75000"/>
                  </a:schemeClr>
                </a:solidFill>
              </a:rPr>
              <a:t>Clearly Communicate Expectations</a:t>
            </a:r>
          </a:p>
        </p:txBody>
      </p:sp>
      <p:pic>
        <p:nvPicPr>
          <p:cNvPr id="2050" name="Picture 2" descr="Gallery: Heavy rains inundate roads, playground at Camden County park ...">
            <a:extLst>
              <a:ext uri="{FF2B5EF4-FFF2-40B4-BE49-F238E27FC236}">
                <a16:creationId xmlns:a16="http://schemas.microsoft.com/office/drawing/2014/main" id="{ADB143B6-0198-A52F-52BD-E42230FA8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964" r="6562" b="3"/>
          <a:stretch>
            <a:fillRect/>
          </a:stretch>
        </p:blipFill>
        <p:spPr bwMode="auto">
          <a:xfrm>
            <a:off x="1177189" y="2546836"/>
            <a:ext cx="4385841" cy="3357563"/>
          </a:xfrm>
          <a:prstGeom prst="rect">
            <a:avLst/>
          </a:prstGeom>
          <a:solidFill>
            <a:srgbClr val="FFFFFF"/>
          </a:solidFill>
        </p:spPr>
      </p:pic>
      <p:sp>
        <p:nvSpPr>
          <p:cNvPr id="8" name="Text Placeholder 7">
            <a:extLst>
              <a:ext uri="{FF2B5EF4-FFF2-40B4-BE49-F238E27FC236}">
                <a16:creationId xmlns:a16="http://schemas.microsoft.com/office/drawing/2014/main" id="{AD1F5E2E-AD32-B18E-8C40-29C51CAF7C8F}"/>
              </a:ext>
            </a:extLst>
          </p:cNvPr>
          <p:cNvSpPr>
            <a:spLocks noGrp="1"/>
          </p:cNvSpPr>
          <p:nvPr>
            <p:ph type="body" sz="quarter" idx="11"/>
          </p:nvPr>
        </p:nvSpPr>
        <p:spPr>
          <a:xfrm>
            <a:off x="6182016" y="1598619"/>
            <a:ext cx="4869806" cy="1896435"/>
          </a:xfrm>
        </p:spPr>
        <p:txBody>
          <a:bodyPr vert="horz" lIns="0" tIns="72000" rIns="91440" bIns="45720" rtlCol="0">
            <a:noAutofit/>
          </a:bodyPr>
          <a:lstStyle/>
          <a:p>
            <a:pPr>
              <a:lnSpc>
                <a:spcPct val="90000"/>
              </a:lnSpc>
            </a:pPr>
            <a:r>
              <a:rPr lang="en-US" dirty="0">
                <a:solidFill>
                  <a:schemeClr val="tx1">
                    <a:lumMod val="75000"/>
                  </a:schemeClr>
                </a:solidFill>
              </a:rPr>
              <a:t>Emphasize that local feedback informs a spectrum of possible outcomes that will influence the final restoration design.</a:t>
            </a:r>
          </a:p>
          <a:p>
            <a:pPr>
              <a:lnSpc>
                <a:spcPct val="90000"/>
              </a:lnSpc>
            </a:pPr>
            <a:endParaRPr lang="en-US" dirty="0">
              <a:solidFill>
                <a:schemeClr val="tx1">
                  <a:lumMod val="75000"/>
                </a:schemeClr>
              </a:solidFill>
            </a:endParaRPr>
          </a:p>
          <a:p>
            <a:pPr>
              <a:lnSpc>
                <a:spcPct val="90000"/>
              </a:lnSpc>
            </a:pPr>
            <a:r>
              <a:rPr lang="en-US" dirty="0">
                <a:solidFill>
                  <a:schemeClr val="tx1">
                    <a:lumMod val="75000"/>
                  </a:schemeClr>
                </a:solidFill>
              </a:rPr>
              <a:t>The final restoration design must be agreed upon by project partners, and it may be adjusted based upon available funding.</a:t>
            </a:r>
          </a:p>
        </p:txBody>
      </p:sp>
      <p:sp>
        <p:nvSpPr>
          <p:cNvPr id="7" name="Text Placeholder 6">
            <a:extLst>
              <a:ext uri="{FF2B5EF4-FFF2-40B4-BE49-F238E27FC236}">
                <a16:creationId xmlns:a16="http://schemas.microsoft.com/office/drawing/2014/main" id="{F0FD7F0E-A1A5-5549-1CE2-FBCD9B1A3967}"/>
              </a:ext>
            </a:extLst>
          </p:cNvPr>
          <p:cNvSpPr>
            <a:spLocks noGrp="1"/>
          </p:cNvSpPr>
          <p:nvPr>
            <p:ph type="body" sz="quarter" idx="13"/>
          </p:nvPr>
        </p:nvSpPr>
        <p:spPr>
          <a:xfrm>
            <a:off x="6182016" y="4105275"/>
            <a:ext cx="5050783" cy="1246449"/>
          </a:xfrm>
        </p:spPr>
        <p:txBody>
          <a:bodyPr vert="horz" lIns="0" tIns="72000" rIns="91440" bIns="45720" rtlCol="0">
            <a:normAutofit/>
          </a:bodyPr>
          <a:lstStyle/>
          <a:p>
            <a:r>
              <a:rPr lang="en-US" dirty="0">
                <a:solidFill>
                  <a:schemeClr val="tx1">
                    <a:lumMod val="75000"/>
                  </a:schemeClr>
                </a:solidFill>
              </a:rPr>
              <a:t>Underscore that there is uncertainty involved in this process due to the nature of a </a:t>
            </a:r>
            <a:r>
              <a:rPr lang="en-US" u="sng" dirty="0">
                <a:solidFill>
                  <a:schemeClr val="tx1">
                    <a:lumMod val="75000"/>
                  </a:schemeClr>
                </a:solidFill>
              </a:rPr>
              <a:t>voluntary</a:t>
            </a:r>
            <a:r>
              <a:rPr lang="en-US" dirty="0">
                <a:solidFill>
                  <a:schemeClr val="tx1">
                    <a:lumMod val="75000"/>
                  </a:schemeClr>
                </a:solidFill>
              </a:rPr>
              <a:t> buyout program.</a:t>
            </a:r>
          </a:p>
        </p:txBody>
      </p:sp>
    </p:spTree>
    <p:extLst>
      <p:ext uri="{BB962C8B-B14F-4D97-AF65-F5344CB8AC3E}">
        <p14:creationId xmlns:p14="http://schemas.microsoft.com/office/powerpoint/2010/main" val="3704866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6175377" y="3340683"/>
            <a:ext cx="2492788" cy="617981"/>
          </a:xfrm>
        </p:spPr>
        <p:txBody>
          <a:bodyPr/>
          <a:lstStyle/>
          <a:p>
            <a:r>
              <a:rPr lang="en-US" dirty="0">
                <a:latin typeface="Calibri"/>
                <a:cs typeface="Calibri"/>
              </a:rPr>
              <a:t>609-940-4140</a:t>
            </a:r>
            <a:endParaRPr lang="en-US" dirty="0"/>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a:xfrm>
            <a:off x="6175376" y="1238245"/>
            <a:ext cx="4824057" cy="731694"/>
          </a:xfrm>
        </p:spPr>
        <p:txBody>
          <a:bodyPr/>
          <a:lstStyle/>
          <a:p>
            <a:r>
              <a:rPr lang="en-US" dirty="0"/>
              <a:t>BlueAcres@dep.nj.gov</a:t>
            </a:r>
          </a:p>
        </p:txBody>
      </p:sp>
      <p:sp>
        <p:nvSpPr>
          <p:cNvPr id="21" name="Text Placeholder 20">
            <a:extLst>
              <a:ext uri="{FF2B5EF4-FFF2-40B4-BE49-F238E27FC236}">
                <a16:creationId xmlns:a16="http://schemas.microsoft.com/office/drawing/2014/main" id="{E4D7EF6E-37B1-4694-B769-3DDEC29D8381}"/>
              </a:ext>
            </a:extLst>
          </p:cNvPr>
          <p:cNvSpPr>
            <a:spLocks noGrp="1"/>
          </p:cNvSpPr>
          <p:nvPr>
            <p:ph type="body" sz="quarter" idx="19"/>
          </p:nvPr>
        </p:nvSpPr>
        <p:spPr>
          <a:xfrm>
            <a:off x="4568181" y="5285309"/>
            <a:ext cx="2702631" cy="327079"/>
          </a:xfrm>
        </p:spPr>
        <p:txBody>
          <a:bodyPr/>
          <a:lstStyle/>
          <a:p>
            <a:pPr algn="ctr">
              <a:lnSpc>
                <a:spcPct val="50000"/>
              </a:lnSpc>
            </a:pPr>
            <a:r>
              <a:rPr lang="en-US" sz="2000" b="1" dirty="0">
                <a:latin typeface="Calibri"/>
                <a:cs typeface="Calibri"/>
              </a:rPr>
              <a:t>Like &amp; follow us</a:t>
            </a:r>
            <a:r>
              <a:rPr lang="en-US" sz="2800" b="1" dirty="0">
                <a:latin typeface="Calibri"/>
                <a:cs typeface="Calibri"/>
              </a:rPr>
              <a:t>!</a:t>
            </a:r>
          </a:p>
        </p:txBody>
      </p:sp>
      <p:sp>
        <p:nvSpPr>
          <p:cNvPr id="22" name="Text Placeholder 21">
            <a:extLst>
              <a:ext uri="{FF2B5EF4-FFF2-40B4-BE49-F238E27FC236}">
                <a16:creationId xmlns:a16="http://schemas.microsoft.com/office/drawing/2014/main" id="{ABF89FBA-20AC-4FD7-833B-ADA0EEFFCADC}"/>
              </a:ext>
            </a:extLst>
          </p:cNvPr>
          <p:cNvSpPr>
            <a:spLocks noGrp="1"/>
          </p:cNvSpPr>
          <p:nvPr>
            <p:ph type="body" sz="quarter" idx="20"/>
          </p:nvPr>
        </p:nvSpPr>
        <p:spPr>
          <a:xfrm>
            <a:off x="6175377" y="2289464"/>
            <a:ext cx="4303101" cy="731694"/>
          </a:xfrm>
        </p:spPr>
        <p:txBody>
          <a:bodyPr/>
          <a:lstStyle/>
          <a:p>
            <a:r>
              <a:rPr lang="en-US" b="1" dirty="0">
                <a:latin typeface="Calibri"/>
                <a:cs typeface="Calibri"/>
              </a:rPr>
              <a:t>dep.nj.gov/blueacres</a:t>
            </a:r>
          </a:p>
        </p:txBody>
      </p:sp>
      <p:sp>
        <p:nvSpPr>
          <p:cNvPr id="8" name="Text Placeholder 7">
            <a:extLst>
              <a:ext uri="{FF2B5EF4-FFF2-40B4-BE49-F238E27FC236}">
                <a16:creationId xmlns:a16="http://schemas.microsoft.com/office/drawing/2014/main" id="{D9C2EAA8-D3C6-403B-B439-F95C60D0B3B9}"/>
              </a:ext>
            </a:extLst>
          </p:cNvPr>
          <p:cNvSpPr>
            <a:spLocks noGrp="1"/>
          </p:cNvSpPr>
          <p:nvPr>
            <p:ph type="body" sz="quarter" idx="11"/>
          </p:nvPr>
        </p:nvSpPr>
        <p:spPr>
          <a:xfrm>
            <a:off x="338907" y="3053749"/>
            <a:ext cx="3548931" cy="1707673"/>
          </a:xfrm>
        </p:spPr>
        <p:txBody>
          <a:bodyPr vert="horz" lIns="0" tIns="45720" rIns="91440" bIns="45720" rtlCol="0" anchor="t">
            <a:noAutofit/>
          </a:bodyPr>
          <a:lstStyle/>
          <a:p>
            <a:r>
              <a:rPr lang="en-US" dirty="0">
                <a:cs typeface="Arial"/>
              </a:rPr>
              <a:t>Office of Climate Resilience</a:t>
            </a:r>
          </a:p>
          <a:p>
            <a:r>
              <a:rPr lang="en-US" dirty="0">
                <a:cs typeface="Arial"/>
              </a:rPr>
              <a:t>NJ Department of Environmental Protection</a:t>
            </a:r>
            <a:endParaRPr lang="en-US" dirty="0"/>
          </a:p>
        </p:txBody>
      </p:sp>
      <p:pic>
        <p:nvPicPr>
          <p:cNvPr id="16" name="Graphic 15" descr="Email with solid fill">
            <a:extLst>
              <a:ext uri="{FF2B5EF4-FFF2-40B4-BE49-F238E27FC236}">
                <a16:creationId xmlns:a16="http://schemas.microsoft.com/office/drawing/2014/main" id="{344880D5-292C-F945-A522-BEF6073C7F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87640" y="1186735"/>
            <a:ext cx="731694" cy="731694"/>
          </a:xfrm>
          <a:prstGeom prst="rect">
            <a:avLst/>
          </a:prstGeom>
        </p:spPr>
      </p:pic>
      <p:pic>
        <p:nvPicPr>
          <p:cNvPr id="3" name="Graphic 2" descr="Internet with solid fill">
            <a:extLst>
              <a:ext uri="{FF2B5EF4-FFF2-40B4-BE49-F238E27FC236}">
                <a16:creationId xmlns:a16="http://schemas.microsoft.com/office/drawing/2014/main" id="{5F1572C0-DAA8-4EBE-BD1D-622C138F3F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96287" y="2182492"/>
            <a:ext cx="914400" cy="914400"/>
          </a:xfrm>
          <a:prstGeom prst="rect">
            <a:avLst/>
          </a:prstGeom>
        </p:spPr>
      </p:pic>
      <p:pic>
        <p:nvPicPr>
          <p:cNvPr id="6" name="Graphic 5" descr="Speaker phone with solid fill">
            <a:extLst>
              <a:ext uri="{FF2B5EF4-FFF2-40B4-BE49-F238E27FC236}">
                <a16:creationId xmlns:a16="http://schemas.microsoft.com/office/drawing/2014/main" id="{A94CC6E4-E09C-40E5-8503-B8F85D0F3E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81563" y="3136073"/>
            <a:ext cx="914400" cy="914400"/>
          </a:xfrm>
          <a:prstGeom prst="rect">
            <a:avLst/>
          </a:prstGeom>
        </p:spPr>
      </p:pic>
      <p:sp>
        <p:nvSpPr>
          <p:cNvPr id="29" name="Text Placeholder 6">
            <a:extLst>
              <a:ext uri="{FF2B5EF4-FFF2-40B4-BE49-F238E27FC236}">
                <a16:creationId xmlns:a16="http://schemas.microsoft.com/office/drawing/2014/main" id="{639AAD63-26D3-4BD3-B944-4CB577A06DD7}"/>
              </a:ext>
            </a:extLst>
          </p:cNvPr>
          <p:cNvSpPr txBox="1">
            <a:spLocks/>
          </p:cNvSpPr>
          <p:nvPr/>
        </p:nvSpPr>
        <p:spPr>
          <a:xfrm>
            <a:off x="6869409" y="5880082"/>
            <a:ext cx="2492788" cy="61798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600" b="1"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@newjerseydep</a:t>
            </a:r>
          </a:p>
        </p:txBody>
      </p:sp>
      <p:pic>
        <p:nvPicPr>
          <p:cNvPr id="36" name="Picture 35" descr="Logo&#10;&#10;Description automatically generated">
            <a:hlinkClick r:id="rId8"/>
            <a:extLst>
              <a:ext uri="{FF2B5EF4-FFF2-40B4-BE49-F238E27FC236}">
                <a16:creationId xmlns:a16="http://schemas.microsoft.com/office/drawing/2014/main" id="{04FCDB8D-08D0-4FAA-AA33-4963DFDBFA53}"/>
              </a:ext>
            </a:extLst>
          </p:cNvPr>
          <p:cNvPicPr>
            <a:picLocks noChangeAspect="1"/>
          </p:cNvPicPr>
          <p:nvPr/>
        </p:nvPicPr>
        <p:blipFill rotWithShape="1">
          <a:blip r:embed="rId9"/>
          <a:srcRect r="77873"/>
          <a:stretch/>
        </p:blipFill>
        <p:spPr>
          <a:xfrm>
            <a:off x="4982938" y="5945544"/>
            <a:ext cx="409981" cy="426397"/>
          </a:xfrm>
          <a:prstGeom prst="rect">
            <a:avLst/>
          </a:prstGeom>
        </p:spPr>
      </p:pic>
      <p:pic>
        <p:nvPicPr>
          <p:cNvPr id="38" name="Picture 37" descr="Logo&#10;&#10;Description automatically generated">
            <a:hlinkClick r:id="rId10"/>
            <a:extLst>
              <a:ext uri="{FF2B5EF4-FFF2-40B4-BE49-F238E27FC236}">
                <a16:creationId xmlns:a16="http://schemas.microsoft.com/office/drawing/2014/main" id="{161E378B-AB13-46DB-B447-78F56831CCE4}"/>
              </a:ext>
            </a:extLst>
          </p:cNvPr>
          <p:cNvPicPr>
            <a:picLocks noChangeAspect="1"/>
          </p:cNvPicPr>
          <p:nvPr/>
        </p:nvPicPr>
        <p:blipFill rotWithShape="1">
          <a:blip r:embed="rId9"/>
          <a:srcRect l="25379" t="-15253" r="51200"/>
          <a:stretch/>
        </p:blipFill>
        <p:spPr>
          <a:xfrm>
            <a:off x="5451642" y="5880510"/>
            <a:ext cx="433971" cy="491431"/>
          </a:xfrm>
          <a:prstGeom prst="rect">
            <a:avLst/>
          </a:prstGeom>
        </p:spPr>
      </p:pic>
      <p:pic>
        <p:nvPicPr>
          <p:cNvPr id="39" name="Picture 38" descr="Logo&#10;&#10;Description automatically generated">
            <a:hlinkClick r:id="rId11"/>
            <a:extLst>
              <a:ext uri="{FF2B5EF4-FFF2-40B4-BE49-F238E27FC236}">
                <a16:creationId xmlns:a16="http://schemas.microsoft.com/office/drawing/2014/main" id="{C6D5DB36-3CB6-4DF1-8618-426ADDC59266}"/>
              </a:ext>
            </a:extLst>
          </p:cNvPr>
          <p:cNvPicPr>
            <a:picLocks noChangeAspect="1"/>
          </p:cNvPicPr>
          <p:nvPr/>
        </p:nvPicPr>
        <p:blipFill rotWithShape="1">
          <a:blip r:embed="rId9"/>
          <a:srcRect l="51155" r="25424"/>
          <a:stretch/>
        </p:blipFill>
        <p:spPr>
          <a:xfrm>
            <a:off x="9471742" y="5981419"/>
            <a:ext cx="433971" cy="426397"/>
          </a:xfrm>
          <a:prstGeom prst="rect">
            <a:avLst/>
          </a:prstGeom>
        </p:spPr>
      </p:pic>
      <p:pic>
        <p:nvPicPr>
          <p:cNvPr id="40" name="Picture 39" descr="Logo&#10;&#10;Description automatically generated">
            <a:hlinkClick r:id="rId12"/>
            <a:extLst>
              <a:ext uri="{FF2B5EF4-FFF2-40B4-BE49-F238E27FC236}">
                <a16:creationId xmlns:a16="http://schemas.microsoft.com/office/drawing/2014/main" id="{DB6E869E-ECF8-453C-8EDD-A15C016A3010}"/>
              </a:ext>
            </a:extLst>
          </p:cNvPr>
          <p:cNvPicPr>
            <a:picLocks noChangeAspect="1"/>
          </p:cNvPicPr>
          <p:nvPr/>
        </p:nvPicPr>
        <p:blipFill rotWithShape="1">
          <a:blip r:embed="rId9"/>
          <a:srcRect l="74652"/>
          <a:stretch/>
        </p:blipFill>
        <p:spPr>
          <a:xfrm>
            <a:off x="5902391" y="5956368"/>
            <a:ext cx="469681" cy="426396"/>
          </a:xfrm>
          <a:prstGeom prst="rect">
            <a:avLst/>
          </a:prstGeom>
        </p:spPr>
      </p:pic>
      <p:sp>
        <p:nvSpPr>
          <p:cNvPr id="41" name="Text Placeholder 6">
            <a:extLst>
              <a:ext uri="{FF2B5EF4-FFF2-40B4-BE49-F238E27FC236}">
                <a16:creationId xmlns:a16="http://schemas.microsoft.com/office/drawing/2014/main" id="{F87744B7-BC16-42B8-8588-7F257369375B}"/>
              </a:ext>
            </a:extLst>
          </p:cNvPr>
          <p:cNvSpPr txBox="1">
            <a:spLocks/>
          </p:cNvSpPr>
          <p:nvPr/>
        </p:nvSpPr>
        <p:spPr>
          <a:xfrm>
            <a:off x="9905713" y="5881127"/>
            <a:ext cx="1250003" cy="61798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600" b="1"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@nj.dep</a:t>
            </a:r>
          </a:p>
        </p:txBody>
      </p:sp>
      <p:pic>
        <p:nvPicPr>
          <p:cNvPr id="42" name="Picture 41" descr="Logo&#10;&#10;Description automatically generated">
            <a:hlinkClick r:id="rId13"/>
            <a:extLst>
              <a:ext uri="{FF2B5EF4-FFF2-40B4-BE49-F238E27FC236}">
                <a16:creationId xmlns:a16="http://schemas.microsoft.com/office/drawing/2014/main" id="{5BDD48AD-21FA-4253-8286-D9D17A7D299B}"/>
              </a:ext>
            </a:extLst>
          </p:cNvPr>
          <p:cNvPicPr>
            <a:picLocks noChangeAspect="1"/>
          </p:cNvPicPr>
          <p:nvPr/>
        </p:nvPicPr>
        <p:blipFill>
          <a:blip r:embed="rId14"/>
          <a:stretch>
            <a:fillRect/>
          </a:stretch>
        </p:blipFill>
        <p:spPr>
          <a:xfrm>
            <a:off x="6332509" y="5947978"/>
            <a:ext cx="536265" cy="426396"/>
          </a:xfrm>
          <a:prstGeom prst="rect">
            <a:avLst/>
          </a:prstGeom>
        </p:spPr>
      </p:pic>
      <p:cxnSp>
        <p:nvCxnSpPr>
          <p:cNvPr id="44" name="Straight Connector 43">
            <a:extLst>
              <a:ext uri="{FF2B5EF4-FFF2-40B4-BE49-F238E27FC236}">
                <a16:creationId xmlns:a16="http://schemas.microsoft.com/office/drawing/2014/main" id="{FDA56756-9B13-4644-80B1-FDD40B768ADA}"/>
              </a:ext>
            </a:extLst>
          </p:cNvPr>
          <p:cNvCxnSpPr/>
          <p:nvPr/>
        </p:nvCxnSpPr>
        <p:spPr>
          <a:xfrm>
            <a:off x="4186106" y="4874802"/>
            <a:ext cx="8005894"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descr="A logo of a city&#10;&#10;Description automatically generated">
            <a:extLst>
              <a:ext uri="{FF2B5EF4-FFF2-40B4-BE49-F238E27FC236}">
                <a16:creationId xmlns:a16="http://schemas.microsoft.com/office/drawing/2014/main" id="{3B3D4A07-524D-3A6F-58EE-1AA19E64812C}"/>
              </a:ext>
            </a:extLst>
          </p:cNvPr>
          <p:cNvPicPr>
            <a:picLocks noChangeAspect="1"/>
          </p:cNvPicPr>
          <p:nvPr/>
        </p:nvPicPr>
        <p:blipFill>
          <a:blip r:embed="rId15"/>
          <a:stretch>
            <a:fillRect/>
          </a:stretch>
        </p:blipFill>
        <p:spPr>
          <a:xfrm>
            <a:off x="1110753" y="978408"/>
            <a:ext cx="1762101" cy="1707673"/>
          </a:xfrm>
          <a:prstGeom prst="rect">
            <a:avLst/>
          </a:prstGeom>
        </p:spPr>
      </p:pic>
    </p:spTree>
    <p:extLst>
      <p:ext uri="{BB962C8B-B14F-4D97-AF65-F5344CB8AC3E}">
        <p14:creationId xmlns:p14="http://schemas.microsoft.com/office/powerpoint/2010/main" val="2032607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1"/>
          </p:nvPr>
        </p:nvSpPr>
        <p:spPr>
          <a:xfrm>
            <a:off x="338328" y="3429000"/>
            <a:ext cx="5348097" cy="2938538"/>
          </a:xfrm>
          <a:solidFill>
            <a:srgbClr val="244F71"/>
          </a:solidFill>
        </p:spPr>
        <p:txBody>
          <a:bodyPr vert="horz" lIns="91440" tIns="45720" rIns="91440" bIns="45720" rtlCol="0" anchor="t">
            <a:normAutofit/>
          </a:bodyPr>
          <a:lstStyle/>
          <a:p>
            <a:pPr marL="114300">
              <a:lnSpc>
                <a:spcPct val="90000"/>
              </a:lnSpc>
            </a:pPr>
            <a:r>
              <a:rPr lang="en-US" sz="2800" b="0" dirty="0">
                <a:cs typeface="+mn-cs"/>
              </a:rPr>
              <a:t>Core missions:</a:t>
            </a:r>
            <a:br>
              <a:rPr lang="en-US" sz="2800" b="0" dirty="0">
                <a:cs typeface="+mn-cs"/>
              </a:rPr>
            </a:br>
            <a:r>
              <a:rPr lang="en-US" sz="1800" u="sng" dirty="0">
                <a:cs typeface="+mn-cs"/>
              </a:rPr>
              <a:t>Disaster recovery:</a:t>
            </a:r>
            <a:r>
              <a:rPr lang="en-US" sz="1800" i="1" dirty="0">
                <a:cs typeface="+mn-cs"/>
              </a:rPr>
              <a:t> </a:t>
            </a:r>
            <a:r>
              <a:rPr lang="en-US" sz="1800" b="0" dirty="0">
                <a:cs typeface="+mn-cs"/>
              </a:rPr>
              <a:t>Blue Acres helps New Jersey residents whose homes have been damaged in flooding events. </a:t>
            </a:r>
          </a:p>
          <a:p>
            <a:pPr marL="114300">
              <a:lnSpc>
                <a:spcPct val="90000"/>
              </a:lnSpc>
            </a:pPr>
            <a:r>
              <a:rPr lang="en-US" sz="1800" u="sng" dirty="0">
                <a:cs typeface="+mn-cs"/>
              </a:rPr>
              <a:t>Disaster Preparedness:</a:t>
            </a:r>
            <a:r>
              <a:rPr lang="en-US" sz="1800" dirty="0">
                <a:cs typeface="+mn-cs"/>
              </a:rPr>
              <a:t> </a:t>
            </a:r>
            <a:r>
              <a:rPr lang="en-US" sz="1800" b="0" dirty="0">
                <a:cs typeface="+mn-cs"/>
              </a:rPr>
              <a:t>Blue Acres implements buyouts that increase community resilience by acquiring lands that are flood-prone or may buffer other lands at risk due to sea-level rise, storms, or storm-related flooding.</a:t>
            </a:r>
          </a:p>
        </p:txBody>
      </p:sp>
      <p:pic>
        <p:nvPicPr>
          <p:cNvPr id="7" name="Picture Placeholder 6"/>
          <p:cNvPicPr>
            <a:picLocks noGrp="1" noChangeAspect="1"/>
          </p:cNvPicPr>
          <p:nvPr>
            <p:ph type="pic" sz="quarter" idx="10"/>
          </p:nvPr>
        </p:nvPicPr>
        <p:blipFill rotWithShape="1">
          <a:blip r:embed="rId3"/>
          <a:srcRect l="24342" r="24342"/>
          <a:stretch/>
        </p:blipFill>
        <p:spPr>
          <a:xfrm>
            <a:off x="6057380" y="10"/>
            <a:ext cx="6134619" cy="6693398"/>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2" name="TextBox 1">
            <a:extLst>
              <a:ext uri="{FF2B5EF4-FFF2-40B4-BE49-F238E27FC236}">
                <a16:creationId xmlns:a16="http://schemas.microsoft.com/office/drawing/2014/main" id="{06F29985-C5EC-79DE-7BD0-7FF3A44B5612}"/>
              </a:ext>
            </a:extLst>
          </p:cNvPr>
          <p:cNvSpPr txBox="1"/>
          <p:nvPr/>
        </p:nvSpPr>
        <p:spPr>
          <a:xfrm>
            <a:off x="338327" y="2029968"/>
            <a:ext cx="5311521"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Light"/>
                <a:ea typeface="+mn-ea"/>
                <a:cs typeface="+mn-cs"/>
              </a:rPr>
              <a:t>DEP Blue Acres helps New Jersey residents and communities identify and avoid risks of flooding through strategic climate resilience planning and the state-led acquisition of flood-prone property.</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212529"/>
                </a:solidFill>
                <a:effectLst/>
                <a:uLnTx/>
                <a:uFillTx/>
                <a:latin typeface="Roboto" panose="02000000000000000000" pitchFamily="2" charset="0"/>
                <a:ea typeface="+mn-ea"/>
                <a:cs typeface="+mn-cs"/>
              </a:rPr>
            </a:br>
            <a:endParaRPr kumimoji="0" lang="en-US" sz="1800" b="0" i="0" u="none" strike="noStrike" kern="1200" cap="none" spc="0" normalizeH="0" baseline="0" noProof="0" dirty="0">
              <a:ln>
                <a:noFill/>
              </a:ln>
              <a:solidFill>
                <a:srgbClr val="244F71"/>
              </a:solidFill>
              <a:effectLst/>
              <a:uLnTx/>
              <a:uFillTx/>
              <a:latin typeface="Calibri Light"/>
              <a:ea typeface="+mn-ea"/>
              <a:cs typeface="+mn-cs"/>
            </a:endParaRPr>
          </a:p>
        </p:txBody>
      </p:sp>
      <p:pic>
        <p:nvPicPr>
          <p:cNvPr id="3" name="Picture 2" descr="A logo of a city&#10;&#10;Description automatically generated">
            <a:extLst>
              <a:ext uri="{FF2B5EF4-FFF2-40B4-BE49-F238E27FC236}">
                <a16:creationId xmlns:a16="http://schemas.microsoft.com/office/drawing/2014/main" id="{7FD60009-E9FE-D1AE-3582-9AC5ACD18D7E}"/>
              </a:ext>
            </a:extLst>
          </p:cNvPr>
          <p:cNvPicPr>
            <a:picLocks noChangeAspect="1"/>
          </p:cNvPicPr>
          <p:nvPr/>
        </p:nvPicPr>
        <p:blipFill>
          <a:blip r:embed="rId4"/>
          <a:stretch>
            <a:fillRect/>
          </a:stretch>
        </p:blipFill>
        <p:spPr>
          <a:xfrm>
            <a:off x="1985021" y="322295"/>
            <a:ext cx="1762101" cy="1707673"/>
          </a:xfrm>
          <a:prstGeom prst="rect">
            <a:avLst/>
          </a:prstGeom>
        </p:spPr>
      </p:pic>
    </p:spTree>
    <p:extLst>
      <p:ext uri="{BB962C8B-B14F-4D97-AF65-F5344CB8AC3E}">
        <p14:creationId xmlns:p14="http://schemas.microsoft.com/office/powerpoint/2010/main" val="3909033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953778B-91C5-C40D-D26B-4AACCE080351}"/>
              </a:ext>
            </a:extLst>
          </p:cNvPr>
          <p:cNvSpPr>
            <a:spLocks noGrp="1"/>
          </p:cNvSpPr>
          <p:nvPr>
            <p:ph type="body" sz="quarter" idx="14"/>
          </p:nvPr>
        </p:nvSpPr>
        <p:spPr/>
        <p:txBody>
          <a:bodyPr>
            <a:normAutofit fontScale="85000" lnSpcReduction="20000"/>
          </a:bodyPr>
          <a:lstStyle/>
          <a:p>
            <a:endParaRPr lang="en-US" dirty="0"/>
          </a:p>
        </p:txBody>
      </p:sp>
      <p:sp>
        <p:nvSpPr>
          <p:cNvPr id="28" name="Text Placeholder 27">
            <a:extLst>
              <a:ext uri="{FF2B5EF4-FFF2-40B4-BE49-F238E27FC236}">
                <a16:creationId xmlns:a16="http://schemas.microsoft.com/office/drawing/2014/main" id="{1E3250BF-36F4-A982-2CF9-2846F08293F6}"/>
              </a:ext>
            </a:extLst>
          </p:cNvPr>
          <p:cNvSpPr>
            <a:spLocks noGrp="1"/>
          </p:cNvSpPr>
          <p:nvPr>
            <p:ph type="body" sz="quarter" idx="16"/>
          </p:nvPr>
        </p:nvSpPr>
        <p:spPr/>
        <p:txBody>
          <a:bodyPr/>
          <a:lstStyle/>
          <a:p>
            <a:endParaRPr lang="en-US" dirty="0"/>
          </a:p>
        </p:txBody>
      </p:sp>
      <p:sp>
        <p:nvSpPr>
          <p:cNvPr id="24" name="Title 23">
            <a:extLst>
              <a:ext uri="{FF2B5EF4-FFF2-40B4-BE49-F238E27FC236}">
                <a16:creationId xmlns:a16="http://schemas.microsoft.com/office/drawing/2014/main" id="{1ADC360A-56C5-2137-F4A8-6E380293EC8E}"/>
              </a:ext>
            </a:extLst>
          </p:cNvPr>
          <p:cNvSpPr>
            <a:spLocks noGrp="1"/>
          </p:cNvSpPr>
          <p:nvPr>
            <p:ph type="title"/>
          </p:nvPr>
        </p:nvSpPr>
        <p:spPr>
          <a:xfrm>
            <a:off x="2383277" y="358610"/>
            <a:ext cx="7404190" cy="822240"/>
          </a:xfrm>
        </p:spPr>
        <p:txBody>
          <a:bodyPr>
            <a:normAutofit/>
          </a:bodyPr>
          <a:lstStyle/>
          <a:p>
            <a:r>
              <a:rPr lang="en-US" dirty="0"/>
              <a:t>Begin with the end in mind</a:t>
            </a:r>
          </a:p>
        </p:txBody>
      </p:sp>
      <p:pic>
        <p:nvPicPr>
          <p:cNvPr id="30" name="Picture 29" descr="Graphical user interface, text&#10;&#10;AI-generated content may be incorrect.">
            <a:extLst>
              <a:ext uri="{FF2B5EF4-FFF2-40B4-BE49-F238E27FC236}">
                <a16:creationId xmlns:a16="http://schemas.microsoft.com/office/drawing/2014/main" id="{A7CE8BC3-4509-EF2A-5FDE-1BB93B554B15}"/>
              </a:ext>
            </a:extLst>
          </p:cNvPr>
          <p:cNvPicPr>
            <a:picLocks noChangeAspect="1"/>
          </p:cNvPicPr>
          <p:nvPr/>
        </p:nvPicPr>
        <p:blipFill>
          <a:blip r:embed="rId3"/>
          <a:stretch>
            <a:fillRect/>
          </a:stretch>
        </p:blipFill>
        <p:spPr>
          <a:xfrm>
            <a:off x="6906658" y="2765493"/>
            <a:ext cx="4474681" cy="3782372"/>
          </a:xfrm>
          <a:prstGeom prst="rect">
            <a:avLst/>
          </a:prstGeom>
        </p:spPr>
      </p:pic>
      <p:pic>
        <p:nvPicPr>
          <p:cNvPr id="1028" name="Picture 4" descr="Reopening Outdoor Public Spaces After Flooding | Environmental Health ...">
            <a:extLst>
              <a:ext uri="{FF2B5EF4-FFF2-40B4-BE49-F238E27FC236}">
                <a16:creationId xmlns:a16="http://schemas.microsoft.com/office/drawing/2014/main" id="{5642990F-D7F0-00AA-3219-98350452C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260" y="2765493"/>
            <a:ext cx="4147357" cy="31788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Placeholder 15">
            <a:extLst>
              <a:ext uri="{FF2B5EF4-FFF2-40B4-BE49-F238E27FC236}">
                <a16:creationId xmlns:a16="http://schemas.microsoft.com/office/drawing/2014/main" id="{F145F423-BF21-D36B-CABD-385E8DF08BFC}"/>
              </a:ext>
            </a:extLst>
          </p:cNvPr>
          <p:cNvPicPr>
            <a:picLocks noChangeAspect="1"/>
          </p:cNvPicPr>
          <p:nvPr/>
        </p:nvPicPr>
        <p:blipFill>
          <a:blip r:embed="rId5"/>
          <a:srcRect l="2707" r="2707"/>
          <a:stretch/>
        </p:blipFill>
        <p:spPr>
          <a:xfrm>
            <a:off x="4727411" y="2765493"/>
            <a:ext cx="2006428" cy="1842711"/>
          </a:xfrm>
          <a:prstGeom prst="rect">
            <a:avLst/>
          </a:prstGeom>
        </p:spPr>
      </p:pic>
      <p:sp>
        <p:nvSpPr>
          <p:cNvPr id="4" name="TextBox 3">
            <a:extLst>
              <a:ext uri="{FF2B5EF4-FFF2-40B4-BE49-F238E27FC236}">
                <a16:creationId xmlns:a16="http://schemas.microsoft.com/office/drawing/2014/main" id="{BA65AB39-B0AB-7A29-F074-88A8851BE5A6}"/>
              </a:ext>
            </a:extLst>
          </p:cNvPr>
          <p:cNvSpPr txBox="1"/>
          <p:nvPr/>
        </p:nvSpPr>
        <p:spPr>
          <a:xfrm>
            <a:off x="4853940" y="4608204"/>
            <a:ext cx="1753370" cy="1477328"/>
          </a:xfrm>
          <a:prstGeom prst="rect">
            <a:avLst/>
          </a:prstGeom>
          <a:noFill/>
        </p:spPr>
        <p:txBody>
          <a:bodyPr wrap="square">
            <a:spAutoFit/>
          </a:bodyPr>
          <a:lstStyle/>
          <a:p>
            <a:r>
              <a:rPr lang="en-US" sz="1800" b="1" dirty="0">
                <a:solidFill>
                  <a:schemeClr val="bg1"/>
                </a:solidFill>
                <a:ea typeface="Calibri Light"/>
                <a:cs typeface="Calibri Light"/>
              </a:rPr>
              <a:t>Emergency Watershed Protection (EWP) Program</a:t>
            </a:r>
            <a:endParaRPr lang="en-US" dirty="0"/>
          </a:p>
          <a:p>
            <a:r>
              <a:rPr lang="en-US" sz="1800" b="1" dirty="0">
                <a:solidFill>
                  <a:schemeClr val="bg1"/>
                </a:solidFill>
                <a:ea typeface="Calibri Light"/>
                <a:cs typeface="Calibri Light"/>
              </a:rPr>
              <a:t>Buyouts</a:t>
            </a:r>
          </a:p>
        </p:txBody>
      </p:sp>
    </p:spTree>
    <p:extLst>
      <p:ext uri="{BB962C8B-B14F-4D97-AF65-F5344CB8AC3E}">
        <p14:creationId xmlns:p14="http://schemas.microsoft.com/office/powerpoint/2010/main" val="1089201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9923807-C5BA-D421-9E2C-FABC95FEEE81}"/>
              </a:ext>
            </a:extLst>
          </p:cNvPr>
          <p:cNvSpPr>
            <a:spLocks noGrp="1"/>
          </p:cNvSpPr>
          <p:nvPr>
            <p:ph type="body" sz="quarter" idx="15"/>
          </p:nvPr>
        </p:nvSpPr>
        <p:spPr>
          <a:xfrm>
            <a:off x="471528" y="2331720"/>
            <a:ext cx="4868568" cy="3848393"/>
          </a:xfrm>
        </p:spPr>
        <p:txBody>
          <a:bodyPr anchor="ctr">
            <a:normAutofit/>
          </a:bodyPr>
          <a:lstStyle/>
          <a:p>
            <a:pPr marL="342900" lvl="0" indent="-342900">
              <a:lnSpc>
                <a:spcPct val="100000"/>
              </a:lnSpc>
              <a:buFontTx/>
              <a:buChar char="•"/>
              <a:defRPr/>
            </a:pPr>
            <a:r>
              <a:rPr lang="en-US" sz="2000" dirty="0"/>
              <a:t>Educate locals about the program, its benefits and the eligible uses of  buyout land</a:t>
            </a:r>
          </a:p>
          <a:p>
            <a:pPr marL="342900" indent="-342900">
              <a:buChar char="•"/>
            </a:pPr>
            <a:r>
              <a:rPr lang="en-US" sz="2000" dirty="0"/>
              <a:t>Understand local needs and identify concerns from the community</a:t>
            </a:r>
          </a:p>
          <a:p>
            <a:pPr marL="342900" indent="-342900">
              <a:buChar char="•"/>
            </a:pPr>
            <a:r>
              <a:rPr lang="en-US" sz="2000" dirty="0"/>
              <a:t>Highlight existing and related plans, priorities and projects</a:t>
            </a:r>
          </a:p>
          <a:p>
            <a:pPr marL="342900" lvl="0" indent="-342900">
              <a:lnSpc>
                <a:spcPct val="100000"/>
              </a:lnSpc>
              <a:buFontTx/>
              <a:buChar char="•"/>
              <a:defRPr/>
            </a:pPr>
            <a:r>
              <a:rPr lang="en-US" sz="2000" dirty="0"/>
              <a:t>Generate a spectrum of community supported ideas for future uses of the land</a:t>
            </a:r>
          </a:p>
          <a:p>
            <a:pPr marL="342900" indent="-342900">
              <a:buChar char="•"/>
            </a:pPr>
            <a:endParaRPr lang="en-US" sz="2000" dirty="0"/>
          </a:p>
          <a:p>
            <a:pPr marL="342900" indent="-342900">
              <a:spcAft>
                <a:spcPts val="600"/>
              </a:spcAft>
              <a:buChar char="•"/>
            </a:pPr>
            <a:endParaRPr lang="en-US" sz="2000" dirty="0"/>
          </a:p>
        </p:txBody>
      </p:sp>
      <p:sp>
        <p:nvSpPr>
          <p:cNvPr id="5" name="Title 4">
            <a:extLst>
              <a:ext uri="{FF2B5EF4-FFF2-40B4-BE49-F238E27FC236}">
                <a16:creationId xmlns:a16="http://schemas.microsoft.com/office/drawing/2014/main" id="{D2C66B41-A6FC-FF3E-A28C-A64F6692C1AB}"/>
              </a:ext>
            </a:extLst>
          </p:cNvPr>
          <p:cNvSpPr>
            <a:spLocks noGrp="1"/>
          </p:cNvSpPr>
          <p:nvPr>
            <p:ph type="title"/>
          </p:nvPr>
        </p:nvSpPr>
        <p:spPr>
          <a:xfrm>
            <a:off x="595100" y="192385"/>
            <a:ext cx="2961916" cy="1025525"/>
          </a:xfrm>
        </p:spPr>
        <p:txBody>
          <a:bodyPr anchor="b">
            <a:noAutofit/>
          </a:bodyPr>
          <a:lstStyle/>
          <a:p>
            <a:r>
              <a:rPr lang="en-US" sz="2400" dirty="0"/>
              <a:t>Goals for Community Engagement Visioning</a:t>
            </a:r>
          </a:p>
        </p:txBody>
      </p:sp>
      <p:pic>
        <p:nvPicPr>
          <p:cNvPr id="1028" name="Picture 4" descr="Co-designing a community in nature | Community Engagement | Anmore South">
            <a:extLst>
              <a:ext uri="{FF2B5EF4-FFF2-40B4-BE49-F238E27FC236}">
                <a16:creationId xmlns:a16="http://schemas.microsoft.com/office/drawing/2014/main" id="{7C52E795-1745-32C9-CD86-5C948B6C233A}"/>
              </a:ext>
            </a:extLst>
          </p:cNvPr>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l="17587" r="1758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428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92F855-654F-F605-73DF-53332F446876}"/>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4542BB29-A55E-30A6-C110-1C2C6A0CFF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3" b="1006"/>
          <a:stretch>
            <a:fillRect/>
          </a:stretch>
        </p:blipFill>
        <p:spPr bwMode="auto">
          <a:xfrm>
            <a:off x="1459229" y="-357"/>
            <a:ext cx="9094471" cy="6858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464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2">
            <a:extLst>
              <a:ext uri="{FF2B5EF4-FFF2-40B4-BE49-F238E27FC236}">
                <a16:creationId xmlns:a16="http://schemas.microsoft.com/office/drawing/2014/main" id="{167DD5BB-4531-34B6-E9F6-E543A605EEA1}"/>
              </a:ext>
            </a:extLst>
          </p:cNvPr>
          <p:cNvSpPr>
            <a:spLocks noGrp="1"/>
          </p:cNvSpPr>
          <p:nvPr>
            <p:ph type="title"/>
          </p:nvPr>
        </p:nvSpPr>
        <p:spPr>
          <a:xfrm>
            <a:off x="838200" y="365125"/>
            <a:ext cx="10515600" cy="1325563"/>
          </a:xfrm>
        </p:spPr>
        <p:txBody>
          <a:bodyPr anchor="ctr">
            <a:normAutofit/>
          </a:bodyPr>
          <a:lstStyle/>
          <a:p>
            <a:r>
              <a:rPr lang="en-US" sz="5600" dirty="0"/>
              <a:t>Layered </a:t>
            </a:r>
            <a:r>
              <a:rPr lang="en-US" sz="5600" dirty="0">
                <a:solidFill>
                  <a:schemeClr val="tx1">
                    <a:lumMod val="75000"/>
                  </a:schemeClr>
                </a:solidFill>
              </a:rPr>
              <a:t>Community Engagement</a:t>
            </a:r>
          </a:p>
        </p:txBody>
      </p:sp>
      <p:pic>
        <p:nvPicPr>
          <p:cNvPr id="3" name="Picture 2">
            <a:extLst>
              <a:ext uri="{FF2B5EF4-FFF2-40B4-BE49-F238E27FC236}">
                <a16:creationId xmlns:a16="http://schemas.microsoft.com/office/drawing/2014/main" id="{C2E946B9-E410-48D7-4AC9-DDF52CED54A3}"/>
              </a:ext>
            </a:extLst>
          </p:cNvPr>
          <p:cNvPicPr>
            <a:picLocks noChangeAspect="1"/>
          </p:cNvPicPr>
          <p:nvPr/>
        </p:nvPicPr>
        <p:blipFill>
          <a:blip r:embed="rId3"/>
          <a:srcRect l="11133" r="7666" b="3"/>
          <a:stretch>
            <a:fillRect/>
          </a:stretch>
        </p:blipFill>
        <p:spPr>
          <a:xfrm>
            <a:off x="381000" y="1690688"/>
            <a:ext cx="5067300" cy="4352544"/>
          </a:xfrm>
          <a:prstGeom prst="rect">
            <a:avLst/>
          </a:prstGeom>
          <a:noFill/>
        </p:spPr>
      </p:pic>
      <p:pic>
        <p:nvPicPr>
          <p:cNvPr id="33" name="Picture Placeholder 32" descr="A group of people sitting in a room looking at a screen">
            <a:extLst>
              <a:ext uri="{FF2B5EF4-FFF2-40B4-BE49-F238E27FC236}">
                <a16:creationId xmlns:a16="http://schemas.microsoft.com/office/drawing/2014/main" id="{C7C85ED1-DC5D-C027-4C33-AF6CE6E1C5E7}"/>
              </a:ext>
            </a:extLst>
          </p:cNvPr>
          <p:cNvPicPr>
            <a:picLocks noGrp="1" noChangeAspect="1"/>
          </p:cNvPicPr>
          <p:nvPr>
            <p:ph type="pic" sz="quarter" idx="4294967295"/>
          </p:nvPr>
        </p:nvPicPr>
        <p:blipFill>
          <a:blip r:embed="rId4"/>
          <a:srcRect l="5572" r="7109" b="-3"/>
          <a:stretch>
            <a:fillRect/>
          </a:stretch>
        </p:blipFill>
        <p:spPr>
          <a:xfrm>
            <a:off x="6286500" y="1881188"/>
            <a:ext cx="5067300" cy="4352544"/>
          </a:xfrm>
          <a:prstGeom prst="rect">
            <a:avLst/>
          </a:prstGeom>
          <a:noFill/>
        </p:spPr>
      </p:pic>
    </p:spTree>
    <p:extLst>
      <p:ext uri="{BB962C8B-B14F-4D97-AF65-F5344CB8AC3E}">
        <p14:creationId xmlns:p14="http://schemas.microsoft.com/office/powerpoint/2010/main" val="2467902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E41FC66-D467-8FFE-83E9-ACC9122C14AE}"/>
              </a:ext>
            </a:extLst>
          </p:cNvPr>
          <p:cNvSpPr>
            <a:spLocks noGrp="1"/>
          </p:cNvSpPr>
          <p:nvPr>
            <p:ph type="title"/>
          </p:nvPr>
        </p:nvSpPr>
        <p:spPr>
          <a:xfrm>
            <a:off x="838200" y="365125"/>
            <a:ext cx="10515600" cy="1042243"/>
          </a:xfrm>
        </p:spPr>
        <p:txBody>
          <a:bodyPr>
            <a:normAutofit/>
          </a:bodyPr>
          <a:lstStyle/>
          <a:p>
            <a:r>
              <a:rPr lang="en-US" dirty="0">
                <a:solidFill>
                  <a:schemeClr val="tx1">
                    <a:lumMod val="75000"/>
                  </a:schemeClr>
                </a:solidFill>
              </a:rPr>
              <a:t>Build Relationships &amp; Share Information</a:t>
            </a:r>
          </a:p>
        </p:txBody>
      </p:sp>
      <p:pic>
        <p:nvPicPr>
          <p:cNvPr id="11" name="Picture Placeholder 10">
            <a:extLst>
              <a:ext uri="{FF2B5EF4-FFF2-40B4-BE49-F238E27FC236}">
                <a16:creationId xmlns:a16="http://schemas.microsoft.com/office/drawing/2014/main" id="{649EE631-8E44-61D5-64D3-07DB9B323477}"/>
              </a:ext>
            </a:extLst>
          </p:cNvPr>
          <p:cNvPicPr>
            <a:picLocks noGrp="1" noChangeAspect="1"/>
          </p:cNvPicPr>
          <p:nvPr>
            <p:ph idx="1"/>
          </p:nvPr>
        </p:nvPicPr>
        <p:blipFill>
          <a:blip r:embed="rId3"/>
          <a:stretch>
            <a:fillRect/>
          </a:stretch>
        </p:blipFill>
        <p:spPr>
          <a:xfrm>
            <a:off x="154707" y="1121385"/>
            <a:ext cx="7639996" cy="2865501"/>
          </a:xfrm>
          <a:prstGeom prst="rect">
            <a:avLst/>
          </a:prstGeom>
          <a:noFill/>
        </p:spPr>
      </p:pic>
      <p:pic>
        <p:nvPicPr>
          <p:cNvPr id="5" name="Picture 4">
            <a:extLst>
              <a:ext uri="{FF2B5EF4-FFF2-40B4-BE49-F238E27FC236}">
                <a16:creationId xmlns:a16="http://schemas.microsoft.com/office/drawing/2014/main" id="{0348B8EC-4A04-E892-4817-1C8C09734B55}"/>
              </a:ext>
            </a:extLst>
          </p:cNvPr>
          <p:cNvPicPr>
            <a:picLocks noChangeAspect="1"/>
          </p:cNvPicPr>
          <p:nvPr/>
        </p:nvPicPr>
        <p:blipFill>
          <a:blip r:embed="rId4"/>
          <a:stretch>
            <a:fillRect/>
          </a:stretch>
        </p:blipFill>
        <p:spPr>
          <a:xfrm>
            <a:off x="838200" y="5534035"/>
            <a:ext cx="2944438" cy="994030"/>
          </a:xfrm>
          <a:prstGeom prst="rect">
            <a:avLst/>
          </a:prstGeom>
        </p:spPr>
      </p:pic>
      <p:pic>
        <p:nvPicPr>
          <p:cNvPr id="7" name="Picture 6">
            <a:extLst>
              <a:ext uri="{FF2B5EF4-FFF2-40B4-BE49-F238E27FC236}">
                <a16:creationId xmlns:a16="http://schemas.microsoft.com/office/drawing/2014/main" id="{125BB8B3-5B80-77A7-7ECC-B7B4D8A6449C}"/>
              </a:ext>
            </a:extLst>
          </p:cNvPr>
          <p:cNvPicPr>
            <a:picLocks noChangeAspect="1"/>
          </p:cNvPicPr>
          <p:nvPr/>
        </p:nvPicPr>
        <p:blipFill>
          <a:blip r:embed="rId5"/>
          <a:stretch>
            <a:fillRect/>
          </a:stretch>
        </p:blipFill>
        <p:spPr>
          <a:xfrm>
            <a:off x="90934" y="4402736"/>
            <a:ext cx="4163006" cy="1047896"/>
          </a:xfrm>
          <a:prstGeom prst="rect">
            <a:avLst/>
          </a:prstGeom>
        </p:spPr>
      </p:pic>
      <p:pic>
        <p:nvPicPr>
          <p:cNvPr id="9" name="Picture 8">
            <a:extLst>
              <a:ext uri="{FF2B5EF4-FFF2-40B4-BE49-F238E27FC236}">
                <a16:creationId xmlns:a16="http://schemas.microsoft.com/office/drawing/2014/main" id="{045F2C9C-7F4B-7157-47F3-4EAFB96E87B8}"/>
              </a:ext>
            </a:extLst>
          </p:cNvPr>
          <p:cNvPicPr>
            <a:picLocks noChangeAspect="1"/>
          </p:cNvPicPr>
          <p:nvPr/>
        </p:nvPicPr>
        <p:blipFill>
          <a:blip r:embed="rId6"/>
          <a:stretch>
            <a:fillRect/>
          </a:stretch>
        </p:blipFill>
        <p:spPr>
          <a:xfrm>
            <a:off x="4253940" y="4346984"/>
            <a:ext cx="2465684" cy="2374102"/>
          </a:xfrm>
          <a:prstGeom prst="rect">
            <a:avLst/>
          </a:prstGeom>
        </p:spPr>
      </p:pic>
      <p:pic>
        <p:nvPicPr>
          <p:cNvPr id="1026" name="Picture 2" descr="Nature Based Solutions for Resilience - Infrastructure Pathways">
            <a:extLst>
              <a:ext uri="{FF2B5EF4-FFF2-40B4-BE49-F238E27FC236}">
                <a16:creationId xmlns:a16="http://schemas.microsoft.com/office/drawing/2014/main" id="{E228B542-AF69-0012-5BD8-6B8B772614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98816" y="4014762"/>
            <a:ext cx="2542980" cy="27797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utheast U.S. | Coastal Resilience">
            <a:extLst>
              <a:ext uri="{FF2B5EF4-FFF2-40B4-BE49-F238E27FC236}">
                <a16:creationId xmlns:a16="http://schemas.microsoft.com/office/drawing/2014/main" id="{02A1ED74-151B-F08F-4619-5BF148DF4F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9624" y="4295394"/>
            <a:ext cx="2679192" cy="24256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3E994E5-AF69-B70D-9026-CB2EFEDB1FE1}"/>
              </a:ext>
            </a:extLst>
          </p:cNvPr>
          <p:cNvPicPr>
            <a:picLocks noChangeAspect="1"/>
          </p:cNvPicPr>
          <p:nvPr/>
        </p:nvPicPr>
        <p:blipFill>
          <a:blip r:embed="rId9"/>
          <a:stretch>
            <a:fillRect/>
          </a:stretch>
        </p:blipFill>
        <p:spPr>
          <a:xfrm>
            <a:off x="7547537" y="1121385"/>
            <a:ext cx="4644463" cy="3100556"/>
          </a:xfrm>
          <a:prstGeom prst="rect">
            <a:avLst/>
          </a:prstGeom>
        </p:spPr>
      </p:pic>
    </p:spTree>
    <p:extLst>
      <p:ext uri="{BB962C8B-B14F-4D97-AF65-F5344CB8AC3E}">
        <p14:creationId xmlns:p14="http://schemas.microsoft.com/office/powerpoint/2010/main" val="865686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96F25-BC64-8DE8-4C48-2B9A78196677}"/>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6721E6E-AE66-3DC5-2B77-2FA84F8B5D3F}"/>
              </a:ext>
            </a:extLst>
          </p:cNvPr>
          <p:cNvPicPr>
            <a:picLocks noGrp="1" noChangeAspect="1"/>
          </p:cNvPicPr>
          <p:nvPr>
            <p:ph type="pic" sz="quarter" idx="10"/>
          </p:nvPr>
        </p:nvPicPr>
        <p:blipFill rotWithShape="1">
          <a:blip r:embed="rId3"/>
          <a:srcRect t="4265" b="4265"/>
          <a:stretch/>
        </p:blipFill>
        <p:spPr>
          <a:xfrm>
            <a:off x="887779" y="2982284"/>
            <a:ext cx="4086755" cy="3128599"/>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ln>
            <a:solidFill>
              <a:schemeClr val="tx2"/>
            </a:solidFill>
          </a:ln>
          <a:effectLst>
            <a:outerShdw blurRad="50800" dist="38100" dir="10800000" algn="r" rotWithShape="0">
              <a:schemeClr val="bg1">
                <a:lumMod val="85000"/>
                <a:alpha val="30000"/>
              </a:schemeClr>
            </a:outerShdw>
          </a:effectLst>
        </p:spPr>
      </p:pic>
      <p:sp>
        <p:nvSpPr>
          <p:cNvPr id="5" name="Title 3">
            <a:extLst>
              <a:ext uri="{FF2B5EF4-FFF2-40B4-BE49-F238E27FC236}">
                <a16:creationId xmlns:a16="http://schemas.microsoft.com/office/drawing/2014/main" id="{64AD87D7-C48F-E0CB-911E-F0E6BA6C1734}"/>
              </a:ext>
            </a:extLst>
          </p:cNvPr>
          <p:cNvSpPr txBox="1">
            <a:spLocks/>
          </p:cNvSpPr>
          <p:nvPr/>
        </p:nvSpPr>
        <p:spPr>
          <a:xfrm>
            <a:off x="452136" y="376409"/>
            <a:ext cx="9375258" cy="623271"/>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b="1" i="0" kern="1200" spc="-150">
                <a:solidFill>
                  <a:srgbClr val="603341"/>
                </a:solidFill>
                <a:latin typeface="+mj-lt"/>
                <a:ea typeface="+mj-ea"/>
                <a:cs typeface="Gill Sans" panose="020B0502020104020203" pitchFamily="34" charset="-79"/>
              </a:defRPr>
            </a:lvl1pPr>
          </a:lstStyle>
          <a:p>
            <a:r>
              <a:rPr lang="en-US" sz="5400" dirty="0">
                <a:solidFill>
                  <a:schemeClr val="tx1">
                    <a:lumMod val="75000"/>
                  </a:schemeClr>
                </a:solidFill>
                <a:cs typeface="+mj-cs"/>
              </a:rPr>
              <a:t>Flood Vulnerable Land Use Opportunities</a:t>
            </a:r>
          </a:p>
        </p:txBody>
      </p:sp>
      <p:sp>
        <p:nvSpPr>
          <p:cNvPr id="11" name="Text Placeholder 13">
            <a:extLst>
              <a:ext uri="{FF2B5EF4-FFF2-40B4-BE49-F238E27FC236}">
                <a16:creationId xmlns:a16="http://schemas.microsoft.com/office/drawing/2014/main" id="{D5999130-0088-4DBF-FB84-880D1F821CB4}"/>
              </a:ext>
            </a:extLst>
          </p:cNvPr>
          <p:cNvSpPr txBox="1">
            <a:spLocks/>
          </p:cNvSpPr>
          <p:nvPr/>
        </p:nvSpPr>
        <p:spPr>
          <a:xfrm>
            <a:off x="1515789" y="999680"/>
            <a:ext cx="5342211" cy="1892244"/>
          </a:xfrm>
          <a:prstGeom prst="rect">
            <a:avLst/>
          </a:prstGeom>
          <a:solidFill>
            <a:schemeClr val="bg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800" b="1" i="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600" b="1"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75000"/>
                  </a:schemeClr>
                </a:solidFill>
                <a:effectLst/>
                <a:uLnTx/>
                <a:uFillTx/>
                <a:latin typeface="Calibri" panose="020F0502020204030204" pitchFamily="34" charset="0"/>
                <a:ea typeface="+mn-ea"/>
                <a:cs typeface="Arial"/>
              </a:rPr>
              <a:t>Flood storage/buffers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75000"/>
                  </a:schemeClr>
                </a:solidFill>
                <a:effectLst/>
                <a:uLnTx/>
                <a:uFillTx/>
                <a:latin typeface="Calibri" panose="020F0502020204030204" pitchFamily="34" charset="0"/>
                <a:ea typeface="+mn-ea"/>
                <a:cs typeface="Arial"/>
              </a:rPr>
              <a:t>Ecosystem restoration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lumMod val="75000"/>
                  </a:schemeClr>
                </a:solidFill>
                <a:effectLst/>
                <a:uLnTx/>
                <a:uFillTx/>
                <a:latin typeface="Calibri" panose="020F0502020204030204" pitchFamily="34" charset="0"/>
                <a:ea typeface="+mn-ea"/>
                <a:cs typeface="Arial"/>
              </a:rPr>
              <a:t>Passive recreation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b="0" dirty="0">
                <a:solidFill>
                  <a:schemeClr val="tx1">
                    <a:lumMod val="75000"/>
                  </a:schemeClr>
                </a:solidFill>
                <a:cs typeface="Arial"/>
              </a:rPr>
              <a:t>Uses that discourage abuses</a:t>
            </a:r>
            <a:endParaRPr kumimoji="0" lang="en-US" sz="2400" b="0" i="0" u="none" strike="noStrike" kern="1200" cap="none" spc="0" normalizeH="0" baseline="0" noProof="0" dirty="0">
              <a:ln>
                <a:noFill/>
              </a:ln>
              <a:solidFill>
                <a:schemeClr val="tx1">
                  <a:lumMod val="75000"/>
                </a:schemeClr>
              </a:solidFill>
              <a:effectLst/>
              <a:uLnTx/>
              <a:uFillTx/>
              <a:latin typeface="Calibri" panose="020F0502020204030204" pitchFamily="34" charset="0"/>
              <a:ea typeface="+mn-ea"/>
              <a:cs typeface="Arial"/>
            </a:endParaRPr>
          </a:p>
        </p:txBody>
      </p:sp>
      <p:pic>
        <p:nvPicPr>
          <p:cNvPr id="2" name="Picture 1" descr="A picture containing grass, tree, outdoor, park&#10;&#10;AI-generated content may be incorrect.">
            <a:extLst>
              <a:ext uri="{FF2B5EF4-FFF2-40B4-BE49-F238E27FC236}">
                <a16:creationId xmlns:a16="http://schemas.microsoft.com/office/drawing/2014/main" id="{8474F010-73D3-5C31-68B7-A6C17CE0B5D9}"/>
              </a:ext>
            </a:extLst>
          </p:cNvPr>
          <p:cNvPicPr>
            <a:picLocks noChangeAspect="1"/>
          </p:cNvPicPr>
          <p:nvPr/>
        </p:nvPicPr>
        <p:blipFill>
          <a:blip r:embed="rId4"/>
          <a:stretch>
            <a:fillRect/>
          </a:stretch>
        </p:blipFill>
        <p:spPr>
          <a:xfrm>
            <a:off x="5225453" y="3072740"/>
            <a:ext cx="3984029" cy="2947685"/>
          </a:xfrm>
          <a:prstGeom prst="rect">
            <a:avLst/>
          </a:prstGeom>
        </p:spPr>
      </p:pic>
      <p:pic>
        <p:nvPicPr>
          <p:cNvPr id="6" name="Picture 5" descr="A picture containing text, tree, outdoor, grass&#10;&#10;AI-generated content may be incorrect.">
            <a:extLst>
              <a:ext uri="{FF2B5EF4-FFF2-40B4-BE49-F238E27FC236}">
                <a16:creationId xmlns:a16="http://schemas.microsoft.com/office/drawing/2014/main" id="{0D7D57A7-6970-1FBD-149D-F13BCFD05887}"/>
              </a:ext>
            </a:extLst>
          </p:cNvPr>
          <p:cNvPicPr>
            <a:picLocks noChangeAspect="1"/>
          </p:cNvPicPr>
          <p:nvPr/>
        </p:nvPicPr>
        <p:blipFill>
          <a:blip r:embed="rId5"/>
          <a:srcRect l="-15282" r="-15282"/>
          <a:stretch>
            <a:fillRect/>
          </a:stretch>
        </p:blipFill>
        <p:spPr>
          <a:xfrm>
            <a:off x="9270097" y="2682910"/>
            <a:ext cx="2812228" cy="3427973"/>
          </a:xfrm>
          <a:prstGeom prst="rect">
            <a:avLst/>
          </a:prstGeom>
        </p:spPr>
      </p:pic>
    </p:spTree>
    <p:extLst>
      <p:ext uri="{BB962C8B-B14F-4D97-AF65-F5344CB8AC3E}">
        <p14:creationId xmlns:p14="http://schemas.microsoft.com/office/powerpoint/2010/main" val="1965356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985388-C500-69A9-41D0-72FEBF0C07A6}"/>
              </a:ext>
            </a:extLst>
          </p:cNvPr>
          <p:cNvSpPr>
            <a:spLocks noGrp="1"/>
          </p:cNvSpPr>
          <p:nvPr>
            <p:ph type="title"/>
          </p:nvPr>
        </p:nvSpPr>
        <p:spPr/>
        <p:txBody>
          <a:bodyPr/>
          <a:lstStyle/>
          <a:p>
            <a:r>
              <a:rPr lang="en-US" dirty="0">
                <a:cs typeface="Gill Sans"/>
              </a:rPr>
              <a:t>Consider: Flood Storage</a:t>
            </a:r>
            <a:endParaRPr lang="en-US" dirty="0"/>
          </a:p>
        </p:txBody>
      </p:sp>
      <p:pic>
        <p:nvPicPr>
          <p:cNvPr id="17" name="Picture Placeholder 16">
            <a:extLst>
              <a:ext uri="{FF2B5EF4-FFF2-40B4-BE49-F238E27FC236}">
                <a16:creationId xmlns:a16="http://schemas.microsoft.com/office/drawing/2014/main" id="{C063AF56-F6F3-4A54-751F-45E32833D9E0}"/>
              </a:ext>
            </a:extLst>
          </p:cNvPr>
          <p:cNvPicPr>
            <a:picLocks noGrp="1" noChangeAspect="1"/>
          </p:cNvPicPr>
          <p:nvPr>
            <p:ph type="pic" sz="quarter" idx="10"/>
          </p:nvPr>
        </p:nvPicPr>
        <p:blipFill>
          <a:blip r:embed="rId4"/>
          <a:srcRect l="9065" t="1071" b="942"/>
          <a:stretch>
            <a:fillRect/>
          </a:stretch>
        </p:blipFill>
        <p:spPr>
          <a:xfrm>
            <a:off x="211393" y="351792"/>
            <a:ext cx="5083793" cy="3392894"/>
          </a:xfrm>
          <a:prstGeom prst="rect">
            <a:avLst/>
          </a:prstGeom>
        </p:spPr>
      </p:pic>
      <p:sp>
        <p:nvSpPr>
          <p:cNvPr id="20" name="TextBox 19">
            <a:extLst>
              <a:ext uri="{FF2B5EF4-FFF2-40B4-BE49-F238E27FC236}">
                <a16:creationId xmlns:a16="http://schemas.microsoft.com/office/drawing/2014/main" id="{F113DA99-CC85-8785-D304-95365A1BCFAE}"/>
              </a:ext>
            </a:extLst>
          </p:cNvPr>
          <p:cNvSpPr txBox="1"/>
          <p:nvPr/>
        </p:nvSpPr>
        <p:spPr>
          <a:xfrm>
            <a:off x="1166098" y="3871324"/>
            <a:ext cx="2019300" cy="230832"/>
          </a:xfrm>
          <a:prstGeom prst="rect">
            <a:avLst/>
          </a:prstGeom>
          <a:noFill/>
        </p:spPr>
        <p:txBody>
          <a:bodyPr wrap="square" rtlCol="0">
            <a:spAutoFit/>
          </a:bodyPr>
          <a:lstStyle/>
          <a:p>
            <a:r>
              <a:rPr lang="en-US" sz="900" dirty="0"/>
              <a:t>Source: Rutgers Cooperative Extension</a:t>
            </a:r>
          </a:p>
        </p:txBody>
      </p:sp>
      <p:grpSp>
        <p:nvGrpSpPr>
          <p:cNvPr id="2" name="Group 1">
            <a:extLst>
              <a:ext uri="{FF2B5EF4-FFF2-40B4-BE49-F238E27FC236}">
                <a16:creationId xmlns:a16="http://schemas.microsoft.com/office/drawing/2014/main" id="{28A3F12A-2C29-49C6-5D7B-0054CECE67EC}"/>
              </a:ext>
            </a:extLst>
          </p:cNvPr>
          <p:cNvGrpSpPr/>
          <p:nvPr/>
        </p:nvGrpSpPr>
        <p:grpSpPr>
          <a:xfrm>
            <a:off x="5856515" y="0"/>
            <a:ext cx="6335486" cy="4751614"/>
            <a:chOff x="5856515" y="0"/>
            <a:chExt cx="6335486" cy="4751614"/>
          </a:xfrm>
        </p:grpSpPr>
        <p:pic>
          <p:nvPicPr>
            <p:cNvPr id="19" name="Picture 18">
              <a:extLst>
                <a:ext uri="{FF2B5EF4-FFF2-40B4-BE49-F238E27FC236}">
                  <a16:creationId xmlns:a16="http://schemas.microsoft.com/office/drawing/2014/main" id="{BC6851D6-E5AE-D5D9-84B6-9112C73DF93B}"/>
                </a:ext>
              </a:extLst>
            </p:cNvPr>
            <p:cNvPicPr>
              <a:picLocks noChangeAspect="1"/>
            </p:cNvPicPr>
            <p:nvPr/>
          </p:nvPicPr>
          <p:blipFill>
            <a:blip r:embed="rId5"/>
            <a:stretch>
              <a:fillRect/>
            </a:stretch>
          </p:blipFill>
          <p:spPr>
            <a:xfrm>
              <a:off x="5856515" y="0"/>
              <a:ext cx="6335486" cy="4751614"/>
            </a:xfrm>
            <a:prstGeom prst="rect">
              <a:avLst/>
            </a:prstGeom>
          </p:spPr>
        </p:pic>
        <p:sp>
          <p:nvSpPr>
            <p:cNvPr id="21" name="TextBox 20">
              <a:extLst>
                <a:ext uri="{FF2B5EF4-FFF2-40B4-BE49-F238E27FC236}">
                  <a16:creationId xmlns:a16="http://schemas.microsoft.com/office/drawing/2014/main" id="{C52EFA7E-DD63-4FE8-A01D-C836967F5331}"/>
                </a:ext>
              </a:extLst>
            </p:cNvPr>
            <p:cNvSpPr txBox="1"/>
            <p:nvPr/>
          </p:nvSpPr>
          <p:spPr>
            <a:xfrm>
              <a:off x="5951020" y="4449931"/>
              <a:ext cx="2019300" cy="246221"/>
            </a:xfrm>
            <a:prstGeom prst="rect">
              <a:avLst/>
            </a:prstGeom>
            <a:noFill/>
          </p:spPr>
          <p:txBody>
            <a:bodyPr wrap="square" rtlCol="0">
              <a:spAutoFit/>
            </a:bodyPr>
            <a:lstStyle/>
            <a:p>
              <a:r>
                <a:rPr lang="en-US" sz="1000" b="1" dirty="0">
                  <a:solidFill>
                    <a:schemeClr val="bg1"/>
                  </a:solidFill>
                </a:rPr>
                <a:t>Photo by Witney Tree Keepers</a:t>
              </a:r>
              <a:endParaRPr lang="en-US" sz="300" b="1" dirty="0">
                <a:solidFill>
                  <a:schemeClr val="bg1"/>
                </a:solidFill>
              </a:endParaRPr>
            </a:p>
          </p:txBody>
        </p:sp>
      </p:grpSp>
    </p:spTree>
    <p:extLst>
      <p:ext uri="{BB962C8B-B14F-4D97-AF65-F5344CB8AC3E}">
        <p14:creationId xmlns:p14="http://schemas.microsoft.com/office/powerpoint/2010/main" val="167166163"/>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Custom 4">
      <a:dk1>
        <a:srgbClr val="244F71"/>
      </a:dk1>
      <a:lt1>
        <a:srgbClr val="FFFFFF"/>
      </a:lt1>
      <a:dk2>
        <a:srgbClr val="000000"/>
      </a:dk2>
      <a:lt2>
        <a:srgbClr val="768A88"/>
      </a:lt2>
      <a:accent1>
        <a:srgbClr val="0189B2"/>
      </a:accent1>
      <a:accent2>
        <a:srgbClr val="69AB43"/>
      </a:accent2>
      <a:accent3>
        <a:srgbClr val="B5D134"/>
      </a:accent3>
      <a:accent4>
        <a:srgbClr val="39BDC7"/>
      </a:accent4>
      <a:accent5>
        <a:srgbClr val="387C2B"/>
      </a:accent5>
      <a:accent6>
        <a:srgbClr val="A5B498"/>
      </a:accent6>
      <a:hlink>
        <a:srgbClr val="603341"/>
      </a:hlink>
      <a:folHlink>
        <a:srgbClr val="603341"/>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Office Theme">
  <a:themeElements>
    <a:clrScheme name="Custom 4">
      <a:dk1>
        <a:srgbClr val="244F71"/>
      </a:dk1>
      <a:lt1>
        <a:srgbClr val="FFFFFF"/>
      </a:lt1>
      <a:dk2>
        <a:srgbClr val="000000"/>
      </a:dk2>
      <a:lt2>
        <a:srgbClr val="768A88"/>
      </a:lt2>
      <a:accent1>
        <a:srgbClr val="0189B2"/>
      </a:accent1>
      <a:accent2>
        <a:srgbClr val="69AB43"/>
      </a:accent2>
      <a:accent3>
        <a:srgbClr val="B5D134"/>
      </a:accent3>
      <a:accent4>
        <a:srgbClr val="39BDC7"/>
      </a:accent4>
      <a:accent5>
        <a:srgbClr val="387C2B"/>
      </a:accent5>
      <a:accent6>
        <a:srgbClr val="A5B498"/>
      </a:accent6>
      <a:hlink>
        <a:srgbClr val="603341"/>
      </a:hlink>
      <a:folHlink>
        <a:srgbClr val="603341"/>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F3CCE2A374F1A44A5FCF7EC64B87D8A" ma:contentTypeVersion="19" ma:contentTypeDescription="Create a new document." ma:contentTypeScope="" ma:versionID="6f2edda4ce3e076f13f8ea99ff68eef4">
  <xsd:schema xmlns:xsd="http://www.w3.org/2001/XMLSchema" xmlns:xs="http://www.w3.org/2001/XMLSchema" xmlns:p="http://schemas.microsoft.com/office/2006/metadata/properties" xmlns:ns2="29dcfdd6-491f-4533-8495-3aa543fed381" xmlns:ns3="f3d6295b-2c24-464f-8cc8-85deffafefb3" targetNamespace="http://schemas.microsoft.com/office/2006/metadata/properties" ma:root="true" ma:fieldsID="61376c971e30fab0adb74bf43390d885" ns2:_="" ns3:_="">
    <xsd:import namespace="29dcfdd6-491f-4533-8495-3aa543fed381"/>
    <xsd:import namespace="f3d6295b-2c24-464f-8cc8-85deffafefb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dcfdd6-491f-4533-8495-3aa543fed3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81b0449-a7ed-439f-be55-0163d7004e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d6295b-2c24-464f-8cc8-85deffafefb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cd418d5-cd9d-4ff5-8ba9-cf89f008847e}" ma:internalName="TaxCatchAll" ma:showField="CatchAllData" ma:web="f3d6295b-2c24-464f-8cc8-85deffafef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9dcfdd6-491f-4533-8495-3aa543fed381">
      <Terms xmlns="http://schemas.microsoft.com/office/infopath/2007/PartnerControls"/>
    </lcf76f155ced4ddcb4097134ff3c332f>
    <TaxCatchAll xmlns="f3d6295b-2c24-464f-8cc8-85deffafefb3" xsi:nil="true"/>
    <SharedWithUsers xmlns="f3d6295b-2c24-464f-8cc8-85deffafefb3">
      <UserInfo>
        <DisplayName>Caycho, Brian [DEP]</DisplayName>
        <AccountId>61</AccountId>
        <AccountType/>
      </UserInfo>
      <UserInfo>
        <DisplayName>Chin, Alvin [DEP]</DisplayName>
        <AccountId>60</AccountId>
        <AccountType/>
      </UserInfo>
      <UserInfo>
        <DisplayName>Shanahan, Ashlynn [DEP]</DisplayName>
        <AccountId>467</AccountId>
        <AccountType/>
      </UserInfo>
    </SharedWithUsers>
  </documentManagement>
</p:properties>
</file>

<file path=customXml/itemProps1.xml><?xml version="1.0" encoding="utf-8"?>
<ds:datastoreItem xmlns:ds="http://schemas.openxmlformats.org/officeDocument/2006/customXml" ds:itemID="{976B727A-881B-4BAD-8AB0-4E15E1E69B2F}">
  <ds:schemaRefs>
    <ds:schemaRef ds:uri="http://schemas.microsoft.com/sharepoint/v3/contenttype/forms"/>
  </ds:schemaRefs>
</ds:datastoreItem>
</file>

<file path=customXml/itemProps2.xml><?xml version="1.0" encoding="utf-8"?>
<ds:datastoreItem xmlns:ds="http://schemas.openxmlformats.org/officeDocument/2006/customXml" ds:itemID="{EC6B4712-1CDE-4824-88C2-0FD59ED45D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dcfdd6-491f-4533-8495-3aa543fed381"/>
    <ds:schemaRef ds:uri="f3d6295b-2c24-464f-8cc8-85deffafef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3DCD2B-B8C5-4AFD-979D-D8AC7F49BC4D}">
  <ds:schemaRefs>
    <ds:schemaRef ds:uri="http://schemas.microsoft.com/office/2006/documentManagement/types"/>
    <ds:schemaRef ds:uri="f3d6295b-2c24-464f-8cc8-85deffafefb3"/>
    <ds:schemaRef ds:uri="29dcfdd6-491f-4533-8495-3aa543fed381"/>
    <ds:schemaRef ds:uri="http://schemas.openxmlformats.org/package/2006/metadata/core-properties"/>
    <ds:schemaRef ds:uri="http://purl.org/dc/elements/1.1/"/>
    <ds:schemaRef ds:uri="http://schemas.microsoft.com/office/infopath/2007/PartnerControls"/>
    <ds:schemaRef ds:uri="http://purl.org/dc/term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Integral</Template>
  <TotalTime>5179</TotalTime>
  <Words>791</Words>
  <Application>Microsoft Office PowerPoint</Application>
  <PresentationFormat>Widescreen</PresentationFormat>
  <Paragraphs>85</Paragraphs>
  <Slides>14</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Calibri Light</vt:lpstr>
      <vt:lpstr>Corbel</vt:lpstr>
      <vt:lpstr>Gill Sans</vt:lpstr>
      <vt:lpstr>Roboto</vt:lpstr>
      <vt:lpstr>Office Theme</vt:lpstr>
      <vt:lpstr>Office Theme</vt:lpstr>
      <vt:lpstr>Reimagining Flood Recovery &amp; Community Engagement: Blue Acres Buyouts Along the Orchard Brook in Cranford NJ</vt:lpstr>
      <vt:lpstr>PowerPoint Presentation</vt:lpstr>
      <vt:lpstr>Begin with the end in mind</vt:lpstr>
      <vt:lpstr>Goals for Community Engagement Visioning</vt:lpstr>
      <vt:lpstr>PowerPoint Presentation</vt:lpstr>
      <vt:lpstr>Layered Community Engagement</vt:lpstr>
      <vt:lpstr>Build Relationships &amp; Share Information</vt:lpstr>
      <vt:lpstr>PowerPoint Presentation</vt:lpstr>
      <vt:lpstr>Consider: Flood Storage</vt:lpstr>
      <vt:lpstr>Consider: Passive Recreation</vt:lpstr>
      <vt:lpstr>Consider: Wildlife &amp; Biodiversity</vt:lpstr>
      <vt:lpstr>Consider: Education/Memorializing</vt:lpstr>
      <vt:lpstr>Clearly Communicate Expectations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Futey, Mandy [DEP]</dc:creator>
  <cp:lastModifiedBy>Wald-Wittkop, Courtney [DEP]</cp:lastModifiedBy>
  <cp:revision>27</cp:revision>
  <dcterms:created xsi:type="dcterms:W3CDTF">2021-11-24T17:43:44Z</dcterms:created>
  <dcterms:modified xsi:type="dcterms:W3CDTF">2026-03-04T22:23:13Z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0x010100CF3CCE2A374F1A44A5FCF7EC64B87D8A</vt:lpwstr>
  </property>
  <property fmtid="{D5CDD505-2E9C-101B-9397-08002B2CF9AE}" pid="3" name="MediaServiceImageTags">
    <vt:lpwstr/>
  </property>
</Properties>
</file>