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Lst>
  <p:notesMasterIdLst>
    <p:notesMasterId r:id="rId18"/>
  </p:notesMasterIdLst>
  <p:sldIdLst>
    <p:sldId id="256" r:id="rId6"/>
    <p:sldId id="2356" r:id="rId7"/>
    <p:sldId id="2338" r:id="rId8"/>
    <p:sldId id="2337" r:id="rId9"/>
    <p:sldId id="2328" r:id="rId10"/>
    <p:sldId id="2365" r:id="rId11"/>
    <p:sldId id="2359" r:id="rId12"/>
    <p:sldId id="2463" r:id="rId13"/>
    <p:sldId id="2466" r:id="rId14"/>
    <p:sldId id="2467" r:id="rId15"/>
    <p:sldId id="2468" r:id="rId16"/>
    <p:sldId id="23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84D01D-C9BB-76BA-9D36-EBD2D910EE6A}" name="Keebaugh, Holden T CTR (USA)" initials="HK" userId="S::Holden.T.Keebaugh@usace.army.mil::e0b4f616-b45e-43bb-8ac5-33127172a8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99"/>
    <a:srgbClr val="C6E6A2"/>
    <a:srgbClr val="00B0F0"/>
    <a:srgbClr val="FFC000"/>
    <a:srgbClr val="00B050"/>
    <a:srgbClr val="BD92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6D3806-B5E4-451E-95BF-A70BFF72158F}" v="3937" dt="2026-03-05T19:26:16.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20" autoAdjust="0"/>
    <p:restoredTop sz="88058" autoAdjust="0"/>
  </p:normalViewPr>
  <p:slideViewPr>
    <p:cSldViewPr snapToGrid="0">
      <p:cViewPr varScale="1">
        <p:scale>
          <a:sx n="110" d="100"/>
          <a:sy n="110" d="100"/>
        </p:scale>
        <p:origin x="900"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gewood, Luke M CTR (USA)" userId="1056c11f-a86d-4c47-9b0f-e741a511c0c6" providerId="ADAL" clId="{E9E3ADCE-79B3-43E1-93E4-CE573F54D43D}"/>
    <pc:docChg chg="undo custSel addSld delSld modSld sldOrd modMainMaster">
      <pc:chgData name="Hogewood, Luke M CTR (USA)" userId="1056c11f-a86d-4c47-9b0f-e741a511c0c6" providerId="ADAL" clId="{E9E3ADCE-79B3-43E1-93E4-CE573F54D43D}" dt="2026-03-05T19:26:16.425" v="6204" actId="113"/>
      <pc:docMkLst>
        <pc:docMk/>
      </pc:docMkLst>
      <pc:sldChg chg="addSp delSp modSp mod modClrScheme chgLayout">
        <pc:chgData name="Hogewood, Luke M CTR (USA)" userId="1056c11f-a86d-4c47-9b0f-e741a511c0c6" providerId="ADAL" clId="{E9E3ADCE-79B3-43E1-93E4-CE573F54D43D}" dt="2026-03-05T19:24:39.371" v="6202" actId="1076"/>
        <pc:sldMkLst>
          <pc:docMk/>
          <pc:sldMk cId="1690635511" sldId="256"/>
        </pc:sldMkLst>
        <pc:spChg chg="mod ord">
          <ac:chgData name="Hogewood, Luke M CTR (USA)" userId="1056c11f-a86d-4c47-9b0f-e741a511c0c6" providerId="ADAL" clId="{E9E3ADCE-79B3-43E1-93E4-CE573F54D43D}" dt="2026-03-05T19:23:30.440" v="6063" actId="1036"/>
          <ac:spMkLst>
            <pc:docMk/>
            <pc:sldMk cId="1690635511" sldId="256"/>
            <ac:spMk id="4" creationId="{2EE70C28-1DB9-5104-BB2F-3448A9CAAC94}"/>
          </ac:spMkLst>
        </pc:spChg>
        <pc:spChg chg="mod ord">
          <ac:chgData name="Hogewood, Luke M CTR (USA)" userId="1056c11f-a86d-4c47-9b0f-e741a511c0c6" providerId="ADAL" clId="{E9E3ADCE-79B3-43E1-93E4-CE573F54D43D}" dt="2026-03-05T19:24:14.518" v="6197" actId="20577"/>
          <ac:spMkLst>
            <pc:docMk/>
            <pc:sldMk cId="1690635511" sldId="256"/>
            <ac:spMk id="6" creationId="{CAB21D79-78FF-EEF6-86E9-86BAC471B0C4}"/>
          </ac:spMkLst>
        </pc:spChg>
        <pc:picChg chg="add del">
          <ac:chgData name="Hogewood, Luke M CTR (USA)" userId="1056c11f-a86d-4c47-9b0f-e741a511c0c6" providerId="ADAL" clId="{E9E3ADCE-79B3-43E1-93E4-CE573F54D43D}" dt="2026-03-05T18:23:42.004" v="6002" actId="478"/>
          <ac:picMkLst>
            <pc:docMk/>
            <pc:sldMk cId="1690635511" sldId="256"/>
            <ac:picMk id="2050" creationId="{B54CDA07-B1D5-F300-F63E-5F223BDB6651}"/>
          </ac:picMkLst>
        </pc:picChg>
        <pc:picChg chg="add del mod">
          <ac:chgData name="Hogewood, Luke M CTR (USA)" userId="1056c11f-a86d-4c47-9b0f-e741a511c0c6" providerId="ADAL" clId="{E9E3ADCE-79B3-43E1-93E4-CE573F54D43D}" dt="2026-03-05T19:23:22.883" v="6032" actId="478"/>
          <ac:picMkLst>
            <pc:docMk/>
            <pc:sldMk cId="1690635511" sldId="256"/>
            <ac:picMk id="2052" creationId="{BFC138C4-8CFB-36BC-D624-AFD27290B938}"/>
          </ac:picMkLst>
        </pc:picChg>
        <pc:picChg chg="add mod">
          <ac:chgData name="Hogewood, Luke M CTR (USA)" userId="1056c11f-a86d-4c47-9b0f-e741a511c0c6" providerId="ADAL" clId="{E9E3ADCE-79B3-43E1-93E4-CE573F54D43D}" dt="2026-03-05T19:24:39.371" v="6202" actId="1076"/>
          <ac:picMkLst>
            <pc:docMk/>
            <pc:sldMk cId="1690635511" sldId="256"/>
            <ac:picMk id="2054" creationId="{18FB5725-1299-5D0B-57D4-711C05BA447C}"/>
          </ac:picMkLst>
        </pc:picChg>
      </pc:sldChg>
      <pc:sldChg chg="modSp del mod">
        <pc:chgData name="Hogewood, Luke M CTR (USA)" userId="1056c11f-a86d-4c47-9b0f-e741a511c0c6" providerId="ADAL" clId="{E9E3ADCE-79B3-43E1-93E4-CE573F54D43D}" dt="2026-03-04T15:27:00.592" v="1431" actId="47"/>
        <pc:sldMkLst>
          <pc:docMk/>
          <pc:sldMk cId="2655887057" sldId="2299"/>
        </pc:sldMkLst>
      </pc:sldChg>
      <pc:sldChg chg="del ord">
        <pc:chgData name="Hogewood, Luke M CTR (USA)" userId="1056c11f-a86d-4c47-9b0f-e741a511c0c6" providerId="ADAL" clId="{E9E3ADCE-79B3-43E1-93E4-CE573F54D43D}" dt="2026-03-04T16:07:31.848" v="1888" actId="47"/>
        <pc:sldMkLst>
          <pc:docMk/>
          <pc:sldMk cId="2151410472" sldId="2305"/>
        </pc:sldMkLst>
      </pc:sldChg>
      <pc:sldChg chg="del">
        <pc:chgData name="Hogewood, Luke M CTR (USA)" userId="1056c11f-a86d-4c47-9b0f-e741a511c0c6" providerId="ADAL" clId="{E9E3ADCE-79B3-43E1-93E4-CE573F54D43D}" dt="2026-03-04T15:21:56.828" v="1418" actId="47"/>
        <pc:sldMkLst>
          <pc:docMk/>
          <pc:sldMk cId="3469317090" sldId="2310"/>
        </pc:sldMkLst>
      </pc:sldChg>
      <pc:sldChg chg="del">
        <pc:chgData name="Hogewood, Luke M CTR (USA)" userId="1056c11f-a86d-4c47-9b0f-e741a511c0c6" providerId="ADAL" clId="{E9E3ADCE-79B3-43E1-93E4-CE573F54D43D}" dt="2026-03-04T15:26:58.787" v="1430" actId="47"/>
        <pc:sldMkLst>
          <pc:docMk/>
          <pc:sldMk cId="3032186197" sldId="2312"/>
        </pc:sldMkLst>
      </pc:sldChg>
      <pc:sldChg chg="del">
        <pc:chgData name="Hogewood, Luke M CTR (USA)" userId="1056c11f-a86d-4c47-9b0f-e741a511c0c6" providerId="ADAL" clId="{E9E3ADCE-79B3-43E1-93E4-CE573F54D43D}" dt="2026-03-04T15:21:55.176" v="1417" actId="47"/>
        <pc:sldMkLst>
          <pc:docMk/>
          <pc:sldMk cId="2905713746" sldId="2317"/>
        </pc:sldMkLst>
      </pc:sldChg>
      <pc:sldChg chg="addSp modSp modAnim modNotesTx">
        <pc:chgData name="Hogewood, Luke M CTR (USA)" userId="1056c11f-a86d-4c47-9b0f-e741a511c0c6" providerId="ADAL" clId="{E9E3ADCE-79B3-43E1-93E4-CE573F54D43D}" dt="2026-03-04T18:47:30.136" v="3430" actId="20577"/>
        <pc:sldMkLst>
          <pc:docMk/>
          <pc:sldMk cId="3936896311" sldId="2328"/>
        </pc:sldMkLst>
        <pc:spChg chg="mod">
          <ac:chgData name="Hogewood, Luke M CTR (USA)" userId="1056c11f-a86d-4c47-9b0f-e741a511c0c6" providerId="ADAL" clId="{E9E3ADCE-79B3-43E1-93E4-CE573F54D43D}" dt="2026-03-04T16:36:14.978" v="2128" actId="20577"/>
          <ac:spMkLst>
            <pc:docMk/>
            <pc:sldMk cId="3936896311" sldId="2328"/>
            <ac:spMk id="2" creationId="{B452E9A8-1A4A-5991-22F9-F1DC9ABCEC36}"/>
          </ac:spMkLst>
        </pc:spChg>
        <pc:picChg chg="add mod">
          <ac:chgData name="Hogewood, Luke M CTR (USA)" userId="1056c11f-a86d-4c47-9b0f-e741a511c0c6" providerId="ADAL" clId="{E9E3ADCE-79B3-43E1-93E4-CE573F54D43D}" dt="2026-03-04T16:35:14.105" v="2060" actId="1076"/>
          <ac:picMkLst>
            <pc:docMk/>
            <pc:sldMk cId="3936896311" sldId="2328"/>
            <ac:picMk id="5" creationId="{23AF3097-2EC7-A598-ED5D-61157667C7DA}"/>
          </ac:picMkLst>
        </pc:picChg>
      </pc:sldChg>
      <pc:sldChg chg="modSp mod">
        <pc:chgData name="Hogewood, Luke M CTR (USA)" userId="1056c11f-a86d-4c47-9b0f-e741a511c0c6" providerId="ADAL" clId="{E9E3ADCE-79B3-43E1-93E4-CE573F54D43D}" dt="2026-03-05T19:23:06.355" v="6031" actId="404"/>
        <pc:sldMkLst>
          <pc:docMk/>
          <pc:sldMk cId="3027053056" sldId="2338"/>
        </pc:sldMkLst>
        <pc:spChg chg="mod">
          <ac:chgData name="Hogewood, Luke M CTR (USA)" userId="1056c11f-a86d-4c47-9b0f-e741a511c0c6" providerId="ADAL" clId="{E9E3ADCE-79B3-43E1-93E4-CE573F54D43D}" dt="2026-03-05T19:23:06.355" v="6031" actId="404"/>
          <ac:spMkLst>
            <pc:docMk/>
            <pc:sldMk cId="3027053056" sldId="2338"/>
            <ac:spMk id="3" creationId="{A2B34771-4D79-4B31-59E1-81B7842B05FF}"/>
          </ac:spMkLst>
        </pc:spChg>
      </pc:sldChg>
      <pc:sldChg chg="addSp delSp modSp mod delAnim modAnim">
        <pc:chgData name="Hogewood, Luke M CTR (USA)" userId="1056c11f-a86d-4c47-9b0f-e741a511c0c6" providerId="ADAL" clId="{E9E3ADCE-79B3-43E1-93E4-CE573F54D43D}" dt="2026-03-05T14:59:16.756" v="3835" actId="20577"/>
        <pc:sldMkLst>
          <pc:docMk/>
          <pc:sldMk cId="1500299570" sldId="2359"/>
        </pc:sldMkLst>
        <pc:spChg chg="mod">
          <ac:chgData name="Hogewood, Luke M CTR (USA)" userId="1056c11f-a86d-4c47-9b0f-e741a511c0c6" providerId="ADAL" clId="{E9E3ADCE-79B3-43E1-93E4-CE573F54D43D}" dt="2026-03-05T14:59:16.756" v="3835" actId="20577"/>
          <ac:spMkLst>
            <pc:docMk/>
            <pc:sldMk cId="1500299570" sldId="2359"/>
            <ac:spMk id="3" creationId="{0D639630-F443-E867-8E9A-5AE74C185738}"/>
          </ac:spMkLst>
        </pc:spChg>
        <pc:spChg chg="mod">
          <ac:chgData name="Hogewood, Luke M CTR (USA)" userId="1056c11f-a86d-4c47-9b0f-e741a511c0c6" providerId="ADAL" clId="{E9E3ADCE-79B3-43E1-93E4-CE573F54D43D}" dt="2026-03-04T16:33:08.431" v="2048" actId="1076"/>
          <ac:spMkLst>
            <pc:docMk/>
            <pc:sldMk cId="1500299570" sldId="2359"/>
            <ac:spMk id="13" creationId="{A70393C4-7059-390B-25BD-221F7549D27F}"/>
          </ac:spMkLst>
        </pc:spChg>
        <pc:spChg chg="mod">
          <ac:chgData name="Hogewood, Luke M CTR (USA)" userId="1056c11f-a86d-4c47-9b0f-e741a511c0c6" providerId="ADAL" clId="{E9E3ADCE-79B3-43E1-93E4-CE573F54D43D}" dt="2026-03-04T16:32:41.332" v="2045" actId="1076"/>
          <ac:spMkLst>
            <pc:docMk/>
            <pc:sldMk cId="1500299570" sldId="2359"/>
            <ac:spMk id="15" creationId="{F938EFDD-DC77-4EAE-8E9B-B22C41329F22}"/>
          </ac:spMkLst>
        </pc:spChg>
        <pc:spChg chg="add mod">
          <ac:chgData name="Hogewood, Luke M CTR (USA)" userId="1056c11f-a86d-4c47-9b0f-e741a511c0c6" providerId="ADAL" clId="{E9E3ADCE-79B3-43E1-93E4-CE573F54D43D}" dt="2026-03-04T16:33:00.683" v="2047" actId="1076"/>
          <ac:spMkLst>
            <pc:docMk/>
            <pc:sldMk cId="1500299570" sldId="2359"/>
            <ac:spMk id="16" creationId="{4E5DC737-79EB-471E-B4FF-9E335DFC15AF}"/>
          </ac:spMkLst>
        </pc:spChg>
        <pc:spChg chg="add mod">
          <ac:chgData name="Hogewood, Luke M CTR (USA)" userId="1056c11f-a86d-4c47-9b0f-e741a511c0c6" providerId="ADAL" clId="{E9E3ADCE-79B3-43E1-93E4-CE573F54D43D}" dt="2026-03-04T16:33:00.683" v="2047" actId="1076"/>
          <ac:spMkLst>
            <pc:docMk/>
            <pc:sldMk cId="1500299570" sldId="2359"/>
            <ac:spMk id="17" creationId="{C6ED37C9-1621-5FC4-10E7-36F40E1A7B97}"/>
          </ac:spMkLst>
        </pc:spChg>
        <pc:spChg chg="add mod">
          <ac:chgData name="Hogewood, Luke M CTR (USA)" userId="1056c11f-a86d-4c47-9b0f-e741a511c0c6" providerId="ADAL" clId="{E9E3ADCE-79B3-43E1-93E4-CE573F54D43D}" dt="2026-03-04T16:33:00.683" v="2047" actId="1076"/>
          <ac:spMkLst>
            <pc:docMk/>
            <pc:sldMk cId="1500299570" sldId="2359"/>
            <ac:spMk id="25" creationId="{85FA959C-617A-966E-4BC2-147AE75829E1}"/>
          </ac:spMkLst>
        </pc:spChg>
        <pc:spChg chg="add mod">
          <ac:chgData name="Hogewood, Luke M CTR (USA)" userId="1056c11f-a86d-4c47-9b0f-e741a511c0c6" providerId="ADAL" clId="{E9E3ADCE-79B3-43E1-93E4-CE573F54D43D}" dt="2026-03-04T16:33:00.683" v="2047" actId="1076"/>
          <ac:spMkLst>
            <pc:docMk/>
            <pc:sldMk cId="1500299570" sldId="2359"/>
            <ac:spMk id="26" creationId="{F0325911-BE0F-7DE6-16E5-C65596E52AEB}"/>
          </ac:spMkLst>
        </pc:spChg>
        <pc:spChg chg="add mod">
          <ac:chgData name="Hogewood, Luke M CTR (USA)" userId="1056c11f-a86d-4c47-9b0f-e741a511c0c6" providerId="ADAL" clId="{E9E3ADCE-79B3-43E1-93E4-CE573F54D43D}" dt="2026-03-04T16:33:00.683" v="2047" actId="1076"/>
          <ac:spMkLst>
            <pc:docMk/>
            <pc:sldMk cId="1500299570" sldId="2359"/>
            <ac:spMk id="28" creationId="{2BD9C1CF-00B6-CF99-0396-FE259EC07E5E}"/>
          </ac:spMkLst>
        </pc:spChg>
        <pc:spChg chg="add mod">
          <ac:chgData name="Hogewood, Luke M CTR (USA)" userId="1056c11f-a86d-4c47-9b0f-e741a511c0c6" providerId="ADAL" clId="{E9E3ADCE-79B3-43E1-93E4-CE573F54D43D}" dt="2026-03-04T16:33:00.683" v="2047" actId="1076"/>
          <ac:spMkLst>
            <pc:docMk/>
            <pc:sldMk cId="1500299570" sldId="2359"/>
            <ac:spMk id="29" creationId="{E5B75C95-1310-341A-E975-6DABA2DB6F48}"/>
          </ac:spMkLst>
        </pc:spChg>
        <pc:spChg chg="add del">
          <ac:chgData name="Hogewood, Luke M CTR (USA)" userId="1056c11f-a86d-4c47-9b0f-e741a511c0c6" providerId="ADAL" clId="{E9E3ADCE-79B3-43E1-93E4-CE573F54D43D}" dt="2026-03-04T16:37:57.693" v="2130" actId="22"/>
          <ac:spMkLst>
            <pc:docMk/>
            <pc:sldMk cId="1500299570" sldId="2359"/>
            <ac:spMk id="35" creationId="{0F164122-CBC4-F95E-4D03-D12D38EDDA8A}"/>
          </ac:spMkLst>
        </pc:spChg>
        <pc:spChg chg="add del">
          <ac:chgData name="Hogewood, Luke M CTR (USA)" userId="1056c11f-a86d-4c47-9b0f-e741a511c0c6" providerId="ADAL" clId="{E9E3ADCE-79B3-43E1-93E4-CE573F54D43D}" dt="2026-03-04T16:55:43.956" v="2151" actId="22"/>
          <ac:spMkLst>
            <pc:docMk/>
            <pc:sldMk cId="1500299570" sldId="2359"/>
            <ac:spMk id="39" creationId="{C4B62D52-30EB-A7FD-6A7C-DBDFD57CEF04}"/>
          </ac:spMkLst>
        </pc:spChg>
        <pc:spChg chg="add del mod">
          <ac:chgData name="Hogewood, Luke M CTR (USA)" userId="1056c11f-a86d-4c47-9b0f-e741a511c0c6" providerId="ADAL" clId="{E9E3ADCE-79B3-43E1-93E4-CE573F54D43D}" dt="2026-03-04T17:02:32.692" v="2185" actId="478"/>
          <ac:spMkLst>
            <pc:docMk/>
            <pc:sldMk cId="1500299570" sldId="2359"/>
            <ac:spMk id="41" creationId="{15334918-DE22-1FFE-D5CA-A2B9E9F36E30}"/>
          </ac:spMkLst>
        </pc:spChg>
        <pc:spChg chg="add mod">
          <ac:chgData name="Hogewood, Luke M CTR (USA)" userId="1056c11f-a86d-4c47-9b0f-e741a511c0c6" providerId="ADAL" clId="{E9E3ADCE-79B3-43E1-93E4-CE573F54D43D}" dt="2026-03-04T17:03:00.425" v="2190" actId="207"/>
          <ac:spMkLst>
            <pc:docMk/>
            <pc:sldMk cId="1500299570" sldId="2359"/>
            <ac:spMk id="42" creationId="{7A767F82-E4F5-4CE5-E975-A9262976591A}"/>
          </ac:spMkLst>
        </pc:spChg>
        <pc:spChg chg="add mod ord">
          <ac:chgData name="Hogewood, Luke M CTR (USA)" userId="1056c11f-a86d-4c47-9b0f-e741a511c0c6" providerId="ADAL" clId="{E9E3ADCE-79B3-43E1-93E4-CE573F54D43D}" dt="2026-03-04T17:03:50.416" v="2227" actId="207"/>
          <ac:spMkLst>
            <pc:docMk/>
            <pc:sldMk cId="1500299570" sldId="2359"/>
            <ac:spMk id="43" creationId="{EC4A0CD8-60CA-48B6-BAF2-4E91F5F0E188}"/>
          </ac:spMkLst>
        </pc:spChg>
        <pc:spChg chg="add mod ord">
          <ac:chgData name="Hogewood, Luke M CTR (USA)" userId="1056c11f-a86d-4c47-9b0f-e741a511c0c6" providerId="ADAL" clId="{E9E3ADCE-79B3-43E1-93E4-CE573F54D43D}" dt="2026-03-04T17:07:19.705" v="2275" actId="171"/>
          <ac:spMkLst>
            <pc:docMk/>
            <pc:sldMk cId="1500299570" sldId="2359"/>
            <ac:spMk id="45" creationId="{62A226EF-9D94-6A0F-9BAC-B9C8C5CF5E06}"/>
          </ac:spMkLst>
        </pc:spChg>
        <pc:spChg chg="add mod">
          <ac:chgData name="Hogewood, Luke M CTR (USA)" userId="1056c11f-a86d-4c47-9b0f-e741a511c0c6" providerId="ADAL" clId="{E9E3ADCE-79B3-43E1-93E4-CE573F54D43D}" dt="2026-03-04T17:07:27.993" v="2276" actId="14100"/>
          <ac:spMkLst>
            <pc:docMk/>
            <pc:sldMk cId="1500299570" sldId="2359"/>
            <ac:spMk id="46" creationId="{0EF6473C-CAF5-8389-80F8-6B95F3590398}"/>
          </ac:spMkLst>
        </pc:spChg>
        <pc:spChg chg="add mod ord">
          <ac:chgData name="Hogewood, Luke M CTR (USA)" userId="1056c11f-a86d-4c47-9b0f-e741a511c0c6" providerId="ADAL" clId="{E9E3ADCE-79B3-43E1-93E4-CE573F54D43D}" dt="2026-03-04T17:08:04.987" v="2314" actId="171"/>
          <ac:spMkLst>
            <pc:docMk/>
            <pc:sldMk cId="1500299570" sldId="2359"/>
            <ac:spMk id="47" creationId="{72BC8C35-4ABA-9AED-6DBF-A7B59E3675A8}"/>
          </ac:spMkLst>
        </pc:spChg>
        <pc:spChg chg="add mod ord">
          <ac:chgData name="Hogewood, Luke M CTR (USA)" userId="1056c11f-a86d-4c47-9b0f-e741a511c0c6" providerId="ADAL" clId="{E9E3ADCE-79B3-43E1-93E4-CE573F54D43D}" dt="2026-03-04T17:09:55.564" v="2392" actId="14100"/>
          <ac:spMkLst>
            <pc:docMk/>
            <pc:sldMk cId="1500299570" sldId="2359"/>
            <ac:spMk id="48" creationId="{A20503B8-8B20-D5E9-F514-B59DDFCC8EF0}"/>
          </ac:spMkLst>
        </pc:spChg>
        <pc:spChg chg="add mod ord">
          <ac:chgData name="Hogewood, Luke M CTR (USA)" userId="1056c11f-a86d-4c47-9b0f-e741a511c0c6" providerId="ADAL" clId="{E9E3ADCE-79B3-43E1-93E4-CE573F54D43D}" dt="2026-03-04T17:09:27.923" v="2354" actId="171"/>
          <ac:spMkLst>
            <pc:docMk/>
            <pc:sldMk cId="1500299570" sldId="2359"/>
            <ac:spMk id="49" creationId="{C88954E9-1D79-6AE6-2675-0A5F9A6B3401}"/>
          </ac:spMkLst>
        </pc:spChg>
        <pc:spChg chg="add mod">
          <ac:chgData name="Hogewood, Luke M CTR (USA)" userId="1056c11f-a86d-4c47-9b0f-e741a511c0c6" providerId="ADAL" clId="{E9E3ADCE-79B3-43E1-93E4-CE573F54D43D}" dt="2026-03-04T17:08:58.980" v="2318" actId="1076"/>
          <ac:spMkLst>
            <pc:docMk/>
            <pc:sldMk cId="1500299570" sldId="2359"/>
            <ac:spMk id="50" creationId="{1943A146-80E7-6367-A50F-07308D0F5B98}"/>
          </ac:spMkLst>
        </pc:spChg>
        <pc:graphicFrameChg chg="add mod">
          <ac:chgData name="Hogewood, Luke M CTR (USA)" userId="1056c11f-a86d-4c47-9b0f-e741a511c0c6" providerId="ADAL" clId="{E9E3ADCE-79B3-43E1-93E4-CE573F54D43D}" dt="2026-03-04T16:33:00.683" v="2047" actId="1076"/>
          <ac:graphicFrameMkLst>
            <pc:docMk/>
            <pc:sldMk cId="1500299570" sldId="2359"/>
            <ac:graphicFrameMk id="2" creationId="{437A4D5C-2C62-5B74-82FC-3F1AFA474358}"/>
          </ac:graphicFrameMkLst>
        </pc:graphicFrameChg>
        <pc:graphicFrameChg chg="add mod modGraphic">
          <ac:chgData name="Hogewood, Luke M CTR (USA)" userId="1056c11f-a86d-4c47-9b0f-e741a511c0c6" providerId="ADAL" clId="{E9E3ADCE-79B3-43E1-93E4-CE573F54D43D}" dt="2026-03-04T16:58:17.988" v="2162" actId="1037"/>
          <ac:graphicFrameMkLst>
            <pc:docMk/>
            <pc:sldMk cId="1500299570" sldId="2359"/>
            <ac:graphicFrameMk id="40" creationId="{A9FCCBE6-B1AD-B6A7-BAE9-28AF8A16908B}"/>
          </ac:graphicFrameMkLst>
        </pc:graphicFrameChg>
        <pc:picChg chg="add mod">
          <ac:chgData name="Hogewood, Luke M CTR (USA)" userId="1056c11f-a86d-4c47-9b0f-e741a511c0c6" providerId="ADAL" clId="{E9E3ADCE-79B3-43E1-93E4-CE573F54D43D}" dt="2026-03-04T17:06:11.516" v="2239" actId="1038"/>
          <ac:picMkLst>
            <pc:docMk/>
            <pc:sldMk cId="1500299570" sldId="2359"/>
            <ac:picMk id="44" creationId="{A9492493-9646-BD7E-6E7A-FA7C7A5F5035}"/>
          </ac:picMkLst>
        </pc:picChg>
        <pc:picChg chg="add mod">
          <ac:chgData name="Hogewood, Luke M CTR (USA)" userId="1056c11f-a86d-4c47-9b0f-e741a511c0c6" providerId="ADAL" clId="{E9E3ADCE-79B3-43E1-93E4-CE573F54D43D}" dt="2026-03-04T17:08:58.980" v="2318" actId="1076"/>
          <ac:picMkLst>
            <pc:docMk/>
            <pc:sldMk cId="1500299570" sldId="2359"/>
            <ac:picMk id="51" creationId="{32AF73BE-0EEB-A36A-AE88-BD8902412B4E}"/>
          </ac:picMkLst>
        </pc:picChg>
        <pc:picChg chg="add mod">
          <ac:chgData name="Hogewood, Luke M CTR (USA)" userId="1056c11f-a86d-4c47-9b0f-e741a511c0c6" providerId="ADAL" clId="{E9E3ADCE-79B3-43E1-93E4-CE573F54D43D}" dt="2026-03-04T16:33:36.130" v="2053" actId="1076"/>
          <ac:picMkLst>
            <pc:docMk/>
            <pc:sldMk cId="1500299570" sldId="2359"/>
            <ac:picMk id="1026" creationId="{22E71DA6-063D-8951-ECC1-E5D10750D494}"/>
          </ac:picMkLst>
        </pc:picChg>
        <pc:picChg chg="add del mod">
          <ac:chgData name="Hogewood, Luke M CTR (USA)" userId="1056c11f-a86d-4c47-9b0f-e741a511c0c6" providerId="ADAL" clId="{E9E3ADCE-79B3-43E1-93E4-CE573F54D43D}" dt="2026-03-04T16:38:15.037" v="2133" actId="478"/>
          <ac:picMkLst>
            <pc:docMk/>
            <pc:sldMk cId="1500299570" sldId="2359"/>
            <ac:picMk id="1028" creationId="{A3F67A7F-ACC1-0FF8-C8CC-EE6AA7C0875E}"/>
          </ac:picMkLst>
        </pc:picChg>
        <pc:picChg chg="add mod">
          <ac:chgData name="Hogewood, Luke M CTR (USA)" userId="1056c11f-a86d-4c47-9b0f-e741a511c0c6" providerId="ADAL" clId="{E9E3ADCE-79B3-43E1-93E4-CE573F54D43D}" dt="2026-03-04T16:55:04.111" v="2149" actId="1076"/>
          <ac:picMkLst>
            <pc:docMk/>
            <pc:sldMk cId="1500299570" sldId="2359"/>
            <ac:picMk id="1030" creationId="{0624A3C9-D9D4-B63B-15D5-9BF6B756551E}"/>
          </ac:picMkLst>
        </pc:picChg>
        <pc:picChg chg="add mod">
          <ac:chgData name="Hogewood, Luke M CTR (USA)" userId="1056c11f-a86d-4c47-9b0f-e741a511c0c6" providerId="ADAL" clId="{E9E3ADCE-79B3-43E1-93E4-CE573F54D43D}" dt="2026-03-04T16:55:59.199" v="2154" actId="1076"/>
          <ac:picMkLst>
            <pc:docMk/>
            <pc:sldMk cId="1500299570" sldId="2359"/>
            <ac:picMk id="1032" creationId="{45245BC4-5D34-9EF5-864D-1B90340C12EF}"/>
          </ac:picMkLst>
        </pc:picChg>
        <pc:picChg chg="add del">
          <ac:chgData name="Hogewood, Luke M CTR (USA)" userId="1056c11f-a86d-4c47-9b0f-e741a511c0c6" providerId="ADAL" clId="{E9E3ADCE-79B3-43E1-93E4-CE573F54D43D}" dt="2026-03-04T16:59:49.447" v="2167" actId="478"/>
          <ac:picMkLst>
            <pc:docMk/>
            <pc:sldMk cId="1500299570" sldId="2359"/>
            <ac:picMk id="1034" creationId="{FEBD4838-6373-338C-47B0-881C1620DC56}"/>
          </ac:picMkLst>
        </pc:picChg>
        <pc:picChg chg="add del">
          <ac:chgData name="Hogewood, Luke M CTR (USA)" userId="1056c11f-a86d-4c47-9b0f-e741a511c0c6" providerId="ADAL" clId="{E9E3ADCE-79B3-43E1-93E4-CE573F54D43D}" dt="2026-03-04T17:00:04.480" v="2169" actId="478"/>
          <ac:picMkLst>
            <pc:docMk/>
            <pc:sldMk cId="1500299570" sldId="2359"/>
            <ac:picMk id="1036" creationId="{5AF1FD79-1C38-70FC-DDA8-DAD54D43474C}"/>
          </ac:picMkLst>
        </pc:picChg>
        <pc:picChg chg="add del">
          <ac:chgData name="Hogewood, Luke M CTR (USA)" userId="1056c11f-a86d-4c47-9b0f-e741a511c0c6" providerId="ADAL" clId="{E9E3ADCE-79B3-43E1-93E4-CE573F54D43D}" dt="2026-03-04T17:00:41.536" v="2171" actId="478"/>
          <ac:picMkLst>
            <pc:docMk/>
            <pc:sldMk cId="1500299570" sldId="2359"/>
            <ac:picMk id="1038" creationId="{FA8ECEE7-126E-AA49-9B19-C67B0F01A5B1}"/>
          </ac:picMkLst>
        </pc:picChg>
        <pc:picChg chg="add mod">
          <ac:chgData name="Hogewood, Luke M CTR (USA)" userId="1056c11f-a86d-4c47-9b0f-e741a511c0c6" providerId="ADAL" clId="{E9E3ADCE-79B3-43E1-93E4-CE573F54D43D}" dt="2026-03-04T17:01:29.040" v="2177" actId="1076"/>
          <ac:picMkLst>
            <pc:docMk/>
            <pc:sldMk cId="1500299570" sldId="2359"/>
            <ac:picMk id="1040" creationId="{600BB660-6715-6868-2A44-9458A051FA2E}"/>
          </ac:picMkLst>
        </pc:picChg>
        <pc:cxnChg chg="mod">
          <ac:chgData name="Hogewood, Luke M CTR (USA)" userId="1056c11f-a86d-4c47-9b0f-e741a511c0c6" providerId="ADAL" clId="{E9E3ADCE-79B3-43E1-93E4-CE573F54D43D}" dt="2026-03-04T16:33:08.431" v="2048" actId="1076"/>
          <ac:cxnSpMkLst>
            <pc:docMk/>
            <pc:sldMk cId="1500299570" sldId="2359"/>
            <ac:cxnSpMk id="18" creationId="{CFC82C7B-41FA-9F97-00CE-937C0734FE16}"/>
          </ac:cxnSpMkLst>
        </pc:cxnChg>
        <pc:cxnChg chg="mod">
          <ac:chgData name="Hogewood, Luke M CTR (USA)" userId="1056c11f-a86d-4c47-9b0f-e741a511c0c6" providerId="ADAL" clId="{E9E3ADCE-79B3-43E1-93E4-CE573F54D43D}" dt="2026-03-04T16:32:46.199" v="2046" actId="14100"/>
          <ac:cxnSpMkLst>
            <pc:docMk/>
            <pc:sldMk cId="1500299570" sldId="2359"/>
            <ac:cxnSpMk id="33" creationId="{8B0B1CBB-0BBA-3B1B-E657-ACD0C0478C08}"/>
          </ac:cxnSpMkLst>
        </pc:cxnChg>
      </pc:sldChg>
      <pc:sldChg chg="del ord">
        <pc:chgData name="Hogewood, Luke M CTR (USA)" userId="1056c11f-a86d-4c47-9b0f-e741a511c0c6" providerId="ADAL" clId="{E9E3ADCE-79B3-43E1-93E4-CE573F54D43D}" dt="2026-03-04T17:11:47.691" v="2395" actId="47"/>
        <pc:sldMkLst>
          <pc:docMk/>
          <pc:sldMk cId="2019087829" sldId="2366"/>
        </pc:sldMkLst>
      </pc:sldChg>
      <pc:sldChg chg="del ord">
        <pc:chgData name="Hogewood, Luke M CTR (USA)" userId="1056c11f-a86d-4c47-9b0f-e741a511c0c6" providerId="ADAL" clId="{E9E3ADCE-79B3-43E1-93E4-CE573F54D43D}" dt="2026-03-04T16:08:09.710" v="1889" actId="47"/>
        <pc:sldMkLst>
          <pc:docMk/>
          <pc:sldMk cId="3175605692" sldId="2367"/>
        </pc:sldMkLst>
      </pc:sldChg>
      <pc:sldChg chg="del">
        <pc:chgData name="Hogewood, Luke M CTR (USA)" userId="1056c11f-a86d-4c47-9b0f-e741a511c0c6" providerId="ADAL" clId="{E9E3ADCE-79B3-43E1-93E4-CE573F54D43D}" dt="2026-03-04T16:13:11.670" v="1962" actId="47"/>
        <pc:sldMkLst>
          <pc:docMk/>
          <pc:sldMk cId="504127091" sldId="2369"/>
        </pc:sldMkLst>
      </pc:sldChg>
      <pc:sldChg chg="del ord">
        <pc:chgData name="Hogewood, Luke M CTR (USA)" userId="1056c11f-a86d-4c47-9b0f-e741a511c0c6" providerId="ADAL" clId="{E9E3ADCE-79B3-43E1-93E4-CE573F54D43D}" dt="2026-03-04T16:08:49.369" v="1894" actId="47"/>
        <pc:sldMkLst>
          <pc:docMk/>
          <pc:sldMk cId="3749085465" sldId="2372"/>
        </pc:sldMkLst>
      </pc:sldChg>
      <pc:sldChg chg="del ord">
        <pc:chgData name="Hogewood, Luke M CTR (USA)" userId="1056c11f-a86d-4c47-9b0f-e741a511c0c6" providerId="ADAL" clId="{E9E3ADCE-79B3-43E1-93E4-CE573F54D43D}" dt="2026-03-04T16:08:47.973" v="1893" actId="47"/>
        <pc:sldMkLst>
          <pc:docMk/>
          <pc:sldMk cId="941447302" sldId="2373"/>
        </pc:sldMkLst>
      </pc:sldChg>
      <pc:sldChg chg="del ord">
        <pc:chgData name="Hogewood, Luke M CTR (USA)" userId="1056c11f-a86d-4c47-9b0f-e741a511c0c6" providerId="ADAL" clId="{E9E3ADCE-79B3-43E1-93E4-CE573F54D43D}" dt="2026-03-04T17:58:37.615" v="2786" actId="47"/>
        <pc:sldMkLst>
          <pc:docMk/>
          <pc:sldMk cId="918410329" sldId="2374"/>
        </pc:sldMkLst>
      </pc:sldChg>
      <pc:sldChg chg="add del">
        <pc:chgData name="Hogewood, Luke M CTR (USA)" userId="1056c11f-a86d-4c47-9b0f-e741a511c0c6" providerId="ADAL" clId="{E9E3ADCE-79B3-43E1-93E4-CE573F54D43D}" dt="2026-03-04T15:46:05.480" v="1753" actId="47"/>
        <pc:sldMkLst>
          <pc:docMk/>
          <pc:sldMk cId="1063006590" sldId="2429"/>
        </pc:sldMkLst>
      </pc:sldChg>
      <pc:sldChg chg="add del">
        <pc:chgData name="Hogewood, Luke M CTR (USA)" userId="1056c11f-a86d-4c47-9b0f-e741a511c0c6" providerId="ADAL" clId="{E9E3ADCE-79B3-43E1-93E4-CE573F54D43D}" dt="2026-03-04T16:08:46.781" v="1892" actId="47"/>
        <pc:sldMkLst>
          <pc:docMk/>
          <pc:sldMk cId="120589274" sldId="2432"/>
        </pc:sldMkLst>
      </pc:sldChg>
      <pc:sldChg chg="add del">
        <pc:chgData name="Hogewood, Luke M CTR (USA)" userId="1056c11f-a86d-4c47-9b0f-e741a511c0c6" providerId="ADAL" clId="{E9E3ADCE-79B3-43E1-93E4-CE573F54D43D}" dt="2026-03-04T16:08:45.254" v="1891" actId="47"/>
        <pc:sldMkLst>
          <pc:docMk/>
          <pc:sldMk cId="2969373459" sldId="2439"/>
        </pc:sldMkLst>
      </pc:sldChg>
      <pc:sldChg chg="add del">
        <pc:chgData name="Hogewood, Luke M CTR (USA)" userId="1056c11f-a86d-4c47-9b0f-e741a511c0c6" providerId="ADAL" clId="{E9E3ADCE-79B3-43E1-93E4-CE573F54D43D}" dt="2026-03-04T16:08:43.707" v="1890" actId="47"/>
        <pc:sldMkLst>
          <pc:docMk/>
          <pc:sldMk cId="3416247985" sldId="2441"/>
        </pc:sldMkLst>
      </pc:sldChg>
      <pc:sldChg chg="add del">
        <pc:chgData name="Hogewood, Luke M CTR (USA)" userId="1056c11f-a86d-4c47-9b0f-e741a511c0c6" providerId="ADAL" clId="{E9E3ADCE-79B3-43E1-93E4-CE573F54D43D}" dt="2026-03-04T16:08:53.517" v="1895" actId="47"/>
        <pc:sldMkLst>
          <pc:docMk/>
          <pc:sldMk cId="674229999" sldId="2443"/>
        </pc:sldMkLst>
      </pc:sldChg>
      <pc:sldChg chg="add del ord">
        <pc:chgData name="Hogewood, Luke M CTR (USA)" userId="1056c11f-a86d-4c47-9b0f-e741a511c0c6" providerId="ADAL" clId="{E9E3ADCE-79B3-43E1-93E4-CE573F54D43D}" dt="2026-03-04T16:09:23.930" v="1896" actId="47"/>
        <pc:sldMkLst>
          <pc:docMk/>
          <pc:sldMk cId="4062172708" sldId="2445"/>
        </pc:sldMkLst>
      </pc:sldChg>
      <pc:sldChg chg="add del ord">
        <pc:chgData name="Hogewood, Luke M CTR (USA)" userId="1056c11f-a86d-4c47-9b0f-e741a511c0c6" providerId="ADAL" clId="{E9E3ADCE-79B3-43E1-93E4-CE573F54D43D}" dt="2026-03-04T16:09:27.497" v="1897" actId="47"/>
        <pc:sldMkLst>
          <pc:docMk/>
          <pc:sldMk cId="388750796" sldId="2454"/>
        </pc:sldMkLst>
      </pc:sldChg>
      <pc:sldChg chg="modSp new del mod">
        <pc:chgData name="Hogewood, Luke M CTR (USA)" userId="1056c11f-a86d-4c47-9b0f-e741a511c0c6" providerId="ADAL" clId="{E9E3ADCE-79B3-43E1-93E4-CE573F54D43D}" dt="2026-03-03T21:00:46.420" v="516" actId="47"/>
        <pc:sldMkLst>
          <pc:docMk/>
          <pc:sldMk cId="1235672999" sldId="2455"/>
        </pc:sldMkLst>
      </pc:sldChg>
      <pc:sldChg chg="modSp new del mod">
        <pc:chgData name="Hogewood, Luke M CTR (USA)" userId="1056c11f-a86d-4c47-9b0f-e741a511c0c6" providerId="ADAL" clId="{E9E3ADCE-79B3-43E1-93E4-CE573F54D43D}" dt="2026-03-03T21:00:53.345" v="518" actId="47"/>
        <pc:sldMkLst>
          <pc:docMk/>
          <pc:sldMk cId="2493335553" sldId="2456"/>
        </pc:sldMkLst>
      </pc:sldChg>
      <pc:sldChg chg="new del">
        <pc:chgData name="Hogewood, Luke M CTR (USA)" userId="1056c11f-a86d-4c47-9b0f-e741a511c0c6" providerId="ADAL" clId="{E9E3ADCE-79B3-43E1-93E4-CE573F54D43D}" dt="2026-03-03T20:59:51.630" v="508" actId="47"/>
        <pc:sldMkLst>
          <pc:docMk/>
          <pc:sldMk cId="4149624505" sldId="2457"/>
        </pc:sldMkLst>
      </pc:sldChg>
      <pc:sldChg chg="addSp delSp modSp new del mod">
        <pc:chgData name="Hogewood, Luke M CTR (USA)" userId="1056c11f-a86d-4c47-9b0f-e741a511c0c6" providerId="ADAL" clId="{E9E3ADCE-79B3-43E1-93E4-CE573F54D43D}" dt="2026-03-03T21:00:22.178" v="512" actId="47"/>
        <pc:sldMkLst>
          <pc:docMk/>
          <pc:sldMk cId="2281247970" sldId="2458"/>
        </pc:sldMkLst>
      </pc:sldChg>
      <pc:sldChg chg="addSp delSp modSp add del mod ord">
        <pc:chgData name="Hogewood, Luke M CTR (USA)" userId="1056c11f-a86d-4c47-9b0f-e741a511c0c6" providerId="ADAL" clId="{E9E3ADCE-79B3-43E1-93E4-CE573F54D43D}" dt="2026-03-04T15:46:10.443" v="1754" actId="47"/>
        <pc:sldMkLst>
          <pc:docMk/>
          <pc:sldMk cId="3191741493" sldId="2459"/>
        </pc:sldMkLst>
      </pc:sldChg>
      <pc:sldChg chg="addSp delSp modSp add del mod">
        <pc:chgData name="Hogewood, Luke M CTR (USA)" userId="1056c11f-a86d-4c47-9b0f-e741a511c0c6" providerId="ADAL" clId="{E9E3ADCE-79B3-43E1-93E4-CE573F54D43D}" dt="2026-03-04T16:13:23.752" v="1964" actId="47"/>
        <pc:sldMkLst>
          <pc:docMk/>
          <pc:sldMk cId="987057632" sldId="2460"/>
        </pc:sldMkLst>
      </pc:sldChg>
      <pc:sldChg chg="modSp add del">
        <pc:chgData name="Hogewood, Luke M CTR (USA)" userId="1056c11f-a86d-4c47-9b0f-e741a511c0c6" providerId="ADAL" clId="{E9E3ADCE-79B3-43E1-93E4-CE573F54D43D}" dt="2026-03-04T16:13:19.753" v="1963" actId="47"/>
        <pc:sldMkLst>
          <pc:docMk/>
          <pc:sldMk cId="2231191830" sldId="2461"/>
        </pc:sldMkLst>
      </pc:sldChg>
      <pc:sldChg chg="addSp delSp modSp add del mod">
        <pc:chgData name="Hogewood, Luke M CTR (USA)" userId="1056c11f-a86d-4c47-9b0f-e741a511c0c6" providerId="ADAL" clId="{E9E3ADCE-79B3-43E1-93E4-CE573F54D43D}" dt="2026-03-04T16:13:43.155" v="1981" actId="47"/>
        <pc:sldMkLst>
          <pc:docMk/>
          <pc:sldMk cId="1075123896" sldId="2462"/>
        </pc:sldMkLst>
      </pc:sldChg>
      <pc:sldChg chg="addSp delSp modSp new mod ord modAnim">
        <pc:chgData name="Hogewood, Luke M CTR (USA)" userId="1056c11f-a86d-4c47-9b0f-e741a511c0c6" providerId="ADAL" clId="{E9E3ADCE-79B3-43E1-93E4-CE573F54D43D}" dt="2026-03-05T18:08:08.602" v="5889"/>
        <pc:sldMkLst>
          <pc:docMk/>
          <pc:sldMk cId="2936486463" sldId="2463"/>
        </pc:sldMkLst>
        <pc:spChg chg="add mod">
          <ac:chgData name="Hogewood, Luke M CTR (USA)" userId="1056c11f-a86d-4c47-9b0f-e741a511c0c6" providerId="ADAL" clId="{E9E3ADCE-79B3-43E1-93E4-CE573F54D43D}" dt="2026-03-05T18:07:01.287" v="5878" actId="1076"/>
          <ac:spMkLst>
            <pc:docMk/>
            <pc:sldMk cId="2936486463" sldId="2463"/>
            <ac:spMk id="2" creationId="{108D369A-7BA6-B740-182E-7B29BE5DB4C8}"/>
          </ac:spMkLst>
        </pc:spChg>
        <pc:spChg chg="del">
          <ac:chgData name="Hogewood, Luke M CTR (USA)" userId="1056c11f-a86d-4c47-9b0f-e741a511c0c6" providerId="ADAL" clId="{E9E3ADCE-79B3-43E1-93E4-CE573F54D43D}" dt="2026-03-04T15:09:04.705" v="1143" actId="1032"/>
          <ac:spMkLst>
            <pc:docMk/>
            <pc:sldMk cId="2936486463" sldId="2463"/>
            <ac:spMk id="2" creationId="{B99D9F19-B14E-DFF9-E220-B1FA17926824}"/>
          </ac:spMkLst>
        </pc:spChg>
        <pc:spChg chg="mod">
          <ac:chgData name="Hogewood, Luke M CTR (USA)" userId="1056c11f-a86d-4c47-9b0f-e741a511c0c6" providerId="ADAL" clId="{E9E3ADCE-79B3-43E1-93E4-CE573F54D43D}" dt="2026-03-04T15:14:34.252" v="1382" actId="20577"/>
          <ac:spMkLst>
            <pc:docMk/>
            <pc:sldMk cId="2936486463" sldId="2463"/>
            <ac:spMk id="3" creationId="{C7869373-3497-558A-6FD2-793FD993F2A2}"/>
          </ac:spMkLst>
        </pc:spChg>
        <pc:spChg chg="add mod">
          <ac:chgData name="Hogewood, Luke M CTR (USA)" userId="1056c11f-a86d-4c47-9b0f-e741a511c0c6" providerId="ADAL" clId="{E9E3ADCE-79B3-43E1-93E4-CE573F54D43D}" dt="2026-03-05T18:07:21.810" v="5882" actId="1037"/>
          <ac:spMkLst>
            <pc:docMk/>
            <pc:sldMk cId="2936486463" sldId="2463"/>
            <ac:spMk id="5" creationId="{D393C199-A811-8012-6918-D31D664F8AB7}"/>
          </ac:spMkLst>
        </pc:spChg>
        <pc:spChg chg="add mod">
          <ac:chgData name="Hogewood, Luke M CTR (USA)" userId="1056c11f-a86d-4c47-9b0f-e741a511c0c6" providerId="ADAL" clId="{E9E3ADCE-79B3-43E1-93E4-CE573F54D43D}" dt="2026-03-05T18:07:30.469" v="5884" actId="1076"/>
          <ac:spMkLst>
            <pc:docMk/>
            <pc:sldMk cId="2936486463" sldId="2463"/>
            <ac:spMk id="6" creationId="{3CDE0EA8-46E3-56F0-9A49-C42B0E385178}"/>
          </ac:spMkLst>
        </pc:spChg>
        <pc:spChg chg="add mod">
          <ac:chgData name="Hogewood, Luke M CTR (USA)" userId="1056c11f-a86d-4c47-9b0f-e741a511c0c6" providerId="ADAL" clId="{E9E3ADCE-79B3-43E1-93E4-CE573F54D43D}" dt="2026-03-05T18:07:49.352" v="5886" actId="1076"/>
          <ac:spMkLst>
            <pc:docMk/>
            <pc:sldMk cId="2936486463" sldId="2463"/>
            <ac:spMk id="7" creationId="{D1A1BEEB-16B6-01ED-04F8-F809F1734FD1}"/>
          </ac:spMkLst>
        </pc:spChg>
        <pc:spChg chg="add del mod">
          <ac:chgData name="Hogewood, Luke M CTR (USA)" userId="1056c11f-a86d-4c47-9b0f-e741a511c0c6" providerId="ADAL" clId="{E9E3ADCE-79B3-43E1-93E4-CE573F54D43D}" dt="2026-03-04T15:31:19.869" v="1522" actId="478"/>
          <ac:spMkLst>
            <pc:docMk/>
            <pc:sldMk cId="2936486463" sldId="2463"/>
            <ac:spMk id="15" creationId="{9D244811-FC86-C892-B70E-3CF9D6CE1D7A}"/>
          </ac:spMkLst>
        </pc:spChg>
        <pc:spChg chg="add del mod">
          <ac:chgData name="Hogewood, Luke M CTR (USA)" userId="1056c11f-a86d-4c47-9b0f-e741a511c0c6" providerId="ADAL" clId="{E9E3ADCE-79B3-43E1-93E4-CE573F54D43D}" dt="2026-03-04T15:27:54.836" v="1437" actId="478"/>
          <ac:spMkLst>
            <pc:docMk/>
            <pc:sldMk cId="2936486463" sldId="2463"/>
            <ac:spMk id="16" creationId="{66B3A675-CABF-1984-9FCB-94FBABA6C1D2}"/>
          </ac:spMkLst>
        </pc:spChg>
        <pc:spChg chg="add del mod">
          <ac:chgData name="Hogewood, Luke M CTR (USA)" userId="1056c11f-a86d-4c47-9b0f-e741a511c0c6" providerId="ADAL" clId="{E9E3ADCE-79B3-43E1-93E4-CE573F54D43D}" dt="2026-03-04T15:27:58.016" v="1439" actId="478"/>
          <ac:spMkLst>
            <pc:docMk/>
            <pc:sldMk cId="2936486463" sldId="2463"/>
            <ac:spMk id="17" creationId="{BF2D37B7-6E0B-50A5-1A48-A6AD097C53BC}"/>
          </ac:spMkLst>
        </pc:spChg>
        <pc:spChg chg="add del mod">
          <ac:chgData name="Hogewood, Luke M CTR (USA)" userId="1056c11f-a86d-4c47-9b0f-e741a511c0c6" providerId="ADAL" clId="{E9E3ADCE-79B3-43E1-93E4-CE573F54D43D}" dt="2026-03-04T15:29:00.177" v="1464" actId="478"/>
          <ac:spMkLst>
            <pc:docMk/>
            <pc:sldMk cId="2936486463" sldId="2463"/>
            <ac:spMk id="18" creationId="{A54D7DBC-1F32-D67A-0971-BD7B2D2F1D3A}"/>
          </ac:spMkLst>
        </pc:spChg>
        <pc:spChg chg="add del mod">
          <ac:chgData name="Hogewood, Luke M CTR (USA)" userId="1056c11f-a86d-4c47-9b0f-e741a511c0c6" providerId="ADAL" clId="{E9E3ADCE-79B3-43E1-93E4-CE573F54D43D}" dt="2026-03-04T15:29:36.475" v="1472" actId="478"/>
          <ac:spMkLst>
            <pc:docMk/>
            <pc:sldMk cId="2936486463" sldId="2463"/>
            <ac:spMk id="19" creationId="{F11F0C50-6F63-D998-FC61-E55FB14E6782}"/>
          </ac:spMkLst>
        </pc:spChg>
        <pc:spChg chg="add del mod">
          <ac:chgData name="Hogewood, Luke M CTR (USA)" userId="1056c11f-a86d-4c47-9b0f-e741a511c0c6" providerId="ADAL" clId="{E9E3ADCE-79B3-43E1-93E4-CE573F54D43D}" dt="2026-03-04T15:29:05.130" v="1466" actId="478"/>
          <ac:spMkLst>
            <pc:docMk/>
            <pc:sldMk cId="2936486463" sldId="2463"/>
            <ac:spMk id="20" creationId="{F4C05E5F-201B-4404-4817-384CD4C22D30}"/>
          </ac:spMkLst>
        </pc:spChg>
        <pc:spChg chg="add del mod">
          <ac:chgData name="Hogewood, Luke M CTR (USA)" userId="1056c11f-a86d-4c47-9b0f-e741a511c0c6" providerId="ADAL" clId="{E9E3ADCE-79B3-43E1-93E4-CE573F54D43D}" dt="2026-03-04T15:29:38.652" v="1473" actId="478"/>
          <ac:spMkLst>
            <pc:docMk/>
            <pc:sldMk cId="2936486463" sldId="2463"/>
            <ac:spMk id="23" creationId="{29D9054F-7056-86E0-B541-DB4A9D28C268}"/>
          </ac:spMkLst>
        </pc:spChg>
        <pc:spChg chg="add del mod">
          <ac:chgData name="Hogewood, Luke M CTR (USA)" userId="1056c11f-a86d-4c47-9b0f-e741a511c0c6" providerId="ADAL" clId="{E9E3ADCE-79B3-43E1-93E4-CE573F54D43D}" dt="2026-03-04T15:27:45.190" v="1434" actId="478"/>
          <ac:spMkLst>
            <pc:docMk/>
            <pc:sldMk cId="2936486463" sldId="2463"/>
            <ac:spMk id="25" creationId="{336ED3A9-2E69-F0CC-9A4B-CF744F69A96F}"/>
          </ac:spMkLst>
        </pc:spChg>
        <pc:spChg chg="del">
          <ac:chgData name="Hogewood, Luke M CTR (USA)" userId="1056c11f-a86d-4c47-9b0f-e741a511c0c6" providerId="ADAL" clId="{E9E3ADCE-79B3-43E1-93E4-CE573F54D43D}" dt="2026-03-04T15:29:06.400" v="1467" actId="478"/>
          <ac:spMkLst>
            <pc:docMk/>
            <pc:sldMk cId="2936486463" sldId="2463"/>
            <ac:spMk id="27" creationId="{38339648-0720-E096-14CF-C51EDEBDB0B7}"/>
          </ac:spMkLst>
        </pc:spChg>
        <pc:spChg chg="add mod">
          <ac:chgData name="Hogewood, Luke M CTR (USA)" userId="1056c11f-a86d-4c47-9b0f-e741a511c0c6" providerId="ADAL" clId="{E9E3ADCE-79B3-43E1-93E4-CE573F54D43D}" dt="2026-03-04T15:56:28.031" v="1789" actId="1076"/>
          <ac:spMkLst>
            <pc:docMk/>
            <pc:sldMk cId="2936486463" sldId="2463"/>
            <ac:spMk id="30" creationId="{2ED21771-1D8C-69F4-5C95-B3556C104149}"/>
          </ac:spMkLst>
        </pc:spChg>
        <pc:spChg chg="add del mod">
          <ac:chgData name="Hogewood, Luke M CTR (USA)" userId="1056c11f-a86d-4c47-9b0f-e741a511c0c6" providerId="ADAL" clId="{E9E3ADCE-79B3-43E1-93E4-CE573F54D43D}" dt="2026-03-04T15:28:02.767" v="1441" actId="478"/>
          <ac:spMkLst>
            <pc:docMk/>
            <pc:sldMk cId="2936486463" sldId="2463"/>
            <ac:spMk id="32" creationId="{2B164EB8-A9E5-63D6-EF87-B250711EE387}"/>
          </ac:spMkLst>
        </pc:spChg>
        <pc:spChg chg="del">
          <ac:chgData name="Hogewood, Luke M CTR (USA)" userId="1056c11f-a86d-4c47-9b0f-e741a511c0c6" providerId="ADAL" clId="{E9E3ADCE-79B3-43E1-93E4-CE573F54D43D}" dt="2026-03-04T15:27:42.885" v="1433" actId="478"/>
          <ac:spMkLst>
            <pc:docMk/>
            <pc:sldMk cId="2936486463" sldId="2463"/>
            <ac:spMk id="33" creationId="{2199011E-14C9-44F4-607D-77D4CCD7F7BE}"/>
          </ac:spMkLst>
        </pc:spChg>
        <pc:spChg chg="del">
          <ac:chgData name="Hogewood, Luke M CTR (USA)" userId="1056c11f-a86d-4c47-9b0f-e741a511c0c6" providerId="ADAL" clId="{E9E3ADCE-79B3-43E1-93E4-CE573F54D43D}" dt="2026-03-04T15:19:58.878" v="1416" actId="478"/>
          <ac:spMkLst>
            <pc:docMk/>
            <pc:sldMk cId="2936486463" sldId="2463"/>
            <ac:spMk id="35" creationId="{C59B2FA8-69F2-A893-786A-4A9696DAE284}"/>
          </ac:spMkLst>
        </pc:spChg>
        <pc:spChg chg="add mod">
          <ac:chgData name="Hogewood, Luke M CTR (USA)" userId="1056c11f-a86d-4c47-9b0f-e741a511c0c6" providerId="ADAL" clId="{E9E3ADCE-79B3-43E1-93E4-CE573F54D43D}" dt="2026-03-04T15:39:52.414" v="1726" actId="20577"/>
          <ac:spMkLst>
            <pc:docMk/>
            <pc:sldMk cId="2936486463" sldId="2463"/>
            <ac:spMk id="52" creationId="{C687DA87-FA5C-501A-7DD5-E656C7F1CA3F}"/>
          </ac:spMkLst>
        </pc:spChg>
        <pc:spChg chg="add mod">
          <ac:chgData name="Hogewood, Luke M CTR (USA)" userId="1056c11f-a86d-4c47-9b0f-e741a511c0c6" providerId="ADAL" clId="{E9E3ADCE-79B3-43E1-93E4-CE573F54D43D}" dt="2026-03-04T15:39:59.470" v="1730" actId="20577"/>
          <ac:spMkLst>
            <pc:docMk/>
            <pc:sldMk cId="2936486463" sldId="2463"/>
            <ac:spMk id="53" creationId="{26F1205A-5411-4DBC-0BA1-6B055AA52167}"/>
          </ac:spMkLst>
        </pc:spChg>
        <pc:spChg chg="add mod">
          <ac:chgData name="Hogewood, Luke M CTR (USA)" userId="1056c11f-a86d-4c47-9b0f-e741a511c0c6" providerId="ADAL" clId="{E9E3ADCE-79B3-43E1-93E4-CE573F54D43D}" dt="2026-03-04T15:40:16.311" v="1736" actId="20577"/>
          <ac:spMkLst>
            <pc:docMk/>
            <pc:sldMk cId="2936486463" sldId="2463"/>
            <ac:spMk id="54" creationId="{6CD7B811-993A-804B-FF43-F2175CB70EBC}"/>
          </ac:spMkLst>
        </pc:spChg>
        <pc:spChg chg="mod">
          <ac:chgData name="Hogewood, Luke M CTR (USA)" userId="1056c11f-a86d-4c47-9b0f-e741a511c0c6" providerId="ADAL" clId="{E9E3ADCE-79B3-43E1-93E4-CE573F54D43D}" dt="2026-03-04T15:41:40.754" v="1743"/>
          <ac:spMkLst>
            <pc:docMk/>
            <pc:sldMk cId="2936486463" sldId="2463"/>
            <ac:spMk id="56" creationId="{E5E0115C-C7DE-FE00-B715-05F08929E573}"/>
          </ac:spMkLst>
        </pc:spChg>
        <pc:spChg chg="mod">
          <ac:chgData name="Hogewood, Luke M CTR (USA)" userId="1056c11f-a86d-4c47-9b0f-e741a511c0c6" providerId="ADAL" clId="{E9E3ADCE-79B3-43E1-93E4-CE573F54D43D}" dt="2026-03-04T15:48:12.664" v="1763" actId="207"/>
          <ac:spMkLst>
            <pc:docMk/>
            <pc:sldMk cId="2936486463" sldId="2463"/>
            <ac:spMk id="57" creationId="{166C8E63-F149-6117-3E76-C3AE9B694341}"/>
          </ac:spMkLst>
        </pc:spChg>
        <pc:spChg chg="mod">
          <ac:chgData name="Hogewood, Luke M CTR (USA)" userId="1056c11f-a86d-4c47-9b0f-e741a511c0c6" providerId="ADAL" clId="{E9E3ADCE-79B3-43E1-93E4-CE573F54D43D}" dt="2026-03-04T15:48:08.155" v="1762" actId="207"/>
          <ac:spMkLst>
            <pc:docMk/>
            <pc:sldMk cId="2936486463" sldId="2463"/>
            <ac:spMk id="58" creationId="{58915431-104B-D106-B620-80A247455B4C}"/>
          </ac:spMkLst>
        </pc:spChg>
        <pc:spChg chg="add mod">
          <ac:chgData name="Hogewood, Luke M CTR (USA)" userId="1056c11f-a86d-4c47-9b0f-e741a511c0c6" providerId="ADAL" clId="{E9E3ADCE-79B3-43E1-93E4-CE573F54D43D}" dt="2026-03-04T16:00:50.650" v="1865" actId="1076"/>
          <ac:spMkLst>
            <pc:docMk/>
            <pc:sldMk cId="2936486463" sldId="2463"/>
            <ac:spMk id="65" creationId="{49361A7B-C9FA-0C0F-6BC9-6FBA0FE1B576}"/>
          </ac:spMkLst>
        </pc:spChg>
        <pc:spChg chg="add mod">
          <ac:chgData name="Hogewood, Luke M CTR (USA)" userId="1056c11f-a86d-4c47-9b0f-e741a511c0c6" providerId="ADAL" clId="{E9E3ADCE-79B3-43E1-93E4-CE573F54D43D}" dt="2026-03-05T17:52:51.397" v="5869" actId="20577"/>
          <ac:spMkLst>
            <pc:docMk/>
            <pc:sldMk cId="2936486463" sldId="2463"/>
            <ac:spMk id="67" creationId="{8E32BFDC-E456-0EE4-0765-8FEC46BA27E0}"/>
          </ac:spMkLst>
        </pc:spChg>
        <pc:spChg chg="mod">
          <ac:chgData name="Hogewood, Luke M CTR (USA)" userId="1056c11f-a86d-4c47-9b0f-e741a511c0c6" providerId="ADAL" clId="{E9E3ADCE-79B3-43E1-93E4-CE573F54D43D}" dt="2026-03-04T16:20:04.061" v="1994" actId="207"/>
          <ac:spMkLst>
            <pc:docMk/>
            <pc:sldMk cId="2936486463" sldId="2463"/>
            <ac:spMk id="69" creationId="{82AB90E8-40D0-9A9D-360D-E59CCF7E844C}"/>
          </ac:spMkLst>
        </pc:spChg>
        <pc:spChg chg="mod">
          <ac:chgData name="Hogewood, Luke M CTR (USA)" userId="1056c11f-a86d-4c47-9b0f-e741a511c0c6" providerId="ADAL" clId="{E9E3ADCE-79B3-43E1-93E4-CE573F54D43D}" dt="2026-03-04T16:19:44.600" v="1992"/>
          <ac:spMkLst>
            <pc:docMk/>
            <pc:sldMk cId="2936486463" sldId="2463"/>
            <ac:spMk id="70" creationId="{BF9E714F-3FDB-2895-304A-B33625664160}"/>
          </ac:spMkLst>
        </pc:spChg>
        <pc:spChg chg="mod">
          <ac:chgData name="Hogewood, Luke M CTR (USA)" userId="1056c11f-a86d-4c47-9b0f-e741a511c0c6" providerId="ADAL" clId="{E9E3ADCE-79B3-43E1-93E4-CE573F54D43D}" dt="2026-03-04T16:19:44.600" v="1992"/>
          <ac:spMkLst>
            <pc:docMk/>
            <pc:sldMk cId="2936486463" sldId="2463"/>
            <ac:spMk id="71" creationId="{0D0D5AEB-8736-D80C-B48E-956D49B6268B}"/>
          </ac:spMkLst>
        </pc:spChg>
        <pc:grpChg chg="add mod">
          <ac:chgData name="Hogewood, Luke M CTR (USA)" userId="1056c11f-a86d-4c47-9b0f-e741a511c0c6" providerId="ADAL" clId="{E9E3ADCE-79B3-43E1-93E4-CE573F54D43D}" dt="2026-03-04T15:43:58.219" v="1748" actId="1076"/>
          <ac:grpSpMkLst>
            <pc:docMk/>
            <pc:sldMk cId="2936486463" sldId="2463"/>
            <ac:grpSpMk id="55" creationId="{F7887CCB-A4B2-E7A8-6D3A-44C95C976C98}"/>
          </ac:grpSpMkLst>
        </pc:grpChg>
        <pc:grpChg chg="add mod">
          <ac:chgData name="Hogewood, Luke M CTR (USA)" userId="1056c11f-a86d-4c47-9b0f-e741a511c0c6" providerId="ADAL" clId="{E9E3ADCE-79B3-43E1-93E4-CE573F54D43D}" dt="2026-03-04T16:19:55.512" v="1993" actId="1076"/>
          <ac:grpSpMkLst>
            <pc:docMk/>
            <pc:sldMk cId="2936486463" sldId="2463"/>
            <ac:grpSpMk id="68" creationId="{52E411E6-3856-864B-2956-502F34D78A1C}"/>
          </ac:grpSpMkLst>
        </pc:grpChg>
        <pc:graphicFrameChg chg="add mod modGraphic">
          <ac:chgData name="Hogewood, Luke M CTR (USA)" userId="1056c11f-a86d-4c47-9b0f-e741a511c0c6" providerId="ADAL" clId="{E9E3ADCE-79B3-43E1-93E4-CE573F54D43D}" dt="2026-03-05T16:53:24.240" v="5247" actId="20577"/>
          <ac:graphicFrameMkLst>
            <pc:docMk/>
            <pc:sldMk cId="2936486463" sldId="2463"/>
            <ac:graphicFrameMk id="4" creationId="{76E5670E-3F1C-7392-599E-FE0BDCBB8F19}"/>
          </ac:graphicFrameMkLst>
        </pc:graphicFrameChg>
        <pc:graphicFrameChg chg="add del mod">
          <ac:chgData name="Hogewood, Luke M CTR (USA)" userId="1056c11f-a86d-4c47-9b0f-e741a511c0c6" providerId="ADAL" clId="{E9E3ADCE-79B3-43E1-93E4-CE573F54D43D}" dt="2026-03-04T15:17:34.179" v="1390" actId="478"/>
          <ac:graphicFrameMkLst>
            <pc:docMk/>
            <pc:sldMk cId="2936486463" sldId="2463"/>
            <ac:graphicFrameMk id="6" creationId="{432E654B-9160-2E2C-FA3E-8B425C529B1F}"/>
          </ac:graphicFrameMkLst>
        </pc:graphicFrameChg>
        <pc:graphicFrameChg chg="add mod">
          <ac:chgData name="Hogewood, Luke M CTR (USA)" userId="1056c11f-a86d-4c47-9b0f-e741a511c0c6" providerId="ADAL" clId="{E9E3ADCE-79B3-43E1-93E4-CE573F54D43D}" dt="2026-03-04T15:18:07.539" v="1395"/>
          <ac:graphicFrameMkLst>
            <pc:docMk/>
            <pc:sldMk cId="2936486463" sldId="2463"/>
            <ac:graphicFrameMk id="7" creationId="{52BA5496-5749-4C1B-69ED-07EBCA5D4C18}"/>
          </ac:graphicFrameMkLst>
        </pc:graphicFrameChg>
        <pc:graphicFrameChg chg="del mod">
          <ac:chgData name="Hogewood, Luke M CTR (USA)" userId="1056c11f-a86d-4c47-9b0f-e741a511c0c6" providerId="ADAL" clId="{E9E3ADCE-79B3-43E1-93E4-CE573F54D43D}" dt="2026-03-04T15:38:43.478" v="1681" actId="478"/>
          <ac:graphicFrameMkLst>
            <pc:docMk/>
            <pc:sldMk cId="2936486463" sldId="2463"/>
            <ac:graphicFrameMk id="9" creationId="{45880D8F-34DB-6669-6B22-B4414CBC35EE}"/>
          </ac:graphicFrameMkLst>
        </pc:graphicFrameChg>
        <pc:graphicFrameChg chg="del">
          <ac:chgData name="Hogewood, Luke M CTR (USA)" userId="1056c11f-a86d-4c47-9b0f-e741a511c0c6" providerId="ADAL" clId="{E9E3ADCE-79B3-43E1-93E4-CE573F54D43D}" dt="2026-03-04T15:29:02.737" v="1465" actId="478"/>
          <ac:graphicFrameMkLst>
            <pc:docMk/>
            <pc:sldMk cId="2936486463" sldId="2463"/>
            <ac:graphicFrameMk id="10" creationId="{509AE9C6-A779-B201-4B22-D08E0454D2EF}"/>
          </ac:graphicFrameMkLst>
        </pc:graphicFrameChg>
        <pc:graphicFrameChg chg="del modGraphic">
          <ac:chgData name="Hogewood, Luke M CTR (USA)" userId="1056c11f-a86d-4c47-9b0f-e741a511c0c6" providerId="ADAL" clId="{E9E3ADCE-79B3-43E1-93E4-CE573F54D43D}" dt="2026-03-04T15:28:58.192" v="1463" actId="478"/>
          <ac:graphicFrameMkLst>
            <pc:docMk/>
            <pc:sldMk cId="2936486463" sldId="2463"/>
            <ac:graphicFrameMk id="11" creationId="{8FEF9290-D1E5-F6AA-73E9-17ECE9D501D2}"/>
          </ac:graphicFrameMkLst>
        </pc:graphicFrameChg>
        <pc:graphicFrameChg chg="del">
          <ac:chgData name="Hogewood, Luke M CTR (USA)" userId="1056c11f-a86d-4c47-9b0f-e741a511c0c6" providerId="ADAL" clId="{E9E3ADCE-79B3-43E1-93E4-CE573F54D43D}" dt="2026-03-04T15:27:50.328" v="1435" actId="478"/>
          <ac:graphicFrameMkLst>
            <pc:docMk/>
            <pc:sldMk cId="2936486463" sldId="2463"/>
            <ac:graphicFrameMk id="12" creationId="{80E54B52-C297-4201-AB67-D948E7FCC29F}"/>
          </ac:graphicFrameMkLst>
        </pc:graphicFrameChg>
        <pc:graphicFrameChg chg="del">
          <ac:chgData name="Hogewood, Luke M CTR (USA)" userId="1056c11f-a86d-4c47-9b0f-e741a511c0c6" providerId="ADAL" clId="{E9E3ADCE-79B3-43E1-93E4-CE573F54D43D}" dt="2026-03-04T15:27:52.019" v="1436" actId="478"/>
          <ac:graphicFrameMkLst>
            <pc:docMk/>
            <pc:sldMk cId="2936486463" sldId="2463"/>
            <ac:graphicFrameMk id="13" creationId="{CD65A221-4769-2593-CB3B-4CCD6A630D13}"/>
          </ac:graphicFrameMkLst>
        </pc:graphicFrameChg>
        <pc:graphicFrameChg chg="del mod">
          <ac:chgData name="Hogewood, Luke M CTR (USA)" userId="1056c11f-a86d-4c47-9b0f-e741a511c0c6" providerId="ADAL" clId="{E9E3ADCE-79B3-43E1-93E4-CE573F54D43D}" dt="2026-03-04T15:31:17.615" v="1521" actId="478"/>
          <ac:graphicFrameMkLst>
            <pc:docMk/>
            <pc:sldMk cId="2936486463" sldId="2463"/>
            <ac:graphicFrameMk id="14" creationId="{BA8774F7-761C-B0D0-FE1C-7003E97FBBA0}"/>
          </ac:graphicFrameMkLst>
        </pc:graphicFrameChg>
        <pc:graphicFrameChg chg="del mod modGraphic">
          <ac:chgData name="Hogewood, Luke M CTR (USA)" userId="1056c11f-a86d-4c47-9b0f-e741a511c0c6" providerId="ADAL" clId="{E9E3ADCE-79B3-43E1-93E4-CE573F54D43D}" dt="2026-03-04T15:35:33.916" v="1628" actId="478"/>
          <ac:graphicFrameMkLst>
            <pc:docMk/>
            <pc:sldMk cId="2936486463" sldId="2463"/>
            <ac:graphicFrameMk id="24" creationId="{9CF7337E-9584-94EF-D671-226B7D10798E}"/>
          </ac:graphicFrameMkLst>
        </pc:graphicFrameChg>
        <pc:graphicFrameChg chg="mod modGraphic">
          <ac:chgData name="Hogewood, Luke M CTR (USA)" userId="1056c11f-a86d-4c47-9b0f-e741a511c0c6" providerId="ADAL" clId="{E9E3ADCE-79B3-43E1-93E4-CE573F54D43D}" dt="2026-03-04T15:37:59.295" v="1676" actId="207"/>
          <ac:graphicFrameMkLst>
            <pc:docMk/>
            <pc:sldMk cId="2936486463" sldId="2463"/>
            <ac:graphicFrameMk id="28" creationId="{5D6BEF87-91BA-3147-5FD2-D7F985A5D422}"/>
          </ac:graphicFrameMkLst>
        </pc:graphicFrameChg>
        <pc:graphicFrameChg chg="del">
          <ac:chgData name="Hogewood, Luke M CTR (USA)" userId="1056c11f-a86d-4c47-9b0f-e741a511c0c6" providerId="ADAL" clId="{E9E3ADCE-79B3-43E1-93E4-CE573F54D43D}" dt="2026-03-04T15:27:39.470" v="1432" actId="478"/>
          <ac:graphicFrameMkLst>
            <pc:docMk/>
            <pc:sldMk cId="2936486463" sldId="2463"/>
            <ac:graphicFrameMk id="29" creationId="{CEEDA737-592F-FCB2-1354-41E1FEA8E0DD}"/>
          </ac:graphicFrameMkLst>
        </pc:graphicFrameChg>
        <pc:graphicFrameChg chg="add mod modGraphic">
          <ac:chgData name="Hogewood, Luke M CTR (USA)" userId="1056c11f-a86d-4c47-9b0f-e741a511c0c6" providerId="ADAL" clId="{E9E3ADCE-79B3-43E1-93E4-CE573F54D43D}" dt="2026-03-04T15:38:12.393" v="1678" actId="207"/>
          <ac:graphicFrameMkLst>
            <pc:docMk/>
            <pc:sldMk cId="2936486463" sldId="2463"/>
            <ac:graphicFrameMk id="47" creationId="{3147D7ED-1543-EEE6-5062-1CCEDA2E9687}"/>
          </ac:graphicFrameMkLst>
        </pc:graphicFrameChg>
        <pc:graphicFrameChg chg="add mod modGraphic">
          <ac:chgData name="Hogewood, Luke M CTR (USA)" userId="1056c11f-a86d-4c47-9b0f-e741a511c0c6" providerId="ADAL" clId="{E9E3ADCE-79B3-43E1-93E4-CE573F54D43D}" dt="2026-03-04T15:39:03.951" v="1685" actId="1076"/>
          <ac:graphicFrameMkLst>
            <pc:docMk/>
            <pc:sldMk cId="2936486463" sldId="2463"/>
            <ac:graphicFrameMk id="48" creationId="{71C162A2-69AF-5668-E3C9-43A0BA4559E4}"/>
          </ac:graphicFrameMkLst>
        </pc:graphicFrameChg>
        <pc:graphicFrameChg chg="add mod modGraphic">
          <ac:chgData name="Hogewood, Luke M CTR (USA)" userId="1056c11f-a86d-4c47-9b0f-e741a511c0c6" providerId="ADAL" clId="{E9E3ADCE-79B3-43E1-93E4-CE573F54D43D}" dt="2026-03-04T15:40:43.342" v="1742" actId="207"/>
          <ac:graphicFrameMkLst>
            <pc:docMk/>
            <pc:sldMk cId="2936486463" sldId="2463"/>
            <ac:graphicFrameMk id="49" creationId="{CDAACEAA-A105-E4DB-2572-767D36882B03}"/>
          </ac:graphicFrameMkLst>
        </pc:graphicFrameChg>
        <pc:graphicFrameChg chg="add mod modGraphic">
          <ac:chgData name="Hogewood, Luke M CTR (USA)" userId="1056c11f-a86d-4c47-9b0f-e741a511c0c6" providerId="ADAL" clId="{E9E3ADCE-79B3-43E1-93E4-CE573F54D43D}" dt="2026-03-04T16:01:06.176" v="1866" actId="1076"/>
          <ac:graphicFrameMkLst>
            <pc:docMk/>
            <pc:sldMk cId="2936486463" sldId="2463"/>
            <ac:graphicFrameMk id="60" creationId="{51768806-E1E1-8135-C001-105C065A9A72}"/>
          </ac:graphicFrameMkLst>
        </pc:graphicFrameChg>
        <pc:graphicFrameChg chg="add mod">
          <ac:chgData name="Hogewood, Luke M CTR (USA)" userId="1056c11f-a86d-4c47-9b0f-e741a511c0c6" providerId="ADAL" clId="{E9E3ADCE-79B3-43E1-93E4-CE573F54D43D}" dt="2026-03-04T15:58:00.392" v="1796" actId="1076"/>
          <ac:graphicFrameMkLst>
            <pc:docMk/>
            <pc:sldMk cId="2936486463" sldId="2463"/>
            <ac:graphicFrameMk id="61" creationId="{3DC3DC32-AC8E-D98E-401D-51D46F8FF9F8}"/>
          </ac:graphicFrameMkLst>
        </pc:graphicFrameChg>
        <pc:graphicFrameChg chg="add mod">
          <ac:chgData name="Hogewood, Luke M CTR (USA)" userId="1056c11f-a86d-4c47-9b0f-e741a511c0c6" providerId="ADAL" clId="{E9E3ADCE-79B3-43E1-93E4-CE573F54D43D}" dt="2026-03-04T15:58:06.188" v="1798" actId="1076"/>
          <ac:graphicFrameMkLst>
            <pc:docMk/>
            <pc:sldMk cId="2936486463" sldId="2463"/>
            <ac:graphicFrameMk id="62" creationId="{48327659-0BF2-E438-1225-F3085B543B20}"/>
          </ac:graphicFrameMkLst>
        </pc:graphicFrameChg>
        <pc:graphicFrameChg chg="add mod">
          <ac:chgData name="Hogewood, Luke M CTR (USA)" userId="1056c11f-a86d-4c47-9b0f-e741a511c0c6" providerId="ADAL" clId="{E9E3ADCE-79B3-43E1-93E4-CE573F54D43D}" dt="2026-03-04T15:58:12.983" v="1800" actId="1076"/>
          <ac:graphicFrameMkLst>
            <pc:docMk/>
            <pc:sldMk cId="2936486463" sldId="2463"/>
            <ac:graphicFrameMk id="63" creationId="{73B2FC6B-05FE-6320-2BE3-A0B54D636D60}"/>
          </ac:graphicFrameMkLst>
        </pc:graphicFrameChg>
        <pc:graphicFrameChg chg="add mod modGraphic">
          <ac:chgData name="Hogewood, Luke M CTR (USA)" userId="1056c11f-a86d-4c47-9b0f-e741a511c0c6" providerId="ADAL" clId="{E9E3ADCE-79B3-43E1-93E4-CE573F54D43D}" dt="2026-03-04T16:00:08.381" v="1842" actId="207"/>
          <ac:graphicFrameMkLst>
            <pc:docMk/>
            <pc:sldMk cId="2936486463" sldId="2463"/>
            <ac:graphicFrameMk id="64" creationId="{62F57B33-F2D4-AD2D-C95B-5B394DF62EC9}"/>
          </ac:graphicFrameMkLst>
        </pc:graphicFrameChg>
        <pc:graphicFrameChg chg="add mod">
          <ac:chgData name="Hogewood, Luke M CTR (USA)" userId="1056c11f-a86d-4c47-9b0f-e741a511c0c6" providerId="ADAL" clId="{E9E3ADCE-79B3-43E1-93E4-CE573F54D43D}" dt="2026-03-04T16:01:15.317" v="1868" actId="1076"/>
          <ac:graphicFrameMkLst>
            <pc:docMk/>
            <pc:sldMk cId="2936486463" sldId="2463"/>
            <ac:graphicFrameMk id="66" creationId="{BDBBC7CA-7DF8-BFE7-F8FB-8C239C2B9989}"/>
          </ac:graphicFrameMkLst>
        </pc:graphicFrameChg>
        <pc:picChg chg="add del mod">
          <ac:chgData name="Hogewood, Luke M CTR (USA)" userId="1056c11f-a86d-4c47-9b0f-e741a511c0c6" providerId="ADAL" clId="{E9E3ADCE-79B3-43E1-93E4-CE573F54D43D}" dt="2026-03-04T15:17:35.502" v="1391" actId="478"/>
          <ac:picMkLst>
            <pc:docMk/>
            <pc:sldMk cId="2936486463" sldId="2463"/>
            <ac:picMk id="5" creationId="{1B67C67E-3CC9-3C19-5ABF-C1A4C32BFB26}"/>
          </ac:picMkLst>
        </pc:picChg>
        <pc:picChg chg="add mod">
          <ac:chgData name="Hogewood, Luke M CTR (USA)" userId="1056c11f-a86d-4c47-9b0f-e741a511c0c6" providerId="ADAL" clId="{E9E3ADCE-79B3-43E1-93E4-CE573F54D43D}" dt="2026-03-05T17:55:44.708" v="5871" actId="14100"/>
          <ac:picMkLst>
            <pc:docMk/>
            <pc:sldMk cId="2936486463" sldId="2463"/>
            <ac:picMk id="36" creationId="{0D1DD44E-8F43-D7D1-556D-92B0CE0494F2}"/>
          </ac:picMkLst>
        </pc:picChg>
        <pc:cxnChg chg="mod">
          <ac:chgData name="Hogewood, Luke M CTR (USA)" userId="1056c11f-a86d-4c47-9b0f-e741a511c0c6" providerId="ADAL" clId="{E9E3ADCE-79B3-43E1-93E4-CE573F54D43D}" dt="2026-03-04T15:38:57.349" v="1684" actId="14100"/>
          <ac:cxnSpMkLst>
            <pc:docMk/>
            <pc:sldMk cId="2936486463" sldId="2463"/>
            <ac:cxnSpMk id="21" creationId="{194C3A47-94F5-F53F-6FF5-7A3518BF991E}"/>
          </ac:cxnSpMkLst>
        </pc:cxnChg>
        <pc:cxnChg chg="mod">
          <ac:chgData name="Hogewood, Luke M CTR (USA)" userId="1056c11f-a86d-4c47-9b0f-e741a511c0c6" providerId="ADAL" clId="{E9E3ADCE-79B3-43E1-93E4-CE573F54D43D}" dt="2026-03-04T15:39:07.494" v="1686" actId="14100"/>
          <ac:cxnSpMkLst>
            <pc:docMk/>
            <pc:sldMk cId="2936486463" sldId="2463"/>
            <ac:cxnSpMk id="26" creationId="{6A315108-2B1D-8EAA-1543-C416C6D51CD1}"/>
          </ac:cxnSpMkLst>
        </pc:cxnChg>
        <pc:cxnChg chg="mod">
          <ac:chgData name="Hogewood, Luke M CTR (USA)" userId="1056c11f-a86d-4c47-9b0f-e741a511c0c6" providerId="ADAL" clId="{E9E3ADCE-79B3-43E1-93E4-CE573F54D43D}" dt="2026-03-04T15:45:42.623" v="1752" actId="14100"/>
          <ac:cxnSpMkLst>
            <pc:docMk/>
            <pc:sldMk cId="2936486463" sldId="2463"/>
            <ac:cxnSpMk id="31" creationId="{E3FD36D1-EE7F-3404-B37A-6528F9B5C810}"/>
          </ac:cxnSpMkLst>
        </pc:cxnChg>
        <pc:cxnChg chg="del mod">
          <ac:chgData name="Hogewood, Luke M CTR (USA)" userId="1056c11f-a86d-4c47-9b0f-e741a511c0c6" providerId="ADAL" clId="{E9E3ADCE-79B3-43E1-93E4-CE573F54D43D}" dt="2026-03-04T15:28:00.386" v="1440" actId="478"/>
          <ac:cxnSpMkLst>
            <pc:docMk/>
            <pc:sldMk cId="2936486463" sldId="2463"/>
            <ac:cxnSpMk id="34" creationId="{CC04F496-4105-2E23-5343-D3DA5C77FFB9}"/>
          </ac:cxnSpMkLst>
        </pc:cxnChg>
      </pc:sldChg>
      <pc:sldChg chg="add del">
        <pc:chgData name="Hogewood, Luke M CTR (USA)" userId="1056c11f-a86d-4c47-9b0f-e741a511c0c6" providerId="ADAL" clId="{E9E3ADCE-79B3-43E1-93E4-CE573F54D43D}" dt="2026-03-04T15:19:33.920" v="1412" actId="2696"/>
        <pc:sldMkLst>
          <pc:docMk/>
          <pc:sldMk cId="2384608243" sldId="2464"/>
        </pc:sldMkLst>
      </pc:sldChg>
      <pc:sldChg chg="add del">
        <pc:chgData name="Hogewood, Luke M CTR (USA)" userId="1056c11f-a86d-4c47-9b0f-e741a511c0c6" providerId="ADAL" clId="{E9E3ADCE-79B3-43E1-93E4-CE573F54D43D}" dt="2026-03-04T16:13:05.954" v="1961" actId="47"/>
        <pc:sldMkLst>
          <pc:docMk/>
          <pc:sldMk cId="1471146261" sldId="2465"/>
        </pc:sldMkLst>
      </pc:sldChg>
      <pc:sldChg chg="addSp delSp modSp add mod delAnim modAnim">
        <pc:chgData name="Hogewood, Luke M CTR (USA)" userId="1056c11f-a86d-4c47-9b0f-e741a511c0c6" providerId="ADAL" clId="{E9E3ADCE-79B3-43E1-93E4-CE573F54D43D}" dt="2026-03-05T18:14:17.587" v="5932"/>
        <pc:sldMkLst>
          <pc:docMk/>
          <pc:sldMk cId="3666084852" sldId="2466"/>
        </pc:sldMkLst>
        <pc:spChg chg="mod">
          <ac:chgData name="Hogewood, Luke M CTR (USA)" userId="1056c11f-a86d-4c47-9b0f-e741a511c0c6" providerId="ADAL" clId="{E9E3ADCE-79B3-43E1-93E4-CE573F54D43D}" dt="2026-03-04T20:52:07.902" v="3553" actId="20577"/>
          <ac:spMkLst>
            <pc:docMk/>
            <pc:sldMk cId="3666084852" sldId="2466"/>
            <ac:spMk id="3" creationId="{85441B7C-CD1E-BB36-2A82-04319E00F790}"/>
          </ac:spMkLst>
        </pc:spChg>
        <pc:spChg chg="add mod">
          <ac:chgData name="Hogewood, Luke M CTR (USA)" userId="1056c11f-a86d-4c47-9b0f-e741a511c0c6" providerId="ADAL" clId="{E9E3ADCE-79B3-43E1-93E4-CE573F54D43D}" dt="2026-03-05T18:10:32.692" v="5893" actId="1076"/>
          <ac:spMkLst>
            <pc:docMk/>
            <pc:sldMk cId="3666084852" sldId="2466"/>
            <ac:spMk id="5" creationId="{7CB25472-0471-67A5-92C7-7437071E43F8}"/>
          </ac:spMkLst>
        </pc:spChg>
        <pc:spChg chg="add mod">
          <ac:chgData name="Hogewood, Luke M CTR (USA)" userId="1056c11f-a86d-4c47-9b0f-e741a511c0c6" providerId="ADAL" clId="{E9E3ADCE-79B3-43E1-93E4-CE573F54D43D}" dt="2026-03-05T18:10:29.144" v="5892" actId="1076"/>
          <ac:spMkLst>
            <pc:docMk/>
            <pc:sldMk cId="3666084852" sldId="2466"/>
            <ac:spMk id="13" creationId="{20657EFD-806E-3380-D959-7957AF022758}"/>
          </ac:spMkLst>
        </pc:spChg>
        <pc:spChg chg="add mod">
          <ac:chgData name="Hogewood, Luke M CTR (USA)" userId="1056c11f-a86d-4c47-9b0f-e741a511c0c6" providerId="ADAL" clId="{E9E3ADCE-79B3-43E1-93E4-CE573F54D43D}" dt="2026-03-05T18:10:42.788" v="5894" actId="1076"/>
          <ac:spMkLst>
            <pc:docMk/>
            <pc:sldMk cId="3666084852" sldId="2466"/>
            <ac:spMk id="14" creationId="{795767FE-8B36-BE3F-0009-09CA1F8BC93A}"/>
          </ac:spMkLst>
        </pc:spChg>
        <pc:spChg chg="add del">
          <ac:chgData name="Hogewood, Luke M CTR (USA)" userId="1056c11f-a86d-4c47-9b0f-e741a511c0c6" providerId="ADAL" clId="{E9E3ADCE-79B3-43E1-93E4-CE573F54D43D}" dt="2026-03-04T16:24:43.393" v="2015" actId="478"/>
          <ac:spMkLst>
            <pc:docMk/>
            <pc:sldMk cId="3666084852" sldId="2466"/>
            <ac:spMk id="15" creationId="{FDE46223-5C32-BFAC-7918-156FEBFF3D1D}"/>
          </ac:spMkLst>
        </pc:spChg>
        <pc:spChg chg="add mod">
          <ac:chgData name="Hogewood, Luke M CTR (USA)" userId="1056c11f-a86d-4c47-9b0f-e741a511c0c6" providerId="ADAL" clId="{E9E3ADCE-79B3-43E1-93E4-CE573F54D43D}" dt="2026-03-05T18:14:12.391" v="5931" actId="1076"/>
          <ac:spMkLst>
            <pc:docMk/>
            <pc:sldMk cId="3666084852" sldId="2466"/>
            <ac:spMk id="23" creationId="{4F89F29E-8759-D3C3-E5D1-31F7FBD7FB77}"/>
          </ac:spMkLst>
        </pc:spChg>
        <pc:spChg chg="add mod">
          <ac:chgData name="Hogewood, Luke M CTR (USA)" userId="1056c11f-a86d-4c47-9b0f-e741a511c0c6" providerId="ADAL" clId="{E9E3ADCE-79B3-43E1-93E4-CE573F54D43D}" dt="2026-03-04T21:01:01.774" v="3650" actId="20577"/>
          <ac:spMkLst>
            <pc:docMk/>
            <pc:sldMk cId="3666084852" sldId="2466"/>
            <ac:spMk id="24" creationId="{414A7575-6490-CC4F-5BD6-08E37AF5DF1A}"/>
          </ac:spMkLst>
        </pc:spChg>
        <pc:spChg chg="add mod">
          <ac:chgData name="Hogewood, Luke M CTR (USA)" userId="1056c11f-a86d-4c47-9b0f-e741a511c0c6" providerId="ADAL" clId="{E9E3ADCE-79B3-43E1-93E4-CE573F54D43D}" dt="2026-03-04T18:36:18.055" v="3263" actId="113"/>
          <ac:spMkLst>
            <pc:docMk/>
            <pc:sldMk cId="3666084852" sldId="2466"/>
            <ac:spMk id="29" creationId="{D130BF75-A840-9E46-874C-B46DA2A6C7E6}"/>
          </ac:spMkLst>
        </pc:spChg>
        <pc:spChg chg="add mod">
          <ac:chgData name="Hogewood, Luke M CTR (USA)" userId="1056c11f-a86d-4c47-9b0f-e741a511c0c6" providerId="ADAL" clId="{E9E3ADCE-79B3-43E1-93E4-CE573F54D43D}" dt="2026-03-04T18:36:13.270" v="3260" actId="113"/>
          <ac:spMkLst>
            <pc:docMk/>
            <pc:sldMk cId="3666084852" sldId="2466"/>
            <ac:spMk id="32" creationId="{2D3D1275-26C5-273F-C660-06E42737B4BE}"/>
          </ac:spMkLst>
        </pc:spChg>
        <pc:spChg chg="add mod">
          <ac:chgData name="Hogewood, Luke M CTR (USA)" userId="1056c11f-a86d-4c47-9b0f-e741a511c0c6" providerId="ADAL" clId="{E9E3ADCE-79B3-43E1-93E4-CE573F54D43D}" dt="2026-03-04T18:36:10.992" v="3259" actId="113"/>
          <ac:spMkLst>
            <pc:docMk/>
            <pc:sldMk cId="3666084852" sldId="2466"/>
            <ac:spMk id="35" creationId="{68227F51-0568-E3B7-9DB6-43E50201054C}"/>
          </ac:spMkLst>
        </pc:spChg>
        <pc:spChg chg="add mod">
          <ac:chgData name="Hogewood, Luke M CTR (USA)" userId="1056c11f-a86d-4c47-9b0f-e741a511c0c6" providerId="ADAL" clId="{E9E3ADCE-79B3-43E1-93E4-CE573F54D43D}" dt="2026-03-04T18:36:17.233" v="3262"/>
          <ac:spMkLst>
            <pc:docMk/>
            <pc:sldMk cId="3666084852" sldId="2466"/>
            <ac:spMk id="38" creationId="{D54D48FC-AAFF-4BC0-A0C5-6ECA9B137730}"/>
          </ac:spMkLst>
        </pc:spChg>
        <pc:spChg chg="mod">
          <ac:chgData name="Hogewood, Luke M CTR (USA)" userId="1056c11f-a86d-4c47-9b0f-e741a511c0c6" providerId="ADAL" clId="{E9E3ADCE-79B3-43E1-93E4-CE573F54D43D}" dt="2026-03-04T18:38:20.358" v="3264"/>
          <ac:spMkLst>
            <pc:docMk/>
            <pc:sldMk cId="3666084852" sldId="2466"/>
            <ac:spMk id="40" creationId="{CD330125-B775-A749-EFEB-D8DB2F7A9D48}"/>
          </ac:spMkLst>
        </pc:spChg>
        <pc:spChg chg="mod">
          <ac:chgData name="Hogewood, Luke M CTR (USA)" userId="1056c11f-a86d-4c47-9b0f-e741a511c0c6" providerId="ADAL" clId="{E9E3ADCE-79B3-43E1-93E4-CE573F54D43D}" dt="2026-03-04T18:38:20.358" v="3264"/>
          <ac:spMkLst>
            <pc:docMk/>
            <pc:sldMk cId="3666084852" sldId="2466"/>
            <ac:spMk id="41" creationId="{FE1C68DC-A503-5FDB-A402-900D2623AF2F}"/>
          </ac:spMkLst>
        </pc:spChg>
        <pc:spChg chg="mod">
          <ac:chgData name="Hogewood, Luke M CTR (USA)" userId="1056c11f-a86d-4c47-9b0f-e741a511c0c6" providerId="ADAL" clId="{E9E3ADCE-79B3-43E1-93E4-CE573F54D43D}" dt="2026-03-04T18:38:20.358" v="3264"/>
          <ac:spMkLst>
            <pc:docMk/>
            <pc:sldMk cId="3666084852" sldId="2466"/>
            <ac:spMk id="42" creationId="{E930595E-BD1C-B1D5-FBCE-6636FE4C4C2E}"/>
          </ac:spMkLst>
        </pc:spChg>
        <pc:spChg chg="mod">
          <ac:chgData name="Hogewood, Luke M CTR (USA)" userId="1056c11f-a86d-4c47-9b0f-e741a511c0c6" providerId="ADAL" clId="{E9E3ADCE-79B3-43E1-93E4-CE573F54D43D}" dt="2026-03-04T18:35:59.048" v="3258" actId="20577"/>
          <ac:spMkLst>
            <pc:docMk/>
            <pc:sldMk cId="3666084852" sldId="2466"/>
            <ac:spMk id="54" creationId="{B0F99FB7-1F12-55BE-5AEB-F90131550FF8}"/>
          </ac:spMkLst>
        </pc:spChg>
        <pc:spChg chg="mod">
          <ac:chgData name="Hogewood, Luke M CTR (USA)" userId="1056c11f-a86d-4c47-9b0f-e741a511c0c6" providerId="ADAL" clId="{E9E3ADCE-79B3-43E1-93E4-CE573F54D43D}" dt="2026-03-04T17:57:27.542" v="2711" actId="207"/>
          <ac:spMkLst>
            <pc:docMk/>
            <pc:sldMk cId="3666084852" sldId="2466"/>
            <ac:spMk id="56" creationId="{5CAB67B7-A70E-0B1D-CD1B-DF30C7411AEB}"/>
          </ac:spMkLst>
        </pc:spChg>
        <pc:spChg chg="mod">
          <ac:chgData name="Hogewood, Luke M CTR (USA)" userId="1056c11f-a86d-4c47-9b0f-e741a511c0c6" providerId="ADAL" clId="{E9E3ADCE-79B3-43E1-93E4-CE573F54D43D}" dt="2026-03-04T17:57:18.540" v="2710" actId="207"/>
          <ac:spMkLst>
            <pc:docMk/>
            <pc:sldMk cId="3666084852" sldId="2466"/>
            <ac:spMk id="57" creationId="{76EBBE1B-FD07-1019-136E-2BFAE06D01A7}"/>
          </ac:spMkLst>
        </pc:spChg>
        <pc:spChg chg="mod">
          <ac:chgData name="Hogewood, Luke M CTR (USA)" userId="1056c11f-a86d-4c47-9b0f-e741a511c0c6" providerId="ADAL" clId="{E9E3ADCE-79B3-43E1-93E4-CE573F54D43D}" dt="2026-03-04T17:57:14.165" v="2709" actId="207"/>
          <ac:spMkLst>
            <pc:docMk/>
            <pc:sldMk cId="3666084852" sldId="2466"/>
            <ac:spMk id="58" creationId="{B4C2698C-0D09-6917-82E8-4E9B0660EE24}"/>
          </ac:spMkLst>
        </pc:spChg>
        <pc:spChg chg="mod">
          <ac:chgData name="Hogewood, Luke M CTR (USA)" userId="1056c11f-a86d-4c47-9b0f-e741a511c0c6" providerId="ADAL" clId="{E9E3ADCE-79B3-43E1-93E4-CE573F54D43D}" dt="2026-03-04T16:25:18.836" v="2029" actId="14100"/>
          <ac:spMkLst>
            <pc:docMk/>
            <pc:sldMk cId="3666084852" sldId="2466"/>
            <ac:spMk id="65" creationId="{4132B0E5-8A6E-8D8A-9B9A-845165AEFE6F}"/>
          </ac:spMkLst>
        </pc:spChg>
        <pc:spChg chg="del">
          <ac:chgData name="Hogewood, Luke M CTR (USA)" userId="1056c11f-a86d-4c47-9b0f-e741a511c0c6" providerId="ADAL" clId="{E9E3ADCE-79B3-43E1-93E4-CE573F54D43D}" dt="2026-03-04T17:57:01.901" v="2708" actId="478"/>
          <ac:spMkLst>
            <pc:docMk/>
            <pc:sldMk cId="3666084852" sldId="2466"/>
            <ac:spMk id="67" creationId="{F144AD95-8188-161B-AF18-42CE6687EA4B}"/>
          </ac:spMkLst>
        </pc:spChg>
        <pc:spChg chg="add mod">
          <ac:chgData name="Hogewood, Luke M CTR (USA)" userId="1056c11f-a86d-4c47-9b0f-e741a511c0c6" providerId="ADAL" clId="{E9E3ADCE-79B3-43E1-93E4-CE573F54D43D}" dt="2026-03-04T21:01:13.638" v="3652" actId="1076"/>
          <ac:spMkLst>
            <pc:docMk/>
            <pc:sldMk cId="3666084852" sldId="2466"/>
            <ac:spMk id="78" creationId="{464E79EC-23B3-50A0-7F95-A1ED1281C72A}"/>
          </ac:spMkLst>
        </pc:spChg>
        <pc:spChg chg="add mod">
          <ac:chgData name="Hogewood, Luke M CTR (USA)" userId="1056c11f-a86d-4c47-9b0f-e741a511c0c6" providerId="ADAL" clId="{E9E3ADCE-79B3-43E1-93E4-CE573F54D43D}" dt="2026-03-04T21:01:20.863" v="3653" actId="1076"/>
          <ac:spMkLst>
            <pc:docMk/>
            <pc:sldMk cId="3666084852" sldId="2466"/>
            <ac:spMk id="79" creationId="{39B22C4D-0FC8-AF71-762C-A312B08F9227}"/>
          </ac:spMkLst>
        </pc:spChg>
        <pc:spChg chg="mod">
          <ac:chgData name="Hogewood, Luke M CTR (USA)" userId="1056c11f-a86d-4c47-9b0f-e741a511c0c6" providerId="ADAL" clId="{E9E3ADCE-79B3-43E1-93E4-CE573F54D43D}" dt="2026-03-04T21:02:34.319" v="3657"/>
          <ac:spMkLst>
            <pc:docMk/>
            <pc:sldMk cId="3666084852" sldId="2466"/>
            <ac:spMk id="81" creationId="{58386F93-2D36-00E2-0CFF-ABEA8977D25C}"/>
          </ac:spMkLst>
        </pc:spChg>
        <pc:spChg chg="mod">
          <ac:chgData name="Hogewood, Luke M CTR (USA)" userId="1056c11f-a86d-4c47-9b0f-e741a511c0c6" providerId="ADAL" clId="{E9E3ADCE-79B3-43E1-93E4-CE573F54D43D}" dt="2026-03-04T21:02:34.319" v="3657"/>
          <ac:spMkLst>
            <pc:docMk/>
            <pc:sldMk cId="3666084852" sldId="2466"/>
            <ac:spMk id="82" creationId="{14B61AE0-3F0C-E012-C032-69A0F2E43D01}"/>
          </ac:spMkLst>
        </pc:spChg>
        <pc:spChg chg="mod">
          <ac:chgData name="Hogewood, Luke M CTR (USA)" userId="1056c11f-a86d-4c47-9b0f-e741a511c0c6" providerId="ADAL" clId="{E9E3ADCE-79B3-43E1-93E4-CE573F54D43D}" dt="2026-03-04T21:02:34.319" v="3657"/>
          <ac:spMkLst>
            <pc:docMk/>
            <pc:sldMk cId="3666084852" sldId="2466"/>
            <ac:spMk id="83" creationId="{52C826A5-7EDE-3CF9-E431-3AEBC6292E1D}"/>
          </ac:spMkLst>
        </pc:spChg>
        <pc:grpChg chg="add mod">
          <ac:chgData name="Hogewood, Luke M CTR (USA)" userId="1056c11f-a86d-4c47-9b0f-e741a511c0c6" providerId="ADAL" clId="{E9E3ADCE-79B3-43E1-93E4-CE573F54D43D}" dt="2026-03-04T18:38:20.358" v="3264"/>
          <ac:grpSpMkLst>
            <pc:docMk/>
            <pc:sldMk cId="3666084852" sldId="2466"/>
            <ac:grpSpMk id="39" creationId="{186191C1-082D-8027-8151-FB395E9F079D}"/>
          </ac:grpSpMkLst>
        </pc:grpChg>
        <pc:grpChg chg="mod">
          <ac:chgData name="Hogewood, Luke M CTR (USA)" userId="1056c11f-a86d-4c47-9b0f-e741a511c0c6" providerId="ADAL" clId="{E9E3ADCE-79B3-43E1-93E4-CE573F54D43D}" dt="2026-03-04T20:49:14.713" v="3487" actId="1076"/>
          <ac:grpSpMkLst>
            <pc:docMk/>
            <pc:sldMk cId="3666084852" sldId="2466"/>
            <ac:grpSpMk id="55" creationId="{461DC755-C660-D266-D5EF-697F50B29CBA}"/>
          </ac:grpSpMkLst>
        </pc:grpChg>
        <pc:grpChg chg="add mod">
          <ac:chgData name="Hogewood, Luke M CTR (USA)" userId="1056c11f-a86d-4c47-9b0f-e741a511c0c6" providerId="ADAL" clId="{E9E3ADCE-79B3-43E1-93E4-CE573F54D43D}" dt="2026-03-04T21:02:34.319" v="3657"/>
          <ac:grpSpMkLst>
            <pc:docMk/>
            <pc:sldMk cId="3666084852" sldId="2466"/>
            <ac:grpSpMk id="80" creationId="{3F0B4F96-5AC7-A1F9-B2C3-C6708FD3929E}"/>
          </ac:grpSpMkLst>
        </pc:grpChg>
        <pc:graphicFrameChg chg="add mod">
          <ac:chgData name="Hogewood, Luke M CTR (USA)" userId="1056c11f-a86d-4c47-9b0f-e741a511c0c6" providerId="ADAL" clId="{E9E3ADCE-79B3-43E1-93E4-CE573F54D43D}" dt="2026-03-04T16:22:18.250" v="2000" actId="1076"/>
          <ac:graphicFrameMkLst>
            <pc:docMk/>
            <pc:sldMk cId="3666084852" sldId="2466"/>
            <ac:graphicFrameMk id="2" creationId="{30AD9CFB-F538-E23C-68A2-5789F1E1A938}"/>
          </ac:graphicFrameMkLst>
        </pc:graphicFrameChg>
        <pc:graphicFrameChg chg="mod">
          <ac:chgData name="Hogewood, Luke M CTR (USA)" userId="1056c11f-a86d-4c47-9b0f-e741a511c0c6" providerId="ADAL" clId="{E9E3ADCE-79B3-43E1-93E4-CE573F54D43D}" dt="2026-03-05T15:05:24.634" v="4062"/>
          <ac:graphicFrameMkLst>
            <pc:docMk/>
            <pc:sldMk cId="3666084852" sldId="2466"/>
            <ac:graphicFrameMk id="4" creationId="{57E292BB-CEF7-087A-F1F2-FAFF0153C25D}"/>
          </ac:graphicFrameMkLst>
        </pc:graphicFrameChg>
        <pc:graphicFrameChg chg="add del mod">
          <ac:chgData name="Hogewood, Luke M CTR (USA)" userId="1056c11f-a86d-4c47-9b0f-e741a511c0c6" providerId="ADAL" clId="{E9E3ADCE-79B3-43E1-93E4-CE573F54D43D}" dt="2026-03-04T16:22:22.739" v="2002" actId="478"/>
          <ac:graphicFrameMkLst>
            <pc:docMk/>
            <pc:sldMk cId="3666084852" sldId="2466"/>
            <ac:graphicFrameMk id="5" creationId="{3F158B5A-17E6-4B3A-CA22-3338A20B1436}"/>
          </ac:graphicFrameMkLst>
        </pc:graphicFrameChg>
        <pc:graphicFrameChg chg="add mod ord">
          <ac:chgData name="Hogewood, Luke M CTR (USA)" userId="1056c11f-a86d-4c47-9b0f-e741a511c0c6" providerId="ADAL" clId="{E9E3ADCE-79B3-43E1-93E4-CE573F54D43D}" dt="2026-03-04T16:22:55.798" v="2006" actId="170"/>
          <ac:graphicFrameMkLst>
            <pc:docMk/>
            <pc:sldMk cId="3666084852" sldId="2466"/>
            <ac:graphicFrameMk id="6" creationId="{F8EC9DE5-2CF6-3B25-F53A-EF462E22A2CB}"/>
          </ac:graphicFrameMkLst>
        </pc:graphicFrameChg>
        <pc:graphicFrameChg chg="add mod">
          <ac:chgData name="Hogewood, Luke M CTR (USA)" userId="1056c11f-a86d-4c47-9b0f-e741a511c0c6" providerId="ADAL" clId="{E9E3ADCE-79B3-43E1-93E4-CE573F54D43D}" dt="2026-03-04T16:22:41.930" v="2004" actId="1076"/>
          <ac:graphicFrameMkLst>
            <pc:docMk/>
            <pc:sldMk cId="3666084852" sldId="2466"/>
            <ac:graphicFrameMk id="7" creationId="{B148AD78-BA90-2458-442E-2C6B97231D9A}"/>
          </ac:graphicFrameMkLst>
        </pc:graphicFrameChg>
        <pc:graphicFrameChg chg="add mod">
          <ac:chgData name="Hogewood, Luke M CTR (USA)" userId="1056c11f-a86d-4c47-9b0f-e741a511c0c6" providerId="ADAL" clId="{E9E3ADCE-79B3-43E1-93E4-CE573F54D43D}" dt="2026-03-04T16:23:28.291" v="2008" actId="1076"/>
          <ac:graphicFrameMkLst>
            <pc:docMk/>
            <pc:sldMk cId="3666084852" sldId="2466"/>
            <ac:graphicFrameMk id="9" creationId="{A2D9634B-73AC-7DBA-A8B5-B5AF0B536C1D}"/>
          </ac:graphicFrameMkLst>
        </pc:graphicFrameChg>
        <pc:graphicFrameChg chg="add mod">
          <ac:chgData name="Hogewood, Luke M CTR (USA)" userId="1056c11f-a86d-4c47-9b0f-e741a511c0c6" providerId="ADAL" clId="{E9E3ADCE-79B3-43E1-93E4-CE573F54D43D}" dt="2026-03-04T16:23:28.291" v="2008" actId="1076"/>
          <ac:graphicFrameMkLst>
            <pc:docMk/>
            <pc:sldMk cId="3666084852" sldId="2466"/>
            <ac:graphicFrameMk id="10" creationId="{4866CE32-63D6-F7EB-0312-13F7FDAC3FAC}"/>
          </ac:graphicFrameMkLst>
        </pc:graphicFrameChg>
        <pc:graphicFrameChg chg="add mod">
          <ac:chgData name="Hogewood, Luke M CTR (USA)" userId="1056c11f-a86d-4c47-9b0f-e741a511c0c6" providerId="ADAL" clId="{E9E3ADCE-79B3-43E1-93E4-CE573F54D43D}" dt="2026-03-04T16:23:28.291" v="2008" actId="1076"/>
          <ac:graphicFrameMkLst>
            <pc:docMk/>
            <pc:sldMk cId="3666084852" sldId="2466"/>
            <ac:graphicFrameMk id="11" creationId="{69D43951-59AF-17AC-F33C-7CA13CF6E39E}"/>
          </ac:graphicFrameMkLst>
        </pc:graphicFrameChg>
        <pc:graphicFrameChg chg="add mod">
          <ac:chgData name="Hogewood, Luke M CTR (USA)" userId="1056c11f-a86d-4c47-9b0f-e741a511c0c6" providerId="ADAL" clId="{E9E3ADCE-79B3-43E1-93E4-CE573F54D43D}" dt="2026-03-04T16:24:11.352" v="2013" actId="1076"/>
          <ac:graphicFrameMkLst>
            <pc:docMk/>
            <pc:sldMk cId="3666084852" sldId="2466"/>
            <ac:graphicFrameMk id="12" creationId="{D91D3035-124B-2CC1-4F71-43B4617338F5}"/>
          </ac:graphicFrameMkLst>
        </pc:graphicFrameChg>
        <pc:graphicFrameChg chg="add mod modGraphic">
          <ac:chgData name="Hogewood, Luke M CTR (USA)" userId="1056c11f-a86d-4c47-9b0f-e741a511c0c6" providerId="ADAL" clId="{E9E3ADCE-79B3-43E1-93E4-CE573F54D43D}" dt="2026-03-05T18:13:53.812" v="5904" actId="1076"/>
          <ac:graphicFrameMkLst>
            <pc:docMk/>
            <pc:sldMk cId="3666084852" sldId="2466"/>
            <ac:graphicFrameMk id="15" creationId="{26EE4118-E688-9EC9-A4F6-0AA264B76890}"/>
          </ac:graphicFrameMkLst>
        </pc:graphicFrameChg>
        <pc:graphicFrameChg chg="add mod ord">
          <ac:chgData name="Hogewood, Luke M CTR (USA)" userId="1056c11f-a86d-4c47-9b0f-e741a511c0c6" providerId="ADAL" clId="{E9E3ADCE-79B3-43E1-93E4-CE573F54D43D}" dt="2026-03-04T16:25:00.156" v="2018" actId="171"/>
          <ac:graphicFrameMkLst>
            <pc:docMk/>
            <pc:sldMk cId="3666084852" sldId="2466"/>
            <ac:graphicFrameMk id="16" creationId="{3DA55A54-05EA-1466-A13E-C4FFE512EC11}"/>
          </ac:graphicFrameMkLst>
        </pc:graphicFrameChg>
        <pc:graphicFrameChg chg="add mod ord">
          <ac:chgData name="Hogewood, Luke M CTR (USA)" userId="1056c11f-a86d-4c47-9b0f-e741a511c0c6" providerId="ADAL" clId="{E9E3ADCE-79B3-43E1-93E4-CE573F54D43D}" dt="2026-03-04T16:40:43.018" v="2137" actId="171"/>
          <ac:graphicFrameMkLst>
            <pc:docMk/>
            <pc:sldMk cId="3666084852" sldId="2466"/>
            <ac:graphicFrameMk id="17" creationId="{79D040B8-BBBE-61CF-9153-6E10BAE48EE2}"/>
          </ac:graphicFrameMkLst>
        </pc:graphicFrameChg>
        <pc:graphicFrameChg chg="add mod">
          <ac:chgData name="Hogewood, Luke M CTR (USA)" userId="1056c11f-a86d-4c47-9b0f-e741a511c0c6" providerId="ADAL" clId="{E9E3ADCE-79B3-43E1-93E4-CE573F54D43D}" dt="2026-03-04T16:41:09.312" v="2139" actId="1076"/>
          <ac:graphicFrameMkLst>
            <pc:docMk/>
            <pc:sldMk cId="3666084852" sldId="2466"/>
            <ac:graphicFrameMk id="18" creationId="{0DD3B274-5A49-2EDB-D590-0670D9363B94}"/>
          </ac:graphicFrameMkLst>
        </pc:graphicFrameChg>
        <pc:graphicFrameChg chg="add mod ord">
          <ac:chgData name="Hogewood, Luke M CTR (USA)" userId="1056c11f-a86d-4c47-9b0f-e741a511c0c6" providerId="ADAL" clId="{E9E3ADCE-79B3-43E1-93E4-CE573F54D43D}" dt="2026-03-04T16:41:20.256" v="2142" actId="171"/>
          <ac:graphicFrameMkLst>
            <pc:docMk/>
            <pc:sldMk cId="3666084852" sldId="2466"/>
            <ac:graphicFrameMk id="19" creationId="{D0BEA12A-2572-29DC-BDD7-DB4063FBED40}"/>
          </ac:graphicFrameMkLst>
        </pc:graphicFrameChg>
        <pc:graphicFrameChg chg="add mod ord">
          <ac:chgData name="Hogewood, Luke M CTR (USA)" userId="1056c11f-a86d-4c47-9b0f-e741a511c0c6" providerId="ADAL" clId="{E9E3ADCE-79B3-43E1-93E4-CE573F54D43D}" dt="2026-03-04T16:41:32.024" v="2146" actId="171"/>
          <ac:graphicFrameMkLst>
            <pc:docMk/>
            <pc:sldMk cId="3666084852" sldId="2466"/>
            <ac:graphicFrameMk id="20" creationId="{54CEAB62-1312-EABE-BA1B-F70B8C181D3F}"/>
          </ac:graphicFrameMkLst>
        </pc:graphicFrameChg>
        <pc:graphicFrameChg chg="add del mod modGraphic">
          <ac:chgData name="Hogewood, Luke M CTR (USA)" userId="1056c11f-a86d-4c47-9b0f-e741a511c0c6" providerId="ADAL" clId="{E9E3ADCE-79B3-43E1-93E4-CE573F54D43D}" dt="2026-03-04T18:40:12.181" v="3308" actId="478"/>
          <ac:graphicFrameMkLst>
            <pc:docMk/>
            <pc:sldMk cId="3666084852" sldId="2466"/>
            <ac:graphicFrameMk id="23" creationId="{CEB0246B-0ACE-1394-AEF9-986FC39139BB}"/>
          </ac:graphicFrameMkLst>
        </pc:graphicFrameChg>
        <pc:graphicFrameChg chg="add mod">
          <ac:chgData name="Hogewood, Luke M CTR (USA)" userId="1056c11f-a86d-4c47-9b0f-e741a511c0c6" providerId="ADAL" clId="{E9E3ADCE-79B3-43E1-93E4-CE573F54D43D}" dt="2026-03-04T18:32:50.084" v="3181" actId="1076"/>
          <ac:graphicFrameMkLst>
            <pc:docMk/>
            <pc:sldMk cId="3666084852" sldId="2466"/>
            <ac:graphicFrameMk id="25" creationId="{9EC83D48-C185-B302-9E1B-6FE9D6EA8B44}"/>
          </ac:graphicFrameMkLst>
        </pc:graphicFrameChg>
        <pc:graphicFrameChg chg="add mod">
          <ac:chgData name="Hogewood, Luke M CTR (USA)" userId="1056c11f-a86d-4c47-9b0f-e741a511c0c6" providerId="ADAL" clId="{E9E3ADCE-79B3-43E1-93E4-CE573F54D43D}" dt="2026-03-04T18:33:13.562" v="3183" actId="1076"/>
          <ac:graphicFrameMkLst>
            <pc:docMk/>
            <pc:sldMk cId="3666084852" sldId="2466"/>
            <ac:graphicFrameMk id="27" creationId="{D7DDDE7B-5EC4-6AF9-DB00-8BEF30F09CDD}"/>
          </ac:graphicFrameMkLst>
        </pc:graphicFrameChg>
        <pc:graphicFrameChg chg="del">
          <ac:chgData name="Hogewood, Luke M CTR (USA)" userId="1056c11f-a86d-4c47-9b0f-e741a511c0c6" providerId="ADAL" clId="{E9E3ADCE-79B3-43E1-93E4-CE573F54D43D}" dt="2026-03-04T16:17:56.388" v="1983" actId="478"/>
          <ac:graphicFrameMkLst>
            <pc:docMk/>
            <pc:sldMk cId="3666084852" sldId="2466"/>
            <ac:graphicFrameMk id="28" creationId="{86898BA8-8A1A-CA9D-C097-113DF66B7538}"/>
          </ac:graphicFrameMkLst>
        </pc:graphicFrameChg>
        <pc:graphicFrameChg chg="add del mod">
          <ac:chgData name="Hogewood, Luke M CTR (USA)" userId="1056c11f-a86d-4c47-9b0f-e741a511c0c6" providerId="ADAL" clId="{E9E3ADCE-79B3-43E1-93E4-CE573F54D43D}" dt="2026-03-04T18:34:43.433" v="3244" actId="478"/>
          <ac:graphicFrameMkLst>
            <pc:docMk/>
            <pc:sldMk cId="3666084852" sldId="2466"/>
            <ac:graphicFrameMk id="33" creationId="{F2E73527-AD27-09E3-C924-7C9CB406024E}"/>
          </ac:graphicFrameMkLst>
        </pc:graphicFrameChg>
        <pc:graphicFrameChg chg="add mod">
          <ac:chgData name="Hogewood, Luke M CTR (USA)" userId="1056c11f-a86d-4c47-9b0f-e741a511c0c6" providerId="ADAL" clId="{E9E3ADCE-79B3-43E1-93E4-CE573F54D43D}" dt="2026-03-04T18:34:58.425" v="3247" actId="1076"/>
          <ac:graphicFrameMkLst>
            <pc:docMk/>
            <pc:sldMk cId="3666084852" sldId="2466"/>
            <ac:graphicFrameMk id="34" creationId="{DA1486B7-CA81-4A2A-908F-DD6C1A4D416E}"/>
          </ac:graphicFrameMkLst>
        </pc:graphicFrameChg>
        <pc:graphicFrameChg chg="add mod modGraphic">
          <ac:chgData name="Hogewood, Luke M CTR (USA)" userId="1056c11f-a86d-4c47-9b0f-e741a511c0c6" providerId="ADAL" clId="{E9E3ADCE-79B3-43E1-93E4-CE573F54D43D}" dt="2026-03-04T20:55:27.294" v="3601" actId="1076"/>
          <ac:graphicFrameMkLst>
            <pc:docMk/>
            <pc:sldMk cId="3666084852" sldId="2466"/>
            <ac:graphicFrameMk id="45" creationId="{87CC43A6-3784-F93A-9B34-4CBA6140EDE2}"/>
          </ac:graphicFrameMkLst>
        </pc:graphicFrameChg>
        <pc:graphicFrameChg chg="add mod">
          <ac:chgData name="Hogewood, Luke M CTR (USA)" userId="1056c11f-a86d-4c47-9b0f-e741a511c0c6" providerId="ADAL" clId="{E9E3ADCE-79B3-43E1-93E4-CE573F54D43D}" dt="2026-03-04T20:55:44.060" v="3605" actId="1035"/>
          <ac:graphicFrameMkLst>
            <pc:docMk/>
            <pc:sldMk cId="3666084852" sldId="2466"/>
            <ac:graphicFrameMk id="46" creationId="{41A88C1C-F856-792F-C906-DFB1A5D2A4F9}"/>
          </ac:graphicFrameMkLst>
        </pc:graphicFrameChg>
        <pc:graphicFrameChg chg="del">
          <ac:chgData name="Hogewood, Luke M CTR (USA)" userId="1056c11f-a86d-4c47-9b0f-e741a511c0c6" providerId="ADAL" clId="{E9E3ADCE-79B3-43E1-93E4-CE573F54D43D}" dt="2026-03-04T16:18:13.905" v="1991" actId="478"/>
          <ac:graphicFrameMkLst>
            <pc:docMk/>
            <pc:sldMk cId="3666084852" sldId="2466"/>
            <ac:graphicFrameMk id="47" creationId="{BA8413DA-5A32-F4C0-0DC1-6BCC0E24B5AB}"/>
          </ac:graphicFrameMkLst>
        </pc:graphicFrameChg>
        <pc:graphicFrameChg chg="del">
          <ac:chgData name="Hogewood, Luke M CTR (USA)" userId="1056c11f-a86d-4c47-9b0f-e741a511c0c6" providerId="ADAL" clId="{E9E3ADCE-79B3-43E1-93E4-CE573F54D43D}" dt="2026-03-04T16:18:06.357" v="1987" actId="478"/>
          <ac:graphicFrameMkLst>
            <pc:docMk/>
            <pc:sldMk cId="3666084852" sldId="2466"/>
            <ac:graphicFrameMk id="48" creationId="{9CBA0C33-877F-EDA8-A7FA-578F7E7BCEBD}"/>
          </ac:graphicFrameMkLst>
        </pc:graphicFrameChg>
        <pc:graphicFrameChg chg="del">
          <ac:chgData name="Hogewood, Luke M CTR (USA)" userId="1056c11f-a86d-4c47-9b0f-e741a511c0c6" providerId="ADAL" clId="{E9E3ADCE-79B3-43E1-93E4-CE573F54D43D}" dt="2026-03-04T16:18:10.818" v="1989" actId="478"/>
          <ac:graphicFrameMkLst>
            <pc:docMk/>
            <pc:sldMk cId="3666084852" sldId="2466"/>
            <ac:graphicFrameMk id="49" creationId="{4D81039E-F7AD-A219-E466-075A591A91B7}"/>
          </ac:graphicFrameMkLst>
        </pc:graphicFrameChg>
        <pc:graphicFrameChg chg="add mod">
          <ac:chgData name="Hogewood, Luke M CTR (USA)" userId="1056c11f-a86d-4c47-9b0f-e741a511c0c6" providerId="ADAL" clId="{E9E3ADCE-79B3-43E1-93E4-CE573F54D43D}" dt="2026-03-04T20:55:51.854" v="3606" actId="1076"/>
          <ac:graphicFrameMkLst>
            <pc:docMk/>
            <pc:sldMk cId="3666084852" sldId="2466"/>
            <ac:graphicFrameMk id="50" creationId="{DC61A041-B731-196A-9EF6-1FD2082A7C2C}"/>
          </ac:graphicFrameMkLst>
        </pc:graphicFrameChg>
        <pc:graphicFrameChg chg="add mod">
          <ac:chgData name="Hogewood, Luke M CTR (USA)" userId="1056c11f-a86d-4c47-9b0f-e741a511c0c6" providerId="ADAL" clId="{E9E3ADCE-79B3-43E1-93E4-CE573F54D43D}" dt="2026-03-04T20:56:17.036" v="3610" actId="1035"/>
          <ac:graphicFrameMkLst>
            <pc:docMk/>
            <pc:sldMk cId="3666084852" sldId="2466"/>
            <ac:graphicFrameMk id="51" creationId="{390C4E28-E5E5-D962-CC90-C72F94F5639E}"/>
          </ac:graphicFrameMkLst>
        </pc:graphicFrameChg>
        <pc:graphicFrameChg chg="add mod">
          <ac:chgData name="Hogewood, Luke M CTR (USA)" userId="1056c11f-a86d-4c47-9b0f-e741a511c0c6" providerId="ADAL" clId="{E9E3ADCE-79B3-43E1-93E4-CE573F54D43D}" dt="2026-03-04T20:56:26.319" v="3612" actId="1076"/>
          <ac:graphicFrameMkLst>
            <pc:docMk/>
            <pc:sldMk cId="3666084852" sldId="2466"/>
            <ac:graphicFrameMk id="59" creationId="{86476115-D38E-2397-40EA-F317D6542082}"/>
          </ac:graphicFrameMkLst>
        </pc:graphicFrameChg>
        <pc:graphicFrameChg chg="del">
          <ac:chgData name="Hogewood, Luke M CTR (USA)" userId="1056c11f-a86d-4c47-9b0f-e741a511c0c6" providerId="ADAL" clId="{E9E3ADCE-79B3-43E1-93E4-CE573F54D43D}" dt="2026-03-04T16:18:12.934" v="1990" actId="478"/>
          <ac:graphicFrameMkLst>
            <pc:docMk/>
            <pc:sldMk cId="3666084852" sldId="2466"/>
            <ac:graphicFrameMk id="60" creationId="{1B878B67-C637-A90A-F221-4925658980C8}"/>
          </ac:graphicFrameMkLst>
        </pc:graphicFrameChg>
        <pc:graphicFrameChg chg="del">
          <ac:chgData name="Hogewood, Luke M CTR (USA)" userId="1056c11f-a86d-4c47-9b0f-e741a511c0c6" providerId="ADAL" clId="{E9E3ADCE-79B3-43E1-93E4-CE573F54D43D}" dt="2026-03-04T16:17:54.964" v="1982" actId="478"/>
          <ac:graphicFrameMkLst>
            <pc:docMk/>
            <pc:sldMk cId="3666084852" sldId="2466"/>
            <ac:graphicFrameMk id="61" creationId="{6A5B3B5E-9B71-0F3A-C822-0FD74DB8ADA5}"/>
          </ac:graphicFrameMkLst>
        </pc:graphicFrameChg>
        <pc:graphicFrameChg chg="del">
          <ac:chgData name="Hogewood, Luke M CTR (USA)" userId="1056c11f-a86d-4c47-9b0f-e741a511c0c6" providerId="ADAL" clId="{E9E3ADCE-79B3-43E1-93E4-CE573F54D43D}" dt="2026-03-04T16:18:02.725" v="1986" actId="478"/>
          <ac:graphicFrameMkLst>
            <pc:docMk/>
            <pc:sldMk cId="3666084852" sldId="2466"/>
            <ac:graphicFrameMk id="62" creationId="{7BD8CE3B-9539-CF71-D5EE-9D0A9CBE3DE6}"/>
          </ac:graphicFrameMkLst>
        </pc:graphicFrameChg>
        <pc:graphicFrameChg chg="del">
          <ac:chgData name="Hogewood, Luke M CTR (USA)" userId="1056c11f-a86d-4c47-9b0f-e741a511c0c6" providerId="ADAL" clId="{E9E3ADCE-79B3-43E1-93E4-CE573F54D43D}" dt="2026-03-04T16:18:08.779" v="1988" actId="478"/>
          <ac:graphicFrameMkLst>
            <pc:docMk/>
            <pc:sldMk cId="3666084852" sldId="2466"/>
            <ac:graphicFrameMk id="63" creationId="{EC4BFA53-AF9E-042E-9F84-8BEC88EA6B53}"/>
          </ac:graphicFrameMkLst>
        </pc:graphicFrameChg>
        <pc:graphicFrameChg chg="del">
          <ac:chgData name="Hogewood, Luke M CTR (USA)" userId="1056c11f-a86d-4c47-9b0f-e741a511c0c6" providerId="ADAL" clId="{E9E3ADCE-79B3-43E1-93E4-CE573F54D43D}" dt="2026-03-04T16:18:00.254" v="1985" actId="478"/>
          <ac:graphicFrameMkLst>
            <pc:docMk/>
            <pc:sldMk cId="3666084852" sldId="2466"/>
            <ac:graphicFrameMk id="64" creationId="{3450BBA1-F0F5-F26C-7CBF-DBAB4FD120B3}"/>
          </ac:graphicFrameMkLst>
        </pc:graphicFrameChg>
        <pc:graphicFrameChg chg="del">
          <ac:chgData name="Hogewood, Luke M CTR (USA)" userId="1056c11f-a86d-4c47-9b0f-e741a511c0c6" providerId="ADAL" clId="{E9E3ADCE-79B3-43E1-93E4-CE573F54D43D}" dt="2026-03-04T16:17:59.177" v="1984" actId="478"/>
          <ac:graphicFrameMkLst>
            <pc:docMk/>
            <pc:sldMk cId="3666084852" sldId="2466"/>
            <ac:graphicFrameMk id="66" creationId="{210DF744-F36E-1E6E-6140-E6DF1E32E338}"/>
          </ac:graphicFrameMkLst>
        </pc:graphicFrameChg>
        <pc:graphicFrameChg chg="add mod">
          <ac:chgData name="Hogewood, Luke M CTR (USA)" userId="1056c11f-a86d-4c47-9b0f-e741a511c0c6" providerId="ADAL" clId="{E9E3ADCE-79B3-43E1-93E4-CE573F54D43D}" dt="2026-03-04T20:56:30.181" v="3614" actId="1076"/>
          <ac:graphicFrameMkLst>
            <pc:docMk/>
            <pc:sldMk cId="3666084852" sldId="2466"/>
            <ac:graphicFrameMk id="68" creationId="{33869D38-D626-01DB-EFF7-E80068D808D1}"/>
          </ac:graphicFrameMkLst>
        </pc:graphicFrameChg>
        <pc:graphicFrameChg chg="add mod">
          <ac:chgData name="Hogewood, Luke M CTR (USA)" userId="1056c11f-a86d-4c47-9b0f-e741a511c0c6" providerId="ADAL" clId="{E9E3ADCE-79B3-43E1-93E4-CE573F54D43D}" dt="2026-03-04T20:56:42.420" v="3616" actId="1076"/>
          <ac:graphicFrameMkLst>
            <pc:docMk/>
            <pc:sldMk cId="3666084852" sldId="2466"/>
            <ac:graphicFrameMk id="69" creationId="{E4E8732F-0E70-79FF-3F7B-8C4CF913D451}"/>
          </ac:graphicFrameMkLst>
        </pc:graphicFrameChg>
        <pc:graphicFrameChg chg="add mod">
          <ac:chgData name="Hogewood, Luke M CTR (USA)" userId="1056c11f-a86d-4c47-9b0f-e741a511c0c6" providerId="ADAL" clId="{E9E3ADCE-79B3-43E1-93E4-CE573F54D43D}" dt="2026-03-04T20:56:53.880" v="3618" actId="1076"/>
          <ac:graphicFrameMkLst>
            <pc:docMk/>
            <pc:sldMk cId="3666084852" sldId="2466"/>
            <ac:graphicFrameMk id="70" creationId="{4C9ECCE1-ED00-7E00-9222-303B5C5D56F0}"/>
          </ac:graphicFrameMkLst>
        </pc:graphicFrameChg>
        <pc:graphicFrameChg chg="add mod">
          <ac:chgData name="Hogewood, Luke M CTR (USA)" userId="1056c11f-a86d-4c47-9b0f-e741a511c0c6" providerId="ADAL" clId="{E9E3ADCE-79B3-43E1-93E4-CE573F54D43D}" dt="2026-03-04T20:57:33.990" v="3620" actId="1076"/>
          <ac:graphicFrameMkLst>
            <pc:docMk/>
            <pc:sldMk cId="3666084852" sldId="2466"/>
            <ac:graphicFrameMk id="71" creationId="{74C2F148-C009-C2FB-2301-1A2159B08D3B}"/>
          </ac:graphicFrameMkLst>
        </pc:graphicFrameChg>
        <pc:graphicFrameChg chg="add mod">
          <ac:chgData name="Hogewood, Luke M CTR (USA)" userId="1056c11f-a86d-4c47-9b0f-e741a511c0c6" providerId="ADAL" clId="{E9E3ADCE-79B3-43E1-93E4-CE573F54D43D}" dt="2026-03-04T20:57:42.587" v="3622" actId="1076"/>
          <ac:graphicFrameMkLst>
            <pc:docMk/>
            <pc:sldMk cId="3666084852" sldId="2466"/>
            <ac:graphicFrameMk id="72" creationId="{3674F233-9A8E-74A3-E7F5-C8563F323074}"/>
          </ac:graphicFrameMkLst>
        </pc:graphicFrameChg>
        <pc:graphicFrameChg chg="add mod">
          <ac:chgData name="Hogewood, Luke M CTR (USA)" userId="1056c11f-a86d-4c47-9b0f-e741a511c0c6" providerId="ADAL" clId="{E9E3ADCE-79B3-43E1-93E4-CE573F54D43D}" dt="2026-03-04T20:57:49.138" v="3626" actId="1037"/>
          <ac:graphicFrameMkLst>
            <pc:docMk/>
            <pc:sldMk cId="3666084852" sldId="2466"/>
            <ac:graphicFrameMk id="73" creationId="{4FDCE5A9-00C3-07D9-AC32-55CD0559B9A0}"/>
          </ac:graphicFrameMkLst>
        </pc:graphicFrameChg>
        <pc:graphicFrameChg chg="add mod">
          <ac:chgData name="Hogewood, Luke M CTR (USA)" userId="1056c11f-a86d-4c47-9b0f-e741a511c0c6" providerId="ADAL" clId="{E9E3ADCE-79B3-43E1-93E4-CE573F54D43D}" dt="2026-03-04T20:57:55.070" v="3630" actId="1037"/>
          <ac:graphicFrameMkLst>
            <pc:docMk/>
            <pc:sldMk cId="3666084852" sldId="2466"/>
            <ac:graphicFrameMk id="74" creationId="{4EB73FC1-4996-2228-F52A-DA3178509249}"/>
          </ac:graphicFrameMkLst>
        </pc:graphicFrameChg>
        <pc:graphicFrameChg chg="add mod">
          <ac:chgData name="Hogewood, Luke M CTR (USA)" userId="1056c11f-a86d-4c47-9b0f-e741a511c0c6" providerId="ADAL" clId="{E9E3ADCE-79B3-43E1-93E4-CE573F54D43D}" dt="2026-03-04T20:58:08.460" v="3632" actId="1076"/>
          <ac:graphicFrameMkLst>
            <pc:docMk/>
            <pc:sldMk cId="3666084852" sldId="2466"/>
            <ac:graphicFrameMk id="75" creationId="{3381B964-65E9-2D4A-0E63-10A1ADAF3570}"/>
          </ac:graphicFrameMkLst>
        </pc:graphicFrameChg>
        <pc:graphicFrameChg chg="add mod">
          <ac:chgData name="Hogewood, Luke M CTR (USA)" userId="1056c11f-a86d-4c47-9b0f-e741a511c0c6" providerId="ADAL" clId="{E9E3ADCE-79B3-43E1-93E4-CE573F54D43D}" dt="2026-03-04T20:58:14.966" v="3634" actId="1076"/>
          <ac:graphicFrameMkLst>
            <pc:docMk/>
            <pc:sldMk cId="3666084852" sldId="2466"/>
            <ac:graphicFrameMk id="76" creationId="{08FD7C1D-5B1C-80D6-E971-8A6D5E1D2F20}"/>
          </ac:graphicFrameMkLst>
        </pc:graphicFrameChg>
        <pc:graphicFrameChg chg="add mod">
          <ac:chgData name="Hogewood, Luke M CTR (USA)" userId="1056c11f-a86d-4c47-9b0f-e741a511c0c6" providerId="ADAL" clId="{E9E3ADCE-79B3-43E1-93E4-CE573F54D43D}" dt="2026-03-05T18:12:59.799" v="5899" actId="1076"/>
          <ac:graphicFrameMkLst>
            <pc:docMk/>
            <pc:sldMk cId="3666084852" sldId="2466"/>
            <ac:graphicFrameMk id="77" creationId="{1932AE8B-0852-446A-0974-79A400A5DFA8}"/>
          </ac:graphicFrameMkLst>
        </pc:graphicFrameChg>
        <pc:picChg chg="del">
          <ac:chgData name="Hogewood, Luke M CTR (USA)" userId="1056c11f-a86d-4c47-9b0f-e741a511c0c6" providerId="ADAL" clId="{E9E3ADCE-79B3-43E1-93E4-CE573F54D43D}" dt="2026-03-04T17:56:59.116" v="2707" actId="478"/>
          <ac:picMkLst>
            <pc:docMk/>
            <pc:sldMk cId="3666084852" sldId="2466"/>
            <ac:picMk id="36" creationId="{978BF94C-1C3F-5811-1E10-D31FB8B7D68B}"/>
          </ac:picMkLst>
        </pc:picChg>
        <pc:picChg chg="add mod">
          <ac:chgData name="Hogewood, Luke M CTR (USA)" userId="1056c11f-a86d-4c47-9b0f-e741a511c0c6" providerId="ADAL" clId="{E9E3ADCE-79B3-43E1-93E4-CE573F54D43D}" dt="2026-03-04T20:51:36.384" v="3501" actId="732"/>
          <ac:picMkLst>
            <pc:docMk/>
            <pc:sldMk cId="3666084852" sldId="2466"/>
            <ac:picMk id="43" creationId="{9910E5AF-AB9D-3024-4806-0373D5A2C05A}"/>
          </ac:picMkLst>
        </pc:picChg>
        <pc:picChg chg="add mod">
          <ac:chgData name="Hogewood, Luke M CTR (USA)" userId="1056c11f-a86d-4c47-9b0f-e741a511c0c6" providerId="ADAL" clId="{E9E3ADCE-79B3-43E1-93E4-CE573F54D43D}" dt="2026-03-04T20:51:25.409" v="3500" actId="1076"/>
          <ac:picMkLst>
            <pc:docMk/>
            <pc:sldMk cId="3666084852" sldId="2466"/>
            <ac:picMk id="3074" creationId="{2B43FC49-BEFC-2BAF-5229-D42139AF4024}"/>
          </ac:picMkLst>
        </pc:picChg>
        <pc:picChg chg="add mod">
          <ac:chgData name="Hogewood, Luke M CTR (USA)" userId="1056c11f-a86d-4c47-9b0f-e741a511c0c6" providerId="ADAL" clId="{E9E3ADCE-79B3-43E1-93E4-CE573F54D43D}" dt="2026-03-04T20:51:11.589" v="3496" actId="1076"/>
          <ac:picMkLst>
            <pc:docMk/>
            <pc:sldMk cId="3666084852" sldId="2466"/>
            <ac:picMk id="3076" creationId="{382D4141-465C-409D-B89C-E4C01E3EDDC7}"/>
          </ac:picMkLst>
        </pc:picChg>
        <pc:cxnChg chg="mod">
          <ac:chgData name="Hogewood, Luke M CTR (USA)" userId="1056c11f-a86d-4c47-9b0f-e741a511c0c6" providerId="ADAL" clId="{E9E3ADCE-79B3-43E1-93E4-CE573F54D43D}" dt="2026-03-04T18:35:50.647" v="3253" actId="14100"/>
          <ac:cxnSpMkLst>
            <pc:docMk/>
            <pc:sldMk cId="3666084852" sldId="2466"/>
            <ac:cxnSpMk id="21" creationId="{582F6A33-7CDD-7382-2B67-A3A82A7FB30A}"/>
          </ac:cxnSpMkLst>
        </pc:cxnChg>
        <pc:cxnChg chg="mod">
          <ac:chgData name="Hogewood, Luke M CTR (USA)" userId="1056c11f-a86d-4c47-9b0f-e741a511c0c6" providerId="ADAL" clId="{E9E3ADCE-79B3-43E1-93E4-CE573F54D43D}" dt="2026-03-04T20:52:49.479" v="3589" actId="14100"/>
          <ac:cxnSpMkLst>
            <pc:docMk/>
            <pc:sldMk cId="3666084852" sldId="2466"/>
            <ac:cxnSpMk id="22" creationId="{4948D04C-4308-9B1B-5799-F41BC3718A54}"/>
          </ac:cxnSpMkLst>
        </pc:cxnChg>
        <pc:cxnChg chg="mod">
          <ac:chgData name="Hogewood, Luke M CTR (USA)" userId="1056c11f-a86d-4c47-9b0f-e741a511c0c6" providerId="ADAL" clId="{E9E3ADCE-79B3-43E1-93E4-CE573F54D43D}" dt="2026-03-04T16:24:05.108" v="2012" actId="14100"/>
          <ac:cxnSpMkLst>
            <pc:docMk/>
            <pc:sldMk cId="3666084852" sldId="2466"/>
            <ac:cxnSpMk id="26" creationId="{60DAF33E-ADB6-7C90-1033-EF57B34966F4}"/>
          </ac:cxnSpMkLst>
        </pc:cxnChg>
        <pc:cxnChg chg="mod">
          <ac:chgData name="Hogewood, Luke M CTR (USA)" userId="1056c11f-a86d-4c47-9b0f-e741a511c0c6" providerId="ADAL" clId="{E9E3ADCE-79B3-43E1-93E4-CE573F54D43D}" dt="2026-03-04T16:17:56.388" v="1983" actId="478"/>
          <ac:cxnSpMkLst>
            <pc:docMk/>
            <pc:sldMk cId="3666084852" sldId="2466"/>
            <ac:cxnSpMk id="31" creationId="{FC60F9AB-A891-4597-158E-263E1D0B13AB}"/>
          </ac:cxnSpMkLst>
        </pc:cxnChg>
      </pc:sldChg>
      <pc:sldChg chg="addSp delSp modSp add mod delAnim modAnim">
        <pc:chgData name="Hogewood, Luke M CTR (USA)" userId="1056c11f-a86d-4c47-9b0f-e741a511c0c6" providerId="ADAL" clId="{E9E3ADCE-79B3-43E1-93E4-CE573F54D43D}" dt="2026-03-05T19:26:16.425" v="6204" actId="113"/>
        <pc:sldMkLst>
          <pc:docMk/>
          <pc:sldMk cId="374283683" sldId="2467"/>
        </pc:sldMkLst>
        <pc:spChg chg="mod">
          <ac:chgData name="Hogewood, Luke M CTR (USA)" userId="1056c11f-a86d-4c47-9b0f-e741a511c0c6" providerId="ADAL" clId="{E9E3ADCE-79B3-43E1-93E4-CE573F54D43D}" dt="2026-03-04T21:06:56.273" v="3778" actId="20577"/>
          <ac:spMkLst>
            <pc:docMk/>
            <pc:sldMk cId="374283683" sldId="2467"/>
            <ac:spMk id="3" creationId="{B572003D-174C-828C-2863-3B19C716EA22}"/>
          </ac:spMkLst>
        </pc:spChg>
        <pc:spChg chg="add del mod">
          <ac:chgData name="Hogewood, Luke M CTR (USA)" userId="1056c11f-a86d-4c47-9b0f-e741a511c0c6" providerId="ADAL" clId="{E9E3ADCE-79B3-43E1-93E4-CE573F54D43D}" dt="2026-03-05T15:40:42.119" v="4312"/>
          <ac:spMkLst>
            <pc:docMk/>
            <pc:sldMk cId="374283683" sldId="2467"/>
            <ac:spMk id="20" creationId="{4753F5C1-A15F-FD51-C9FB-E3BAC7F7FEEC}"/>
          </ac:spMkLst>
        </pc:spChg>
        <pc:spChg chg="add mod">
          <ac:chgData name="Hogewood, Luke M CTR (USA)" userId="1056c11f-a86d-4c47-9b0f-e741a511c0c6" providerId="ADAL" clId="{E9E3ADCE-79B3-43E1-93E4-CE573F54D43D}" dt="2026-03-05T15:45:28.661" v="4539" actId="1076"/>
          <ac:spMkLst>
            <pc:docMk/>
            <pc:sldMk cId="374283683" sldId="2467"/>
            <ac:spMk id="21" creationId="{C77D7E36-8EC5-709A-4305-CE82B757472B}"/>
          </ac:spMkLst>
        </pc:spChg>
        <pc:spChg chg="add mod">
          <ac:chgData name="Hogewood, Luke M CTR (USA)" userId="1056c11f-a86d-4c47-9b0f-e741a511c0c6" providerId="ADAL" clId="{E9E3ADCE-79B3-43E1-93E4-CE573F54D43D}" dt="2026-03-05T15:48:14.128" v="4633" actId="20577"/>
          <ac:spMkLst>
            <pc:docMk/>
            <pc:sldMk cId="374283683" sldId="2467"/>
            <ac:spMk id="22" creationId="{1C728564-8C05-D125-62AA-B30F17F8B57A}"/>
          </ac:spMkLst>
        </pc:spChg>
        <pc:spChg chg="add mod">
          <ac:chgData name="Hogewood, Luke M CTR (USA)" userId="1056c11f-a86d-4c47-9b0f-e741a511c0c6" providerId="ADAL" clId="{E9E3ADCE-79B3-43E1-93E4-CE573F54D43D}" dt="2026-03-05T15:47:05.328" v="4551" actId="1076"/>
          <ac:spMkLst>
            <pc:docMk/>
            <pc:sldMk cId="374283683" sldId="2467"/>
            <ac:spMk id="23" creationId="{E936FBAB-E3CA-010A-80EB-09E933EC2646}"/>
          </ac:spMkLst>
        </pc:spChg>
        <pc:spChg chg="mod">
          <ac:chgData name="Hogewood, Luke M CTR (USA)" userId="1056c11f-a86d-4c47-9b0f-e741a511c0c6" providerId="ADAL" clId="{E9E3ADCE-79B3-43E1-93E4-CE573F54D43D}" dt="2026-03-04T18:01:40.336" v="2827" actId="14100"/>
          <ac:spMkLst>
            <pc:docMk/>
            <pc:sldMk cId="374283683" sldId="2467"/>
            <ac:spMk id="30" creationId="{848000FD-A32F-5156-9716-0DD2DCF6D03C}"/>
          </ac:spMkLst>
        </pc:spChg>
        <pc:spChg chg="add mod">
          <ac:chgData name="Hogewood, Luke M CTR (USA)" userId="1056c11f-a86d-4c47-9b0f-e741a511c0c6" providerId="ADAL" clId="{E9E3ADCE-79B3-43E1-93E4-CE573F54D43D}" dt="2026-03-05T16:45:17.187" v="4710" actId="1076"/>
          <ac:spMkLst>
            <pc:docMk/>
            <pc:sldMk cId="374283683" sldId="2467"/>
            <ac:spMk id="36" creationId="{F920ED92-36B4-5FF6-B9D9-370FB13AA95C}"/>
          </ac:spMkLst>
        </pc:spChg>
        <pc:spChg chg="add mod">
          <ac:chgData name="Hogewood, Luke M CTR (USA)" userId="1056c11f-a86d-4c47-9b0f-e741a511c0c6" providerId="ADAL" clId="{E9E3ADCE-79B3-43E1-93E4-CE573F54D43D}" dt="2026-03-05T16:45:35.709" v="4723" actId="1076"/>
          <ac:spMkLst>
            <pc:docMk/>
            <pc:sldMk cId="374283683" sldId="2467"/>
            <ac:spMk id="37" creationId="{60021D62-8299-AF3B-A04C-3B88D7A5903A}"/>
          </ac:spMkLst>
        </pc:spChg>
        <pc:spChg chg="add mod">
          <ac:chgData name="Hogewood, Luke M CTR (USA)" userId="1056c11f-a86d-4c47-9b0f-e741a511c0c6" providerId="ADAL" clId="{E9E3ADCE-79B3-43E1-93E4-CE573F54D43D}" dt="2026-03-05T16:48:09.142" v="4842" actId="1076"/>
          <ac:spMkLst>
            <pc:docMk/>
            <pc:sldMk cId="374283683" sldId="2467"/>
            <ac:spMk id="38" creationId="{323E32D3-1416-FDF7-9130-7A05839A9C9A}"/>
          </ac:spMkLst>
        </pc:spChg>
        <pc:spChg chg="add mod">
          <ac:chgData name="Hogewood, Luke M CTR (USA)" userId="1056c11f-a86d-4c47-9b0f-e741a511c0c6" providerId="ADAL" clId="{E9E3ADCE-79B3-43E1-93E4-CE573F54D43D}" dt="2026-03-05T16:48:51.154" v="4853" actId="1076"/>
          <ac:spMkLst>
            <pc:docMk/>
            <pc:sldMk cId="374283683" sldId="2467"/>
            <ac:spMk id="39" creationId="{AF7C012F-77D3-C9EE-A306-F6DC640968AA}"/>
          </ac:spMkLst>
        </pc:spChg>
        <pc:spChg chg="add mod">
          <ac:chgData name="Hogewood, Luke M CTR (USA)" userId="1056c11f-a86d-4c47-9b0f-e741a511c0c6" providerId="ADAL" clId="{E9E3ADCE-79B3-43E1-93E4-CE573F54D43D}" dt="2026-03-05T16:49:07.179" v="4869" actId="1076"/>
          <ac:spMkLst>
            <pc:docMk/>
            <pc:sldMk cId="374283683" sldId="2467"/>
            <ac:spMk id="40" creationId="{9A3E73B2-B5F5-4687-2A1B-26F35CECF130}"/>
          </ac:spMkLst>
        </pc:spChg>
        <pc:spChg chg="mod">
          <ac:chgData name="Hogewood, Luke M CTR (USA)" userId="1056c11f-a86d-4c47-9b0f-e741a511c0c6" providerId="ADAL" clId="{E9E3ADCE-79B3-43E1-93E4-CE573F54D43D}" dt="2026-03-05T15:13:33.119" v="4193" actId="1076"/>
          <ac:spMkLst>
            <pc:docMk/>
            <pc:sldMk cId="374283683" sldId="2467"/>
            <ac:spMk id="52" creationId="{F06C39AD-4C45-D925-C0F1-BABEE775B9EE}"/>
          </ac:spMkLst>
        </pc:spChg>
        <pc:spChg chg="mod">
          <ac:chgData name="Hogewood, Luke M CTR (USA)" userId="1056c11f-a86d-4c47-9b0f-e741a511c0c6" providerId="ADAL" clId="{E9E3ADCE-79B3-43E1-93E4-CE573F54D43D}" dt="2026-03-04T18:02:10.838" v="2870" actId="20577"/>
          <ac:spMkLst>
            <pc:docMk/>
            <pc:sldMk cId="374283683" sldId="2467"/>
            <ac:spMk id="53" creationId="{37379963-3E46-E55C-0606-A0C557478321}"/>
          </ac:spMkLst>
        </pc:spChg>
        <pc:spChg chg="mod">
          <ac:chgData name="Hogewood, Luke M CTR (USA)" userId="1056c11f-a86d-4c47-9b0f-e741a511c0c6" providerId="ADAL" clId="{E9E3ADCE-79B3-43E1-93E4-CE573F54D43D}" dt="2026-03-04T18:02:18.387" v="2884" actId="20577"/>
          <ac:spMkLst>
            <pc:docMk/>
            <pc:sldMk cId="374283683" sldId="2467"/>
            <ac:spMk id="54" creationId="{1D4A8398-663E-DA53-D4E7-CC9ADF77BEF3}"/>
          </ac:spMkLst>
        </pc:spChg>
        <pc:spChg chg="del">
          <ac:chgData name="Hogewood, Luke M CTR (USA)" userId="1056c11f-a86d-4c47-9b0f-e741a511c0c6" providerId="ADAL" clId="{E9E3ADCE-79B3-43E1-93E4-CE573F54D43D}" dt="2026-03-04T18:01:56.509" v="2842" actId="478"/>
          <ac:spMkLst>
            <pc:docMk/>
            <pc:sldMk cId="374283683" sldId="2467"/>
            <ac:spMk id="65" creationId="{1BE172FB-A03D-DE74-7B5D-68D6DF4FE325}"/>
          </ac:spMkLst>
        </pc:spChg>
        <pc:spChg chg="del">
          <ac:chgData name="Hogewood, Luke M CTR (USA)" userId="1056c11f-a86d-4c47-9b0f-e741a511c0c6" providerId="ADAL" clId="{E9E3ADCE-79B3-43E1-93E4-CE573F54D43D}" dt="2026-03-04T18:05:21.322" v="2886" actId="478"/>
          <ac:spMkLst>
            <pc:docMk/>
            <pc:sldMk cId="374283683" sldId="2467"/>
            <ac:spMk id="67" creationId="{75418B58-C0A2-20D9-3605-A97B6B5B6594}"/>
          </ac:spMkLst>
        </pc:spChg>
        <pc:grpChg chg="mod">
          <ac:chgData name="Hogewood, Luke M CTR (USA)" userId="1056c11f-a86d-4c47-9b0f-e741a511c0c6" providerId="ADAL" clId="{E9E3ADCE-79B3-43E1-93E4-CE573F54D43D}" dt="2026-03-05T15:45:56.866" v="4547" actId="1076"/>
          <ac:grpSpMkLst>
            <pc:docMk/>
            <pc:sldMk cId="374283683" sldId="2467"/>
            <ac:grpSpMk id="55" creationId="{9C1135AD-67CC-7201-78BC-E27D046C9278}"/>
          </ac:grpSpMkLst>
        </pc:grpChg>
        <pc:graphicFrameChg chg="add mod">
          <ac:chgData name="Hogewood, Luke M CTR (USA)" userId="1056c11f-a86d-4c47-9b0f-e741a511c0c6" providerId="ADAL" clId="{E9E3ADCE-79B3-43E1-93E4-CE573F54D43D}" dt="2026-03-05T15:10:25.718" v="4166"/>
          <ac:graphicFrameMkLst>
            <pc:docMk/>
            <pc:sldMk cId="374283683" sldId="2467"/>
            <ac:graphicFrameMk id="2" creationId="{C90EB6B0-DFA6-8FD0-BAA5-94C67D502FE7}"/>
          </ac:graphicFrameMkLst>
        </pc:graphicFrameChg>
        <pc:graphicFrameChg chg="mod">
          <ac:chgData name="Hogewood, Luke M CTR (USA)" userId="1056c11f-a86d-4c47-9b0f-e741a511c0c6" providerId="ADAL" clId="{E9E3ADCE-79B3-43E1-93E4-CE573F54D43D}" dt="2026-03-05T19:26:16.425" v="6204" actId="113"/>
          <ac:graphicFrameMkLst>
            <pc:docMk/>
            <pc:sldMk cId="374283683" sldId="2467"/>
            <ac:graphicFrameMk id="4" creationId="{2E510951-4FA6-DE84-9B0B-2C35290EC8B8}"/>
          </ac:graphicFrameMkLst>
        </pc:graphicFrameChg>
        <pc:graphicFrameChg chg="add mod modGraphic">
          <ac:chgData name="Hogewood, Luke M CTR (USA)" userId="1056c11f-a86d-4c47-9b0f-e741a511c0c6" providerId="ADAL" clId="{E9E3ADCE-79B3-43E1-93E4-CE573F54D43D}" dt="2026-03-05T15:13:17.208" v="4191" actId="1076"/>
          <ac:graphicFrameMkLst>
            <pc:docMk/>
            <pc:sldMk cId="374283683" sldId="2467"/>
            <ac:graphicFrameMk id="6" creationId="{0FA34B33-D724-A38A-330C-06D3BC97746C}"/>
          </ac:graphicFrameMkLst>
        </pc:graphicFrameChg>
        <pc:graphicFrameChg chg="add mod">
          <ac:chgData name="Hogewood, Luke M CTR (USA)" userId="1056c11f-a86d-4c47-9b0f-e741a511c0c6" providerId="ADAL" clId="{E9E3ADCE-79B3-43E1-93E4-CE573F54D43D}" dt="2026-03-05T15:11:42.819" v="4172"/>
          <ac:graphicFrameMkLst>
            <pc:docMk/>
            <pc:sldMk cId="374283683" sldId="2467"/>
            <ac:graphicFrameMk id="7" creationId="{C76FBA28-73AA-0BEF-0013-FFD21FD7C4BB}"/>
          </ac:graphicFrameMkLst>
        </pc:graphicFrameChg>
        <pc:graphicFrameChg chg="add mod modGraphic">
          <ac:chgData name="Hogewood, Luke M CTR (USA)" userId="1056c11f-a86d-4c47-9b0f-e741a511c0c6" providerId="ADAL" clId="{E9E3ADCE-79B3-43E1-93E4-CE573F54D43D}" dt="2026-03-05T15:13:26.098" v="4192" actId="1076"/>
          <ac:graphicFrameMkLst>
            <pc:docMk/>
            <pc:sldMk cId="374283683" sldId="2467"/>
            <ac:graphicFrameMk id="8" creationId="{94DF20F7-0089-B7BE-AA87-ECA4579ACAAC}"/>
          </ac:graphicFrameMkLst>
        </pc:graphicFrameChg>
        <pc:graphicFrameChg chg="add mod">
          <ac:chgData name="Hogewood, Luke M CTR (USA)" userId="1056c11f-a86d-4c47-9b0f-e741a511c0c6" providerId="ADAL" clId="{E9E3ADCE-79B3-43E1-93E4-CE573F54D43D}" dt="2026-03-05T15:12:13.791" v="4178"/>
          <ac:graphicFrameMkLst>
            <pc:docMk/>
            <pc:sldMk cId="374283683" sldId="2467"/>
            <ac:graphicFrameMk id="9" creationId="{F36CA5CB-FCC0-8BF3-0E09-22E2DCD7F9C9}"/>
          </ac:graphicFrameMkLst>
        </pc:graphicFrameChg>
        <pc:graphicFrameChg chg="add mod modGraphic">
          <ac:chgData name="Hogewood, Luke M CTR (USA)" userId="1056c11f-a86d-4c47-9b0f-e741a511c0c6" providerId="ADAL" clId="{E9E3ADCE-79B3-43E1-93E4-CE573F54D43D}" dt="2026-03-05T15:40:41.607" v="4310" actId="1076"/>
          <ac:graphicFrameMkLst>
            <pc:docMk/>
            <pc:sldMk cId="374283683" sldId="2467"/>
            <ac:graphicFrameMk id="10" creationId="{46276533-1522-45F7-B9CB-2ABA18FDBAC7}"/>
          </ac:graphicFrameMkLst>
        </pc:graphicFrameChg>
        <pc:graphicFrameChg chg="add mod modGraphic">
          <ac:chgData name="Hogewood, Luke M CTR (USA)" userId="1056c11f-a86d-4c47-9b0f-e741a511c0c6" providerId="ADAL" clId="{E9E3ADCE-79B3-43E1-93E4-CE573F54D43D}" dt="2026-03-05T15:19:56.136" v="4281" actId="14100"/>
          <ac:graphicFrameMkLst>
            <pc:docMk/>
            <pc:sldMk cId="374283683" sldId="2467"/>
            <ac:graphicFrameMk id="11" creationId="{C6213ED1-98A8-7FB2-663B-66D0BD2E283E}"/>
          </ac:graphicFrameMkLst>
        </pc:graphicFrameChg>
        <pc:graphicFrameChg chg="add mod">
          <ac:chgData name="Hogewood, Luke M CTR (USA)" userId="1056c11f-a86d-4c47-9b0f-e741a511c0c6" providerId="ADAL" clId="{E9E3ADCE-79B3-43E1-93E4-CE573F54D43D}" dt="2026-03-05T15:19:58.422" v="4282"/>
          <ac:graphicFrameMkLst>
            <pc:docMk/>
            <pc:sldMk cId="374283683" sldId="2467"/>
            <ac:graphicFrameMk id="12" creationId="{2CA81F33-7299-DE63-4778-DF7C6561713C}"/>
          </ac:graphicFrameMkLst>
        </pc:graphicFrameChg>
        <pc:graphicFrameChg chg="add del mod modGraphic">
          <ac:chgData name="Hogewood, Luke M CTR (USA)" userId="1056c11f-a86d-4c47-9b0f-e741a511c0c6" providerId="ADAL" clId="{E9E3ADCE-79B3-43E1-93E4-CE573F54D43D}" dt="2026-03-05T15:20:26.452" v="4288" actId="478"/>
          <ac:graphicFrameMkLst>
            <pc:docMk/>
            <pc:sldMk cId="374283683" sldId="2467"/>
            <ac:graphicFrameMk id="13" creationId="{9DDCB57D-69A3-5CEE-6E0A-769B480837E1}"/>
          </ac:graphicFrameMkLst>
        </pc:graphicFrameChg>
        <pc:graphicFrameChg chg="add mod">
          <ac:chgData name="Hogewood, Luke M CTR (USA)" userId="1056c11f-a86d-4c47-9b0f-e741a511c0c6" providerId="ADAL" clId="{E9E3ADCE-79B3-43E1-93E4-CE573F54D43D}" dt="2026-03-05T15:20:33.444" v="4289"/>
          <ac:graphicFrameMkLst>
            <pc:docMk/>
            <pc:sldMk cId="374283683" sldId="2467"/>
            <ac:graphicFrameMk id="14" creationId="{1937F83F-012E-133D-C30B-E871A99DA914}"/>
          </ac:graphicFrameMkLst>
        </pc:graphicFrameChg>
        <pc:graphicFrameChg chg="add mod modGraphic">
          <ac:chgData name="Hogewood, Luke M CTR (USA)" userId="1056c11f-a86d-4c47-9b0f-e741a511c0c6" providerId="ADAL" clId="{E9E3ADCE-79B3-43E1-93E4-CE573F54D43D}" dt="2026-03-05T15:20:57.296" v="4296" actId="1076"/>
          <ac:graphicFrameMkLst>
            <pc:docMk/>
            <pc:sldMk cId="374283683" sldId="2467"/>
            <ac:graphicFrameMk id="15" creationId="{BC2B9F77-E5EC-2C1F-4315-EC301E16284C}"/>
          </ac:graphicFrameMkLst>
        </pc:graphicFrameChg>
        <pc:graphicFrameChg chg="add mod modGraphic">
          <ac:chgData name="Hogewood, Luke M CTR (USA)" userId="1056c11f-a86d-4c47-9b0f-e741a511c0c6" providerId="ADAL" clId="{E9E3ADCE-79B3-43E1-93E4-CE573F54D43D}" dt="2026-03-05T15:59:00.269" v="4671" actId="1076"/>
          <ac:graphicFrameMkLst>
            <pc:docMk/>
            <pc:sldMk cId="374283683" sldId="2467"/>
            <ac:graphicFrameMk id="24" creationId="{DCFE9087-F6F8-5359-E763-EABA20874EF1}"/>
          </ac:graphicFrameMkLst>
        </pc:graphicFrameChg>
        <pc:graphicFrameChg chg="add mod">
          <ac:chgData name="Hogewood, Luke M CTR (USA)" userId="1056c11f-a86d-4c47-9b0f-e741a511c0c6" providerId="ADAL" clId="{E9E3ADCE-79B3-43E1-93E4-CE573F54D43D}" dt="2026-03-05T15:58:53.192" v="4670" actId="1076"/>
          <ac:graphicFrameMkLst>
            <pc:docMk/>
            <pc:sldMk cId="374283683" sldId="2467"/>
            <ac:graphicFrameMk id="25" creationId="{0CB60027-7E93-E4B4-FA47-EF4A0CED9BE1}"/>
          </ac:graphicFrameMkLst>
        </pc:graphicFrameChg>
        <pc:graphicFrameChg chg="add mod">
          <ac:chgData name="Hogewood, Luke M CTR (USA)" userId="1056c11f-a86d-4c47-9b0f-e741a511c0c6" providerId="ADAL" clId="{E9E3ADCE-79B3-43E1-93E4-CE573F54D43D}" dt="2026-03-05T15:59:04.934" v="4672" actId="1076"/>
          <ac:graphicFrameMkLst>
            <pc:docMk/>
            <pc:sldMk cId="374283683" sldId="2467"/>
            <ac:graphicFrameMk id="26" creationId="{A467BC50-1CEE-3CE1-E974-733825A16CD4}"/>
          </ac:graphicFrameMkLst>
        </pc:graphicFrameChg>
        <pc:graphicFrameChg chg="add mod">
          <ac:chgData name="Hogewood, Luke M CTR (USA)" userId="1056c11f-a86d-4c47-9b0f-e741a511c0c6" providerId="ADAL" clId="{E9E3ADCE-79B3-43E1-93E4-CE573F54D43D}" dt="2026-03-05T15:59:12.519" v="4673" actId="1076"/>
          <ac:graphicFrameMkLst>
            <pc:docMk/>
            <pc:sldMk cId="374283683" sldId="2467"/>
            <ac:graphicFrameMk id="27" creationId="{8BA485FB-21B4-6BBF-3F66-72C74E562663}"/>
          </ac:graphicFrameMkLst>
        </pc:graphicFrameChg>
        <pc:graphicFrameChg chg="del">
          <ac:chgData name="Hogewood, Luke M CTR (USA)" userId="1056c11f-a86d-4c47-9b0f-e741a511c0c6" providerId="ADAL" clId="{E9E3ADCE-79B3-43E1-93E4-CE573F54D43D}" dt="2026-03-04T16:27:12.304" v="2042" actId="478"/>
          <ac:graphicFrameMkLst>
            <pc:docMk/>
            <pc:sldMk cId="374283683" sldId="2467"/>
            <ac:graphicFrameMk id="28" creationId="{5FFF3861-D9A0-F668-034C-C7B0B9B75994}"/>
          </ac:graphicFrameMkLst>
        </pc:graphicFrameChg>
        <pc:graphicFrameChg chg="del">
          <ac:chgData name="Hogewood, Luke M CTR (USA)" userId="1056c11f-a86d-4c47-9b0f-e741a511c0c6" providerId="ADAL" clId="{E9E3ADCE-79B3-43E1-93E4-CE573F54D43D}" dt="2026-03-04T16:27:16.006" v="2044" actId="478"/>
          <ac:graphicFrameMkLst>
            <pc:docMk/>
            <pc:sldMk cId="374283683" sldId="2467"/>
            <ac:graphicFrameMk id="47" creationId="{21384DED-E334-BD06-E60A-2D10269674DD}"/>
          </ac:graphicFrameMkLst>
        </pc:graphicFrameChg>
        <pc:graphicFrameChg chg="del">
          <ac:chgData name="Hogewood, Luke M CTR (USA)" userId="1056c11f-a86d-4c47-9b0f-e741a511c0c6" providerId="ADAL" clId="{E9E3ADCE-79B3-43E1-93E4-CE573F54D43D}" dt="2026-03-04T16:27:00.139" v="2038" actId="478"/>
          <ac:graphicFrameMkLst>
            <pc:docMk/>
            <pc:sldMk cId="374283683" sldId="2467"/>
            <ac:graphicFrameMk id="48" creationId="{9F4FC063-AB52-B7A3-9E14-28EA257C36BA}"/>
          </ac:graphicFrameMkLst>
        </pc:graphicFrameChg>
        <pc:graphicFrameChg chg="del">
          <ac:chgData name="Hogewood, Luke M CTR (USA)" userId="1056c11f-a86d-4c47-9b0f-e741a511c0c6" providerId="ADAL" clId="{E9E3ADCE-79B3-43E1-93E4-CE573F54D43D}" dt="2026-03-04T16:26:56.310" v="2036" actId="478"/>
          <ac:graphicFrameMkLst>
            <pc:docMk/>
            <pc:sldMk cId="374283683" sldId="2467"/>
            <ac:graphicFrameMk id="49" creationId="{7B062D18-8A03-AFF3-B17E-16E454EFB563}"/>
          </ac:graphicFrameMkLst>
        </pc:graphicFrameChg>
        <pc:graphicFrameChg chg="del">
          <ac:chgData name="Hogewood, Luke M CTR (USA)" userId="1056c11f-a86d-4c47-9b0f-e741a511c0c6" providerId="ADAL" clId="{E9E3ADCE-79B3-43E1-93E4-CE573F54D43D}" dt="2026-03-04T16:27:15.034" v="2043" actId="478"/>
          <ac:graphicFrameMkLst>
            <pc:docMk/>
            <pc:sldMk cId="374283683" sldId="2467"/>
            <ac:graphicFrameMk id="60" creationId="{68CF1D7A-98B0-08CE-DB09-0F5021C1DEB4}"/>
          </ac:graphicFrameMkLst>
        </pc:graphicFrameChg>
        <pc:graphicFrameChg chg="del">
          <ac:chgData name="Hogewood, Luke M CTR (USA)" userId="1056c11f-a86d-4c47-9b0f-e741a511c0c6" providerId="ADAL" clId="{E9E3ADCE-79B3-43E1-93E4-CE573F54D43D}" dt="2026-03-04T16:27:08.874" v="2041" actId="478"/>
          <ac:graphicFrameMkLst>
            <pc:docMk/>
            <pc:sldMk cId="374283683" sldId="2467"/>
            <ac:graphicFrameMk id="61" creationId="{5DE2161D-8739-7534-3A70-D7F6DC55BB14}"/>
          </ac:graphicFrameMkLst>
        </pc:graphicFrameChg>
        <pc:graphicFrameChg chg="del">
          <ac:chgData name="Hogewood, Luke M CTR (USA)" userId="1056c11f-a86d-4c47-9b0f-e741a511c0c6" providerId="ADAL" clId="{E9E3ADCE-79B3-43E1-93E4-CE573F54D43D}" dt="2026-03-04T16:26:59.320" v="2037" actId="478"/>
          <ac:graphicFrameMkLst>
            <pc:docMk/>
            <pc:sldMk cId="374283683" sldId="2467"/>
            <ac:graphicFrameMk id="62" creationId="{E261299A-03CB-0F03-2986-BFB4D86D4496}"/>
          </ac:graphicFrameMkLst>
        </pc:graphicFrameChg>
        <pc:graphicFrameChg chg="del">
          <ac:chgData name="Hogewood, Luke M CTR (USA)" userId="1056c11f-a86d-4c47-9b0f-e741a511c0c6" providerId="ADAL" clId="{E9E3ADCE-79B3-43E1-93E4-CE573F54D43D}" dt="2026-03-04T16:26:55.479" v="2035" actId="478"/>
          <ac:graphicFrameMkLst>
            <pc:docMk/>
            <pc:sldMk cId="374283683" sldId="2467"/>
            <ac:graphicFrameMk id="63" creationId="{47593092-7B02-EA67-CD18-2B3809E0AB6A}"/>
          </ac:graphicFrameMkLst>
        </pc:graphicFrameChg>
        <pc:graphicFrameChg chg="del">
          <ac:chgData name="Hogewood, Luke M CTR (USA)" userId="1056c11f-a86d-4c47-9b0f-e741a511c0c6" providerId="ADAL" clId="{E9E3ADCE-79B3-43E1-93E4-CE573F54D43D}" dt="2026-03-04T16:27:06.970" v="2040" actId="478"/>
          <ac:graphicFrameMkLst>
            <pc:docMk/>
            <pc:sldMk cId="374283683" sldId="2467"/>
            <ac:graphicFrameMk id="64" creationId="{61F75084-E7F4-A398-AD42-4E791827078C}"/>
          </ac:graphicFrameMkLst>
        </pc:graphicFrameChg>
        <pc:graphicFrameChg chg="del">
          <ac:chgData name="Hogewood, Luke M CTR (USA)" userId="1056c11f-a86d-4c47-9b0f-e741a511c0c6" providerId="ADAL" clId="{E9E3ADCE-79B3-43E1-93E4-CE573F54D43D}" dt="2026-03-04T16:27:04.319" v="2039" actId="478"/>
          <ac:graphicFrameMkLst>
            <pc:docMk/>
            <pc:sldMk cId="374283683" sldId="2467"/>
            <ac:graphicFrameMk id="66" creationId="{94B4EC4A-C71B-F420-0CB5-CB483CC50BF4}"/>
          </ac:graphicFrameMkLst>
        </pc:graphicFrameChg>
        <pc:picChg chg="add mod ord">
          <ac:chgData name="Hogewood, Luke M CTR (USA)" userId="1056c11f-a86d-4c47-9b0f-e741a511c0c6" providerId="ADAL" clId="{E9E3ADCE-79B3-43E1-93E4-CE573F54D43D}" dt="2026-03-04T18:01:52.414" v="2841" actId="167"/>
          <ac:picMkLst>
            <pc:docMk/>
            <pc:sldMk cId="374283683" sldId="2467"/>
            <ac:picMk id="5" creationId="{E8A02E21-B02F-6A96-B0C8-3C8E72FB7E83}"/>
          </ac:picMkLst>
        </pc:picChg>
        <pc:picChg chg="del">
          <ac:chgData name="Hogewood, Luke M CTR (USA)" userId="1056c11f-a86d-4c47-9b0f-e741a511c0c6" providerId="ADAL" clId="{E9E3ADCE-79B3-43E1-93E4-CE573F54D43D}" dt="2026-03-04T16:26:28.321" v="2030" actId="478"/>
          <ac:picMkLst>
            <pc:docMk/>
            <pc:sldMk cId="374283683" sldId="2467"/>
            <ac:picMk id="8" creationId="{F084CD06-863D-EF59-6066-267AD2E9E060}"/>
          </ac:picMkLst>
        </pc:picChg>
        <pc:picChg chg="add mod">
          <ac:chgData name="Hogewood, Luke M CTR (USA)" userId="1056c11f-a86d-4c47-9b0f-e741a511c0c6" providerId="ADAL" clId="{E9E3ADCE-79B3-43E1-93E4-CE573F54D43D}" dt="2026-03-05T15:45:30.472" v="4540" actId="1076"/>
          <ac:picMkLst>
            <pc:docMk/>
            <pc:sldMk cId="374283683" sldId="2467"/>
            <ac:picMk id="19" creationId="{779EC037-F168-0FC9-712C-27AFAEA3190D}"/>
          </ac:picMkLst>
        </pc:picChg>
        <pc:picChg chg="del">
          <ac:chgData name="Hogewood, Luke M CTR (USA)" userId="1056c11f-a86d-4c47-9b0f-e741a511c0c6" providerId="ADAL" clId="{E9E3ADCE-79B3-43E1-93E4-CE573F54D43D}" dt="2026-03-04T18:05:19.350" v="2885" actId="478"/>
          <ac:picMkLst>
            <pc:docMk/>
            <pc:sldMk cId="374283683" sldId="2467"/>
            <ac:picMk id="36" creationId="{D3CE80C1-C873-AE6B-96A0-D51B33DFC900}"/>
          </ac:picMkLst>
        </pc:picChg>
        <pc:cxnChg chg="add del">
          <ac:chgData name="Hogewood, Luke M CTR (USA)" userId="1056c11f-a86d-4c47-9b0f-e741a511c0c6" providerId="ADAL" clId="{E9E3ADCE-79B3-43E1-93E4-CE573F54D43D}" dt="2026-03-05T15:23:41.309" v="4298" actId="11529"/>
          <ac:cxnSpMkLst>
            <pc:docMk/>
            <pc:sldMk cId="374283683" sldId="2467"/>
            <ac:cxnSpMk id="17" creationId="{90588B00-8517-806E-AEE3-79F636B89A01}"/>
          </ac:cxnSpMkLst>
        </pc:cxnChg>
        <pc:cxnChg chg="del mod">
          <ac:chgData name="Hogewood, Luke M CTR (USA)" userId="1056c11f-a86d-4c47-9b0f-e741a511c0c6" providerId="ADAL" clId="{E9E3ADCE-79B3-43E1-93E4-CE573F54D43D}" dt="2026-03-04T18:01:21.484" v="2810" actId="478"/>
          <ac:cxnSpMkLst>
            <pc:docMk/>
            <pc:sldMk cId="374283683" sldId="2467"/>
            <ac:cxnSpMk id="21" creationId="{C30370C1-1A58-D99E-3B70-E8164C07C643}"/>
          </ac:cxnSpMkLst>
        </pc:cxnChg>
        <pc:cxnChg chg="del">
          <ac:chgData name="Hogewood, Luke M CTR (USA)" userId="1056c11f-a86d-4c47-9b0f-e741a511c0c6" providerId="ADAL" clId="{E9E3ADCE-79B3-43E1-93E4-CE573F54D43D}" dt="2026-03-04T18:01:24.794" v="2812" actId="478"/>
          <ac:cxnSpMkLst>
            <pc:docMk/>
            <pc:sldMk cId="374283683" sldId="2467"/>
            <ac:cxnSpMk id="22" creationId="{A43BB29B-80DB-AFE4-BBD2-963878D39FA4}"/>
          </ac:cxnSpMkLst>
        </pc:cxnChg>
        <pc:cxnChg chg="del mod">
          <ac:chgData name="Hogewood, Luke M CTR (USA)" userId="1056c11f-a86d-4c47-9b0f-e741a511c0c6" providerId="ADAL" clId="{E9E3ADCE-79B3-43E1-93E4-CE573F54D43D}" dt="2026-03-04T18:01:23.442" v="2811" actId="478"/>
          <ac:cxnSpMkLst>
            <pc:docMk/>
            <pc:sldMk cId="374283683" sldId="2467"/>
            <ac:cxnSpMk id="26" creationId="{AB688715-E00F-7519-4D1D-4ACDEB32E9F1}"/>
          </ac:cxnSpMkLst>
        </pc:cxnChg>
        <pc:cxnChg chg="add mod">
          <ac:chgData name="Hogewood, Luke M CTR (USA)" userId="1056c11f-a86d-4c47-9b0f-e741a511c0c6" providerId="ADAL" clId="{E9E3ADCE-79B3-43E1-93E4-CE573F54D43D}" dt="2026-03-05T15:57:53.065" v="4662" actId="14100"/>
          <ac:cxnSpMkLst>
            <pc:docMk/>
            <pc:sldMk cId="374283683" sldId="2467"/>
            <ac:cxnSpMk id="28" creationId="{92CBD1E5-D369-EC0F-A20E-0F773DCD1FE5}"/>
          </ac:cxnSpMkLst>
        </pc:cxnChg>
        <pc:cxnChg chg="add mod">
          <ac:chgData name="Hogewood, Luke M CTR (USA)" userId="1056c11f-a86d-4c47-9b0f-e741a511c0c6" providerId="ADAL" clId="{E9E3ADCE-79B3-43E1-93E4-CE573F54D43D}" dt="2026-03-05T15:58:26.989" v="4666" actId="14100"/>
          <ac:cxnSpMkLst>
            <pc:docMk/>
            <pc:sldMk cId="374283683" sldId="2467"/>
            <ac:cxnSpMk id="31" creationId="{1C52AA12-CB0A-3694-57B1-DC9D0E7085D4}"/>
          </ac:cxnSpMkLst>
        </pc:cxnChg>
        <pc:cxnChg chg="del mod">
          <ac:chgData name="Hogewood, Luke M CTR (USA)" userId="1056c11f-a86d-4c47-9b0f-e741a511c0c6" providerId="ADAL" clId="{E9E3ADCE-79B3-43E1-93E4-CE573F54D43D}" dt="2026-03-04T18:01:25.949" v="2813" actId="478"/>
          <ac:cxnSpMkLst>
            <pc:docMk/>
            <pc:sldMk cId="374283683" sldId="2467"/>
            <ac:cxnSpMk id="31" creationId="{6CA52B4E-EE84-80C6-8CF4-8CB7295F8509}"/>
          </ac:cxnSpMkLst>
        </pc:cxnChg>
        <pc:cxnChg chg="add mod">
          <ac:chgData name="Hogewood, Luke M CTR (USA)" userId="1056c11f-a86d-4c47-9b0f-e741a511c0c6" providerId="ADAL" clId="{E9E3ADCE-79B3-43E1-93E4-CE573F54D43D}" dt="2026-03-05T15:58:37.073" v="4669" actId="14100"/>
          <ac:cxnSpMkLst>
            <pc:docMk/>
            <pc:sldMk cId="374283683" sldId="2467"/>
            <ac:cxnSpMk id="34" creationId="{3B4C7051-1E19-2E14-3A8A-6A0A05F98682}"/>
          </ac:cxnSpMkLst>
        </pc:cxnChg>
      </pc:sldChg>
      <pc:sldChg chg="addSp delSp modSp add mod delAnim modAnim">
        <pc:chgData name="Hogewood, Luke M CTR (USA)" userId="1056c11f-a86d-4c47-9b0f-e741a511c0c6" providerId="ADAL" clId="{E9E3ADCE-79B3-43E1-93E4-CE573F54D43D}" dt="2026-03-05T17:09:43.907" v="5866" actId="113"/>
        <pc:sldMkLst>
          <pc:docMk/>
          <pc:sldMk cId="2595146503" sldId="2468"/>
        </pc:sldMkLst>
        <pc:spChg chg="mod">
          <ac:chgData name="Hogewood, Luke M CTR (USA)" userId="1056c11f-a86d-4c47-9b0f-e741a511c0c6" providerId="ADAL" clId="{E9E3ADCE-79B3-43E1-93E4-CE573F54D43D}" dt="2026-03-05T16:52:05.619" v="5123" actId="20577"/>
          <ac:spMkLst>
            <pc:docMk/>
            <pc:sldMk cId="2595146503" sldId="2468"/>
            <ac:spMk id="3" creationId="{5BD5D436-FB4A-6FE0-0408-896B9C13DE3C}"/>
          </ac:spMkLst>
        </pc:spChg>
        <pc:spChg chg="add mod">
          <ac:chgData name="Hogewood, Luke M CTR (USA)" userId="1056c11f-a86d-4c47-9b0f-e741a511c0c6" providerId="ADAL" clId="{E9E3ADCE-79B3-43E1-93E4-CE573F54D43D}" dt="2026-03-05T16:56:32.807" v="5543" actId="20577"/>
          <ac:spMkLst>
            <pc:docMk/>
            <pc:sldMk cId="2595146503" sldId="2468"/>
            <ac:spMk id="8" creationId="{95F6156D-21C2-0D29-3F03-65479E613B3A}"/>
          </ac:spMkLst>
        </pc:spChg>
        <pc:spChg chg="add mod">
          <ac:chgData name="Hogewood, Luke M CTR (USA)" userId="1056c11f-a86d-4c47-9b0f-e741a511c0c6" providerId="ADAL" clId="{E9E3ADCE-79B3-43E1-93E4-CE573F54D43D}" dt="2026-03-04T17:59:31.471" v="2807" actId="1076"/>
          <ac:spMkLst>
            <pc:docMk/>
            <pc:sldMk cId="2595146503" sldId="2468"/>
            <ac:spMk id="12" creationId="{2E1A1264-FF5F-66C3-2CCC-5A57DE1C352A}"/>
          </ac:spMkLst>
        </pc:spChg>
        <pc:spChg chg="add mod">
          <ac:chgData name="Hogewood, Luke M CTR (USA)" userId="1056c11f-a86d-4c47-9b0f-e741a511c0c6" providerId="ADAL" clId="{E9E3ADCE-79B3-43E1-93E4-CE573F54D43D}" dt="2026-03-04T17:59:31.471" v="2807" actId="1076"/>
          <ac:spMkLst>
            <pc:docMk/>
            <pc:sldMk cId="2595146503" sldId="2468"/>
            <ac:spMk id="14" creationId="{FEBAD485-AD4E-7108-67E3-7BF38CA09ECB}"/>
          </ac:spMkLst>
        </pc:spChg>
        <pc:spChg chg="add mod">
          <ac:chgData name="Hogewood, Luke M CTR (USA)" userId="1056c11f-a86d-4c47-9b0f-e741a511c0c6" providerId="ADAL" clId="{E9E3ADCE-79B3-43E1-93E4-CE573F54D43D}" dt="2026-03-04T17:59:31.471" v="2807" actId="1076"/>
          <ac:spMkLst>
            <pc:docMk/>
            <pc:sldMk cId="2595146503" sldId="2468"/>
            <ac:spMk id="15" creationId="{8CB12F48-ED6D-B9F5-33D0-CAEDFED8552E}"/>
          </ac:spMkLst>
        </pc:spChg>
        <pc:spChg chg="add mod">
          <ac:chgData name="Hogewood, Luke M CTR (USA)" userId="1056c11f-a86d-4c47-9b0f-e741a511c0c6" providerId="ADAL" clId="{E9E3ADCE-79B3-43E1-93E4-CE573F54D43D}" dt="2026-03-04T17:59:31.471" v="2807" actId="1076"/>
          <ac:spMkLst>
            <pc:docMk/>
            <pc:sldMk cId="2595146503" sldId="2468"/>
            <ac:spMk id="16" creationId="{EC1108F1-7BFC-B8A0-2B2C-1E48E1749B17}"/>
          </ac:spMkLst>
        </pc:spChg>
        <pc:spChg chg="add mod">
          <ac:chgData name="Hogewood, Luke M CTR (USA)" userId="1056c11f-a86d-4c47-9b0f-e741a511c0c6" providerId="ADAL" clId="{E9E3ADCE-79B3-43E1-93E4-CE573F54D43D}" dt="2026-03-04T17:59:31.471" v="2807" actId="1076"/>
          <ac:spMkLst>
            <pc:docMk/>
            <pc:sldMk cId="2595146503" sldId="2468"/>
            <ac:spMk id="17" creationId="{449BBD4C-7E8E-3C1F-5613-8FA9E509CB60}"/>
          </ac:spMkLst>
        </pc:spChg>
        <pc:spChg chg="mod">
          <ac:chgData name="Hogewood, Luke M CTR (USA)" userId="1056c11f-a86d-4c47-9b0f-e741a511c0c6" providerId="ADAL" clId="{E9E3ADCE-79B3-43E1-93E4-CE573F54D43D}" dt="2026-03-05T17:02:03.341" v="5695" actId="20577"/>
          <ac:spMkLst>
            <pc:docMk/>
            <pc:sldMk cId="2595146503" sldId="2468"/>
            <ac:spMk id="20" creationId="{0BB6E148-2B43-BB25-8BB3-41E7060925BC}"/>
          </ac:spMkLst>
        </pc:spChg>
        <pc:spChg chg="mod">
          <ac:chgData name="Hogewood, Luke M CTR (USA)" userId="1056c11f-a86d-4c47-9b0f-e741a511c0c6" providerId="ADAL" clId="{E9E3ADCE-79B3-43E1-93E4-CE573F54D43D}" dt="2026-03-05T16:57:38.476" v="5571"/>
          <ac:spMkLst>
            <pc:docMk/>
            <pc:sldMk cId="2595146503" sldId="2468"/>
            <ac:spMk id="22" creationId="{8E47594A-DF0D-F76B-1C8D-F13A5DF00FFB}"/>
          </ac:spMkLst>
        </pc:spChg>
        <pc:spChg chg="add mod">
          <ac:chgData name="Hogewood, Luke M CTR (USA)" userId="1056c11f-a86d-4c47-9b0f-e741a511c0c6" providerId="ADAL" clId="{E9E3ADCE-79B3-43E1-93E4-CE573F54D43D}" dt="2026-03-05T16:57:07.213" v="5569" actId="20577"/>
          <ac:spMkLst>
            <pc:docMk/>
            <pc:sldMk cId="2595146503" sldId="2468"/>
            <ac:spMk id="24" creationId="{FA01568A-926E-F1D9-CBA3-4D939A4E7DC9}"/>
          </ac:spMkLst>
        </pc:spChg>
        <pc:spChg chg="mod">
          <ac:chgData name="Hogewood, Luke M CTR (USA)" userId="1056c11f-a86d-4c47-9b0f-e741a511c0c6" providerId="ADAL" clId="{E9E3ADCE-79B3-43E1-93E4-CE573F54D43D}" dt="2026-03-05T16:57:38.476" v="5571"/>
          <ac:spMkLst>
            <pc:docMk/>
            <pc:sldMk cId="2595146503" sldId="2468"/>
            <ac:spMk id="26" creationId="{0841E715-F06B-6671-BF13-3F48AB9AC229}"/>
          </ac:spMkLst>
        </pc:spChg>
        <pc:spChg chg="add mod">
          <ac:chgData name="Hogewood, Luke M CTR (USA)" userId="1056c11f-a86d-4c47-9b0f-e741a511c0c6" providerId="ADAL" clId="{E9E3ADCE-79B3-43E1-93E4-CE573F54D43D}" dt="2026-03-04T17:59:31.471" v="2807" actId="1076"/>
          <ac:spMkLst>
            <pc:docMk/>
            <pc:sldMk cId="2595146503" sldId="2468"/>
            <ac:spMk id="27" creationId="{119FF6F0-7FD5-80BC-5C32-27F6280CEB72}"/>
          </ac:spMkLst>
        </pc:spChg>
        <pc:spChg chg="mod">
          <ac:chgData name="Hogewood, Luke M CTR (USA)" userId="1056c11f-a86d-4c47-9b0f-e741a511c0c6" providerId="ADAL" clId="{E9E3ADCE-79B3-43E1-93E4-CE573F54D43D}" dt="2026-03-05T16:59:54.078" v="5673" actId="207"/>
          <ac:spMkLst>
            <pc:docMk/>
            <pc:sldMk cId="2595146503" sldId="2468"/>
            <ac:spMk id="28" creationId="{025FCC13-FA9B-5E43-15BB-1BDA58139FE6}"/>
          </ac:spMkLst>
        </pc:spChg>
        <pc:spChg chg="del">
          <ac:chgData name="Hogewood, Luke M CTR (USA)" userId="1056c11f-a86d-4c47-9b0f-e741a511c0c6" providerId="ADAL" clId="{E9E3ADCE-79B3-43E1-93E4-CE573F54D43D}" dt="2026-03-04T17:59:13.811" v="2805" actId="478"/>
          <ac:spMkLst>
            <pc:docMk/>
            <pc:sldMk cId="2595146503" sldId="2468"/>
            <ac:spMk id="30" creationId="{B636BAD3-60BC-343B-3255-5FCDF8AF1CB6}"/>
          </ac:spMkLst>
        </pc:spChg>
        <pc:spChg chg="mod">
          <ac:chgData name="Hogewood, Luke M CTR (USA)" userId="1056c11f-a86d-4c47-9b0f-e741a511c0c6" providerId="ADAL" clId="{E9E3ADCE-79B3-43E1-93E4-CE573F54D43D}" dt="2026-03-05T17:00:46.060" v="5678" actId="207"/>
          <ac:spMkLst>
            <pc:docMk/>
            <pc:sldMk cId="2595146503" sldId="2468"/>
            <ac:spMk id="31" creationId="{97C03307-68B2-098C-68EA-EBEA80678965}"/>
          </ac:spMkLst>
        </pc:spChg>
        <pc:spChg chg="add mod">
          <ac:chgData name="Hogewood, Luke M CTR (USA)" userId="1056c11f-a86d-4c47-9b0f-e741a511c0c6" providerId="ADAL" clId="{E9E3ADCE-79B3-43E1-93E4-CE573F54D43D}" dt="2026-03-04T20:47:53.369" v="3485" actId="20577"/>
          <ac:spMkLst>
            <pc:docMk/>
            <pc:sldMk cId="2595146503" sldId="2468"/>
            <ac:spMk id="33" creationId="{442B742F-7AB5-D7CC-CDEF-AFB7394E652F}"/>
          </ac:spMkLst>
        </pc:spChg>
        <pc:spChg chg="add mod">
          <ac:chgData name="Hogewood, Luke M CTR (USA)" userId="1056c11f-a86d-4c47-9b0f-e741a511c0c6" providerId="ADAL" clId="{E9E3ADCE-79B3-43E1-93E4-CE573F54D43D}" dt="2026-03-04T17:59:31.471" v="2807" actId="1076"/>
          <ac:spMkLst>
            <pc:docMk/>
            <pc:sldMk cId="2595146503" sldId="2468"/>
            <ac:spMk id="35" creationId="{5DFD95B0-459E-58DB-1F72-74300D3F7B73}"/>
          </ac:spMkLst>
        </pc:spChg>
        <pc:spChg chg="mod">
          <ac:chgData name="Hogewood, Luke M CTR (USA)" userId="1056c11f-a86d-4c47-9b0f-e741a511c0c6" providerId="ADAL" clId="{E9E3ADCE-79B3-43E1-93E4-CE573F54D43D}" dt="2026-03-05T16:59:47.422" v="5671"/>
          <ac:spMkLst>
            <pc:docMk/>
            <pc:sldMk cId="2595146503" sldId="2468"/>
            <ac:spMk id="36" creationId="{BF798197-B969-FDFD-6A8E-E05753322A34}"/>
          </ac:spMkLst>
        </pc:spChg>
        <pc:spChg chg="add mod">
          <ac:chgData name="Hogewood, Luke M CTR (USA)" userId="1056c11f-a86d-4c47-9b0f-e741a511c0c6" providerId="ADAL" clId="{E9E3ADCE-79B3-43E1-93E4-CE573F54D43D}" dt="2026-03-05T16:57:12.731" v="5570" actId="1076"/>
          <ac:spMkLst>
            <pc:docMk/>
            <pc:sldMk cId="2595146503" sldId="2468"/>
            <ac:spMk id="37" creationId="{E3C10341-B861-5F8B-8709-80607B16CA9B}"/>
          </ac:spMkLst>
        </pc:spChg>
        <pc:spChg chg="del">
          <ac:chgData name="Hogewood, Luke M CTR (USA)" userId="1056c11f-a86d-4c47-9b0f-e741a511c0c6" providerId="ADAL" clId="{E9E3ADCE-79B3-43E1-93E4-CE573F54D43D}" dt="2026-03-04T17:59:35.502" v="2808" actId="478"/>
          <ac:spMkLst>
            <pc:docMk/>
            <pc:sldMk cId="2595146503" sldId="2468"/>
            <ac:spMk id="39" creationId="{3152A638-3819-649A-BA5A-B7227A2EDA32}"/>
          </ac:spMkLst>
        </pc:spChg>
        <pc:spChg chg="mod">
          <ac:chgData name="Hogewood, Luke M CTR (USA)" userId="1056c11f-a86d-4c47-9b0f-e741a511c0c6" providerId="ADAL" clId="{E9E3ADCE-79B3-43E1-93E4-CE573F54D43D}" dt="2026-03-05T16:59:47.422" v="5671"/>
          <ac:spMkLst>
            <pc:docMk/>
            <pc:sldMk cId="2595146503" sldId="2468"/>
            <ac:spMk id="39" creationId="{FC00D761-D3B9-8A69-4E50-7FE844DDF3AE}"/>
          </ac:spMkLst>
        </pc:spChg>
        <pc:spChg chg="add mod">
          <ac:chgData name="Hogewood, Luke M CTR (USA)" userId="1056c11f-a86d-4c47-9b0f-e741a511c0c6" providerId="ADAL" clId="{E9E3ADCE-79B3-43E1-93E4-CE573F54D43D}" dt="2026-03-05T17:02:11.046" v="5699" actId="20577"/>
          <ac:spMkLst>
            <pc:docMk/>
            <pc:sldMk cId="2595146503" sldId="2468"/>
            <ac:spMk id="40" creationId="{8D982ABF-DDCF-135C-CF3A-2CC02CD928E1}"/>
          </ac:spMkLst>
        </pc:spChg>
        <pc:spChg chg="add del mod">
          <ac:chgData name="Hogewood, Luke M CTR (USA)" userId="1056c11f-a86d-4c47-9b0f-e741a511c0c6" providerId="ADAL" clId="{E9E3ADCE-79B3-43E1-93E4-CE573F54D43D}" dt="2026-03-05T16:56:40.578" v="5544" actId="478"/>
          <ac:spMkLst>
            <pc:docMk/>
            <pc:sldMk cId="2595146503" sldId="2468"/>
            <ac:spMk id="45" creationId="{F537AFB2-EFFC-C4F0-313C-C5D58C70F3AE}"/>
          </ac:spMkLst>
        </pc:spChg>
        <pc:spChg chg="del">
          <ac:chgData name="Hogewood, Luke M CTR (USA)" userId="1056c11f-a86d-4c47-9b0f-e741a511c0c6" providerId="ADAL" clId="{E9E3ADCE-79B3-43E1-93E4-CE573F54D43D}" dt="2026-03-04T17:59:13.811" v="2805" actId="478"/>
          <ac:spMkLst>
            <pc:docMk/>
            <pc:sldMk cId="2595146503" sldId="2468"/>
            <ac:spMk id="52" creationId="{24EB7265-94D4-E2DE-5B0D-8D1AFE4E7250}"/>
          </ac:spMkLst>
        </pc:spChg>
        <pc:spChg chg="del">
          <ac:chgData name="Hogewood, Luke M CTR (USA)" userId="1056c11f-a86d-4c47-9b0f-e741a511c0c6" providerId="ADAL" clId="{E9E3ADCE-79B3-43E1-93E4-CE573F54D43D}" dt="2026-03-04T17:59:13.811" v="2805" actId="478"/>
          <ac:spMkLst>
            <pc:docMk/>
            <pc:sldMk cId="2595146503" sldId="2468"/>
            <ac:spMk id="53" creationId="{B153EF14-CAF1-8579-D1CF-C9FEEA5B3C44}"/>
          </ac:spMkLst>
        </pc:spChg>
        <pc:spChg chg="del">
          <ac:chgData name="Hogewood, Luke M CTR (USA)" userId="1056c11f-a86d-4c47-9b0f-e741a511c0c6" providerId="ADAL" clId="{E9E3ADCE-79B3-43E1-93E4-CE573F54D43D}" dt="2026-03-04T17:59:13.811" v="2805" actId="478"/>
          <ac:spMkLst>
            <pc:docMk/>
            <pc:sldMk cId="2595146503" sldId="2468"/>
            <ac:spMk id="54" creationId="{8D69E1AF-686B-144D-C919-45D119D157EA}"/>
          </ac:spMkLst>
        </pc:spChg>
        <pc:spChg chg="del">
          <ac:chgData name="Hogewood, Luke M CTR (USA)" userId="1056c11f-a86d-4c47-9b0f-e741a511c0c6" providerId="ADAL" clId="{E9E3ADCE-79B3-43E1-93E4-CE573F54D43D}" dt="2026-03-04T17:59:13.811" v="2805" actId="478"/>
          <ac:spMkLst>
            <pc:docMk/>
            <pc:sldMk cId="2595146503" sldId="2468"/>
            <ac:spMk id="65" creationId="{6799263A-50DD-0F1F-88E2-9EF098223D92}"/>
          </ac:spMkLst>
        </pc:spChg>
        <pc:spChg chg="del">
          <ac:chgData name="Hogewood, Luke M CTR (USA)" userId="1056c11f-a86d-4c47-9b0f-e741a511c0c6" providerId="ADAL" clId="{E9E3ADCE-79B3-43E1-93E4-CE573F54D43D}" dt="2026-03-04T17:59:13.811" v="2805" actId="478"/>
          <ac:spMkLst>
            <pc:docMk/>
            <pc:sldMk cId="2595146503" sldId="2468"/>
            <ac:spMk id="67" creationId="{6D573DC4-21DC-8B8F-826B-3B53716262CC}"/>
          </ac:spMkLst>
        </pc:spChg>
        <pc:grpChg chg="add mod">
          <ac:chgData name="Hogewood, Luke M CTR (USA)" userId="1056c11f-a86d-4c47-9b0f-e741a511c0c6" providerId="ADAL" clId="{E9E3ADCE-79B3-43E1-93E4-CE573F54D43D}" dt="2026-03-05T16:57:38.476" v="5571"/>
          <ac:grpSpMkLst>
            <pc:docMk/>
            <pc:sldMk cId="2595146503" sldId="2468"/>
            <ac:grpSpMk id="21" creationId="{E6EDCE82-BEEA-52F1-5B5F-AA367D38953D}"/>
          </ac:grpSpMkLst>
        </pc:grpChg>
        <pc:grpChg chg="add mod">
          <ac:chgData name="Hogewood, Luke M CTR (USA)" userId="1056c11f-a86d-4c47-9b0f-e741a511c0c6" providerId="ADAL" clId="{E9E3ADCE-79B3-43E1-93E4-CE573F54D43D}" dt="2026-03-05T17:00:58.320" v="5679" actId="1076"/>
          <ac:grpSpMkLst>
            <pc:docMk/>
            <pc:sldMk cId="2595146503" sldId="2468"/>
            <ac:grpSpMk id="30" creationId="{CFC4B2D6-32FC-2E1E-5492-D1F613D059F0}"/>
          </ac:grpSpMkLst>
        </pc:grpChg>
        <pc:graphicFrameChg chg="mod">
          <ac:chgData name="Hogewood, Luke M CTR (USA)" userId="1056c11f-a86d-4c47-9b0f-e741a511c0c6" providerId="ADAL" clId="{E9E3ADCE-79B3-43E1-93E4-CE573F54D43D}" dt="2026-03-05T17:09:43.907" v="5866" actId="113"/>
          <ac:graphicFrameMkLst>
            <pc:docMk/>
            <pc:sldMk cId="2595146503" sldId="2468"/>
            <ac:graphicFrameMk id="4" creationId="{4A3C40C0-A261-F25D-111B-34CF98AB74D0}"/>
          </ac:graphicFrameMkLst>
        </pc:graphicFrameChg>
        <pc:graphicFrameChg chg="mod">
          <ac:chgData name="Hogewood, Luke M CTR (USA)" userId="1056c11f-a86d-4c47-9b0f-e741a511c0c6" providerId="ADAL" clId="{E9E3ADCE-79B3-43E1-93E4-CE573F54D43D}" dt="2026-03-04T20:47:06.243" v="3438" actId="1076"/>
          <ac:graphicFrameMkLst>
            <pc:docMk/>
            <pc:sldMk cId="2595146503" sldId="2468"/>
            <ac:graphicFrameMk id="32" creationId="{F84D245B-E3A6-A6F9-6625-AD457CB4BD06}"/>
          </ac:graphicFrameMkLst>
        </pc:graphicFrameChg>
        <pc:graphicFrameChg chg="add mod modGraphic">
          <ac:chgData name="Hogewood, Luke M CTR (USA)" userId="1056c11f-a86d-4c47-9b0f-e741a511c0c6" providerId="ADAL" clId="{E9E3ADCE-79B3-43E1-93E4-CE573F54D43D}" dt="2026-03-05T17:05:21.292" v="5713" actId="1076"/>
          <ac:graphicFrameMkLst>
            <pc:docMk/>
            <pc:sldMk cId="2595146503" sldId="2468"/>
            <ac:graphicFrameMk id="41" creationId="{42FF56F5-003E-E8FD-ACA2-1AF7BB8F9A24}"/>
          </ac:graphicFrameMkLst>
        </pc:graphicFrameChg>
        <pc:graphicFrameChg chg="add mod">
          <ac:chgData name="Hogewood, Luke M CTR (USA)" userId="1056c11f-a86d-4c47-9b0f-e741a511c0c6" providerId="ADAL" clId="{E9E3ADCE-79B3-43E1-93E4-CE573F54D43D}" dt="2026-03-05T17:05:31.593" v="5715" actId="1076"/>
          <ac:graphicFrameMkLst>
            <pc:docMk/>
            <pc:sldMk cId="2595146503" sldId="2468"/>
            <ac:graphicFrameMk id="42" creationId="{27D76CBF-849E-F339-4D4E-6D1FC40FA504}"/>
          </ac:graphicFrameMkLst>
        </pc:graphicFrameChg>
        <pc:graphicFrameChg chg="add mod">
          <ac:chgData name="Hogewood, Luke M CTR (USA)" userId="1056c11f-a86d-4c47-9b0f-e741a511c0c6" providerId="ADAL" clId="{E9E3ADCE-79B3-43E1-93E4-CE573F54D43D}" dt="2026-03-05T17:05:39.287" v="5717" actId="1076"/>
          <ac:graphicFrameMkLst>
            <pc:docMk/>
            <pc:sldMk cId="2595146503" sldId="2468"/>
            <ac:graphicFrameMk id="44" creationId="{C25048AF-AC4F-DA10-0D1F-9EE4D36F12F0}"/>
          </ac:graphicFrameMkLst>
        </pc:graphicFrameChg>
        <pc:graphicFrameChg chg="add mod">
          <ac:chgData name="Hogewood, Luke M CTR (USA)" userId="1056c11f-a86d-4c47-9b0f-e741a511c0c6" providerId="ADAL" clId="{E9E3ADCE-79B3-43E1-93E4-CE573F54D43D}" dt="2026-03-05T17:05:44.973" v="5719" actId="1076"/>
          <ac:graphicFrameMkLst>
            <pc:docMk/>
            <pc:sldMk cId="2595146503" sldId="2468"/>
            <ac:graphicFrameMk id="46" creationId="{F8A07D59-3FCC-5F1E-78AE-3A90567F2FFE}"/>
          </ac:graphicFrameMkLst>
        </pc:graphicFrameChg>
        <pc:graphicFrameChg chg="add mod">
          <ac:chgData name="Hogewood, Luke M CTR (USA)" userId="1056c11f-a86d-4c47-9b0f-e741a511c0c6" providerId="ADAL" clId="{E9E3ADCE-79B3-43E1-93E4-CE573F54D43D}" dt="2026-03-05T17:05:51.023" v="5721" actId="1076"/>
          <ac:graphicFrameMkLst>
            <pc:docMk/>
            <pc:sldMk cId="2595146503" sldId="2468"/>
            <ac:graphicFrameMk id="47" creationId="{3B7E69CF-DA57-DCC6-153C-79AEEC02F916}"/>
          </ac:graphicFrameMkLst>
        </pc:graphicFrameChg>
        <pc:graphicFrameChg chg="del">
          <ac:chgData name="Hogewood, Luke M CTR (USA)" userId="1056c11f-a86d-4c47-9b0f-e741a511c0c6" providerId="ADAL" clId="{E9E3ADCE-79B3-43E1-93E4-CE573F54D43D}" dt="2026-03-04T17:59:13.811" v="2805" actId="478"/>
          <ac:graphicFrameMkLst>
            <pc:docMk/>
            <pc:sldMk cId="2595146503" sldId="2468"/>
            <ac:graphicFrameMk id="47" creationId="{CC8A692D-EA21-1136-4F97-4A2C4E8E388F}"/>
          </ac:graphicFrameMkLst>
        </pc:graphicFrameChg>
        <pc:graphicFrameChg chg="add mod">
          <ac:chgData name="Hogewood, Luke M CTR (USA)" userId="1056c11f-a86d-4c47-9b0f-e741a511c0c6" providerId="ADAL" clId="{E9E3ADCE-79B3-43E1-93E4-CE573F54D43D}" dt="2026-03-05T17:05:55.932" v="5724" actId="1035"/>
          <ac:graphicFrameMkLst>
            <pc:docMk/>
            <pc:sldMk cId="2595146503" sldId="2468"/>
            <ac:graphicFrameMk id="48" creationId="{C92786C9-BB5B-9F3E-73AB-CAB0F500D5E5}"/>
          </ac:graphicFrameMkLst>
        </pc:graphicFrameChg>
        <pc:graphicFrameChg chg="add mod">
          <ac:chgData name="Hogewood, Luke M CTR (USA)" userId="1056c11f-a86d-4c47-9b0f-e741a511c0c6" providerId="ADAL" clId="{E9E3ADCE-79B3-43E1-93E4-CE573F54D43D}" dt="2026-03-05T17:06:03.983" v="5726" actId="1076"/>
          <ac:graphicFrameMkLst>
            <pc:docMk/>
            <pc:sldMk cId="2595146503" sldId="2468"/>
            <ac:graphicFrameMk id="49" creationId="{5DCC42E6-D18D-8A7F-E2E1-73BD8C96FD4E}"/>
          </ac:graphicFrameMkLst>
        </pc:graphicFrameChg>
        <pc:graphicFrameChg chg="add mod">
          <ac:chgData name="Hogewood, Luke M CTR (USA)" userId="1056c11f-a86d-4c47-9b0f-e741a511c0c6" providerId="ADAL" clId="{E9E3ADCE-79B3-43E1-93E4-CE573F54D43D}" dt="2026-03-05T17:06:11.422" v="5728" actId="1076"/>
          <ac:graphicFrameMkLst>
            <pc:docMk/>
            <pc:sldMk cId="2595146503" sldId="2468"/>
            <ac:graphicFrameMk id="50" creationId="{D28B77CB-FBAF-CCF3-B5E7-F3646A051E17}"/>
          </ac:graphicFrameMkLst>
        </pc:graphicFrameChg>
        <pc:graphicFrameChg chg="add mod">
          <ac:chgData name="Hogewood, Luke M CTR (USA)" userId="1056c11f-a86d-4c47-9b0f-e741a511c0c6" providerId="ADAL" clId="{E9E3ADCE-79B3-43E1-93E4-CE573F54D43D}" dt="2026-03-05T17:06:33.750" v="5730" actId="1076"/>
          <ac:graphicFrameMkLst>
            <pc:docMk/>
            <pc:sldMk cId="2595146503" sldId="2468"/>
            <ac:graphicFrameMk id="51" creationId="{98277C5E-60A8-8A9A-BCD0-422F3CD699AE}"/>
          </ac:graphicFrameMkLst>
        </pc:graphicFrameChg>
        <pc:graphicFrameChg chg="del">
          <ac:chgData name="Hogewood, Luke M CTR (USA)" userId="1056c11f-a86d-4c47-9b0f-e741a511c0c6" providerId="ADAL" clId="{E9E3ADCE-79B3-43E1-93E4-CE573F54D43D}" dt="2026-03-04T17:59:13.811" v="2805" actId="478"/>
          <ac:graphicFrameMkLst>
            <pc:docMk/>
            <pc:sldMk cId="2595146503" sldId="2468"/>
            <ac:graphicFrameMk id="63" creationId="{FF78EB1D-0E01-84C8-8859-1813D1757E88}"/>
          </ac:graphicFrameMkLst>
        </pc:graphicFrameChg>
        <pc:picChg chg="del">
          <ac:chgData name="Hogewood, Luke M CTR (USA)" userId="1056c11f-a86d-4c47-9b0f-e741a511c0c6" providerId="ADAL" clId="{E9E3ADCE-79B3-43E1-93E4-CE573F54D43D}" dt="2026-03-04T17:59:13.811" v="2805" actId="478"/>
          <ac:picMkLst>
            <pc:docMk/>
            <pc:sldMk cId="2595146503" sldId="2468"/>
            <ac:picMk id="8" creationId="{A8483BC4-A116-539F-AC46-700CD4240B26}"/>
          </ac:picMkLst>
        </pc:picChg>
        <pc:picChg chg="del">
          <ac:chgData name="Hogewood, Luke M CTR (USA)" userId="1056c11f-a86d-4c47-9b0f-e741a511c0c6" providerId="ADAL" clId="{E9E3ADCE-79B3-43E1-93E4-CE573F54D43D}" dt="2026-03-04T17:59:13.811" v="2805" actId="478"/>
          <ac:picMkLst>
            <pc:docMk/>
            <pc:sldMk cId="2595146503" sldId="2468"/>
            <ac:picMk id="36" creationId="{C74CDE98-7025-6FD3-7DC8-CDD3F0B40DB0}"/>
          </ac:picMkLst>
        </pc:picChg>
        <pc:picChg chg="add del mod">
          <ac:chgData name="Hogewood, Luke M CTR (USA)" userId="1056c11f-a86d-4c47-9b0f-e741a511c0c6" providerId="ADAL" clId="{E9E3ADCE-79B3-43E1-93E4-CE573F54D43D}" dt="2026-03-04T18:27:38.827" v="3173" actId="478"/>
          <ac:picMkLst>
            <pc:docMk/>
            <pc:sldMk cId="2595146503" sldId="2468"/>
            <ac:picMk id="41" creationId="{0DA33EE9-40AE-D2B5-16C3-64E54C690BDC}"/>
          </ac:picMkLst>
        </pc:picChg>
        <pc:picChg chg="add mod">
          <ac:chgData name="Hogewood, Luke M CTR (USA)" userId="1056c11f-a86d-4c47-9b0f-e741a511c0c6" providerId="ADAL" clId="{E9E3ADCE-79B3-43E1-93E4-CE573F54D43D}" dt="2026-03-05T16:54:52.755" v="5331" actId="1076"/>
          <ac:picMkLst>
            <pc:docMk/>
            <pc:sldMk cId="2595146503" sldId="2468"/>
            <ac:picMk id="43" creationId="{AE4C4BA2-49B1-59EA-4BB3-E974CBF34593}"/>
          </ac:picMkLst>
        </pc:picChg>
        <pc:cxnChg chg="mod">
          <ac:chgData name="Hogewood, Luke M CTR (USA)" userId="1056c11f-a86d-4c47-9b0f-e741a511c0c6" providerId="ADAL" clId="{E9E3ADCE-79B3-43E1-93E4-CE573F54D43D}" dt="2026-03-04T20:47:10.118" v="3439" actId="14100"/>
          <ac:cxnSpMkLst>
            <pc:docMk/>
            <pc:sldMk cId="2595146503" sldId="2468"/>
            <ac:cxnSpMk id="38" creationId="{6C3D68EA-922F-AF54-89E4-34E3B9648725}"/>
          </ac:cxnSpMkLst>
        </pc:cxnChg>
      </pc:sldChg>
      <pc:sldMasterChg chg="addSp delSp modSp mod delSldLayout">
        <pc:chgData name="Hogewood, Luke M CTR (USA)" userId="1056c11f-a86d-4c47-9b0f-e741a511c0c6" providerId="ADAL" clId="{E9E3ADCE-79B3-43E1-93E4-CE573F54D43D}" dt="2026-03-05T19:22:49.183" v="6029" actId="1076"/>
        <pc:sldMasterMkLst>
          <pc:docMk/>
          <pc:sldMasterMk cId="308547186" sldId="2147483660"/>
        </pc:sldMasterMkLst>
        <pc:spChg chg="mod">
          <ac:chgData name="Hogewood, Luke M CTR (USA)" userId="1056c11f-a86d-4c47-9b0f-e741a511c0c6" providerId="ADAL" clId="{E9E3ADCE-79B3-43E1-93E4-CE573F54D43D}" dt="2026-03-05T19:21:52.660" v="6017" actId="14100"/>
          <ac:spMkLst>
            <pc:docMk/>
            <pc:sldMasterMk cId="308547186" sldId="2147483660"/>
            <ac:spMk id="4099" creationId="{00000000-0000-0000-0000-000000000000}"/>
          </ac:spMkLst>
        </pc:spChg>
        <pc:picChg chg="mod">
          <ac:chgData name="Hogewood, Luke M CTR (USA)" userId="1056c11f-a86d-4c47-9b0f-e741a511c0c6" providerId="ADAL" clId="{E9E3ADCE-79B3-43E1-93E4-CE573F54D43D}" dt="2026-03-05T19:21:47.539" v="6016" actId="1076"/>
          <ac:picMkLst>
            <pc:docMk/>
            <pc:sldMasterMk cId="308547186" sldId="2147483660"/>
            <ac:picMk id="3" creationId="{9C10DF0B-5790-9C31-F5A0-73C6E6439172}"/>
          </ac:picMkLst>
        </pc:picChg>
        <pc:picChg chg="add del mod">
          <ac:chgData name="Hogewood, Luke M CTR (USA)" userId="1056c11f-a86d-4c47-9b0f-e741a511c0c6" providerId="ADAL" clId="{E9E3ADCE-79B3-43E1-93E4-CE573F54D43D}" dt="2026-03-05T19:22:23.183" v="6023" actId="478"/>
          <ac:picMkLst>
            <pc:docMk/>
            <pc:sldMasterMk cId="308547186" sldId="2147483660"/>
            <ac:picMk id="3074" creationId="{0A052E95-4F42-C2DE-52D2-C3BC8756BB38}"/>
          </ac:picMkLst>
        </pc:picChg>
        <pc:picChg chg="add mod">
          <ac:chgData name="Hogewood, Luke M CTR (USA)" userId="1056c11f-a86d-4c47-9b0f-e741a511c0c6" providerId="ADAL" clId="{E9E3ADCE-79B3-43E1-93E4-CE573F54D43D}" dt="2026-03-05T19:22:49.183" v="6029" actId="1076"/>
          <ac:picMkLst>
            <pc:docMk/>
            <pc:sldMasterMk cId="308547186" sldId="2147483660"/>
            <ac:picMk id="3076" creationId="{C6EE05E4-546A-A486-6A4E-8E9E703EB8CA}"/>
          </ac:picMkLst>
        </pc:picChg>
        <pc:sldLayoutChg chg="del">
          <pc:chgData name="Hogewood, Luke M CTR (USA)" userId="1056c11f-a86d-4c47-9b0f-e741a511c0c6" providerId="ADAL" clId="{E9E3ADCE-79B3-43E1-93E4-CE573F54D43D}" dt="2026-03-04T16:07:31.848" v="1888" actId="47"/>
          <pc:sldLayoutMkLst>
            <pc:docMk/>
            <pc:sldMasterMk cId="308547186" sldId="2147483660"/>
            <pc:sldLayoutMk cId="4013718872" sldId="214748370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B41BFF-DFDC-46AC-8B56-3E9B4151A3DE}" type="doc">
      <dgm:prSet loTypeId="urn:microsoft.com/office/officeart/2005/8/layout/chevron1" loCatId="process" qsTypeId="urn:microsoft.com/office/officeart/2005/8/quickstyle/simple1" qsCatId="simple" csTypeId="urn:microsoft.com/office/officeart/2005/8/colors/accent1_2" csCatId="accent1" phldr="1"/>
      <dgm:spPr/>
    </dgm:pt>
    <dgm:pt modelId="{71853724-85F1-4E05-8142-A0200FF60CA6}">
      <dgm:prSet phldrT="[Text]"/>
      <dgm:spPr>
        <a:xfrm>
          <a:off x="1339" y="237827"/>
          <a:ext cx="1192113" cy="476845"/>
        </a:xfrm>
        <a:prstGeom prst="chevron">
          <a:avLst/>
        </a:prstGeom>
        <a:solidFill>
          <a:srgbClr val="BD92D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chemeClr val="tx1"/>
              </a:solidFill>
              <a:latin typeface="Aptos" panose="02110004020202020204"/>
              <a:ea typeface="+mn-ea"/>
              <a:cs typeface="+mn-cs"/>
            </a:rPr>
            <a:t>1. Define Purpose &amp; Scope</a:t>
          </a:r>
        </a:p>
      </dgm:t>
    </dgm:pt>
    <dgm:pt modelId="{BDFAAEF2-044A-4180-9630-F58CD0D78546}" type="parTrans" cxnId="{6B858EC2-161B-49B5-9885-596FED0E3243}">
      <dgm:prSet/>
      <dgm:spPr/>
      <dgm:t>
        <a:bodyPr/>
        <a:lstStyle/>
        <a:p>
          <a:endParaRPr lang="en-US"/>
        </a:p>
      </dgm:t>
    </dgm:pt>
    <dgm:pt modelId="{9921D1C6-D292-4CA4-BE83-57F20620166C}" type="sibTrans" cxnId="{6B858EC2-161B-49B5-9885-596FED0E3243}">
      <dgm:prSet/>
      <dgm:spPr/>
      <dgm:t>
        <a:bodyPr/>
        <a:lstStyle/>
        <a:p>
          <a:endParaRPr lang="en-US"/>
        </a:p>
      </dgm:t>
    </dgm:pt>
    <dgm:pt modelId="{526F9C3B-72C1-40D5-BD2C-2CFFA6EDF61D}">
      <dgm:prSet phldrT="[Text]"/>
      <dgm:spPr>
        <a:xfrm>
          <a:off x="1074241" y="237827"/>
          <a:ext cx="1192113" cy="476845"/>
        </a:xfrm>
        <a:prstGeom prst="chevron">
          <a:avLst/>
        </a:prstGeom>
        <a:solidFill>
          <a:srgbClr val="00B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chemeClr val="tx1"/>
              </a:solidFill>
              <a:latin typeface="Aptos" panose="02110004020202020204"/>
              <a:ea typeface="+mn-ea"/>
              <a:cs typeface="+mn-cs"/>
            </a:rPr>
            <a:t>2. Define the System</a:t>
          </a:r>
        </a:p>
      </dgm:t>
    </dgm:pt>
    <dgm:pt modelId="{C3547C29-3438-4D1F-BB56-18A1D22DE260}" type="parTrans" cxnId="{0E4FD3BA-771C-408D-A3E2-C4241A3AB834}">
      <dgm:prSet/>
      <dgm:spPr/>
      <dgm:t>
        <a:bodyPr/>
        <a:lstStyle/>
        <a:p>
          <a:endParaRPr lang="en-US"/>
        </a:p>
      </dgm:t>
    </dgm:pt>
    <dgm:pt modelId="{8D5971E4-1A0F-4F5B-98CE-9B1C34D23ACE}" type="sibTrans" cxnId="{0E4FD3BA-771C-408D-A3E2-C4241A3AB834}">
      <dgm:prSet/>
      <dgm:spPr/>
      <dgm:t>
        <a:bodyPr/>
        <a:lstStyle/>
        <a:p>
          <a:endParaRPr lang="en-US"/>
        </a:p>
      </dgm:t>
    </dgm:pt>
    <dgm:pt modelId="{FA55847A-249C-4A93-AF4C-5FEF883500FE}">
      <dgm:prSet phldrT="[Text]"/>
      <dgm:spPr>
        <a:xfrm>
          <a:off x="2147143" y="237827"/>
          <a:ext cx="1192113" cy="476845"/>
        </a:xfrm>
        <a:prstGeom prst="chevron">
          <a:avLst/>
        </a:prstGeom>
        <a:solidFill>
          <a:srgbClr val="FFC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chemeClr val="tx1"/>
              </a:solidFill>
              <a:latin typeface="Aptos" panose="02110004020202020204"/>
              <a:ea typeface="+mn-ea"/>
              <a:cs typeface="+mn-cs"/>
            </a:rPr>
            <a:t>3. Develop a Resilience Profile</a:t>
          </a:r>
        </a:p>
      </dgm:t>
    </dgm:pt>
    <dgm:pt modelId="{B81A11BC-5671-42A8-84CD-4B56867C56C7}" type="parTrans" cxnId="{FE8D674D-CA36-4CA5-B772-11C6592227C3}">
      <dgm:prSet/>
      <dgm:spPr/>
      <dgm:t>
        <a:bodyPr/>
        <a:lstStyle/>
        <a:p>
          <a:endParaRPr lang="en-US"/>
        </a:p>
      </dgm:t>
    </dgm:pt>
    <dgm:pt modelId="{D6648B11-6B51-4FA5-B349-11BDAC4C3E22}" type="sibTrans" cxnId="{FE8D674D-CA36-4CA5-B772-11C6592227C3}">
      <dgm:prSet/>
      <dgm:spPr/>
      <dgm:t>
        <a:bodyPr/>
        <a:lstStyle/>
        <a:p>
          <a:endParaRPr lang="en-US"/>
        </a:p>
      </dgm:t>
    </dgm:pt>
    <dgm:pt modelId="{42263D70-E661-4039-B457-A4E226A536AD}">
      <dgm:prSet phldrT="[Text]"/>
      <dgm:spPr>
        <a:xfrm>
          <a:off x="3220045" y="237827"/>
          <a:ext cx="1192113" cy="476845"/>
        </a:xfrm>
        <a:prstGeom prst="chevron">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chemeClr val="tx1"/>
              </a:solidFill>
              <a:latin typeface="Aptos" panose="02110004020202020204"/>
              <a:ea typeface="+mn-ea"/>
              <a:cs typeface="+mn-cs"/>
            </a:rPr>
            <a:t>4. ID Areas for Improvement</a:t>
          </a:r>
        </a:p>
      </dgm:t>
    </dgm:pt>
    <dgm:pt modelId="{35C1D9C3-E21D-468C-B034-C4EEC08DB933}" type="parTrans" cxnId="{6D39B26E-9C6C-4B8E-885C-231D096CCBBD}">
      <dgm:prSet/>
      <dgm:spPr/>
      <dgm:t>
        <a:bodyPr/>
        <a:lstStyle/>
        <a:p>
          <a:endParaRPr lang="en-US"/>
        </a:p>
      </dgm:t>
    </dgm:pt>
    <dgm:pt modelId="{D2781DB0-472B-44D3-A31A-31481C518BE3}" type="sibTrans" cxnId="{6D39B26E-9C6C-4B8E-885C-231D096CCBBD}">
      <dgm:prSet/>
      <dgm:spPr/>
      <dgm:t>
        <a:bodyPr/>
        <a:lstStyle/>
        <a:p>
          <a:endParaRPr lang="en-US"/>
        </a:p>
      </dgm:t>
    </dgm:pt>
    <dgm:pt modelId="{49E3381E-6B68-42ED-94AA-0E28A9FC6FED}">
      <dgm:prSet phldrT="[Text]"/>
      <dgm:spPr>
        <a:xfrm>
          <a:off x="4292947" y="237827"/>
          <a:ext cx="1192113" cy="476845"/>
        </a:xfrm>
        <a:prstGeom prst="chevron">
          <a:avLst/>
        </a:prstGeom>
        <a:solidFill>
          <a:srgbClr val="FFEB99"/>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chemeClr val="tx1"/>
              </a:solidFill>
              <a:latin typeface="Aptos" panose="02110004020202020204"/>
              <a:ea typeface="+mn-ea"/>
              <a:cs typeface="+mn-cs"/>
            </a:rPr>
            <a:t>5. Develop &amp; Implement COAs</a:t>
          </a:r>
        </a:p>
      </dgm:t>
    </dgm:pt>
    <dgm:pt modelId="{C6530B61-2E00-488F-8CEB-65A0885B0564}" type="parTrans" cxnId="{39800EBA-9BDE-49C1-8CC1-D0254CEB32FE}">
      <dgm:prSet/>
      <dgm:spPr/>
      <dgm:t>
        <a:bodyPr/>
        <a:lstStyle/>
        <a:p>
          <a:endParaRPr lang="en-US"/>
        </a:p>
      </dgm:t>
    </dgm:pt>
    <dgm:pt modelId="{88C31E46-441E-435D-A4F6-61F282B6DA78}" type="sibTrans" cxnId="{39800EBA-9BDE-49C1-8CC1-D0254CEB32FE}">
      <dgm:prSet/>
      <dgm:spPr/>
      <dgm:t>
        <a:bodyPr/>
        <a:lstStyle/>
        <a:p>
          <a:endParaRPr lang="en-US"/>
        </a:p>
      </dgm:t>
    </dgm:pt>
    <dgm:pt modelId="{E811FAD7-8E97-4F09-A33E-4DAD6B40344D}" type="pres">
      <dgm:prSet presAssocID="{32B41BFF-DFDC-46AC-8B56-3E9B4151A3DE}" presName="Name0" presStyleCnt="0">
        <dgm:presLayoutVars>
          <dgm:dir/>
          <dgm:animLvl val="lvl"/>
          <dgm:resizeHandles val="exact"/>
        </dgm:presLayoutVars>
      </dgm:prSet>
      <dgm:spPr/>
    </dgm:pt>
    <dgm:pt modelId="{D695AA5E-0745-4B81-A332-6165C2958823}" type="pres">
      <dgm:prSet presAssocID="{71853724-85F1-4E05-8142-A0200FF60CA6}" presName="parTxOnly" presStyleLbl="node1" presStyleIdx="0" presStyleCnt="5">
        <dgm:presLayoutVars>
          <dgm:chMax val="0"/>
          <dgm:chPref val="0"/>
          <dgm:bulletEnabled val="1"/>
        </dgm:presLayoutVars>
      </dgm:prSet>
      <dgm:spPr/>
    </dgm:pt>
    <dgm:pt modelId="{375359BA-09A2-43BA-8CBF-03C08A41C345}" type="pres">
      <dgm:prSet presAssocID="{9921D1C6-D292-4CA4-BE83-57F20620166C}" presName="parTxOnlySpace" presStyleCnt="0"/>
      <dgm:spPr/>
    </dgm:pt>
    <dgm:pt modelId="{31C2B03F-BBBF-4419-AE6F-6629557CFEB5}" type="pres">
      <dgm:prSet presAssocID="{526F9C3B-72C1-40D5-BD2C-2CFFA6EDF61D}" presName="parTxOnly" presStyleLbl="node1" presStyleIdx="1" presStyleCnt="5">
        <dgm:presLayoutVars>
          <dgm:chMax val="0"/>
          <dgm:chPref val="0"/>
          <dgm:bulletEnabled val="1"/>
        </dgm:presLayoutVars>
      </dgm:prSet>
      <dgm:spPr/>
    </dgm:pt>
    <dgm:pt modelId="{E35016C2-6F1F-430A-A01B-B713D70DD647}" type="pres">
      <dgm:prSet presAssocID="{8D5971E4-1A0F-4F5B-98CE-9B1C34D23ACE}" presName="parTxOnlySpace" presStyleCnt="0"/>
      <dgm:spPr/>
    </dgm:pt>
    <dgm:pt modelId="{238C4EE3-727D-41D1-8711-08C074470ACB}" type="pres">
      <dgm:prSet presAssocID="{FA55847A-249C-4A93-AF4C-5FEF883500FE}" presName="parTxOnly" presStyleLbl="node1" presStyleIdx="2" presStyleCnt="5">
        <dgm:presLayoutVars>
          <dgm:chMax val="0"/>
          <dgm:chPref val="0"/>
          <dgm:bulletEnabled val="1"/>
        </dgm:presLayoutVars>
      </dgm:prSet>
      <dgm:spPr/>
    </dgm:pt>
    <dgm:pt modelId="{E7AB673A-1001-4357-A20F-8741567DA431}" type="pres">
      <dgm:prSet presAssocID="{D6648B11-6B51-4FA5-B349-11BDAC4C3E22}" presName="parTxOnlySpace" presStyleCnt="0"/>
      <dgm:spPr/>
    </dgm:pt>
    <dgm:pt modelId="{CA09AE5B-AA02-4C9F-8089-E6E3790A8D82}" type="pres">
      <dgm:prSet presAssocID="{42263D70-E661-4039-B457-A4E226A536AD}" presName="parTxOnly" presStyleLbl="node1" presStyleIdx="3" presStyleCnt="5">
        <dgm:presLayoutVars>
          <dgm:chMax val="0"/>
          <dgm:chPref val="0"/>
          <dgm:bulletEnabled val="1"/>
        </dgm:presLayoutVars>
      </dgm:prSet>
      <dgm:spPr/>
    </dgm:pt>
    <dgm:pt modelId="{4C77F3A6-F162-4CC9-A96F-045A7BE546F2}" type="pres">
      <dgm:prSet presAssocID="{D2781DB0-472B-44D3-A31A-31481C518BE3}" presName="parTxOnlySpace" presStyleCnt="0"/>
      <dgm:spPr/>
    </dgm:pt>
    <dgm:pt modelId="{7809FC7C-C9FA-452E-9F85-64E6B1D81DC9}" type="pres">
      <dgm:prSet presAssocID="{49E3381E-6B68-42ED-94AA-0E28A9FC6FED}" presName="parTxOnly" presStyleLbl="node1" presStyleIdx="4" presStyleCnt="5">
        <dgm:presLayoutVars>
          <dgm:chMax val="0"/>
          <dgm:chPref val="0"/>
          <dgm:bulletEnabled val="1"/>
        </dgm:presLayoutVars>
      </dgm:prSet>
      <dgm:spPr/>
    </dgm:pt>
  </dgm:ptLst>
  <dgm:cxnLst>
    <dgm:cxn modelId="{550C042A-2CB1-4645-904C-B97677355990}" type="presOf" srcId="{49E3381E-6B68-42ED-94AA-0E28A9FC6FED}" destId="{7809FC7C-C9FA-452E-9F85-64E6B1D81DC9}" srcOrd="0" destOrd="0" presId="urn:microsoft.com/office/officeart/2005/8/layout/chevron1"/>
    <dgm:cxn modelId="{E5BDF03E-3443-4AD2-84A7-7E7CC8BD7F67}" type="presOf" srcId="{FA55847A-249C-4A93-AF4C-5FEF883500FE}" destId="{238C4EE3-727D-41D1-8711-08C074470ACB}" srcOrd="0" destOrd="0" presId="urn:microsoft.com/office/officeart/2005/8/layout/chevron1"/>
    <dgm:cxn modelId="{A77F2069-AB6E-4791-B68B-EA547E7B363F}" type="presOf" srcId="{71853724-85F1-4E05-8142-A0200FF60CA6}" destId="{D695AA5E-0745-4B81-A332-6165C2958823}" srcOrd="0" destOrd="0" presId="urn:microsoft.com/office/officeart/2005/8/layout/chevron1"/>
    <dgm:cxn modelId="{FE8D674D-CA36-4CA5-B772-11C6592227C3}" srcId="{32B41BFF-DFDC-46AC-8B56-3E9B4151A3DE}" destId="{FA55847A-249C-4A93-AF4C-5FEF883500FE}" srcOrd="2" destOrd="0" parTransId="{B81A11BC-5671-42A8-84CD-4B56867C56C7}" sibTransId="{D6648B11-6B51-4FA5-B349-11BDAC4C3E22}"/>
    <dgm:cxn modelId="{6D39B26E-9C6C-4B8E-885C-231D096CCBBD}" srcId="{32B41BFF-DFDC-46AC-8B56-3E9B4151A3DE}" destId="{42263D70-E661-4039-B457-A4E226A536AD}" srcOrd="3" destOrd="0" parTransId="{35C1D9C3-E21D-468C-B034-C4EEC08DB933}" sibTransId="{D2781DB0-472B-44D3-A31A-31481C518BE3}"/>
    <dgm:cxn modelId="{0D8E6654-4252-40E0-85DB-8F08BBFE955B}" type="presOf" srcId="{526F9C3B-72C1-40D5-BD2C-2CFFA6EDF61D}" destId="{31C2B03F-BBBF-4419-AE6F-6629557CFEB5}" srcOrd="0" destOrd="0" presId="urn:microsoft.com/office/officeart/2005/8/layout/chevron1"/>
    <dgm:cxn modelId="{5F85A0A2-313E-488F-B26D-459BE37F44BE}" type="presOf" srcId="{32B41BFF-DFDC-46AC-8B56-3E9B4151A3DE}" destId="{E811FAD7-8E97-4F09-A33E-4DAD6B40344D}" srcOrd="0" destOrd="0" presId="urn:microsoft.com/office/officeart/2005/8/layout/chevron1"/>
    <dgm:cxn modelId="{39800EBA-9BDE-49C1-8CC1-D0254CEB32FE}" srcId="{32B41BFF-DFDC-46AC-8B56-3E9B4151A3DE}" destId="{49E3381E-6B68-42ED-94AA-0E28A9FC6FED}" srcOrd="4" destOrd="0" parTransId="{C6530B61-2E00-488F-8CEB-65A0885B0564}" sibTransId="{88C31E46-441E-435D-A4F6-61F282B6DA78}"/>
    <dgm:cxn modelId="{0E4FD3BA-771C-408D-A3E2-C4241A3AB834}" srcId="{32B41BFF-DFDC-46AC-8B56-3E9B4151A3DE}" destId="{526F9C3B-72C1-40D5-BD2C-2CFFA6EDF61D}" srcOrd="1" destOrd="0" parTransId="{C3547C29-3438-4D1F-BB56-18A1D22DE260}" sibTransId="{8D5971E4-1A0F-4F5B-98CE-9B1C34D23ACE}"/>
    <dgm:cxn modelId="{6B858EC2-161B-49B5-9885-596FED0E3243}" srcId="{32B41BFF-DFDC-46AC-8B56-3E9B4151A3DE}" destId="{71853724-85F1-4E05-8142-A0200FF60CA6}" srcOrd="0" destOrd="0" parTransId="{BDFAAEF2-044A-4180-9630-F58CD0D78546}" sibTransId="{9921D1C6-D292-4CA4-BE83-57F20620166C}"/>
    <dgm:cxn modelId="{099C21E2-65BC-4598-9987-8B9FA4C4A328}" type="presOf" srcId="{42263D70-E661-4039-B457-A4E226A536AD}" destId="{CA09AE5B-AA02-4C9F-8089-E6E3790A8D82}" srcOrd="0" destOrd="0" presId="urn:microsoft.com/office/officeart/2005/8/layout/chevron1"/>
    <dgm:cxn modelId="{5B1AA19E-7E7B-4D2D-93B6-2F1F7A88C304}" type="presParOf" srcId="{E811FAD7-8E97-4F09-A33E-4DAD6B40344D}" destId="{D695AA5E-0745-4B81-A332-6165C2958823}" srcOrd="0" destOrd="0" presId="urn:microsoft.com/office/officeart/2005/8/layout/chevron1"/>
    <dgm:cxn modelId="{8F1B633A-D455-463A-B5C4-68714A44AADE}" type="presParOf" srcId="{E811FAD7-8E97-4F09-A33E-4DAD6B40344D}" destId="{375359BA-09A2-43BA-8CBF-03C08A41C345}" srcOrd="1" destOrd="0" presId="urn:microsoft.com/office/officeart/2005/8/layout/chevron1"/>
    <dgm:cxn modelId="{0C099695-2882-4BCC-BBC3-1653A57901E3}" type="presParOf" srcId="{E811FAD7-8E97-4F09-A33E-4DAD6B40344D}" destId="{31C2B03F-BBBF-4419-AE6F-6629557CFEB5}" srcOrd="2" destOrd="0" presId="urn:microsoft.com/office/officeart/2005/8/layout/chevron1"/>
    <dgm:cxn modelId="{7727A047-6A45-44EC-B653-02A26D4FC406}" type="presParOf" srcId="{E811FAD7-8E97-4F09-A33E-4DAD6B40344D}" destId="{E35016C2-6F1F-430A-A01B-B713D70DD647}" srcOrd="3" destOrd="0" presId="urn:microsoft.com/office/officeart/2005/8/layout/chevron1"/>
    <dgm:cxn modelId="{758F3886-15BC-4FD7-945C-72CF1EFFF088}" type="presParOf" srcId="{E811FAD7-8E97-4F09-A33E-4DAD6B40344D}" destId="{238C4EE3-727D-41D1-8711-08C074470ACB}" srcOrd="4" destOrd="0" presId="urn:microsoft.com/office/officeart/2005/8/layout/chevron1"/>
    <dgm:cxn modelId="{37A1DF02-1703-41A5-B0F7-4AC594ED8BC1}" type="presParOf" srcId="{E811FAD7-8E97-4F09-A33E-4DAD6B40344D}" destId="{E7AB673A-1001-4357-A20F-8741567DA431}" srcOrd="5" destOrd="0" presId="urn:microsoft.com/office/officeart/2005/8/layout/chevron1"/>
    <dgm:cxn modelId="{2CCCCFC6-058F-4077-A737-4B8E5FE3601F}" type="presParOf" srcId="{E811FAD7-8E97-4F09-A33E-4DAD6B40344D}" destId="{CA09AE5B-AA02-4C9F-8089-E6E3790A8D82}" srcOrd="6" destOrd="0" presId="urn:microsoft.com/office/officeart/2005/8/layout/chevron1"/>
    <dgm:cxn modelId="{7B43082B-A837-4C9C-8BC3-27EF80664F04}" type="presParOf" srcId="{E811FAD7-8E97-4F09-A33E-4DAD6B40344D}" destId="{4C77F3A6-F162-4CC9-A96F-045A7BE546F2}" srcOrd="7" destOrd="0" presId="urn:microsoft.com/office/officeart/2005/8/layout/chevron1"/>
    <dgm:cxn modelId="{71E0F0DE-A598-4CD9-B267-87712B0534EF}" type="presParOf" srcId="{E811FAD7-8E97-4F09-A33E-4DAD6B40344D}" destId="{7809FC7C-C9FA-452E-9F85-64E6B1D81DC9}"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0DF5D4-234A-4AC5-817A-BB9020DE32ED}" type="doc">
      <dgm:prSet loTypeId="urn:microsoft.com/office/officeart/2005/8/layout/venn1" loCatId="relationship" qsTypeId="urn:microsoft.com/office/officeart/2005/8/quickstyle/simple1" qsCatId="simple" csTypeId="urn:microsoft.com/office/officeart/2005/8/colors/accent5_2" csCatId="accent5" phldr="1"/>
      <dgm:spPr/>
    </dgm:pt>
    <dgm:pt modelId="{39AFAB8C-F910-4541-A1D1-FE43BFE46D84}">
      <dgm:prSet phldrT="[Text]" custT="1"/>
      <dgm:spPr/>
      <dgm:t>
        <a:bodyPr/>
        <a:lstStyle/>
        <a:p>
          <a:pPr algn="ctr"/>
          <a:r>
            <a:rPr lang="en-US" sz="2000" b="1" u="sng" dirty="0"/>
            <a:t>Theory</a:t>
          </a:r>
        </a:p>
      </dgm:t>
    </dgm:pt>
    <dgm:pt modelId="{891F3984-B316-4064-830E-2B5841264D17}" type="parTrans" cxnId="{55D7DF18-4070-4BEE-9C5B-81E6F3A1EBD4}">
      <dgm:prSet/>
      <dgm:spPr/>
      <dgm:t>
        <a:bodyPr/>
        <a:lstStyle/>
        <a:p>
          <a:pPr algn="ctr"/>
          <a:endParaRPr lang="en-US" sz="1400"/>
        </a:p>
      </dgm:t>
    </dgm:pt>
    <dgm:pt modelId="{E9841527-948C-4EE5-AE1B-92DC6D720C72}" type="sibTrans" cxnId="{55D7DF18-4070-4BEE-9C5B-81E6F3A1EBD4}">
      <dgm:prSet/>
      <dgm:spPr/>
      <dgm:t>
        <a:bodyPr/>
        <a:lstStyle/>
        <a:p>
          <a:pPr algn="ctr"/>
          <a:endParaRPr lang="en-US" sz="1400"/>
        </a:p>
      </dgm:t>
    </dgm:pt>
    <dgm:pt modelId="{1828012E-4D9B-4D2B-8EC0-607B91E992BA}">
      <dgm:prSet phldrT="[Text]" custT="1"/>
      <dgm:spPr/>
      <dgm:t>
        <a:bodyPr/>
        <a:lstStyle/>
        <a:p>
          <a:pPr algn="ctr"/>
          <a:r>
            <a:rPr lang="en-US" sz="1600" dirty="0"/>
            <a:t>What can we measure? What can we improve?</a:t>
          </a:r>
        </a:p>
      </dgm:t>
    </dgm:pt>
    <dgm:pt modelId="{AFDC9FFC-3583-47A3-8B6A-1392B0BB84D5}" type="parTrans" cxnId="{9A7ABE30-AD3C-44A6-9E5E-73504AA44969}">
      <dgm:prSet/>
      <dgm:spPr/>
      <dgm:t>
        <a:bodyPr/>
        <a:lstStyle/>
        <a:p>
          <a:pPr algn="ctr"/>
          <a:endParaRPr lang="en-US" sz="1400"/>
        </a:p>
      </dgm:t>
    </dgm:pt>
    <dgm:pt modelId="{4DC6E9D6-B81A-45A8-A68D-1891011087B5}" type="sibTrans" cxnId="{9A7ABE30-AD3C-44A6-9E5E-73504AA44969}">
      <dgm:prSet/>
      <dgm:spPr/>
      <dgm:t>
        <a:bodyPr/>
        <a:lstStyle/>
        <a:p>
          <a:pPr algn="ctr"/>
          <a:endParaRPr lang="en-US" sz="1400"/>
        </a:p>
      </dgm:t>
    </dgm:pt>
    <dgm:pt modelId="{8CF03316-A304-4776-A3A3-49235548A0E9}">
      <dgm:prSet phldrT="[Text]" custT="1"/>
      <dgm:spPr/>
      <dgm:t>
        <a:bodyPr/>
        <a:lstStyle/>
        <a:p>
          <a:pPr algn="ctr"/>
          <a:r>
            <a:rPr lang="en-US" sz="1600" dirty="0"/>
            <a:t>What do we want to measure? What do we want to improve?</a:t>
          </a:r>
        </a:p>
      </dgm:t>
    </dgm:pt>
    <dgm:pt modelId="{357D6334-1F1D-4D17-9735-C27E7BC4D080}" type="parTrans" cxnId="{F23C7905-5659-4536-8AB2-5E491D83EA8A}">
      <dgm:prSet/>
      <dgm:spPr/>
      <dgm:t>
        <a:bodyPr/>
        <a:lstStyle/>
        <a:p>
          <a:pPr algn="ctr"/>
          <a:endParaRPr lang="en-US" sz="1400"/>
        </a:p>
      </dgm:t>
    </dgm:pt>
    <dgm:pt modelId="{B303280B-BA19-4003-9CD4-4DA485B2AAA2}" type="sibTrans" cxnId="{F23C7905-5659-4536-8AB2-5E491D83EA8A}">
      <dgm:prSet/>
      <dgm:spPr/>
      <dgm:t>
        <a:bodyPr/>
        <a:lstStyle/>
        <a:p>
          <a:pPr algn="ctr"/>
          <a:endParaRPr lang="en-US" sz="1400"/>
        </a:p>
      </dgm:t>
    </dgm:pt>
    <dgm:pt modelId="{0E1136F6-8708-4E58-B21F-1AE75AEE8160}">
      <dgm:prSet phldrT="[Text]" custT="1"/>
      <dgm:spPr/>
      <dgm:t>
        <a:bodyPr/>
        <a:lstStyle/>
        <a:p>
          <a:pPr algn="ctr"/>
          <a:r>
            <a:rPr lang="en-US" sz="2000" b="1" u="sng" dirty="0"/>
            <a:t>Practice</a:t>
          </a:r>
        </a:p>
      </dgm:t>
    </dgm:pt>
    <dgm:pt modelId="{3722A4B8-9C03-4F45-AB21-5A6A7269C1DB}" type="parTrans" cxnId="{7965C084-A0EF-4376-BCD1-E24C5A314C50}">
      <dgm:prSet/>
      <dgm:spPr/>
      <dgm:t>
        <a:bodyPr/>
        <a:lstStyle/>
        <a:p>
          <a:pPr algn="ctr"/>
          <a:endParaRPr lang="en-US" sz="1400"/>
        </a:p>
      </dgm:t>
    </dgm:pt>
    <dgm:pt modelId="{7870B597-BD1E-46DE-9297-5D3C7CCD3E34}" type="sibTrans" cxnId="{7965C084-A0EF-4376-BCD1-E24C5A314C50}">
      <dgm:prSet/>
      <dgm:spPr/>
      <dgm:t>
        <a:bodyPr/>
        <a:lstStyle/>
        <a:p>
          <a:pPr algn="ctr"/>
          <a:endParaRPr lang="en-US" sz="1400"/>
        </a:p>
      </dgm:t>
    </dgm:pt>
    <dgm:pt modelId="{31567E1B-8F82-4791-9181-A9AD0FB56CB8}">
      <dgm:prSet phldrT="[Text]" custT="1"/>
      <dgm:spPr/>
      <dgm:t>
        <a:bodyPr/>
        <a:lstStyle/>
        <a:p>
          <a:pPr algn="ctr"/>
          <a:r>
            <a:rPr lang="en-US" sz="1600" dirty="0"/>
            <a:t>Level of detail</a:t>
          </a:r>
        </a:p>
      </dgm:t>
    </dgm:pt>
    <dgm:pt modelId="{215D3EC3-7B86-4C59-8AA4-09AE5D909A93}" type="parTrans" cxnId="{5E2A3B2F-C4EA-4815-B083-82D812982C8D}">
      <dgm:prSet/>
      <dgm:spPr/>
      <dgm:t>
        <a:bodyPr/>
        <a:lstStyle/>
        <a:p>
          <a:endParaRPr lang="en-US"/>
        </a:p>
      </dgm:t>
    </dgm:pt>
    <dgm:pt modelId="{4FCDCD3C-07A3-4C4A-8E03-8A02DE545960}" type="sibTrans" cxnId="{5E2A3B2F-C4EA-4815-B083-82D812982C8D}">
      <dgm:prSet/>
      <dgm:spPr/>
      <dgm:t>
        <a:bodyPr/>
        <a:lstStyle/>
        <a:p>
          <a:endParaRPr lang="en-US"/>
        </a:p>
      </dgm:t>
    </dgm:pt>
    <dgm:pt modelId="{EAEFB585-86C3-4DE5-9607-8B1D3AA2D7B4}">
      <dgm:prSet phldrT="[Text]" custT="1"/>
      <dgm:spPr/>
      <dgm:t>
        <a:bodyPr/>
        <a:lstStyle/>
        <a:p>
          <a:pPr algn="ctr"/>
          <a:r>
            <a:rPr lang="en-US" sz="1600" dirty="0"/>
            <a:t>Level of effort</a:t>
          </a:r>
        </a:p>
      </dgm:t>
    </dgm:pt>
    <dgm:pt modelId="{3AF51DC2-2BFB-4A84-BB09-0959EF6075F4}" type="parTrans" cxnId="{9F888934-D11C-4D6B-BD68-CF08D78A1C5F}">
      <dgm:prSet/>
      <dgm:spPr/>
      <dgm:t>
        <a:bodyPr/>
        <a:lstStyle/>
        <a:p>
          <a:endParaRPr lang="en-US"/>
        </a:p>
      </dgm:t>
    </dgm:pt>
    <dgm:pt modelId="{CDFC4F76-53DF-47B7-AA2F-B93A358AFDA3}" type="sibTrans" cxnId="{9F888934-D11C-4D6B-BD68-CF08D78A1C5F}">
      <dgm:prSet/>
      <dgm:spPr/>
      <dgm:t>
        <a:bodyPr/>
        <a:lstStyle/>
        <a:p>
          <a:endParaRPr lang="en-US"/>
        </a:p>
      </dgm:t>
    </dgm:pt>
    <dgm:pt modelId="{CAE6CF0A-55C3-438A-AE7B-30A1B32B46BB}" type="pres">
      <dgm:prSet presAssocID="{9A0DF5D4-234A-4AC5-817A-BB9020DE32ED}" presName="compositeShape" presStyleCnt="0">
        <dgm:presLayoutVars>
          <dgm:chMax val="7"/>
          <dgm:dir/>
          <dgm:resizeHandles val="exact"/>
        </dgm:presLayoutVars>
      </dgm:prSet>
      <dgm:spPr/>
    </dgm:pt>
    <dgm:pt modelId="{D8036678-5526-44BB-8329-C36A74B1C144}" type="pres">
      <dgm:prSet presAssocID="{39AFAB8C-F910-4541-A1D1-FE43BFE46D84}" presName="circ1" presStyleLbl="vennNode1" presStyleIdx="0" presStyleCnt="2"/>
      <dgm:spPr/>
    </dgm:pt>
    <dgm:pt modelId="{6C48C228-4CDB-41FB-A818-6EB7C6C723CC}" type="pres">
      <dgm:prSet presAssocID="{39AFAB8C-F910-4541-A1D1-FE43BFE46D84}" presName="circ1Tx" presStyleLbl="revTx" presStyleIdx="0" presStyleCnt="0">
        <dgm:presLayoutVars>
          <dgm:chMax val="0"/>
          <dgm:chPref val="0"/>
          <dgm:bulletEnabled val="1"/>
        </dgm:presLayoutVars>
      </dgm:prSet>
      <dgm:spPr/>
    </dgm:pt>
    <dgm:pt modelId="{1DB644CC-912F-493B-9489-0887329632AD}" type="pres">
      <dgm:prSet presAssocID="{0E1136F6-8708-4E58-B21F-1AE75AEE8160}" presName="circ2" presStyleLbl="vennNode1" presStyleIdx="1" presStyleCnt="2"/>
      <dgm:spPr/>
    </dgm:pt>
    <dgm:pt modelId="{1444F43C-F419-4A7D-BB50-02BDF2A82B9F}" type="pres">
      <dgm:prSet presAssocID="{0E1136F6-8708-4E58-B21F-1AE75AEE8160}" presName="circ2Tx" presStyleLbl="revTx" presStyleIdx="0" presStyleCnt="0">
        <dgm:presLayoutVars>
          <dgm:chMax val="0"/>
          <dgm:chPref val="0"/>
          <dgm:bulletEnabled val="1"/>
        </dgm:presLayoutVars>
      </dgm:prSet>
      <dgm:spPr/>
    </dgm:pt>
  </dgm:ptLst>
  <dgm:cxnLst>
    <dgm:cxn modelId="{F23C7905-5659-4536-8AB2-5E491D83EA8A}" srcId="{39AFAB8C-F910-4541-A1D1-FE43BFE46D84}" destId="{8CF03316-A304-4776-A3A3-49235548A0E9}" srcOrd="0" destOrd="0" parTransId="{357D6334-1F1D-4D17-9735-C27E7BC4D080}" sibTransId="{B303280B-BA19-4003-9CD4-4DA485B2AAA2}"/>
    <dgm:cxn modelId="{34075710-CE9F-43BE-8208-2E3350311D39}" type="presOf" srcId="{1828012E-4D9B-4D2B-8EC0-607B91E992BA}" destId="{1444F43C-F419-4A7D-BB50-02BDF2A82B9F}" srcOrd="1" destOrd="1" presId="urn:microsoft.com/office/officeart/2005/8/layout/venn1"/>
    <dgm:cxn modelId="{55D7DF18-4070-4BEE-9C5B-81E6F3A1EBD4}" srcId="{9A0DF5D4-234A-4AC5-817A-BB9020DE32ED}" destId="{39AFAB8C-F910-4541-A1D1-FE43BFE46D84}" srcOrd="0" destOrd="0" parTransId="{891F3984-B316-4064-830E-2B5841264D17}" sibTransId="{E9841527-948C-4EE5-AE1B-92DC6D720C72}"/>
    <dgm:cxn modelId="{5E2A3B2F-C4EA-4815-B083-82D812982C8D}" srcId="{39AFAB8C-F910-4541-A1D1-FE43BFE46D84}" destId="{31567E1B-8F82-4791-9181-A9AD0FB56CB8}" srcOrd="1" destOrd="0" parTransId="{215D3EC3-7B86-4C59-8AA4-09AE5D909A93}" sibTransId="{4FCDCD3C-07A3-4C4A-8E03-8A02DE545960}"/>
    <dgm:cxn modelId="{9A7ABE30-AD3C-44A6-9E5E-73504AA44969}" srcId="{0E1136F6-8708-4E58-B21F-1AE75AEE8160}" destId="{1828012E-4D9B-4D2B-8EC0-607B91E992BA}" srcOrd="0" destOrd="0" parTransId="{AFDC9FFC-3583-47A3-8B6A-1392B0BB84D5}" sibTransId="{4DC6E9D6-B81A-45A8-A68D-1891011087B5}"/>
    <dgm:cxn modelId="{B4514233-7A91-4A9C-A832-CCC911D85B5B}" type="presOf" srcId="{EAEFB585-86C3-4DE5-9607-8B1D3AA2D7B4}" destId="{1DB644CC-912F-493B-9489-0887329632AD}" srcOrd="0" destOrd="2" presId="urn:microsoft.com/office/officeart/2005/8/layout/venn1"/>
    <dgm:cxn modelId="{9F888934-D11C-4D6B-BD68-CF08D78A1C5F}" srcId="{0E1136F6-8708-4E58-B21F-1AE75AEE8160}" destId="{EAEFB585-86C3-4DE5-9607-8B1D3AA2D7B4}" srcOrd="1" destOrd="0" parTransId="{3AF51DC2-2BFB-4A84-BB09-0959EF6075F4}" sibTransId="{CDFC4F76-53DF-47B7-AA2F-B93A358AFDA3}"/>
    <dgm:cxn modelId="{7B9F4746-462A-4953-A580-ABED0D75A1E2}" type="presOf" srcId="{0E1136F6-8708-4E58-B21F-1AE75AEE8160}" destId="{1DB644CC-912F-493B-9489-0887329632AD}" srcOrd="0" destOrd="0" presId="urn:microsoft.com/office/officeart/2005/8/layout/venn1"/>
    <dgm:cxn modelId="{AE50E556-D3B4-4596-8948-16167E0B20EF}" type="presOf" srcId="{EAEFB585-86C3-4DE5-9607-8B1D3AA2D7B4}" destId="{1444F43C-F419-4A7D-BB50-02BDF2A82B9F}" srcOrd="1" destOrd="2" presId="urn:microsoft.com/office/officeart/2005/8/layout/venn1"/>
    <dgm:cxn modelId="{657F9779-C7FD-48CE-BC58-FD7E56409AEA}" type="presOf" srcId="{1828012E-4D9B-4D2B-8EC0-607B91E992BA}" destId="{1DB644CC-912F-493B-9489-0887329632AD}" srcOrd="0" destOrd="1" presId="urn:microsoft.com/office/officeart/2005/8/layout/venn1"/>
    <dgm:cxn modelId="{7965C084-A0EF-4376-BCD1-E24C5A314C50}" srcId="{9A0DF5D4-234A-4AC5-817A-BB9020DE32ED}" destId="{0E1136F6-8708-4E58-B21F-1AE75AEE8160}" srcOrd="1" destOrd="0" parTransId="{3722A4B8-9C03-4F45-AB21-5A6A7269C1DB}" sibTransId="{7870B597-BD1E-46DE-9297-5D3C7CCD3E34}"/>
    <dgm:cxn modelId="{F979B5AF-CE42-4AC3-9C99-74B918DB6C8D}" type="presOf" srcId="{39AFAB8C-F910-4541-A1D1-FE43BFE46D84}" destId="{6C48C228-4CDB-41FB-A818-6EB7C6C723CC}" srcOrd="1" destOrd="0" presId="urn:microsoft.com/office/officeart/2005/8/layout/venn1"/>
    <dgm:cxn modelId="{E6F9F9C4-1E19-4A11-95E6-F548B22B75B5}" type="presOf" srcId="{39AFAB8C-F910-4541-A1D1-FE43BFE46D84}" destId="{D8036678-5526-44BB-8329-C36A74B1C144}" srcOrd="0" destOrd="0" presId="urn:microsoft.com/office/officeart/2005/8/layout/venn1"/>
    <dgm:cxn modelId="{5C31CCCB-A81F-42A2-A333-33C1FA827C69}" type="presOf" srcId="{31567E1B-8F82-4791-9181-A9AD0FB56CB8}" destId="{6C48C228-4CDB-41FB-A818-6EB7C6C723CC}" srcOrd="1" destOrd="2" presId="urn:microsoft.com/office/officeart/2005/8/layout/venn1"/>
    <dgm:cxn modelId="{57511CCC-8D47-4B6A-A80F-93681EC018DA}" type="presOf" srcId="{0E1136F6-8708-4E58-B21F-1AE75AEE8160}" destId="{1444F43C-F419-4A7D-BB50-02BDF2A82B9F}" srcOrd="1" destOrd="0" presId="urn:microsoft.com/office/officeart/2005/8/layout/venn1"/>
    <dgm:cxn modelId="{188048D3-CA5C-4BCB-B971-AFCFC36B37E8}" type="presOf" srcId="{9A0DF5D4-234A-4AC5-817A-BB9020DE32ED}" destId="{CAE6CF0A-55C3-438A-AE7B-30A1B32B46BB}" srcOrd="0" destOrd="0" presId="urn:microsoft.com/office/officeart/2005/8/layout/venn1"/>
    <dgm:cxn modelId="{6ECA56F2-9484-4063-9D33-3A6CA89A4B0C}" type="presOf" srcId="{8CF03316-A304-4776-A3A3-49235548A0E9}" destId="{D8036678-5526-44BB-8329-C36A74B1C144}" srcOrd="0" destOrd="1" presId="urn:microsoft.com/office/officeart/2005/8/layout/venn1"/>
    <dgm:cxn modelId="{C52FB5FD-1696-40E0-869A-683EA7EC23F1}" type="presOf" srcId="{31567E1B-8F82-4791-9181-A9AD0FB56CB8}" destId="{D8036678-5526-44BB-8329-C36A74B1C144}" srcOrd="0" destOrd="2" presId="urn:microsoft.com/office/officeart/2005/8/layout/venn1"/>
    <dgm:cxn modelId="{D86502FF-96EF-446B-A5DB-84EA3C7E39D1}" type="presOf" srcId="{8CF03316-A304-4776-A3A3-49235548A0E9}" destId="{6C48C228-4CDB-41FB-A818-6EB7C6C723CC}" srcOrd="1" destOrd="1" presId="urn:microsoft.com/office/officeart/2005/8/layout/venn1"/>
    <dgm:cxn modelId="{4DBECCFB-B7DA-4BD7-AF68-3F1E9A31FD67}" type="presParOf" srcId="{CAE6CF0A-55C3-438A-AE7B-30A1B32B46BB}" destId="{D8036678-5526-44BB-8329-C36A74B1C144}" srcOrd="0" destOrd="0" presId="urn:microsoft.com/office/officeart/2005/8/layout/venn1"/>
    <dgm:cxn modelId="{563290BA-75E5-4C62-8A21-3897EF83E10F}" type="presParOf" srcId="{CAE6CF0A-55C3-438A-AE7B-30A1B32B46BB}" destId="{6C48C228-4CDB-41FB-A818-6EB7C6C723CC}" srcOrd="1" destOrd="0" presId="urn:microsoft.com/office/officeart/2005/8/layout/venn1"/>
    <dgm:cxn modelId="{E7FD8400-E10A-4848-8D00-2392E9ACFB42}" type="presParOf" srcId="{CAE6CF0A-55C3-438A-AE7B-30A1B32B46BB}" destId="{1DB644CC-912F-493B-9489-0887329632AD}" srcOrd="2" destOrd="0" presId="urn:microsoft.com/office/officeart/2005/8/layout/venn1"/>
    <dgm:cxn modelId="{56FC2BBF-9839-4532-9577-60B94BD05BF0}" type="presParOf" srcId="{CAE6CF0A-55C3-438A-AE7B-30A1B32B46BB}" destId="{1444F43C-F419-4A7D-BB50-02BDF2A82B9F}"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8DA2DE-5FE7-41AA-9F45-7EDC2651ADAC}" type="doc">
      <dgm:prSet loTypeId="urn:microsoft.com/office/officeart/2005/8/layout/process1" loCatId="process" qsTypeId="urn:microsoft.com/office/officeart/2005/8/quickstyle/simple1" qsCatId="simple" csTypeId="urn:microsoft.com/office/officeart/2005/8/colors/accent4_2" csCatId="accent4" phldr="1"/>
      <dgm:spPr/>
    </dgm:pt>
    <dgm:pt modelId="{70135E0B-A73B-4D2F-9486-287721F8025B}">
      <dgm:prSet phldrT="[Text]"/>
      <dgm:spPr/>
      <dgm:t>
        <a:bodyPr/>
        <a:lstStyle/>
        <a:p>
          <a:r>
            <a:rPr lang="en-US" dirty="0"/>
            <a:t>Define User &amp; Scope</a:t>
          </a:r>
        </a:p>
      </dgm:t>
    </dgm:pt>
    <dgm:pt modelId="{92577AAE-7AC3-462A-9B90-E76FE158EA44}" type="parTrans" cxnId="{9545750F-F737-49F3-8CBD-A318CD176661}">
      <dgm:prSet/>
      <dgm:spPr/>
      <dgm:t>
        <a:bodyPr/>
        <a:lstStyle/>
        <a:p>
          <a:endParaRPr lang="en-US"/>
        </a:p>
      </dgm:t>
    </dgm:pt>
    <dgm:pt modelId="{EC309E45-D019-45DC-988A-E3D9207F5D82}" type="sibTrans" cxnId="{9545750F-F737-49F3-8CBD-A318CD176661}">
      <dgm:prSet/>
      <dgm:spPr/>
      <dgm:t>
        <a:bodyPr/>
        <a:lstStyle/>
        <a:p>
          <a:endParaRPr lang="en-US"/>
        </a:p>
      </dgm:t>
    </dgm:pt>
    <dgm:pt modelId="{024CDC75-5A94-4980-BB09-32B0368B4909}">
      <dgm:prSet phldrT="[Text]"/>
      <dgm:spPr/>
      <dgm:t>
        <a:bodyPr/>
        <a:lstStyle/>
        <a:p>
          <a:r>
            <a:rPr lang="en-US" dirty="0"/>
            <a:t>Define the System</a:t>
          </a:r>
        </a:p>
      </dgm:t>
    </dgm:pt>
    <dgm:pt modelId="{2DADB5B5-222D-4DB6-A315-97276185C219}" type="parTrans" cxnId="{6DF668E4-97E8-49EA-AD0B-5F816082A852}">
      <dgm:prSet/>
      <dgm:spPr/>
      <dgm:t>
        <a:bodyPr/>
        <a:lstStyle/>
        <a:p>
          <a:endParaRPr lang="en-US"/>
        </a:p>
      </dgm:t>
    </dgm:pt>
    <dgm:pt modelId="{1A439B20-4990-4BF0-ABBE-1F1FF6F255EE}" type="sibTrans" cxnId="{6DF668E4-97E8-49EA-AD0B-5F816082A852}">
      <dgm:prSet/>
      <dgm:spPr/>
      <dgm:t>
        <a:bodyPr/>
        <a:lstStyle/>
        <a:p>
          <a:endParaRPr lang="en-US"/>
        </a:p>
      </dgm:t>
    </dgm:pt>
    <dgm:pt modelId="{AFD06010-ECBE-430E-8BEF-BDAB1946036B}">
      <dgm:prSet phldrT="[Text]"/>
      <dgm:spPr/>
      <dgm:t>
        <a:bodyPr/>
        <a:lstStyle/>
        <a:p>
          <a:r>
            <a:rPr lang="en-US" dirty="0"/>
            <a:t>Develop a Resilience Profile</a:t>
          </a:r>
        </a:p>
      </dgm:t>
    </dgm:pt>
    <dgm:pt modelId="{592A7973-20C4-4FE5-9BD6-E92CB79D9552}" type="parTrans" cxnId="{BDCA2746-099C-4D05-B2A6-EEA6CEFEE04D}">
      <dgm:prSet/>
      <dgm:spPr/>
      <dgm:t>
        <a:bodyPr/>
        <a:lstStyle/>
        <a:p>
          <a:endParaRPr lang="en-US"/>
        </a:p>
      </dgm:t>
    </dgm:pt>
    <dgm:pt modelId="{F2A272DF-C7FF-4A28-AFAC-97CD97B016DD}" type="sibTrans" cxnId="{BDCA2746-099C-4D05-B2A6-EEA6CEFEE04D}">
      <dgm:prSet/>
      <dgm:spPr/>
      <dgm:t>
        <a:bodyPr/>
        <a:lstStyle/>
        <a:p>
          <a:endParaRPr lang="en-US"/>
        </a:p>
      </dgm:t>
    </dgm:pt>
    <dgm:pt modelId="{75215044-5049-4F7F-BC5A-C223EADE0331}">
      <dgm:prSet phldrT="[Text]"/>
      <dgm:spPr/>
      <dgm:t>
        <a:bodyPr/>
        <a:lstStyle/>
        <a:p>
          <a:r>
            <a:rPr lang="en-US" dirty="0"/>
            <a:t>User: USACE District</a:t>
          </a:r>
        </a:p>
      </dgm:t>
    </dgm:pt>
    <dgm:pt modelId="{46D5A654-D5E7-4600-A1FE-986D411617AE}" type="parTrans" cxnId="{D35BD943-67CE-46C6-A7C4-A7AA4C873F0A}">
      <dgm:prSet/>
      <dgm:spPr/>
      <dgm:t>
        <a:bodyPr/>
        <a:lstStyle/>
        <a:p>
          <a:endParaRPr lang="en-US"/>
        </a:p>
      </dgm:t>
    </dgm:pt>
    <dgm:pt modelId="{A78F8F75-F98C-4554-910F-9F47C78311C0}" type="sibTrans" cxnId="{D35BD943-67CE-46C6-A7C4-A7AA4C873F0A}">
      <dgm:prSet/>
      <dgm:spPr/>
      <dgm:t>
        <a:bodyPr/>
        <a:lstStyle/>
        <a:p>
          <a:endParaRPr lang="en-US"/>
        </a:p>
      </dgm:t>
    </dgm:pt>
    <dgm:pt modelId="{0BCC67F2-778E-4322-A9D6-7096D35DB6BF}">
      <dgm:prSet phldrT="[Text]"/>
      <dgm:spPr/>
      <dgm:t>
        <a:bodyPr/>
        <a:lstStyle/>
        <a:p>
          <a:r>
            <a:rPr lang="en-US" dirty="0"/>
            <a:t>Develop COAs</a:t>
          </a:r>
        </a:p>
      </dgm:t>
    </dgm:pt>
    <dgm:pt modelId="{228A566E-BDD9-47D3-9D5E-41A48D30C263}" type="parTrans" cxnId="{A9269D40-5799-49A9-8833-44D846B8D88D}">
      <dgm:prSet/>
      <dgm:spPr/>
      <dgm:t>
        <a:bodyPr/>
        <a:lstStyle/>
        <a:p>
          <a:endParaRPr lang="en-US"/>
        </a:p>
      </dgm:t>
    </dgm:pt>
    <dgm:pt modelId="{E89B131C-4DD3-432B-A67B-083D0C899454}" type="sibTrans" cxnId="{A9269D40-5799-49A9-8833-44D846B8D88D}">
      <dgm:prSet/>
      <dgm:spPr/>
      <dgm:t>
        <a:bodyPr/>
        <a:lstStyle/>
        <a:p>
          <a:endParaRPr lang="en-US"/>
        </a:p>
      </dgm:t>
    </dgm:pt>
    <dgm:pt modelId="{91167376-34DE-4710-9440-2E206BFFE073}">
      <dgm:prSet phldrT="[Text]"/>
      <dgm:spPr/>
      <dgm:t>
        <a:bodyPr/>
        <a:lstStyle/>
        <a:p>
          <a:r>
            <a:rPr lang="en-US" dirty="0"/>
            <a:t>ID Areas of Improvement</a:t>
          </a:r>
        </a:p>
      </dgm:t>
    </dgm:pt>
    <dgm:pt modelId="{A57D86E4-B581-42FC-ACF1-C4605D06B760}" type="parTrans" cxnId="{BD5144CF-2A93-4D43-AA84-0E5FEB84ABAD}">
      <dgm:prSet/>
      <dgm:spPr/>
      <dgm:t>
        <a:bodyPr/>
        <a:lstStyle/>
        <a:p>
          <a:endParaRPr lang="en-US"/>
        </a:p>
      </dgm:t>
    </dgm:pt>
    <dgm:pt modelId="{150EFCD7-9A5B-4FA7-80D1-348C017E9C87}" type="sibTrans" cxnId="{BD5144CF-2A93-4D43-AA84-0E5FEB84ABAD}">
      <dgm:prSet/>
      <dgm:spPr/>
      <dgm:t>
        <a:bodyPr/>
        <a:lstStyle/>
        <a:p>
          <a:endParaRPr lang="en-US"/>
        </a:p>
      </dgm:t>
    </dgm:pt>
    <dgm:pt modelId="{224D6145-10F7-44EF-8785-E8182DD1B55B}">
      <dgm:prSet/>
      <dgm:spPr/>
      <dgm:t>
        <a:bodyPr/>
        <a:lstStyle/>
        <a:p>
          <a:r>
            <a:rPr lang="en-US"/>
            <a:t>Scope: Cumberland River Watershed</a:t>
          </a:r>
          <a:endParaRPr lang="en-US" dirty="0"/>
        </a:p>
      </dgm:t>
    </dgm:pt>
    <dgm:pt modelId="{D4F57170-9E16-456C-9D30-07E838B41091}" type="parTrans" cxnId="{A1038F3E-F379-4504-A399-E71B49864886}">
      <dgm:prSet/>
      <dgm:spPr/>
      <dgm:t>
        <a:bodyPr/>
        <a:lstStyle/>
        <a:p>
          <a:endParaRPr lang="en-US"/>
        </a:p>
      </dgm:t>
    </dgm:pt>
    <dgm:pt modelId="{99F24BDF-0190-4BA4-ADF0-006D028366F8}" type="sibTrans" cxnId="{A1038F3E-F379-4504-A399-E71B49864886}">
      <dgm:prSet/>
      <dgm:spPr/>
      <dgm:t>
        <a:bodyPr/>
        <a:lstStyle/>
        <a:p>
          <a:endParaRPr lang="en-US"/>
        </a:p>
      </dgm:t>
    </dgm:pt>
    <dgm:pt modelId="{BA44A98A-9E2A-43A0-8357-2737F71B1666}">
      <dgm:prSet/>
      <dgm:spPr/>
      <dgm:t>
        <a:bodyPr/>
        <a:lstStyle/>
        <a:p>
          <a:r>
            <a:rPr lang="en-US" dirty="0"/>
            <a:t>Assemble Elicitation Team (Dam PMs)</a:t>
          </a:r>
        </a:p>
      </dgm:t>
    </dgm:pt>
    <dgm:pt modelId="{33B07E14-735A-4092-BBFE-C5F574A468A5}" type="parTrans" cxnId="{DAE7A32D-E8EA-43FA-90CB-7564E995B630}">
      <dgm:prSet/>
      <dgm:spPr/>
      <dgm:t>
        <a:bodyPr/>
        <a:lstStyle/>
        <a:p>
          <a:endParaRPr lang="en-US"/>
        </a:p>
      </dgm:t>
    </dgm:pt>
    <dgm:pt modelId="{D6B0AEEB-E0D5-486C-BEDE-2F0F69E0AE3A}" type="sibTrans" cxnId="{DAE7A32D-E8EA-43FA-90CB-7564E995B630}">
      <dgm:prSet/>
      <dgm:spPr/>
      <dgm:t>
        <a:bodyPr/>
        <a:lstStyle/>
        <a:p>
          <a:endParaRPr lang="en-US"/>
        </a:p>
      </dgm:t>
    </dgm:pt>
    <dgm:pt modelId="{63A4A20E-4BFD-491E-957B-599E5445A0C0}">
      <dgm:prSet/>
      <dgm:spPr/>
      <dgm:t>
        <a:bodyPr/>
        <a:lstStyle/>
        <a:p>
          <a:r>
            <a:rPr lang="en-US" dirty="0"/>
            <a:t>Critical Functions: Navigation Mission</a:t>
          </a:r>
        </a:p>
      </dgm:t>
    </dgm:pt>
    <dgm:pt modelId="{DE6475C1-F099-42F3-969B-118F61F13DDC}" type="parTrans" cxnId="{C11067DD-3F8E-43AF-9D16-4AD83DDF5DD7}">
      <dgm:prSet/>
      <dgm:spPr/>
      <dgm:t>
        <a:bodyPr/>
        <a:lstStyle/>
        <a:p>
          <a:endParaRPr lang="en-US"/>
        </a:p>
      </dgm:t>
    </dgm:pt>
    <dgm:pt modelId="{782FC0BB-C8BA-489A-857B-B76FC1ED9EB0}" type="sibTrans" cxnId="{C11067DD-3F8E-43AF-9D16-4AD83DDF5DD7}">
      <dgm:prSet/>
      <dgm:spPr/>
      <dgm:t>
        <a:bodyPr/>
        <a:lstStyle/>
        <a:p>
          <a:endParaRPr lang="en-US"/>
        </a:p>
      </dgm:t>
    </dgm:pt>
    <dgm:pt modelId="{6497F694-DE1E-4690-95F6-FA8162325CD1}">
      <dgm:prSet/>
      <dgm:spPr/>
      <dgm:t>
        <a:bodyPr/>
        <a:lstStyle/>
        <a:p>
          <a:r>
            <a:rPr lang="en-US" dirty="0"/>
            <a:t>Unit of Analysis: 4 Lock projects</a:t>
          </a:r>
        </a:p>
      </dgm:t>
    </dgm:pt>
    <dgm:pt modelId="{678FE93E-B5BA-4C37-AE16-9ED8A71B9D0F}" type="parTrans" cxnId="{1C870325-2BAE-4941-9926-305E34D45058}">
      <dgm:prSet/>
      <dgm:spPr/>
      <dgm:t>
        <a:bodyPr/>
        <a:lstStyle/>
        <a:p>
          <a:endParaRPr lang="en-US"/>
        </a:p>
      </dgm:t>
    </dgm:pt>
    <dgm:pt modelId="{A3F20B1F-D0A1-49EA-9EB9-DDF50744A99D}" type="sibTrans" cxnId="{1C870325-2BAE-4941-9926-305E34D45058}">
      <dgm:prSet/>
      <dgm:spPr/>
      <dgm:t>
        <a:bodyPr/>
        <a:lstStyle/>
        <a:p>
          <a:endParaRPr lang="en-US"/>
        </a:p>
      </dgm:t>
    </dgm:pt>
    <dgm:pt modelId="{00E16220-152A-4BC8-BBC3-1D5388FFFC81}">
      <dgm:prSet/>
      <dgm:spPr/>
      <dgm:t>
        <a:bodyPr/>
        <a:lstStyle/>
        <a:p>
          <a:r>
            <a:rPr lang="en-US" dirty="0"/>
            <a:t>Select Resilience Capabilities – NIST Database of CRA Metrics</a:t>
          </a:r>
        </a:p>
      </dgm:t>
    </dgm:pt>
    <dgm:pt modelId="{A9FB0381-E19B-467D-B6D2-573DD51A6476}" type="parTrans" cxnId="{41C5A063-6D99-4936-9583-E63947960CF8}">
      <dgm:prSet/>
      <dgm:spPr/>
      <dgm:t>
        <a:bodyPr/>
        <a:lstStyle/>
        <a:p>
          <a:endParaRPr lang="en-US"/>
        </a:p>
      </dgm:t>
    </dgm:pt>
    <dgm:pt modelId="{60187852-9603-428E-B1BF-AA6AF13B36A0}" type="sibTrans" cxnId="{41C5A063-6D99-4936-9583-E63947960CF8}">
      <dgm:prSet/>
      <dgm:spPr/>
      <dgm:t>
        <a:bodyPr/>
        <a:lstStyle/>
        <a:p>
          <a:endParaRPr lang="en-US"/>
        </a:p>
      </dgm:t>
    </dgm:pt>
    <dgm:pt modelId="{3E985356-9E1D-4CA1-BEA2-4A445793FA88}">
      <dgm:prSet/>
      <dgm:spPr/>
      <dgm:t>
        <a:bodyPr/>
        <a:lstStyle/>
        <a:p>
          <a:r>
            <a:rPr lang="en-US" dirty="0"/>
            <a:t>Select Metrics from Metrics Library</a:t>
          </a:r>
        </a:p>
      </dgm:t>
    </dgm:pt>
    <dgm:pt modelId="{1593DACA-79F8-43EE-A6BE-74504651C392}" type="parTrans" cxnId="{7DF49B32-2820-4381-82F2-3D906CE3333E}">
      <dgm:prSet/>
      <dgm:spPr/>
      <dgm:t>
        <a:bodyPr/>
        <a:lstStyle/>
        <a:p>
          <a:endParaRPr lang="en-US"/>
        </a:p>
      </dgm:t>
    </dgm:pt>
    <dgm:pt modelId="{FBA68E4E-9E76-4BBD-824B-506045CE0588}" type="sibTrans" cxnId="{7DF49B32-2820-4381-82F2-3D906CE3333E}">
      <dgm:prSet/>
      <dgm:spPr/>
      <dgm:t>
        <a:bodyPr/>
        <a:lstStyle/>
        <a:p>
          <a:endParaRPr lang="en-US"/>
        </a:p>
      </dgm:t>
    </dgm:pt>
    <dgm:pt modelId="{E125A510-6F53-462F-BE15-9DE137FD5586}">
      <dgm:prSet phldrT="[Text]"/>
      <dgm:spPr/>
      <dgm:t>
        <a:bodyPr/>
        <a:lstStyle/>
        <a:p>
          <a:r>
            <a:rPr lang="en-US" dirty="0"/>
            <a:t>Data Collection:</a:t>
          </a:r>
        </a:p>
      </dgm:t>
    </dgm:pt>
    <dgm:pt modelId="{EF5500C9-3853-4535-B08B-EE9FFD295A54}" type="parTrans" cxnId="{666BA76D-9EBF-46E4-AB38-46EE2C3F4FAF}">
      <dgm:prSet/>
      <dgm:spPr/>
      <dgm:t>
        <a:bodyPr/>
        <a:lstStyle/>
        <a:p>
          <a:endParaRPr lang="en-US"/>
        </a:p>
      </dgm:t>
    </dgm:pt>
    <dgm:pt modelId="{5A882891-5D6B-4E50-A559-E786E7EF9025}" type="sibTrans" cxnId="{666BA76D-9EBF-46E4-AB38-46EE2C3F4FAF}">
      <dgm:prSet/>
      <dgm:spPr/>
      <dgm:t>
        <a:bodyPr/>
        <a:lstStyle/>
        <a:p>
          <a:endParaRPr lang="en-US"/>
        </a:p>
      </dgm:t>
    </dgm:pt>
    <dgm:pt modelId="{8FFA2BE2-52FD-4848-891A-C6F76EB02FFE}">
      <dgm:prSet/>
      <dgm:spPr/>
      <dgm:t>
        <a:bodyPr/>
        <a:lstStyle/>
        <a:p>
          <a:r>
            <a:rPr lang="en-US"/>
            <a:t>District Survey</a:t>
          </a:r>
          <a:endParaRPr lang="en-US" dirty="0"/>
        </a:p>
      </dgm:t>
    </dgm:pt>
    <dgm:pt modelId="{BA276D0A-63B5-450B-8CB1-88C9FB38A2E2}" type="parTrans" cxnId="{8B3F86A8-F413-4BB0-9C21-119A8DF7590A}">
      <dgm:prSet/>
      <dgm:spPr/>
      <dgm:t>
        <a:bodyPr/>
        <a:lstStyle/>
        <a:p>
          <a:endParaRPr lang="en-US"/>
        </a:p>
      </dgm:t>
    </dgm:pt>
    <dgm:pt modelId="{22312E0E-A445-4A10-B241-3BCECCE532DF}" type="sibTrans" cxnId="{8B3F86A8-F413-4BB0-9C21-119A8DF7590A}">
      <dgm:prSet/>
      <dgm:spPr/>
      <dgm:t>
        <a:bodyPr/>
        <a:lstStyle/>
        <a:p>
          <a:endParaRPr lang="en-US"/>
        </a:p>
      </dgm:t>
    </dgm:pt>
    <dgm:pt modelId="{F1CEF939-BA61-4F36-965E-22B19B6E071E}">
      <dgm:prSet/>
      <dgm:spPr/>
      <dgm:t>
        <a:bodyPr/>
        <a:lstStyle/>
        <a:p>
          <a:r>
            <a:rPr lang="en-US"/>
            <a:t>Available Data</a:t>
          </a:r>
          <a:endParaRPr lang="en-US" dirty="0"/>
        </a:p>
      </dgm:t>
    </dgm:pt>
    <dgm:pt modelId="{FEFF746F-254E-4339-AD31-4273188CC614}" type="parTrans" cxnId="{91243D2C-8664-4529-961C-716F6C4191D3}">
      <dgm:prSet/>
      <dgm:spPr/>
      <dgm:t>
        <a:bodyPr/>
        <a:lstStyle/>
        <a:p>
          <a:endParaRPr lang="en-US"/>
        </a:p>
      </dgm:t>
    </dgm:pt>
    <dgm:pt modelId="{8220B01F-69F6-4C0C-80FD-0505624FCE23}" type="sibTrans" cxnId="{91243D2C-8664-4529-961C-716F6C4191D3}">
      <dgm:prSet/>
      <dgm:spPr/>
      <dgm:t>
        <a:bodyPr/>
        <a:lstStyle/>
        <a:p>
          <a:endParaRPr lang="en-US"/>
        </a:p>
      </dgm:t>
    </dgm:pt>
    <dgm:pt modelId="{967BC88E-BE67-4660-AE65-50B829D34A70}">
      <dgm:prSet/>
      <dgm:spPr/>
      <dgm:t>
        <a:bodyPr/>
        <a:lstStyle/>
        <a:p>
          <a:r>
            <a:rPr lang="en-US"/>
            <a:t>Data Visualization</a:t>
          </a:r>
          <a:endParaRPr lang="en-US" dirty="0"/>
        </a:p>
      </dgm:t>
    </dgm:pt>
    <dgm:pt modelId="{D4C11A91-521F-4397-9F79-84777BD8F612}" type="parTrans" cxnId="{F3A64204-C758-4F96-AABE-9369F27ECF2B}">
      <dgm:prSet/>
      <dgm:spPr/>
      <dgm:t>
        <a:bodyPr/>
        <a:lstStyle/>
        <a:p>
          <a:endParaRPr lang="en-US"/>
        </a:p>
      </dgm:t>
    </dgm:pt>
    <dgm:pt modelId="{6A04D9DD-D583-48EE-8ED9-BFB840AE89B6}" type="sibTrans" cxnId="{F3A64204-C758-4F96-AABE-9369F27ECF2B}">
      <dgm:prSet/>
      <dgm:spPr/>
      <dgm:t>
        <a:bodyPr/>
        <a:lstStyle/>
        <a:p>
          <a:endParaRPr lang="en-US"/>
        </a:p>
      </dgm:t>
    </dgm:pt>
    <dgm:pt modelId="{F26C90B2-BB1C-41D4-8009-5173ECCA305A}">
      <dgm:prSet/>
      <dgm:spPr/>
      <dgm:t>
        <a:bodyPr/>
        <a:lstStyle/>
        <a:p>
          <a:r>
            <a:rPr lang="en-US"/>
            <a:t>Data Validation</a:t>
          </a:r>
          <a:endParaRPr lang="en-US" dirty="0"/>
        </a:p>
      </dgm:t>
    </dgm:pt>
    <dgm:pt modelId="{E876F7C4-5E7B-49C2-84A0-F30504957DCF}" type="parTrans" cxnId="{8693C629-BD6B-4791-84E2-0543526B5E7C}">
      <dgm:prSet/>
      <dgm:spPr/>
      <dgm:t>
        <a:bodyPr/>
        <a:lstStyle/>
        <a:p>
          <a:endParaRPr lang="en-US"/>
        </a:p>
      </dgm:t>
    </dgm:pt>
    <dgm:pt modelId="{88F7A182-FF00-4BB4-8355-4C2A683E86C2}" type="sibTrans" cxnId="{8693C629-BD6B-4791-84E2-0543526B5E7C}">
      <dgm:prSet/>
      <dgm:spPr/>
      <dgm:t>
        <a:bodyPr/>
        <a:lstStyle/>
        <a:p>
          <a:endParaRPr lang="en-US"/>
        </a:p>
      </dgm:t>
    </dgm:pt>
    <dgm:pt modelId="{8D499DAC-0B74-49BC-AE06-9F5DD5C3772A}">
      <dgm:prSet/>
      <dgm:spPr/>
      <dgm:t>
        <a:bodyPr/>
        <a:lstStyle/>
        <a:p>
          <a:r>
            <a:rPr lang="en-US" dirty="0"/>
            <a:t>Dam Resilience COA Library</a:t>
          </a:r>
        </a:p>
      </dgm:t>
    </dgm:pt>
    <dgm:pt modelId="{CF355F3B-05B2-4C66-9526-2D03F72D460D}" type="parTrans" cxnId="{9B8B634F-6B15-4E91-B57A-BC01DE19AE2F}">
      <dgm:prSet/>
      <dgm:spPr/>
      <dgm:t>
        <a:bodyPr/>
        <a:lstStyle/>
        <a:p>
          <a:endParaRPr lang="en-US"/>
        </a:p>
      </dgm:t>
    </dgm:pt>
    <dgm:pt modelId="{03D51841-F91B-4658-A2A3-58188A4CBDEF}" type="sibTrans" cxnId="{9B8B634F-6B15-4E91-B57A-BC01DE19AE2F}">
      <dgm:prSet/>
      <dgm:spPr/>
      <dgm:t>
        <a:bodyPr/>
        <a:lstStyle/>
        <a:p>
          <a:endParaRPr lang="en-US"/>
        </a:p>
      </dgm:t>
    </dgm:pt>
    <dgm:pt modelId="{DD950A8F-F3FB-4904-9742-4E670DC4944B}">
      <dgm:prSet/>
      <dgm:spPr/>
      <dgm:t>
        <a:bodyPr/>
        <a:lstStyle/>
        <a:p>
          <a:r>
            <a:rPr lang="en-US" dirty="0"/>
            <a:t>USACE AARs</a:t>
          </a:r>
        </a:p>
      </dgm:t>
    </dgm:pt>
    <dgm:pt modelId="{68D69BEC-9A3B-455B-AA0C-64DBBB5514C2}" type="parTrans" cxnId="{4D8BFAF7-86E7-4CC0-93B7-B7D9451E7237}">
      <dgm:prSet/>
      <dgm:spPr/>
      <dgm:t>
        <a:bodyPr/>
        <a:lstStyle/>
        <a:p>
          <a:endParaRPr lang="en-US"/>
        </a:p>
      </dgm:t>
    </dgm:pt>
    <dgm:pt modelId="{DA88B4CE-E494-4C47-B5E9-2F68FE629087}" type="sibTrans" cxnId="{4D8BFAF7-86E7-4CC0-93B7-B7D9451E7237}">
      <dgm:prSet/>
      <dgm:spPr/>
      <dgm:t>
        <a:bodyPr/>
        <a:lstStyle/>
        <a:p>
          <a:endParaRPr lang="en-US"/>
        </a:p>
      </dgm:t>
    </dgm:pt>
    <dgm:pt modelId="{4CB89A94-56A6-4074-99A5-DB784518256F}">
      <dgm:prSet/>
      <dgm:spPr/>
      <dgm:t>
        <a:bodyPr/>
        <a:lstStyle/>
        <a:p>
          <a:r>
            <a:rPr lang="en-US" dirty="0"/>
            <a:t>Academic Literature on Dam Resilience</a:t>
          </a:r>
        </a:p>
      </dgm:t>
    </dgm:pt>
    <dgm:pt modelId="{B6558F09-19EE-440C-A159-B02E64AB9F03}" type="parTrans" cxnId="{50B9C327-7C4A-4E58-91C0-570698E3A3A3}">
      <dgm:prSet/>
      <dgm:spPr/>
      <dgm:t>
        <a:bodyPr/>
        <a:lstStyle/>
        <a:p>
          <a:endParaRPr lang="en-US"/>
        </a:p>
      </dgm:t>
    </dgm:pt>
    <dgm:pt modelId="{4F8F5201-3033-4441-B703-BBC747F97964}" type="sibTrans" cxnId="{50B9C327-7C4A-4E58-91C0-570698E3A3A3}">
      <dgm:prSet/>
      <dgm:spPr/>
      <dgm:t>
        <a:bodyPr/>
        <a:lstStyle/>
        <a:p>
          <a:endParaRPr lang="en-US"/>
        </a:p>
      </dgm:t>
    </dgm:pt>
    <dgm:pt modelId="{3E9F4F0A-21B9-48DA-9047-60E340C00D81}">
      <dgm:prSet/>
      <dgm:spPr/>
      <dgm:t>
        <a:bodyPr/>
        <a:lstStyle/>
        <a:p>
          <a:r>
            <a:rPr lang="en-US" dirty="0"/>
            <a:t>Map 3 layers of resilience</a:t>
          </a:r>
        </a:p>
      </dgm:t>
    </dgm:pt>
    <dgm:pt modelId="{5E9345BE-E444-4D7F-A558-18736BA32A26}" type="parTrans" cxnId="{6134220B-D1B0-4E7B-99D8-3E60635791B3}">
      <dgm:prSet/>
      <dgm:spPr/>
      <dgm:t>
        <a:bodyPr/>
        <a:lstStyle/>
        <a:p>
          <a:endParaRPr lang="en-US"/>
        </a:p>
      </dgm:t>
    </dgm:pt>
    <dgm:pt modelId="{4DC462C0-647F-46FB-B8F2-DDEDEA502F0A}" type="sibTrans" cxnId="{6134220B-D1B0-4E7B-99D8-3E60635791B3}">
      <dgm:prSet/>
      <dgm:spPr/>
      <dgm:t>
        <a:bodyPr/>
        <a:lstStyle/>
        <a:p>
          <a:endParaRPr lang="en-US"/>
        </a:p>
      </dgm:t>
    </dgm:pt>
    <dgm:pt modelId="{2D40A1E7-8798-43A3-93C7-14445C3EF305}" type="pres">
      <dgm:prSet presAssocID="{1B8DA2DE-5FE7-41AA-9F45-7EDC2651ADAC}" presName="Name0" presStyleCnt="0">
        <dgm:presLayoutVars>
          <dgm:dir/>
          <dgm:resizeHandles val="exact"/>
        </dgm:presLayoutVars>
      </dgm:prSet>
      <dgm:spPr/>
    </dgm:pt>
    <dgm:pt modelId="{0DD716AA-31A6-47A7-ABF8-173E1384502A}" type="pres">
      <dgm:prSet presAssocID="{70135E0B-A73B-4D2F-9486-287721F8025B}" presName="node" presStyleLbl="node1" presStyleIdx="0" presStyleCnt="5">
        <dgm:presLayoutVars>
          <dgm:bulletEnabled val="1"/>
        </dgm:presLayoutVars>
      </dgm:prSet>
      <dgm:spPr/>
    </dgm:pt>
    <dgm:pt modelId="{1FC157CF-BECA-4F3E-9B2F-F8582A2B2446}" type="pres">
      <dgm:prSet presAssocID="{EC309E45-D019-45DC-988A-E3D9207F5D82}" presName="sibTrans" presStyleLbl="sibTrans2D1" presStyleIdx="0" presStyleCnt="4"/>
      <dgm:spPr/>
    </dgm:pt>
    <dgm:pt modelId="{C4CC8510-2AAD-4492-A315-E36BF604F6EC}" type="pres">
      <dgm:prSet presAssocID="{EC309E45-D019-45DC-988A-E3D9207F5D82}" presName="connectorText" presStyleLbl="sibTrans2D1" presStyleIdx="0" presStyleCnt="4"/>
      <dgm:spPr/>
    </dgm:pt>
    <dgm:pt modelId="{89B30F4D-AAAD-4B55-BFAF-35D02B14B3BD}" type="pres">
      <dgm:prSet presAssocID="{024CDC75-5A94-4980-BB09-32B0368B4909}" presName="node" presStyleLbl="node1" presStyleIdx="1" presStyleCnt="5">
        <dgm:presLayoutVars>
          <dgm:bulletEnabled val="1"/>
        </dgm:presLayoutVars>
      </dgm:prSet>
      <dgm:spPr/>
    </dgm:pt>
    <dgm:pt modelId="{DEABB2DA-43FD-40B4-A856-D7418D195611}" type="pres">
      <dgm:prSet presAssocID="{1A439B20-4990-4BF0-ABBE-1F1FF6F255EE}" presName="sibTrans" presStyleLbl="sibTrans2D1" presStyleIdx="1" presStyleCnt="4"/>
      <dgm:spPr/>
    </dgm:pt>
    <dgm:pt modelId="{5EB1301D-5F74-47DA-AD47-412DFED1B8A3}" type="pres">
      <dgm:prSet presAssocID="{1A439B20-4990-4BF0-ABBE-1F1FF6F255EE}" presName="connectorText" presStyleLbl="sibTrans2D1" presStyleIdx="1" presStyleCnt="4"/>
      <dgm:spPr/>
    </dgm:pt>
    <dgm:pt modelId="{B7C8752A-FD7F-4F5C-869D-DBE008A2EADE}" type="pres">
      <dgm:prSet presAssocID="{AFD06010-ECBE-430E-8BEF-BDAB1946036B}" presName="node" presStyleLbl="node1" presStyleIdx="2" presStyleCnt="5">
        <dgm:presLayoutVars>
          <dgm:bulletEnabled val="1"/>
        </dgm:presLayoutVars>
      </dgm:prSet>
      <dgm:spPr/>
    </dgm:pt>
    <dgm:pt modelId="{7E8645B8-3274-48B5-914A-D137BE3A83AE}" type="pres">
      <dgm:prSet presAssocID="{F2A272DF-C7FF-4A28-AFAC-97CD97B016DD}" presName="sibTrans" presStyleLbl="sibTrans2D1" presStyleIdx="2" presStyleCnt="4"/>
      <dgm:spPr/>
    </dgm:pt>
    <dgm:pt modelId="{AA5570B6-C0F5-4F3F-81CB-B349845107D2}" type="pres">
      <dgm:prSet presAssocID="{F2A272DF-C7FF-4A28-AFAC-97CD97B016DD}" presName="connectorText" presStyleLbl="sibTrans2D1" presStyleIdx="2" presStyleCnt="4"/>
      <dgm:spPr/>
    </dgm:pt>
    <dgm:pt modelId="{CFF209B1-F177-40ED-BF45-77768D14ED8C}" type="pres">
      <dgm:prSet presAssocID="{91167376-34DE-4710-9440-2E206BFFE073}" presName="node" presStyleLbl="node1" presStyleIdx="3" presStyleCnt="5">
        <dgm:presLayoutVars>
          <dgm:bulletEnabled val="1"/>
        </dgm:presLayoutVars>
      </dgm:prSet>
      <dgm:spPr/>
    </dgm:pt>
    <dgm:pt modelId="{3319F2D5-2789-4F98-A429-2A45612C85E7}" type="pres">
      <dgm:prSet presAssocID="{150EFCD7-9A5B-4FA7-80D1-348C017E9C87}" presName="sibTrans" presStyleLbl="sibTrans2D1" presStyleIdx="3" presStyleCnt="4"/>
      <dgm:spPr/>
    </dgm:pt>
    <dgm:pt modelId="{971ED808-C775-4D8C-9A70-28D17BFFD055}" type="pres">
      <dgm:prSet presAssocID="{150EFCD7-9A5B-4FA7-80D1-348C017E9C87}" presName="connectorText" presStyleLbl="sibTrans2D1" presStyleIdx="3" presStyleCnt="4"/>
      <dgm:spPr/>
    </dgm:pt>
    <dgm:pt modelId="{EAA5D896-78C6-4922-B590-A1DBD808F181}" type="pres">
      <dgm:prSet presAssocID="{0BCC67F2-778E-4322-A9D6-7096D35DB6BF}" presName="node" presStyleLbl="node1" presStyleIdx="4" presStyleCnt="5">
        <dgm:presLayoutVars>
          <dgm:bulletEnabled val="1"/>
        </dgm:presLayoutVars>
      </dgm:prSet>
      <dgm:spPr/>
    </dgm:pt>
  </dgm:ptLst>
  <dgm:cxnLst>
    <dgm:cxn modelId="{F3A64204-C758-4F96-AABE-9369F27ECF2B}" srcId="{91167376-34DE-4710-9440-2E206BFFE073}" destId="{967BC88E-BE67-4660-AE65-50B829D34A70}" srcOrd="1" destOrd="0" parTransId="{D4C11A91-521F-4397-9F79-84777BD8F612}" sibTransId="{6A04D9DD-D583-48EE-8ED9-BFB840AE89B6}"/>
    <dgm:cxn modelId="{6134220B-D1B0-4E7B-99D8-3E60635791B3}" srcId="{024CDC75-5A94-4980-BB09-32B0368B4909}" destId="{3E9F4F0A-21B9-48DA-9047-60E340C00D81}" srcOrd="2" destOrd="0" parTransId="{5E9345BE-E444-4D7F-A558-18736BA32A26}" sibTransId="{4DC462C0-647F-46FB-B8F2-DDEDEA502F0A}"/>
    <dgm:cxn modelId="{44B95D0C-5931-418D-84F9-F26667D20D2B}" type="presOf" srcId="{1A439B20-4990-4BF0-ABBE-1F1FF6F255EE}" destId="{5EB1301D-5F74-47DA-AD47-412DFED1B8A3}" srcOrd="1" destOrd="0" presId="urn:microsoft.com/office/officeart/2005/8/layout/process1"/>
    <dgm:cxn modelId="{9545750F-F737-49F3-8CBD-A318CD176661}" srcId="{1B8DA2DE-5FE7-41AA-9F45-7EDC2651ADAC}" destId="{70135E0B-A73B-4D2F-9486-287721F8025B}" srcOrd="0" destOrd="0" parTransId="{92577AAE-7AC3-462A-9B90-E76FE158EA44}" sibTransId="{EC309E45-D019-45DC-988A-E3D9207F5D82}"/>
    <dgm:cxn modelId="{AC5B5A1B-5F9F-4CC9-934B-B11705B6DE9B}" type="presOf" srcId="{75215044-5049-4F7F-BC5A-C223EADE0331}" destId="{0DD716AA-31A6-47A7-ABF8-173E1384502A}" srcOrd="0" destOrd="1" presId="urn:microsoft.com/office/officeart/2005/8/layout/process1"/>
    <dgm:cxn modelId="{436DE821-9C50-4BF6-A528-ADA0EAB59245}" type="presOf" srcId="{8FFA2BE2-52FD-4848-891A-C6F76EB02FFE}" destId="{CFF209B1-F177-40ED-BF45-77768D14ED8C}" srcOrd="0" destOrd="2" presId="urn:microsoft.com/office/officeart/2005/8/layout/process1"/>
    <dgm:cxn modelId="{1C870325-2BAE-4941-9926-305E34D45058}" srcId="{024CDC75-5A94-4980-BB09-32B0368B4909}" destId="{6497F694-DE1E-4690-95F6-FA8162325CD1}" srcOrd="1" destOrd="0" parTransId="{678FE93E-B5BA-4C37-AE16-9ED8A71B9D0F}" sibTransId="{A3F20B1F-D0A1-49EA-9EB9-DDF50744A99D}"/>
    <dgm:cxn modelId="{50B9C327-7C4A-4E58-91C0-570698E3A3A3}" srcId="{8D499DAC-0B74-49BC-AE06-9F5DD5C3772A}" destId="{4CB89A94-56A6-4074-99A5-DB784518256F}" srcOrd="1" destOrd="0" parTransId="{B6558F09-19EE-440C-A159-B02E64AB9F03}" sibTransId="{4F8F5201-3033-4441-B703-BBC747F97964}"/>
    <dgm:cxn modelId="{8693C629-BD6B-4791-84E2-0543526B5E7C}" srcId="{91167376-34DE-4710-9440-2E206BFFE073}" destId="{F26C90B2-BB1C-41D4-8009-5173ECCA305A}" srcOrd="2" destOrd="0" parTransId="{E876F7C4-5E7B-49C2-84A0-F30504957DCF}" sibTransId="{88F7A182-FF00-4BB4-8355-4C2A683E86C2}"/>
    <dgm:cxn modelId="{91243D2C-8664-4529-961C-716F6C4191D3}" srcId="{E125A510-6F53-462F-BE15-9DE137FD5586}" destId="{F1CEF939-BA61-4F36-965E-22B19B6E071E}" srcOrd="1" destOrd="0" parTransId="{FEFF746F-254E-4339-AD31-4273188CC614}" sibTransId="{8220B01F-69F6-4C0C-80FD-0505624FCE23}"/>
    <dgm:cxn modelId="{DFDC402D-9F65-44A9-847A-D89430A3D2E7}" type="presOf" srcId="{AFD06010-ECBE-430E-8BEF-BDAB1946036B}" destId="{B7C8752A-FD7F-4F5C-869D-DBE008A2EADE}" srcOrd="0" destOrd="0" presId="urn:microsoft.com/office/officeart/2005/8/layout/process1"/>
    <dgm:cxn modelId="{95299C2D-618E-418E-B9AA-F52B645AF88A}" type="presOf" srcId="{00E16220-152A-4BC8-BBC3-1D5388FFFC81}" destId="{B7C8752A-FD7F-4F5C-869D-DBE008A2EADE}" srcOrd="0" destOrd="1" presId="urn:microsoft.com/office/officeart/2005/8/layout/process1"/>
    <dgm:cxn modelId="{DAE7A32D-E8EA-43FA-90CB-7564E995B630}" srcId="{70135E0B-A73B-4D2F-9486-287721F8025B}" destId="{BA44A98A-9E2A-43A0-8357-2737F71B1666}" srcOrd="2" destOrd="0" parTransId="{33B07E14-735A-4092-BBFE-C5F574A468A5}" sibTransId="{D6B0AEEB-E0D5-486C-BEDE-2F0F69E0AE3A}"/>
    <dgm:cxn modelId="{7DF49B32-2820-4381-82F2-3D906CE3333E}" srcId="{AFD06010-ECBE-430E-8BEF-BDAB1946036B}" destId="{3E985356-9E1D-4CA1-BEA2-4A445793FA88}" srcOrd="1" destOrd="0" parTransId="{1593DACA-79F8-43EE-A6BE-74504651C392}" sibTransId="{FBA68E4E-9E76-4BBD-824B-506045CE0588}"/>
    <dgm:cxn modelId="{07111E3E-204D-4FED-8008-E68F4CF01E51}" type="presOf" srcId="{0BCC67F2-778E-4322-A9D6-7096D35DB6BF}" destId="{EAA5D896-78C6-4922-B590-A1DBD808F181}" srcOrd="0" destOrd="0" presId="urn:microsoft.com/office/officeart/2005/8/layout/process1"/>
    <dgm:cxn modelId="{A1038F3E-F379-4504-A399-E71B49864886}" srcId="{70135E0B-A73B-4D2F-9486-287721F8025B}" destId="{224D6145-10F7-44EF-8785-E8182DD1B55B}" srcOrd="1" destOrd="0" parTransId="{D4F57170-9E16-456C-9D30-07E838B41091}" sibTransId="{99F24BDF-0190-4BA4-ADF0-006D028366F8}"/>
    <dgm:cxn modelId="{A9269D40-5799-49A9-8833-44D846B8D88D}" srcId="{1B8DA2DE-5FE7-41AA-9F45-7EDC2651ADAC}" destId="{0BCC67F2-778E-4322-A9D6-7096D35DB6BF}" srcOrd="4" destOrd="0" parTransId="{228A566E-BDD9-47D3-9D5E-41A48D30C263}" sibTransId="{E89B131C-4DD3-432B-A67B-083D0C899454}"/>
    <dgm:cxn modelId="{656E0060-F8BC-4543-90A3-76954525A2A6}" type="presOf" srcId="{3E985356-9E1D-4CA1-BEA2-4A445793FA88}" destId="{B7C8752A-FD7F-4F5C-869D-DBE008A2EADE}" srcOrd="0" destOrd="2" presId="urn:microsoft.com/office/officeart/2005/8/layout/process1"/>
    <dgm:cxn modelId="{9F7D6761-6D47-4DDB-B8BA-7F57E56FE75B}" type="presOf" srcId="{EC309E45-D019-45DC-988A-E3D9207F5D82}" destId="{C4CC8510-2AAD-4492-A315-E36BF604F6EC}" srcOrd="1" destOrd="0" presId="urn:microsoft.com/office/officeart/2005/8/layout/process1"/>
    <dgm:cxn modelId="{41C5A063-6D99-4936-9583-E63947960CF8}" srcId="{AFD06010-ECBE-430E-8BEF-BDAB1946036B}" destId="{00E16220-152A-4BC8-BBC3-1D5388FFFC81}" srcOrd="0" destOrd="0" parTransId="{A9FB0381-E19B-467D-B6D2-573DD51A6476}" sibTransId="{60187852-9603-428E-B1BF-AA6AF13B36A0}"/>
    <dgm:cxn modelId="{D35BD943-67CE-46C6-A7C4-A7AA4C873F0A}" srcId="{70135E0B-A73B-4D2F-9486-287721F8025B}" destId="{75215044-5049-4F7F-BC5A-C223EADE0331}" srcOrd="0" destOrd="0" parTransId="{46D5A654-D5E7-4600-A1FE-986D411617AE}" sibTransId="{A78F8F75-F98C-4554-910F-9F47C78311C0}"/>
    <dgm:cxn modelId="{6F235844-7454-4B5E-A3FA-FC81F321C734}" type="presOf" srcId="{70135E0B-A73B-4D2F-9486-287721F8025B}" destId="{0DD716AA-31A6-47A7-ABF8-173E1384502A}" srcOrd="0" destOrd="0" presId="urn:microsoft.com/office/officeart/2005/8/layout/process1"/>
    <dgm:cxn modelId="{BDCA2746-099C-4D05-B2A6-EEA6CEFEE04D}" srcId="{1B8DA2DE-5FE7-41AA-9F45-7EDC2651ADAC}" destId="{AFD06010-ECBE-430E-8BEF-BDAB1946036B}" srcOrd="2" destOrd="0" parTransId="{592A7973-20C4-4FE5-9BD6-E92CB79D9552}" sibTransId="{F2A272DF-C7FF-4A28-AFAC-97CD97B016DD}"/>
    <dgm:cxn modelId="{31C2C94B-5FF2-423D-AB09-6D21F9E35D9A}" type="presOf" srcId="{91167376-34DE-4710-9440-2E206BFFE073}" destId="{CFF209B1-F177-40ED-BF45-77768D14ED8C}" srcOrd="0" destOrd="0" presId="urn:microsoft.com/office/officeart/2005/8/layout/process1"/>
    <dgm:cxn modelId="{666BA76D-9EBF-46E4-AB38-46EE2C3F4FAF}" srcId="{91167376-34DE-4710-9440-2E206BFFE073}" destId="{E125A510-6F53-462F-BE15-9DE137FD5586}" srcOrd="0" destOrd="0" parTransId="{EF5500C9-3853-4535-B08B-EE9FFD295A54}" sibTransId="{5A882891-5D6B-4E50-A559-E786E7EF9025}"/>
    <dgm:cxn modelId="{9B8B634F-6B15-4E91-B57A-BC01DE19AE2F}" srcId="{0BCC67F2-778E-4322-A9D6-7096D35DB6BF}" destId="{8D499DAC-0B74-49BC-AE06-9F5DD5C3772A}" srcOrd="0" destOrd="0" parTransId="{CF355F3B-05B2-4C66-9526-2D03F72D460D}" sibTransId="{03D51841-F91B-4658-A2A3-58188A4CBDEF}"/>
    <dgm:cxn modelId="{993A516F-D2BC-4376-8A0F-5557F3283835}" type="presOf" srcId="{BA44A98A-9E2A-43A0-8357-2737F71B1666}" destId="{0DD716AA-31A6-47A7-ABF8-173E1384502A}" srcOrd="0" destOrd="3" presId="urn:microsoft.com/office/officeart/2005/8/layout/process1"/>
    <dgm:cxn modelId="{1E96756F-ADE5-48EE-BEB5-89C4CA4F603E}" type="presOf" srcId="{1B8DA2DE-5FE7-41AA-9F45-7EDC2651ADAC}" destId="{2D40A1E7-8798-43A3-93C7-14445C3EF305}" srcOrd="0" destOrd="0" presId="urn:microsoft.com/office/officeart/2005/8/layout/process1"/>
    <dgm:cxn modelId="{64D02173-94C1-495C-A4BB-ECCD6B1C9352}" type="presOf" srcId="{3E9F4F0A-21B9-48DA-9047-60E340C00D81}" destId="{89B30F4D-AAAD-4B55-BFAF-35D02B14B3BD}" srcOrd="0" destOrd="3" presId="urn:microsoft.com/office/officeart/2005/8/layout/process1"/>
    <dgm:cxn modelId="{AD4BC654-94FC-4F8F-A960-45FE5C7A8E7F}" type="presOf" srcId="{E125A510-6F53-462F-BE15-9DE137FD5586}" destId="{CFF209B1-F177-40ED-BF45-77768D14ED8C}" srcOrd="0" destOrd="1" presId="urn:microsoft.com/office/officeart/2005/8/layout/process1"/>
    <dgm:cxn modelId="{0F918F86-BA54-4582-B68C-DFB7F4ACB306}" type="presOf" srcId="{1A439B20-4990-4BF0-ABBE-1F1FF6F255EE}" destId="{DEABB2DA-43FD-40B4-A856-D7418D195611}" srcOrd="0" destOrd="0" presId="urn:microsoft.com/office/officeart/2005/8/layout/process1"/>
    <dgm:cxn modelId="{AEC2848C-D2FA-41CA-A3A5-0B362DDC2532}" type="presOf" srcId="{150EFCD7-9A5B-4FA7-80D1-348C017E9C87}" destId="{971ED808-C775-4D8C-9A70-28D17BFFD055}" srcOrd="1" destOrd="0" presId="urn:microsoft.com/office/officeart/2005/8/layout/process1"/>
    <dgm:cxn modelId="{EC97A192-E92C-4821-9F34-06FEF92A5A5F}" type="presOf" srcId="{DD950A8F-F3FB-4904-9742-4E670DC4944B}" destId="{EAA5D896-78C6-4922-B590-A1DBD808F181}" srcOrd="0" destOrd="2" presId="urn:microsoft.com/office/officeart/2005/8/layout/process1"/>
    <dgm:cxn modelId="{FEEC8C93-A7B0-4C37-8C1E-74847CD0FDD7}" type="presOf" srcId="{F2A272DF-C7FF-4A28-AFAC-97CD97B016DD}" destId="{AA5570B6-C0F5-4F3F-81CB-B349845107D2}" srcOrd="1" destOrd="0" presId="urn:microsoft.com/office/officeart/2005/8/layout/process1"/>
    <dgm:cxn modelId="{4B5C569B-4950-424D-ABBE-CFCF9CA50BCE}" type="presOf" srcId="{024CDC75-5A94-4980-BB09-32B0368B4909}" destId="{89B30F4D-AAAD-4B55-BFAF-35D02B14B3BD}" srcOrd="0" destOrd="0" presId="urn:microsoft.com/office/officeart/2005/8/layout/process1"/>
    <dgm:cxn modelId="{ADFCFCA3-DAD1-42CD-A450-07DA4F22B54F}" type="presOf" srcId="{EC309E45-D019-45DC-988A-E3D9207F5D82}" destId="{1FC157CF-BECA-4F3E-9B2F-F8582A2B2446}" srcOrd="0" destOrd="0" presId="urn:microsoft.com/office/officeart/2005/8/layout/process1"/>
    <dgm:cxn modelId="{A2464AA6-FFE0-4950-8E21-154135A40479}" type="presOf" srcId="{8D499DAC-0B74-49BC-AE06-9F5DD5C3772A}" destId="{EAA5D896-78C6-4922-B590-A1DBD808F181}" srcOrd="0" destOrd="1" presId="urn:microsoft.com/office/officeart/2005/8/layout/process1"/>
    <dgm:cxn modelId="{8B3F86A8-F413-4BB0-9C21-119A8DF7590A}" srcId="{E125A510-6F53-462F-BE15-9DE137FD5586}" destId="{8FFA2BE2-52FD-4848-891A-C6F76EB02FFE}" srcOrd="0" destOrd="0" parTransId="{BA276D0A-63B5-450B-8CB1-88C9FB38A2E2}" sibTransId="{22312E0E-A445-4A10-B241-3BCECCE532DF}"/>
    <dgm:cxn modelId="{990F83AC-3447-4841-8EA0-AEB89CC42575}" type="presOf" srcId="{F1CEF939-BA61-4F36-965E-22B19B6E071E}" destId="{CFF209B1-F177-40ED-BF45-77768D14ED8C}" srcOrd="0" destOrd="3" presId="urn:microsoft.com/office/officeart/2005/8/layout/process1"/>
    <dgm:cxn modelId="{99BFFBB5-60EB-4544-8BC0-9C898A73C6B3}" type="presOf" srcId="{150EFCD7-9A5B-4FA7-80D1-348C017E9C87}" destId="{3319F2D5-2789-4F98-A429-2A45612C85E7}" srcOrd="0" destOrd="0" presId="urn:microsoft.com/office/officeart/2005/8/layout/process1"/>
    <dgm:cxn modelId="{982B0DB8-C8E2-4B93-938C-7CC9A10562A4}" type="presOf" srcId="{F2A272DF-C7FF-4A28-AFAC-97CD97B016DD}" destId="{7E8645B8-3274-48B5-914A-D137BE3A83AE}" srcOrd="0" destOrd="0" presId="urn:microsoft.com/office/officeart/2005/8/layout/process1"/>
    <dgm:cxn modelId="{E67A5EC6-3754-4C3E-AC40-45519C20F020}" type="presOf" srcId="{4CB89A94-56A6-4074-99A5-DB784518256F}" destId="{EAA5D896-78C6-4922-B590-A1DBD808F181}" srcOrd="0" destOrd="3" presId="urn:microsoft.com/office/officeart/2005/8/layout/process1"/>
    <dgm:cxn modelId="{BD5144CF-2A93-4D43-AA84-0E5FEB84ABAD}" srcId="{1B8DA2DE-5FE7-41AA-9F45-7EDC2651ADAC}" destId="{91167376-34DE-4710-9440-2E206BFFE073}" srcOrd="3" destOrd="0" parTransId="{A57D86E4-B581-42FC-ACF1-C4605D06B760}" sibTransId="{150EFCD7-9A5B-4FA7-80D1-348C017E9C87}"/>
    <dgm:cxn modelId="{C11067DD-3F8E-43AF-9D16-4AD83DDF5DD7}" srcId="{024CDC75-5A94-4980-BB09-32B0368B4909}" destId="{63A4A20E-4BFD-491E-957B-599E5445A0C0}" srcOrd="0" destOrd="0" parTransId="{DE6475C1-F099-42F3-969B-118F61F13DDC}" sibTransId="{782FC0BB-C8BA-489A-857B-B76FC1ED9EB0}"/>
    <dgm:cxn modelId="{6DF668E4-97E8-49EA-AD0B-5F816082A852}" srcId="{1B8DA2DE-5FE7-41AA-9F45-7EDC2651ADAC}" destId="{024CDC75-5A94-4980-BB09-32B0368B4909}" srcOrd="1" destOrd="0" parTransId="{2DADB5B5-222D-4DB6-A315-97276185C219}" sibTransId="{1A439B20-4990-4BF0-ABBE-1F1FF6F255EE}"/>
    <dgm:cxn modelId="{9215DEEA-7094-4CF9-B9B5-E54CA9ECD0A2}" type="presOf" srcId="{967BC88E-BE67-4660-AE65-50B829D34A70}" destId="{CFF209B1-F177-40ED-BF45-77768D14ED8C}" srcOrd="0" destOrd="4" presId="urn:microsoft.com/office/officeart/2005/8/layout/process1"/>
    <dgm:cxn modelId="{5727F0ED-43AB-4A80-A580-0F1C5BD9061D}" type="presOf" srcId="{224D6145-10F7-44EF-8785-E8182DD1B55B}" destId="{0DD716AA-31A6-47A7-ABF8-173E1384502A}" srcOrd="0" destOrd="2" presId="urn:microsoft.com/office/officeart/2005/8/layout/process1"/>
    <dgm:cxn modelId="{BD7B4CEF-2D31-49A2-B3D0-6FCA8B44E11E}" type="presOf" srcId="{63A4A20E-4BFD-491E-957B-599E5445A0C0}" destId="{89B30F4D-AAAD-4B55-BFAF-35D02B14B3BD}" srcOrd="0" destOrd="1" presId="urn:microsoft.com/office/officeart/2005/8/layout/process1"/>
    <dgm:cxn modelId="{4D8BFAF7-86E7-4CC0-93B7-B7D9451E7237}" srcId="{8D499DAC-0B74-49BC-AE06-9F5DD5C3772A}" destId="{DD950A8F-F3FB-4904-9742-4E670DC4944B}" srcOrd="0" destOrd="0" parTransId="{68D69BEC-9A3B-455B-AA0C-64DBBB5514C2}" sibTransId="{DA88B4CE-E494-4C47-B5E9-2F68FE629087}"/>
    <dgm:cxn modelId="{715895FB-0DA3-4036-830A-4EC89A941BA3}" type="presOf" srcId="{6497F694-DE1E-4690-95F6-FA8162325CD1}" destId="{89B30F4D-AAAD-4B55-BFAF-35D02B14B3BD}" srcOrd="0" destOrd="2" presId="urn:microsoft.com/office/officeart/2005/8/layout/process1"/>
    <dgm:cxn modelId="{6963CFFE-6814-4271-90F3-632BD3994AE8}" type="presOf" srcId="{F26C90B2-BB1C-41D4-8009-5173ECCA305A}" destId="{CFF209B1-F177-40ED-BF45-77768D14ED8C}" srcOrd="0" destOrd="5" presId="urn:microsoft.com/office/officeart/2005/8/layout/process1"/>
    <dgm:cxn modelId="{3288D078-A2AE-4922-8874-29434782C292}" type="presParOf" srcId="{2D40A1E7-8798-43A3-93C7-14445C3EF305}" destId="{0DD716AA-31A6-47A7-ABF8-173E1384502A}" srcOrd="0" destOrd="0" presId="urn:microsoft.com/office/officeart/2005/8/layout/process1"/>
    <dgm:cxn modelId="{144AFDBE-3BFB-4052-91A1-C7100D615C30}" type="presParOf" srcId="{2D40A1E7-8798-43A3-93C7-14445C3EF305}" destId="{1FC157CF-BECA-4F3E-9B2F-F8582A2B2446}" srcOrd="1" destOrd="0" presId="urn:microsoft.com/office/officeart/2005/8/layout/process1"/>
    <dgm:cxn modelId="{25EDC5C0-27EC-4323-A02C-562B089B88A0}" type="presParOf" srcId="{1FC157CF-BECA-4F3E-9B2F-F8582A2B2446}" destId="{C4CC8510-2AAD-4492-A315-E36BF604F6EC}" srcOrd="0" destOrd="0" presId="urn:microsoft.com/office/officeart/2005/8/layout/process1"/>
    <dgm:cxn modelId="{858262E0-FCB3-442D-BFB6-08F2EE0500D2}" type="presParOf" srcId="{2D40A1E7-8798-43A3-93C7-14445C3EF305}" destId="{89B30F4D-AAAD-4B55-BFAF-35D02B14B3BD}" srcOrd="2" destOrd="0" presId="urn:microsoft.com/office/officeart/2005/8/layout/process1"/>
    <dgm:cxn modelId="{38CDCA4A-9455-482F-9295-2507EC28F430}" type="presParOf" srcId="{2D40A1E7-8798-43A3-93C7-14445C3EF305}" destId="{DEABB2DA-43FD-40B4-A856-D7418D195611}" srcOrd="3" destOrd="0" presId="urn:microsoft.com/office/officeart/2005/8/layout/process1"/>
    <dgm:cxn modelId="{0979DA16-0C9D-46C2-89F2-B5FAEEFB24B8}" type="presParOf" srcId="{DEABB2DA-43FD-40B4-A856-D7418D195611}" destId="{5EB1301D-5F74-47DA-AD47-412DFED1B8A3}" srcOrd="0" destOrd="0" presId="urn:microsoft.com/office/officeart/2005/8/layout/process1"/>
    <dgm:cxn modelId="{7C6CA5F1-15E6-41F4-8188-491394D32474}" type="presParOf" srcId="{2D40A1E7-8798-43A3-93C7-14445C3EF305}" destId="{B7C8752A-FD7F-4F5C-869D-DBE008A2EADE}" srcOrd="4" destOrd="0" presId="urn:microsoft.com/office/officeart/2005/8/layout/process1"/>
    <dgm:cxn modelId="{E3FE7F78-D922-4E01-8F59-264C118F5E2F}" type="presParOf" srcId="{2D40A1E7-8798-43A3-93C7-14445C3EF305}" destId="{7E8645B8-3274-48B5-914A-D137BE3A83AE}" srcOrd="5" destOrd="0" presId="urn:microsoft.com/office/officeart/2005/8/layout/process1"/>
    <dgm:cxn modelId="{96A5D366-1445-4711-8A6A-EB49712D6611}" type="presParOf" srcId="{7E8645B8-3274-48B5-914A-D137BE3A83AE}" destId="{AA5570B6-C0F5-4F3F-81CB-B349845107D2}" srcOrd="0" destOrd="0" presId="urn:microsoft.com/office/officeart/2005/8/layout/process1"/>
    <dgm:cxn modelId="{17057266-8B05-410F-924F-88A85E044228}" type="presParOf" srcId="{2D40A1E7-8798-43A3-93C7-14445C3EF305}" destId="{CFF209B1-F177-40ED-BF45-77768D14ED8C}" srcOrd="6" destOrd="0" presId="urn:microsoft.com/office/officeart/2005/8/layout/process1"/>
    <dgm:cxn modelId="{976D9D6E-F8A5-40AE-89EA-28E6B52C776C}" type="presParOf" srcId="{2D40A1E7-8798-43A3-93C7-14445C3EF305}" destId="{3319F2D5-2789-4F98-A429-2A45612C85E7}" srcOrd="7" destOrd="0" presId="urn:microsoft.com/office/officeart/2005/8/layout/process1"/>
    <dgm:cxn modelId="{63AAA6A8-E5CA-4D66-A4CA-6D14BEEFD765}" type="presParOf" srcId="{3319F2D5-2789-4F98-A429-2A45612C85E7}" destId="{971ED808-C775-4D8C-9A70-28D17BFFD055}" srcOrd="0" destOrd="0" presId="urn:microsoft.com/office/officeart/2005/8/layout/process1"/>
    <dgm:cxn modelId="{3260FE13-6D40-46BB-91CA-2E5DF100CE9A}" type="presParOf" srcId="{2D40A1E7-8798-43A3-93C7-14445C3EF305}" destId="{EAA5D896-78C6-4922-B590-A1DBD808F181}"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8DA2DE-5FE7-41AA-9F45-7EDC2651ADAC}" type="doc">
      <dgm:prSet loTypeId="urn:microsoft.com/office/officeart/2005/8/layout/process1" loCatId="process" qsTypeId="urn:microsoft.com/office/officeart/2005/8/quickstyle/simple1" qsCatId="simple" csTypeId="urn:microsoft.com/office/officeart/2005/8/colors/accent4_2" csCatId="accent4" phldr="1"/>
      <dgm:spPr/>
    </dgm:pt>
    <dgm:pt modelId="{70135E0B-A73B-4D2F-9486-287721F8025B}">
      <dgm:prSet phldrT="[Text]"/>
      <dgm:spPr/>
      <dgm:t>
        <a:bodyPr/>
        <a:lstStyle/>
        <a:p>
          <a:r>
            <a:rPr lang="en-US" dirty="0"/>
            <a:t>Define User &amp; Scope</a:t>
          </a:r>
        </a:p>
      </dgm:t>
    </dgm:pt>
    <dgm:pt modelId="{92577AAE-7AC3-462A-9B90-E76FE158EA44}" type="parTrans" cxnId="{9545750F-F737-49F3-8CBD-A318CD176661}">
      <dgm:prSet/>
      <dgm:spPr/>
      <dgm:t>
        <a:bodyPr/>
        <a:lstStyle/>
        <a:p>
          <a:endParaRPr lang="en-US"/>
        </a:p>
      </dgm:t>
    </dgm:pt>
    <dgm:pt modelId="{EC309E45-D019-45DC-988A-E3D9207F5D82}" type="sibTrans" cxnId="{9545750F-F737-49F3-8CBD-A318CD176661}">
      <dgm:prSet/>
      <dgm:spPr/>
      <dgm:t>
        <a:bodyPr/>
        <a:lstStyle/>
        <a:p>
          <a:endParaRPr lang="en-US"/>
        </a:p>
      </dgm:t>
    </dgm:pt>
    <dgm:pt modelId="{024CDC75-5A94-4980-BB09-32B0368B4909}">
      <dgm:prSet phldrT="[Text]"/>
      <dgm:spPr/>
      <dgm:t>
        <a:bodyPr/>
        <a:lstStyle/>
        <a:p>
          <a:r>
            <a:rPr lang="en-US" dirty="0"/>
            <a:t>Define the System</a:t>
          </a:r>
        </a:p>
      </dgm:t>
    </dgm:pt>
    <dgm:pt modelId="{2DADB5B5-222D-4DB6-A315-97276185C219}" type="parTrans" cxnId="{6DF668E4-97E8-49EA-AD0B-5F816082A852}">
      <dgm:prSet/>
      <dgm:spPr/>
      <dgm:t>
        <a:bodyPr/>
        <a:lstStyle/>
        <a:p>
          <a:endParaRPr lang="en-US"/>
        </a:p>
      </dgm:t>
    </dgm:pt>
    <dgm:pt modelId="{1A439B20-4990-4BF0-ABBE-1F1FF6F255EE}" type="sibTrans" cxnId="{6DF668E4-97E8-49EA-AD0B-5F816082A852}">
      <dgm:prSet/>
      <dgm:spPr/>
      <dgm:t>
        <a:bodyPr/>
        <a:lstStyle/>
        <a:p>
          <a:endParaRPr lang="en-US"/>
        </a:p>
      </dgm:t>
    </dgm:pt>
    <dgm:pt modelId="{AFD06010-ECBE-430E-8BEF-BDAB1946036B}">
      <dgm:prSet phldrT="[Text]"/>
      <dgm:spPr/>
      <dgm:t>
        <a:bodyPr/>
        <a:lstStyle/>
        <a:p>
          <a:r>
            <a:rPr lang="en-US" dirty="0"/>
            <a:t>Develop a Resilience Profile</a:t>
          </a:r>
        </a:p>
      </dgm:t>
    </dgm:pt>
    <dgm:pt modelId="{592A7973-20C4-4FE5-9BD6-E92CB79D9552}" type="parTrans" cxnId="{BDCA2746-099C-4D05-B2A6-EEA6CEFEE04D}">
      <dgm:prSet/>
      <dgm:spPr/>
      <dgm:t>
        <a:bodyPr/>
        <a:lstStyle/>
        <a:p>
          <a:endParaRPr lang="en-US"/>
        </a:p>
      </dgm:t>
    </dgm:pt>
    <dgm:pt modelId="{F2A272DF-C7FF-4A28-AFAC-97CD97B016DD}" type="sibTrans" cxnId="{BDCA2746-099C-4D05-B2A6-EEA6CEFEE04D}">
      <dgm:prSet/>
      <dgm:spPr/>
      <dgm:t>
        <a:bodyPr/>
        <a:lstStyle/>
        <a:p>
          <a:endParaRPr lang="en-US"/>
        </a:p>
      </dgm:t>
    </dgm:pt>
    <dgm:pt modelId="{75215044-5049-4F7F-BC5A-C223EADE0331}">
      <dgm:prSet phldrT="[Text]"/>
      <dgm:spPr/>
      <dgm:t>
        <a:bodyPr/>
        <a:lstStyle/>
        <a:p>
          <a:r>
            <a:rPr lang="en-US" dirty="0"/>
            <a:t>User: USACE District</a:t>
          </a:r>
        </a:p>
      </dgm:t>
    </dgm:pt>
    <dgm:pt modelId="{46D5A654-D5E7-4600-A1FE-986D411617AE}" type="parTrans" cxnId="{D35BD943-67CE-46C6-A7C4-A7AA4C873F0A}">
      <dgm:prSet/>
      <dgm:spPr/>
      <dgm:t>
        <a:bodyPr/>
        <a:lstStyle/>
        <a:p>
          <a:endParaRPr lang="en-US"/>
        </a:p>
      </dgm:t>
    </dgm:pt>
    <dgm:pt modelId="{A78F8F75-F98C-4554-910F-9F47C78311C0}" type="sibTrans" cxnId="{D35BD943-67CE-46C6-A7C4-A7AA4C873F0A}">
      <dgm:prSet/>
      <dgm:spPr/>
      <dgm:t>
        <a:bodyPr/>
        <a:lstStyle/>
        <a:p>
          <a:endParaRPr lang="en-US"/>
        </a:p>
      </dgm:t>
    </dgm:pt>
    <dgm:pt modelId="{0BCC67F2-778E-4322-A9D6-7096D35DB6BF}">
      <dgm:prSet phldrT="[Text]"/>
      <dgm:spPr/>
      <dgm:t>
        <a:bodyPr/>
        <a:lstStyle/>
        <a:p>
          <a:r>
            <a:rPr lang="en-US" dirty="0"/>
            <a:t>Develop COAs</a:t>
          </a:r>
        </a:p>
      </dgm:t>
    </dgm:pt>
    <dgm:pt modelId="{228A566E-BDD9-47D3-9D5E-41A48D30C263}" type="parTrans" cxnId="{A9269D40-5799-49A9-8833-44D846B8D88D}">
      <dgm:prSet/>
      <dgm:spPr/>
      <dgm:t>
        <a:bodyPr/>
        <a:lstStyle/>
        <a:p>
          <a:endParaRPr lang="en-US"/>
        </a:p>
      </dgm:t>
    </dgm:pt>
    <dgm:pt modelId="{E89B131C-4DD3-432B-A67B-083D0C899454}" type="sibTrans" cxnId="{A9269D40-5799-49A9-8833-44D846B8D88D}">
      <dgm:prSet/>
      <dgm:spPr/>
      <dgm:t>
        <a:bodyPr/>
        <a:lstStyle/>
        <a:p>
          <a:endParaRPr lang="en-US"/>
        </a:p>
      </dgm:t>
    </dgm:pt>
    <dgm:pt modelId="{91167376-34DE-4710-9440-2E206BFFE073}">
      <dgm:prSet phldrT="[Text]"/>
      <dgm:spPr/>
      <dgm:t>
        <a:bodyPr/>
        <a:lstStyle/>
        <a:p>
          <a:r>
            <a:rPr lang="en-US" dirty="0"/>
            <a:t>ID Areas of Improvement</a:t>
          </a:r>
        </a:p>
      </dgm:t>
    </dgm:pt>
    <dgm:pt modelId="{A57D86E4-B581-42FC-ACF1-C4605D06B760}" type="parTrans" cxnId="{BD5144CF-2A93-4D43-AA84-0E5FEB84ABAD}">
      <dgm:prSet/>
      <dgm:spPr/>
      <dgm:t>
        <a:bodyPr/>
        <a:lstStyle/>
        <a:p>
          <a:endParaRPr lang="en-US"/>
        </a:p>
      </dgm:t>
    </dgm:pt>
    <dgm:pt modelId="{150EFCD7-9A5B-4FA7-80D1-348C017E9C87}" type="sibTrans" cxnId="{BD5144CF-2A93-4D43-AA84-0E5FEB84ABAD}">
      <dgm:prSet/>
      <dgm:spPr/>
      <dgm:t>
        <a:bodyPr/>
        <a:lstStyle/>
        <a:p>
          <a:endParaRPr lang="en-US"/>
        </a:p>
      </dgm:t>
    </dgm:pt>
    <dgm:pt modelId="{224D6145-10F7-44EF-8785-E8182DD1B55B}">
      <dgm:prSet/>
      <dgm:spPr/>
      <dgm:t>
        <a:bodyPr/>
        <a:lstStyle/>
        <a:p>
          <a:r>
            <a:rPr lang="en-US"/>
            <a:t>Scope: Cumberland River Watershed</a:t>
          </a:r>
          <a:endParaRPr lang="en-US" dirty="0"/>
        </a:p>
      </dgm:t>
    </dgm:pt>
    <dgm:pt modelId="{D4F57170-9E16-456C-9D30-07E838B41091}" type="parTrans" cxnId="{A1038F3E-F379-4504-A399-E71B49864886}">
      <dgm:prSet/>
      <dgm:spPr/>
      <dgm:t>
        <a:bodyPr/>
        <a:lstStyle/>
        <a:p>
          <a:endParaRPr lang="en-US"/>
        </a:p>
      </dgm:t>
    </dgm:pt>
    <dgm:pt modelId="{99F24BDF-0190-4BA4-ADF0-006D028366F8}" type="sibTrans" cxnId="{A1038F3E-F379-4504-A399-E71B49864886}">
      <dgm:prSet/>
      <dgm:spPr/>
      <dgm:t>
        <a:bodyPr/>
        <a:lstStyle/>
        <a:p>
          <a:endParaRPr lang="en-US"/>
        </a:p>
      </dgm:t>
    </dgm:pt>
    <dgm:pt modelId="{BA44A98A-9E2A-43A0-8357-2737F71B1666}">
      <dgm:prSet/>
      <dgm:spPr/>
      <dgm:t>
        <a:bodyPr/>
        <a:lstStyle/>
        <a:p>
          <a:r>
            <a:rPr lang="en-US" dirty="0"/>
            <a:t>Assemble Elicitation Team (Dam PMs)</a:t>
          </a:r>
        </a:p>
      </dgm:t>
    </dgm:pt>
    <dgm:pt modelId="{33B07E14-735A-4092-BBFE-C5F574A468A5}" type="parTrans" cxnId="{DAE7A32D-E8EA-43FA-90CB-7564E995B630}">
      <dgm:prSet/>
      <dgm:spPr/>
      <dgm:t>
        <a:bodyPr/>
        <a:lstStyle/>
        <a:p>
          <a:endParaRPr lang="en-US"/>
        </a:p>
      </dgm:t>
    </dgm:pt>
    <dgm:pt modelId="{D6B0AEEB-E0D5-486C-BEDE-2F0F69E0AE3A}" type="sibTrans" cxnId="{DAE7A32D-E8EA-43FA-90CB-7564E995B630}">
      <dgm:prSet/>
      <dgm:spPr/>
      <dgm:t>
        <a:bodyPr/>
        <a:lstStyle/>
        <a:p>
          <a:endParaRPr lang="en-US"/>
        </a:p>
      </dgm:t>
    </dgm:pt>
    <dgm:pt modelId="{63A4A20E-4BFD-491E-957B-599E5445A0C0}">
      <dgm:prSet/>
      <dgm:spPr/>
      <dgm:t>
        <a:bodyPr/>
        <a:lstStyle/>
        <a:p>
          <a:r>
            <a:rPr lang="en-US" dirty="0"/>
            <a:t>Critical Functions: </a:t>
          </a:r>
          <a:r>
            <a:rPr lang="en-US" b="1" dirty="0"/>
            <a:t>NAV, FRM, HYD, WTR</a:t>
          </a:r>
        </a:p>
      </dgm:t>
    </dgm:pt>
    <dgm:pt modelId="{DE6475C1-F099-42F3-969B-118F61F13DDC}" type="parTrans" cxnId="{C11067DD-3F8E-43AF-9D16-4AD83DDF5DD7}">
      <dgm:prSet/>
      <dgm:spPr/>
      <dgm:t>
        <a:bodyPr/>
        <a:lstStyle/>
        <a:p>
          <a:endParaRPr lang="en-US"/>
        </a:p>
      </dgm:t>
    </dgm:pt>
    <dgm:pt modelId="{782FC0BB-C8BA-489A-857B-B76FC1ED9EB0}" type="sibTrans" cxnId="{C11067DD-3F8E-43AF-9D16-4AD83DDF5DD7}">
      <dgm:prSet/>
      <dgm:spPr/>
      <dgm:t>
        <a:bodyPr/>
        <a:lstStyle/>
        <a:p>
          <a:endParaRPr lang="en-US"/>
        </a:p>
      </dgm:t>
    </dgm:pt>
    <dgm:pt modelId="{6497F694-DE1E-4690-95F6-FA8162325CD1}">
      <dgm:prSet/>
      <dgm:spPr/>
      <dgm:t>
        <a:bodyPr/>
        <a:lstStyle/>
        <a:p>
          <a:r>
            <a:rPr lang="en-US" dirty="0"/>
            <a:t>Unit of Analysis: </a:t>
          </a:r>
          <a:r>
            <a:rPr lang="en-US" b="1" dirty="0"/>
            <a:t>Any USACE projects</a:t>
          </a:r>
        </a:p>
      </dgm:t>
    </dgm:pt>
    <dgm:pt modelId="{678FE93E-B5BA-4C37-AE16-9ED8A71B9D0F}" type="parTrans" cxnId="{1C870325-2BAE-4941-9926-305E34D45058}">
      <dgm:prSet/>
      <dgm:spPr/>
      <dgm:t>
        <a:bodyPr/>
        <a:lstStyle/>
        <a:p>
          <a:endParaRPr lang="en-US"/>
        </a:p>
      </dgm:t>
    </dgm:pt>
    <dgm:pt modelId="{A3F20B1F-D0A1-49EA-9EB9-DDF50744A99D}" type="sibTrans" cxnId="{1C870325-2BAE-4941-9926-305E34D45058}">
      <dgm:prSet/>
      <dgm:spPr/>
      <dgm:t>
        <a:bodyPr/>
        <a:lstStyle/>
        <a:p>
          <a:endParaRPr lang="en-US"/>
        </a:p>
      </dgm:t>
    </dgm:pt>
    <dgm:pt modelId="{00E16220-152A-4BC8-BBC3-1D5388FFFC81}">
      <dgm:prSet/>
      <dgm:spPr/>
      <dgm:t>
        <a:bodyPr/>
        <a:lstStyle/>
        <a:p>
          <a:r>
            <a:rPr lang="en-US" dirty="0"/>
            <a:t>Select Resilience Capabilities </a:t>
          </a:r>
          <a:r>
            <a:rPr lang="en-US" b="1" dirty="0"/>
            <a:t>(or Performance / Outcomes)</a:t>
          </a:r>
        </a:p>
      </dgm:t>
    </dgm:pt>
    <dgm:pt modelId="{A9FB0381-E19B-467D-B6D2-573DD51A6476}" type="parTrans" cxnId="{41C5A063-6D99-4936-9583-E63947960CF8}">
      <dgm:prSet/>
      <dgm:spPr/>
      <dgm:t>
        <a:bodyPr/>
        <a:lstStyle/>
        <a:p>
          <a:endParaRPr lang="en-US"/>
        </a:p>
      </dgm:t>
    </dgm:pt>
    <dgm:pt modelId="{60187852-9603-428E-B1BF-AA6AF13B36A0}" type="sibTrans" cxnId="{41C5A063-6D99-4936-9583-E63947960CF8}">
      <dgm:prSet/>
      <dgm:spPr/>
      <dgm:t>
        <a:bodyPr/>
        <a:lstStyle/>
        <a:p>
          <a:endParaRPr lang="en-US"/>
        </a:p>
      </dgm:t>
    </dgm:pt>
    <dgm:pt modelId="{3E985356-9E1D-4CA1-BEA2-4A445793FA88}">
      <dgm:prSet/>
      <dgm:spPr/>
      <dgm:t>
        <a:bodyPr/>
        <a:lstStyle/>
        <a:p>
          <a:r>
            <a:rPr lang="en-US" dirty="0"/>
            <a:t>Select Metrics from Metrics Library</a:t>
          </a:r>
        </a:p>
      </dgm:t>
    </dgm:pt>
    <dgm:pt modelId="{1593DACA-79F8-43EE-A6BE-74504651C392}" type="parTrans" cxnId="{7DF49B32-2820-4381-82F2-3D906CE3333E}">
      <dgm:prSet/>
      <dgm:spPr/>
      <dgm:t>
        <a:bodyPr/>
        <a:lstStyle/>
        <a:p>
          <a:endParaRPr lang="en-US"/>
        </a:p>
      </dgm:t>
    </dgm:pt>
    <dgm:pt modelId="{FBA68E4E-9E76-4BBD-824B-506045CE0588}" type="sibTrans" cxnId="{7DF49B32-2820-4381-82F2-3D906CE3333E}">
      <dgm:prSet/>
      <dgm:spPr/>
      <dgm:t>
        <a:bodyPr/>
        <a:lstStyle/>
        <a:p>
          <a:endParaRPr lang="en-US"/>
        </a:p>
      </dgm:t>
    </dgm:pt>
    <dgm:pt modelId="{E125A510-6F53-462F-BE15-9DE137FD5586}">
      <dgm:prSet phldrT="[Text]"/>
      <dgm:spPr/>
      <dgm:t>
        <a:bodyPr/>
        <a:lstStyle/>
        <a:p>
          <a:r>
            <a:rPr lang="en-US" dirty="0"/>
            <a:t>Data Collection:</a:t>
          </a:r>
        </a:p>
      </dgm:t>
    </dgm:pt>
    <dgm:pt modelId="{EF5500C9-3853-4535-B08B-EE9FFD295A54}" type="parTrans" cxnId="{666BA76D-9EBF-46E4-AB38-46EE2C3F4FAF}">
      <dgm:prSet/>
      <dgm:spPr/>
      <dgm:t>
        <a:bodyPr/>
        <a:lstStyle/>
        <a:p>
          <a:endParaRPr lang="en-US"/>
        </a:p>
      </dgm:t>
    </dgm:pt>
    <dgm:pt modelId="{5A882891-5D6B-4E50-A559-E786E7EF9025}" type="sibTrans" cxnId="{666BA76D-9EBF-46E4-AB38-46EE2C3F4FAF}">
      <dgm:prSet/>
      <dgm:spPr/>
      <dgm:t>
        <a:bodyPr/>
        <a:lstStyle/>
        <a:p>
          <a:endParaRPr lang="en-US"/>
        </a:p>
      </dgm:t>
    </dgm:pt>
    <dgm:pt modelId="{8FFA2BE2-52FD-4848-891A-C6F76EB02FFE}">
      <dgm:prSet/>
      <dgm:spPr/>
      <dgm:t>
        <a:bodyPr/>
        <a:lstStyle/>
        <a:p>
          <a:r>
            <a:rPr lang="en-US"/>
            <a:t>District Survey</a:t>
          </a:r>
          <a:endParaRPr lang="en-US" dirty="0"/>
        </a:p>
      </dgm:t>
    </dgm:pt>
    <dgm:pt modelId="{BA276D0A-63B5-450B-8CB1-88C9FB38A2E2}" type="parTrans" cxnId="{8B3F86A8-F413-4BB0-9C21-119A8DF7590A}">
      <dgm:prSet/>
      <dgm:spPr/>
      <dgm:t>
        <a:bodyPr/>
        <a:lstStyle/>
        <a:p>
          <a:endParaRPr lang="en-US"/>
        </a:p>
      </dgm:t>
    </dgm:pt>
    <dgm:pt modelId="{22312E0E-A445-4A10-B241-3BCECCE532DF}" type="sibTrans" cxnId="{8B3F86A8-F413-4BB0-9C21-119A8DF7590A}">
      <dgm:prSet/>
      <dgm:spPr/>
      <dgm:t>
        <a:bodyPr/>
        <a:lstStyle/>
        <a:p>
          <a:endParaRPr lang="en-US"/>
        </a:p>
      </dgm:t>
    </dgm:pt>
    <dgm:pt modelId="{F1CEF939-BA61-4F36-965E-22B19B6E071E}">
      <dgm:prSet/>
      <dgm:spPr/>
      <dgm:t>
        <a:bodyPr/>
        <a:lstStyle/>
        <a:p>
          <a:r>
            <a:rPr lang="en-US" dirty="0"/>
            <a:t>Available Data</a:t>
          </a:r>
        </a:p>
      </dgm:t>
    </dgm:pt>
    <dgm:pt modelId="{FEFF746F-254E-4339-AD31-4273188CC614}" type="parTrans" cxnId="{91243D2C-8664-4529-961C-716F6C4191D3}">
      <dgm:prSet/>
      <dgm:spPr/>
      <dgm:t>
        <a:bodyPr/>
        <a:lstStyle/>
        <a:p>
          <a:endParaRPr lang="en-US"/>
        </a:p>
      </dgm:t>
    </dgm:pt>
    <dgm:pt modelId="{8220B01F-69F6-4C0C-80FD-0505624FCE23}" type="sibTrans" cxnId="{91243D2C-8664-4529-961C-716F6C4191D3}">
      <dgm:prSet/>
      <dgm:spPr/>
      <dgm:t>
        <a:bodyPr/>
        <a:lstStyle/>
        <a:p>
          <a:endParaRPr lang="en-US"/>
        </a:p>
      </dgm:t>
    </dgm:pt>
    <dgm:pt modelId="{967BC88E-BE67-4660-AE65-50B829D34A70}">
      <dgm:prSet/>
      <dgm:spPr/>
      <dgm:t>
        <a:bodyPr/>
        <a:lstStyle/>
        <a:p>
          <a:r>
            <a:rPr lang="en-US" dirty="0"/>
            <a:t>Data Visualization</a:t>
          </a:r>
        </a:p>
      </dgm:t>
    </dgm:pt>
    <dgm:pt modelId="{D4C11A91-521F-4397-9F79-84777BD8F612}" type="parTrans" cxnId="{F3A64204-C758-4F96-AABE-9369F27ECF2B}">
      <dgm:prSet/>
      <dgm:spPr/>
      <dgm:t>
        <a:bodyPr/>
        <a:lstStyle/>
        <a:p>
          <a:endParaRPr lang="en-US"/>
        </a:p>
      </dgm:t>
    </dgm:pt>
    <dgm:pt modelId="{6A04D9DD-D583-48EE-8ED9-BFB840AE89B6}" type="sibTrans" cxnId="{F3A64204-C758-4F96-AABE-9369F27ECF2B}">
      <dgm:prSet/>
      <dgm:spPr/>
      <dgm:t>
        <a:bodyPr/>
        <a:lstStyle/>
        <a:p>
          <a:endParaRPr lang="en-US"/>
        </a:p>
      </dgm:t>
    </dgm:pt>
    <dgm:pt modelId="{F26C90B2-BB1C-41D4-8009-5173ECCA305A}">
      <dgm:prSet/>
      <dgm:spPr/>
      <dgm:t>
        <a:bodyPr/>
        <a:lstStyle/>
        <a:p>
          <a:r>
            <a:rPr lang="en-US"/>
            <a:t>Data Validation</a:t>
          </a:r>
          <a:endParaRPr lang="en-US" dirty="0"/>
        </a:p>
      </dgm:t>
    </dgm:pt>
    <dgm:pt modelId="{E876F7C4-5E7B-49C2-84A0-F30504957DCF}" type="parTrans" cxnId="{8693C629-BD6B-4791-84E2-0543526B5E7C}">
      <dgm:prSet/>
      <dgm:spPr/>
      <dgm:t>
        <a:bodyPr/>
        <a:lstStyle/>
        <a:p>
          <a:endParaRPr lang="en-US"/>
        </a:p>
      </dgm:t>
    </dgm:pt>
    <dgm:pt modelId="{88F7A182-FF00-4BB4-8355-4C2A683E86C2}" type="sibTrans" cxnId="{8693C629-BD6B-4791-84E2-0543526B5E7C}">
      <dgm:prSet/>
      <dgm:spPr/>
      <dgm:t>
        <a:bodyPr/>
        <a:lstStyle/>
        <a:p>
          <a:endParaRPr lang="en-US"/>
        </a:p>
      </dgm:t>
    </dgm:pt>
    <dgm:pt modelId="{8D499DAC-0B74-49BC-AE06-9F5DD5C3772A}">
      <dgm:prSet/>
      <dgm:spPr/>
      <dgm:t>
        <a:bodyPr/>
        <a:lstStyle/>
        <a:p>
          <a:r>
            <a:rPr lang="en-US" dirty="0"/>
            <a:t>Dam Resilience COA Library</a:t>
          </a:r>
        </a:p>
      </dgm:t>
    </dgm:pt>
    <dgm:pt modelId="{CF355F3B-05B2-4C66-9526-2D03F72D460D}" type="parTrans" cxnId="{9B8B634F-6B15-4E91-B57A-BC01DE19AE2F}">
      <dgm:prSet/>
      <dgm:spPr/>
      <dgm:t>
        <a:bodyPr/>
        <a:lstStyle/>
        <a:p>
          <a:endParaRPr lang="en-US"/>
        </a:p>
      </dgm:t>
    </dgm:pt>
    <dgm:pt modelId="{03D51841-F91B-4658-A2A3-58188A4CBDEF}" type="sibTrans" cxnId="{9B8B634F-6B15-4E91-B57A-BC01DE19AE2F}">
      <dgm:prSet/>
      <dgm:spPr/>
      <dgm:t>
        <a:bodyPr/>
        <a:lstStyle/>
        <a:p>
          <a:endParaRPr lang="en-US"/>
        </a:p>
      </dgm:t>
    </dgm:pt>
    <dgm:pt modelId="{DD950A8F-F3FB-4904-9742-4E670DC4944B}">
      <dgm:prSet/>
      <dgm:spPr/>
      <dgm:t>
        <a:bodyPr/>
        <a:lstStyle/>
        <a:p>
          <a:r>
            <a:rPr lang="en-US" dirty="0"/>
            <a:t>USACE AARs</a:t>
          </a:r>
        </a:p>
      </dgm:t>
    </dgm:pt>
    <dgm:pt modelId="{68D69BEC-9A3B-455B-AA0C-64DBBB5514C2}" type="parTrans" cxnId="{4D8BFAF7-86E7-4CC0-93B7-B7D9451E7237}">
      <dgm:prSet/>
      <dgm:spPr/>
      <dgm:t>
        <a:bodyPr/>
        <a:lstStyle/>
        <a:p>
          <a:endParaRPr lang="en-US"/>
        </a:p>
      </dgm:t>
    </dgm:pt>
    <dgm:pt modelId="{DA88B4CE-E494-4C47-B5E9-2F68FE629087}" type="sibTrans" cxnId="{4D8BFAF7-86E7-4CC0-93B7-B7D9451E7237}">
      <dgm:prSet/>
      <dgm:spPr/>
      <dgm:t>
        <a:bodyPr/>
        <a:lstStyle/>
        <a:p>
          <a:endParaRPr lang="en-US"/>
        </a:p>
      </dgm:t>
    </dgm:pt>
    <dgm:pt modelId="{4CB89A94-56A6-4074-99A5-DB784518256F}">
      <dgm:prSet/>
      <dgm:spPr/>
      <dgm:t>
        <a:bodyPr/>
        <a:lstStyle/>
        <a:p>
          <a:r>
            <a:rPr lang="en-US" dirty="0"/>
            <a:t>Academic Literature on Dam Resilience</a:t>
          </a:r>
        </a:p>
      </dgm:t>
    </dgm:pt>
    <dgm:pt modelId="{B6558F09-19EE-440C-A159-B02E64AB9F03}" type="parTrans" cxnId="{50B9C327-7C4A-4E58-91C0-570698E3A3A3}">
      <dgm:prSet/>
      <dgm:spPr/>
      <dgm:t>
        <a:bodyPr/>
        <a:lstStyle/>
        <a:p>
          <a:endParaRPr lang="en-US"/>
        </a:p>
      </dgm:t>
    </dgm:pt>
    <dgm:pt modelId="{4F8F5201-3033-4441-B703-BBC747F97964}" type="sibTrans" cxnId="{50B9C327-7C4A-4E58-91C0-570698E3A3A3}">
      <dgm:prSet/>
      <dgm:spPr/>
      <dgm:t>
        <a:bodyPr/>
        <a:lstStyle/>
        <a:p>
          <a:endParaRPr lang="en-US"/>
        </a:p>
      </dgm:t>
    </dgm:pt>
    <dgm:pt modelId="{3E9F4F0A-21B9-48DA-9047-60E340C00D81}">
      <dgm:prSet/>
      <dgm:spPr/>
      <dgm:t>
        <a:bodyPr/>
        <a:lstStyle/>
        <a:p>
          <a:r>
            <a:rPr lang="en-US" dirty="0"/>
            <a:t>Map 3 layers + </a:t>
          </a:r>
          <a:r>
            <a:rPr lang="en-US" b="1" dirty="0"/>
            <a:t>Hazard Scenarios</a:t>
          </a:r>
        </a:p>
      </dgm:t>
    </dgm:pt>
    <dgm:pt modelId="{5E9345BE-E444-4D7F-A558-18736BA32A26}" type="parTrans" cxnId="{6134220B-D1B0-4E7B-99D8-3E60635791B3}">
      <dgm:prSet/>
      <dgm:spPr/>
      <dgm:t>
        <a:bodyPr/>
        <a:lstStyle/>
        <a:p>
          <a:endParaRPr lang="en-US"/>
        </a:p>
      </dgm:t>
    </dgm:pt>
    <dgm:pt modelId="{4DC462C0-647F-46FB-B8F2-DDEDEA502F0A}" type="sibTrans" cxnId="{6134220B-D1B0-4E7B-99D8-3E60635791B3}">
      <dgm:prSet/>
      <dgm:spPr/>
      <dgm:t>
        <a:bodyPr/>
        <a:lstStyle/>
        <a:p>
          <a:endParaRPr lang="en-US"/>
        </a:p>
      </dgm:t>
    </dgm:pt>
    <dgm:pt modelId="{64E1C015-B941-4ED2-9545-314166475031}">
      <dgm:prSet/>
      <dgm:spPr/>
      <dgm:t>
        <a:bodyPr/>
        <a:lstStyle/>
        <a:p>
          <a:r>
            <a:rPr lang="en-US" b="1" dirty="0"/>
            <a:t>Prioritization of Dam Sector COAs</a:t>
          </a:r>
        </a:p>
      </dgm:t>
    </dgm:pt>
    <dgm:pt modelId="{3517A9B2-8870-4F56-9C90-CDCD2D7EFEB8}" type="parTrans" cxnId="{15885F20-C8D7-48C1-B528-B4EFA6E303F7}">
      <dgm:prSet/>
      <dgm:spPr/>
      <dgm:t>
        <a:bodyPr/>
        <a:lstStyle/>
        <a:p>
          <a:endParaRPr lang="en-US"/>
        </a:p>
      </dgm:t>
    </dgm:pt>
    <dgm:pt modelId="{EB5B64A1-8D95-4AAC-8632-D4C31D3ECAA1}" type="sibTrans" cxnId="{15885F20-C8D7-48C1-B528-B4EFA6E303F7}">
      <dgm:prSet/>
      <dgm:spPr/>
      <dgm:t>
        <a:bodyPr/>
        <a:lstStyle/>
        <a:p>
          <a:endParaRPr lang="en-US"/>
        </a:p>
      </dgm:t>
    </dgm:pt>
    <dgm:pt modelId="{895CA572-C01E-44C6-9C93-8E7274BCB0C7}">
      <dgm:prSet/>
      <dgm:spPr/>
      <dgm:t>
        <a:bodyPr/>
        <a:lstStyle/>
        <a:p>
          <a:r>
            <a:rPr lang="en-US" b="1" dirty="0"/>
            <a:t>Models (e.g. HAZUS)</a:t>
          </a:r>
        </a:p>
      </dgm:t>
    </dgm:pt>
    <dgm:pt modelId="{69F7A84B-A2DB-4464-B070-F8B0E0D6C102}" type="parTrans" cxnId="{47BB6100-99F1-4E03-9B3B-C0686C2D3F54}">
      <dgm:prSet/>
      <dgm:spPr/>
      <dgm:t>
        <a:bodyPr/>
        <a:lstStyle/>
        <a:p>
          <a:endParaRPr lang="en-US"/>
        </a:p>
      </dgm:t>
    </dgm:pt>
    <dgm:pt modelId="{4FBB9702-5965-4181-ABCF-AB0D0A2FDCF2}" type="sibTrans" cxnId="{47BB6100-99F1-4E03-9B3B-C0686C2D3F54}">
      <dgm:prSet/>
      <dgm:spPr/>
      <dgm:t>
        <a:bodyPr/>
        <a:lstStyle/>
        <a:p>
          <a:endParaRPr lang="en-US"/>
        </a:p>
      </dgm:t>
    </dgm:pt>
    <dgm:pt modelId="{2D40A1E7-8798-43A3-93C7-14445C3EF305}" type="pres">
      <dgm:prSet presAssocID="{1B8DA2DE-5FE7-41AA-9F45-7EDC2651ADAC}" presName="Name0" presStyleCnt="0">
        <dgm:presLayoutVars>
          <dgm:dir/>
          <dgm:resizeHandles val="exact"/>
        </dgm:presLayoutVars>
      </dgm:prSet>
      <dgm:spPr/>
    </dgm:pt>
    <dgm:pt modelId="{0DD716AA-31A6-47A7-ABF8-173E1384502A}" type="pres">
      <dgm:prSet presAssocID="{70135E0B-A73B-4D2F-9486-287721F8025B}" presName="node" presStyleLbl="node1" presStyleIdx="0" presStyleCnt="5">
        <dgm:presLayoutVars>
          <dgm:bulletEnabled val="1"/>
        </dgm:presLayoutVars>
      </dgm:prSet>
      <dgm:spPr/>
    </dgm:pt>
    <dgm:pt modelId="{1FC157CF-BECA-4F3E-9B2F-F8582A2B2446}" type="pres">
      <dgm:prSet presAssocID="{EC309E45-D019-45DC-988A-E3D9207F5D82}" presName="sibTrans" presStyleLbl="sibTrans2D1" presStyleIdx="0" presStyleCnt="4"/>
      <dgm:spPr/>
    </dgm:pt>
    <dgm:pt modelId="{C4CC8510-2AAD-4492-A315-E36BF604F6EC}" type="pres">
      <dgm:prSet presAssocID="{EC309E45-D019-45DC-988A-E3D9207F5D82}" presName="connectorText" presStyleLbl="sibTrans2D1" presStyleIdx="0" presStyleCnt="4"/>
      <dgm:spPr/>
    </dgm:pt>
    <dgm:pt modelId="{89B30F4D-AAAD-4B55-BFAF-35D02B14B3BD}" type="pres">
      <dgm:prSet presAssocID="{024CDC75-5A94-4980-BB09-32B0368B4909}" presName="node" presStyleLbl="node1" presStyleIdx="1" presStyleCnt="5">
        <dgm:presLayoutVars>
          <dgm:bulletEnabled val="1"/>
        </dgm:presLayoutVars>
      </dgm:prSet>
      <dgm:spPr/>
    </dgm:pt>
    <dgm:pt modelId="{DEABB2DA-43FD-40B4-A856-D7418D195611}" type="pres">
      <dgm:prSet presAssocID="{1A439B20-4990-4BF0-ABBE-1F1FF6F255EE}" presName="sibTrans" presStyleLbl="sibTrans2D1" presStyleIdx="1" presStyleCnt="4"/>
      <dgm:spPr/>
    </dgm:pt>
    <dgm:pt modelId="{5EB1301D-5F74-47DA-AD47-412DFED1B8A3}" type="pres">
      <dgm:prSet presAssocID="{1A439B20-4990-4BF0-ABBE-1F1FF6F255EE}" presName="connectorText" presStyleLbl="sibTrans2D1" presStyleIdx="1" presStyleCnt="4"/>
      <dgm:spPr/>
    </dgm:pt>
    <dgm:pt modelId="{B7C8752A-FD7F-4F5C-869D-DBE008A2EADE}" type="pres">
      <dgm:prSet presAssocID="{AFD06010-ECBE-430E-8BEF-BDAB1946036B}" presName="node" presStyleLbl="node1" presStyleIdx="2" presStyleCnt="5">
        <dgm:presLayoutVars>
          <dgm:bulletEnabled val="1"/>
        </dgm:presLayoutVars>
      </dgm:prSet>
      <dgm:spPr/>
    </dgm:pt>
    <dgm:pt modelId="{7E8645B8-3274-48B5-914A-D137BE3A83AE}" type="pres">
      <dgm:prSet presAssocID="{F2A272DF-C7FF-4A28-AFAC-97CD97B016DD}" presName="sibTrans" presStyleLbl="sibTrans2D1" presStyleIdx="2" presStyleCnt="4"/>
      <dgm:spPr/>
    </dgm:pt>
    <dgm:pt modelId="{AA5570B6-C0F5-4F3F-81CB-B349845107D2}" type="pres">
      <dgm:prSet presAssocID="{F2A272DF-C7FF-4A28-AFAC-97CD97B016DD}" presName="connectorText" presStyleLbl="sibTrans2D1" presStyleIdx="2" presStyleCnt="4"/>
      <dgm:spPr/>
    </dgm:pt>
    <dgm:pt modelId="{CFF209B1-F177-40ED-BF45-77768D14ED8C}" type="pres">
      <dgm:prSet presAssocID="{91167376-34DE-4710-9440-2E206BFFE073}" presName="node" presStyleLbl="node1" presStyleIdx="3" presStyleCnt="5">
        <dgm:presLayoutVars>
          <dgm:bulletEnabled val="1"/>
        </dgm:presLayoutVars>
      </dgm:prSet>
      <dgm:spPr/>
    </dgm:pt>
    <dgm:pt modelId="{3319F2D5-2789-4F98-A429-2A45612C85E7}" type="pres">
      <dgm:prSet presAssocID="{150EFCD7-9A5B-4FA7-80D1-348C017E9C87}" presName="sibTrans" presStyleLbl="sibTrans2D1" presStyleIdx="3" presStyleCnt="4"/>
      <dgm:spPr/>
    </dgm:pt>
    <dgm:pt modelId="{971ED808-C775-4D8C-9A70-28D17BFFD055}" type="pres">
      <dgm:prSet presAssocID="{150EFCD7-9A5B-4FA7-80D1-348C017E9C87}" presName="connectorText" presStyleLbl="sibTrans2D1" presStyleIdx="3" presStyleCnt="4"/>
      <dgm:spPr/>
    </dgm:pt>
    <dgm:pt modelId="{EAA5D896-78C6-4922-B590-A1DBD808F181}" type="pres">
      <dgm:prSet presAssocID="{0BCC67F2-778E-4322-A9D6-7096D35DB6BF}" presName="node" presStyleLbl="node1" presStyleIdx="4" presStyleCnt="5">
        <dgm:presLayoutVars>
          <dgm:bulletEnabled val="1"/>
        </dgm:presLayoutVars>
      </dgm:prSet>
      <dgm:spPr/>
    </dgm:pt>
  </dgm:ptLst>
  <dgm:cxnLst>
    <dgm:cxn modelId="{47BB6100-99F1-4E03-9B3B-C0686C2D3F54}" srcId="{E125A510-6F53-462F-BE15-9DE137FD5586}" destId="{895CA572-C01E-44C6-9C93-8E7274BCB0C7}" srcOrd="2" destOrd="0" parTransId="{69F7A84B-A2DB-4464-B070-F8B0E0D6C102}" sibTransId="{4FBB9702-5965-4181-ABCF-AB0D0A2FDCF2}"/>
    <dgm:cxn modelId="{F3A64204-C758-4F96-AABE-9369F27ECF2B}" srcId="{91167376-34DE-4710-9440-2E206BFFE073}" destId="{967BC88E-BE67-4660-AE65-50B829D34A70}" srcOrd="1" destOrd="0" parTransId="{D4C11A91-521F-4397-9F79-84777BD8F612}" sibTransId="{6A04D9DD-D583-48EE-8ED9-BFB840AE89B6}"/>
    <dgm:cxn modelId="{6134220B-D1B0-4E7B-99D8-3E60635791B3}" srcId="{024CDC75-5A94-4980-BB09-32B0368B4909}" destId="{3E9F4F0A-21B9-48DA-9047-60E340C00D81}" srcOrd="2" destOrd="0" parTransId="{5E9345BE-E444-4D7F-A558-18736BA32A26}" sibTransId="{4DC462C0-647F-46FB-B8F2-DDEDEA502F0A}"/>
    <dgm:cxn modelId="{44B95D0C-5931-418D-84F9-F26667D20D2B}" type="presOf" srcId="{1A439B20-4990-4BF0-ABBE-1F1FF6F255EE}" destId="{5EB1301D-5F74-47DA-AD47-412DFED1B8A3}" srcOrd="1" destOrd="0" presId="urn:microsoft.com/office/officeart/2005/8/layout/process1"/>
    <dgm:cxn modelId="{9545750F-F737-49F3-8CBD-A318CD176661}" srcId="{1B8DA2DE-5FE7-41AA-9F45-7EDC2651ADAC}" destId="{70135E0B-A73B-4D2F-9486-287721F8025B}" srcOrd="0" destOrd="0" parTransId="{92577AAE-7AC3-462A-9B90-E76FE158EA44}" sibTransId="{EC309E45-D019-45DC-988A-E3D9207F5D82}"/>
    <dgm:cxn modelId="{0685A217-3CF8-474E-9E87-62954D3BE8C1}" type="presOf" srcId="{895CA572-C01E-44C6-9C93-8E7274BCB0C7}" destId="{CFF209B1-F177-40ED-BF45-77768D14ED8C}" srcOrd="0" destOrd="4" presId="urn:microsoft.com/office/officeart/2005/8/layout/process1"/>
    <dgm:cxn modelId="{AC5B5A1B-5F9F-4CC9-934B-B11705B6DE9B}" type="presOf" srcId="{75215044-5049-4F7F-BC5A-C223EADE0331}" destId="{0DD716AA-31A6-47A7-ABF8-173E1384502A}" srcOrd="0" destOrd="1" presId="urn:microsoft.com/office/officeart/2005/8/layout/process1"/>
    <dgm:cxn modelId="{15885F20-C8D7-48C1-B528-B4EFA6E303F7}" srcId="{0BCC67F2-778E-4322-A9D6-7096D35DB6BF}" destId="{64E1C015-B941-4ED2-9545-314166475031}" srcOrd="1" destOrd="0" parTransId="{3517A9B2-8870-4F56-9C90-CDCD2D7EFEB8}" sibTransId="{EB5B64A1-8D95-4AAC-8632-D4C31D3ECAA1}"/>
    <dgm:cxn modelId="{436DE821-9C50-4BF6-A528-ADA0EAB59245}" type="presOf" srcId="{8FFA2BE2-52FD-4848-891A-C6F76EB02FFE}" destId="{CFF209B1-F177-40ED-BF45-77768D14ED8C}" srcOrd="0" destOrd="2" presId="urn:microsoft.com/office/officeart/2005/8/layout/process1"/>
    <dgm:cxn modelId="{6FE6F021-35D6-4BE6-AF82-A4DD105F2524}" type="presOf" srcId="{64E1C015-B941-4ED2-9545-314166475031}" destId="{EAA5D896-78C6-4922-B590-A1DBD808F181}" srcOrd="0" destOrd="4" presId="urn:microsoft.com/office/officeart/2005/8/layout/process1"/>
    <dgm:cxn modelId="{1C870325-2BAE-4941-9926-305E34D45058}" srcId="{024CDC75-5A94-4980-BB09-32B0368B4909}" destId="{6497F694-DE1E-4690-95F6-FA8162325CD1}" srcOrd="1" destOrd="0" parTransId="{678FE93E-B5BA-4C37-AE16-9ED8A71B9D0F}" sibTransId="{A3F20B1F-D0A1-49EA-9EB9-DDF50744A99D}"/>
    <dgm:cxn modelId="{50B9C327-7C4A-4E58-91C0-570698E3A3A3}" srcId="{8D499DAC-0B74-49BC-AE06-9F5DD5C3772A}" destId="{4CB89A94-56A6-4074-99A5-DB784518256F}" srcOrd="1" destOrd="0" parTransId="{B6558F09-19EE-440C-A159-B02E64AB9F03}" sibTransId="{4F8F5201-3033-4441-B703-BBC747F97964}"/>
    <dgm:cxn modelId="{8693C629-BD6B-4791-84E2-0543526B5E7C}" srcId="{91167376-34DE-4710-9440-2E206BFFE073}" destId="{F26C90B2-BB1C-41D4-8009-5173ECCA305A}" srcOrd="2" destOrd="0" parTransId="{E876F7C4-5E7B-49C2-84A0-F30504957DCF}" sibTransId="{88F7A182-FF00-4BB4-8355-4C2A683E86C2}"/>
    <dgm:cxn modelId="{91243D2C-8664-4529-961C-716F6C4191D3}" srcId="{E125A510-6F53-462F-BE15-9DE137FD5586}" destId="{F1CEF939-BA61-4F36-965E-22B19B6E071E}" srcOrd="1" destOrd="0" parTransId="{FEFF746F-254E-4339-AD31-4273188CC614}" sibTransId="{8220B01F-69F6-4C0C-80FD-0505624FCE23}"/>
    <dgm:cxn modelId="{DFDC402D-9F65-44A9-847A-D89430A3D2E7}" type="presOf" srcId="{AFD06010-ECBE-430E-8BEF-BDAB1946036B}" destId="{B7C8752A-FD7F-4F5C-869D-DBE008A2EADE}" srcOrd="0" destOrd="0" presId="urn:microsoft.com/office/officeart/2005/8/layout/process1"/>
    <dgm:cxn modelId="{95299C2D-618E-418E-B9AA-F52B645AF88A}" type="presOf" srcId="{00E16220-152A-4BC8-BBC3-1D5388FFFC81}" destId="{B7C8752A-FD7F-4F5C-869D-DBE008A2EADE}" srcOrd="0" destOrd="1" presId="urn:microsoft.com/office/officeart/2005/8/layout/process1"/>
    <dgm:cxn modelId="{DAE7A32D-E8EA-43FA-90CB-7564E995B630}" srcId="{70135E0B-A73B-4D2F-9486-287721F8025B}" destId="{BA44A98A-9E2A-43A0-8357-2737F71B1666}" srcOrd="2" destOrd="0" parTransId="{33B07E14-735A-4092-BBFE-C5F574A468A5}" sibTransId="{D6B0AEEB-E0D5-486C-BEDE-2F0F69E0AE3A}"/>
    <dgm:cxn modelId="{7DF49B32-2820-4381-82F2-3D906CE3333E}" srcId="{AFD06010-ECBE-430E-8BEF-BDAB1946036B}" destId="{3E985356-9E1D-4CA1-BEA2-4A445793FA88}" srcOrd="1" destOrd="0" parTransId="{1593DACA-79F8-43EE-A6BE-74504651C392}" sibTransId="{FBA68E4E-9E76-4BBD-824B-506045CE0588}"/>
    <dgm:cxn modelId="{07111E3E-204D-4FED-8008-E68F4CF01E51}" type="presOf" srcId="{0BCC67F2-778E-4322-A9D6-7096D35DB6BF}" destId="{EAA5D896-78C6-4922-B590-A1DBD808F181}" srcOrd="0" destOrd="0" presId="urn:microsoft.com/office/officeart/2005/8/layout/process1"/>
    <dgm:cxn modelId="{A1038F3E-F379-4504-A399-E71B49864886}" srcId="{70135E0B-A73B-4D2F-9486-287721F8025B}" destId="{224D6145-10F7-44EF-8785-E8182DD1B55B}" srcOrd="1" destOrd="0" parTransId="{D4F57170-9E16-456C-9D30-07E838B41091}" sibTransId="{99F24BDF-0190-4BA4-ADF0-006D028366F8}"/>
    <dgm:cxn modelId="{A9269D40-5799-49A9-8833-44D846B8D88D}" srcId="{1B8DA2DE-5FE7-41AA-9F45-7EDC2651ADAC}" destId="{0BCC67F2-778E-4322-A9D6-7096D35DB6BF}" srcOrd="4" destOrd="0" parTransId="{228A566E-BDD9-47D3-9D5E-41A48D30C263}" sibTransId="{E89B131C-4DD3-432B-A67B-083D0C899454}"/>
    <dgm:cxn modelId="{656E0060-F8BC-4543-90A3-76954525A2A6}" type="presOf" srcId="{3E985356-9E1D-4CA1-BEA2-4A445793FA88}" destId="{B7C8752A-FD7F-4F5C-869D-DBE008A2EADE}" srcOrd="0" destOrd="2" presId="urn:microsoft.com/office/officeart/2005/8/layout/process1"/>
    <dgm:cxn modelId="{9F7D6761-6D47-4DDB-B8BA-7F57E56FE75B}" type="presOf" srcId="{EC309E45-D019-45DC-988A-E3D9207F5D82}" destId="{C4CC8510-2AAD-4492-A315-E36BF604F6EC}" srcOrd="1" destOrd="0" presId="urn:microsoft.com/office/officeart/2005/8/layout/process1"/>
    <dgm:cxn modelId="{41C5A063-6D99-4936-9583-E63947960CF8}" srcId="{AFD06010-ECBE-430E-8BEF-BDAB1946036B}" destId="{00E16220-152A-4BC8-BBC3-1D5388FFFC81}" srcOrd="0" destOrd="0" parTransId="{A9FB0381-E19B-467D-B6D2-573DD51A6476}" sibTransId="{60187852-9603-428E-B1BF-AA6AF13B36A0}"/>
    <dgm:cxn modelId="{D35BD943-67CE-46C6-A7C4-A7AA4C873F0A}" srcId="{70135E0B-A73B-4D2F-9486-287721F8025B}" destId="{75215044-5049-4F7F-BC5A-C223EADE0331}" srcOrd="0" destOrd="0" parTransId="{46D5A654-D5E7-4600-A1FE-986D411617AE}" sibTransId="{A78F8F75-F98C-4554-910F-9F47C78311C0}"/>
    <dgm:cxn modelId="{6F235844-7454-4B5E-A3FA-FC81F321C734}" type="presOf" srcId="{70135E0B-A73B-4D2F-9486-287721F8025B}" destId="{0DD716AA-31A6-47A7-ABF8-173E1384502A}" srcOrd="0" destOrd="0" presId="urn:microsoft.com/office/officeart/2005/8/layout/process1"/>
    <dgm:cxn modelId="{BDCA2746-099C-4D05-B2A6-EEA6CEFEE04D}" srcId="{1B8DA2DE-5FE7-41AA-9F45-7EDC2651ADAC}" destId="{AFD06010-ECBE-430E-8BEF-BDAB1946036B}" srcOrd="2" destOrd="0" parTransId="{592A7973-20C4-4FE5-9BD6-E92CB79D9552}" sibTransId="{F2A272DF-C7FF-4A28-AFAC-97CD97B016DD}"/>
    <dgm:cxn modelId="{31C2C94B-5FF2-423D-AB09-6D21F9E35D9A}" type="presOf" srcId="{91167376-34DE-4710-9440-2E206BFFE073}" destId="{CFF209B1-F177-40ED-BF45-77768D14ED8C}" srcOrd="0" destOrd="0" presId="urn:microsoft.com/office/officeart/2005/8/layout/process1"/>
    <dgm:cxn modelId="{666BA76D-9EBF-46E4-AB38-46EE2C3F4FAF}" srcId="{91167376-34DE-4710-9440-2E206BFFE073}" destId="{E125A510-6F53-462F-BE15-9DE137FD5586}" srcOrd="0" destOrd="0" parTransId="{EF5500C9-3853-4535-B08B-EE9FFD295A54}" sibTransId="{5A882891-5D6B-4E50-A559-E786E7EF9025}"/>
    <dgm:cxn modelId="{9B8B634F-6B15-4E91-B57A-BC01DE19AE2F}" srcId="{0BCC67F2-778E-4322-A9D6-7096D35DB6BF}" destId="{8D499DAC-0B74-49BC-AE06-9F5DD5C3772A}" srcOrd="0" destOrd="0" parTransId="{CF355F3B-05B2-4C66-9526-2D03F72D460D}" sibTransId="{03D51841-F91B-4658-A2A3-58188A4CBDEF}"/>
    <dgm:cxn modelId="{993A516F-D2BC-4376-8A0F-5557F3283835}" type="presOf" srcId="{BA44A98A-9E2A-43A0-8357-2737F71B1666}" destId="{0DD716AA-31A6-47A7-ABF8-173E1384502A}" srcOrd="0" destOrd="3" presId="urn:microsoft.com/office/officeart/2005/8/layout/process1"/>
    <dgm:cxn modelId="{1E96756F-ADE5-48EE-BEB5-89C4CA4F603E}" type="presOf" srcId="{1B8DA2DE-5FE7-41AA-9F45-7EDC2651ADAC}" destId="{2D40A1E7-8798-43A3-93C7-14445C3EF305}" srcOrd="0" destOrd="0" presId="urn:microsoft.com/office/officeart/2005/8/layout/process1"/>
    <dgm:cxn modelId="{64D02173-94C1-495C-A4BB-ECCD6B1C9352}" type="presOf" srcId="{3E9F4F0A-21B9-48DA-9047-60E340C00D81}" destId="{89B30F4D-AAAD-4B55-BFAF-35D02B14B3BD}" srcOrd="0" destOrd="3" presId="urn:microsoft.com/office/officeart/2005/8/layout/process1"/>
    <dgm:cxn modelId="{AD4BC654-94FC-4F8F-A960-45FE5C7A8E7F}" type="presOf" srcId="{E125A510-6F53-462F-BE15-9DE137FD5586}" destId="{CFF209B1-F177-40ED-BF45-77768D14ED8C}" srcOrd="0" destOrd="1" presId="urn:microsoft.com/office/officeart/2005/8/layout/process1"/>
    <dgm:cxn modelId="{0F918F86-BA54-4582-B68C-DFB7F4ACB306}" type="presOf" srcId="{1A439B20-4990-4BF0-ABBE-1F1FF6F255EE}" destId="{DEABB2DA-43FD-40B4-A856-D7418D195611}" srcOrd="0" destOrd="0" presId="urn:microsoft.com/office/officeart/2005/8/layout/process1"/>
    <dgm:cxn modelId="{AEC2848C-D2FA-41CA-A3A5-0B362DDC2532}" type="presOf" srcId="{150EFCD7-9A5B-4FA7-80D1-348C017E9C87}" destId="{971ED808-C775-4D8C-9A70-28D17BFFD055}" srcOrd="1" destOrd="0" presId="urn:microsoft.com/office/officeart/2005/8/layout/process1"/>
    <dgm:cxn modelId="{EC97A192-E92C-4821-9F34-06FEF92A5A5F}" type="presOf" srcId="{DD950A8F-F3FB-4904-9742-4E670DC4944B}" destId="{EAA5D896-78C6-4922-B590-A1DBD808F181}" srcOrd="0" destOrd="2" presId="urn:microsoft.com/office/officeart/2005/8/layout/process1"/>
    <dgm:cxn modelId="{FEEC8C93-A7B0-4C37-8C1E-74847CD0FDD7}" type="presOf" srcId="{F2A272DF-C7FF-4A28-AFAC-97CD97B016DD}" destId="{AA5570B6-C0F5-4F3F-81CB-B349845107D2}" srcOrd="1" destOrd="0" presId="urn:microsoft.com/office/officeart/2005/8/layout/process1"/>
    <dgm:cxn modelId="{4B5C569B-4950-424D-ABBE-CFCF9CA50BCE}" type="presOf" srcId="{024CDC75-5A94-4980-BB09-32B0368B4909}" destId="{89B30F4D-AAAD-4B55-BFAF-35D02B14B3BD}" srcOrd="0" destOrd="0" presId="urn:microsoft.com/office/officeart/2005/8/layout/process1"/>
    <dgm:cxn modelId="{ADFCFCA3-DAD1-42CD-A450-07DA4F22B54F}" type="presOf" srcId="{EC309E45-D019-45DC-988A-E3D9207F5D82}" destId="{1FC157CF-BECA-4F3E-9B2F-F8582A2B2446}" srcOrd="0" destOrd="0" presId="urn:microsoft.com/office/officeart/2005/8/layout/process1"/>
    <dgm:cxn modelId="{A2464AA6-FFE0-4950-8E21-154135A40479}" type="presOf" srcId="{8D499DAC-0B74-49BC-AE06-9F5DD5C3772A}" destId="{EAA5D896-78C6-4922-B590-A1DBD808F181}" srcOrd="0" destOrd="1" presId="urn:microsoft.com/office/officeart/2005/8/layout/process1"/>
    <dgm:cxn modelId="{8B3F86A8-F413-4BB0-9C21-119A8DF7590A}" srcId="{E125A510-6F53-462F-BE15-9DE137FD5586}" destId="{8FFA2BE2-52FD-4848-891A-C6F76EB02FFE}" srcOrd="0" destOrd="0" parTransId="{BA276D0A-63B5-450B-8CB1-88C9FB38A2E2}" sibTransId="{22312E0E-A445-4A10-B241-3BCECCE532DF}"/>
    <dgm:cxn modelId="{990F83AC-3447-4841-8EA0-AEB89CC42575}" type="presOf" srcId="{F1CEF939-BA61-4F36-965E-22B19B6E071E}" destId="{CFF209B1-F177-40ED-BF45-77768D14ED8C}" srcOrd="0" destOrd="3" presId="urn:microsoft.com/office/officeart/2005/8/layout/process1"/>
    <dgm:cxn modelId="{99BFFBB5-60EB-4544-8BC0-9C898A73C6B3}" type="presOf" srcId="{150EFCD7-9A5B-4FA7-80D1-348C017E9C87}" destId="{3319F2D5-2789-4F98-A429-2A45612C85E7}" srcOrd="0" destOrd="0" presId="urn:microsoft.com/office/officeart/2005/8/layout/process1"/>
    <dgm:cxn modelId="{982B0DB8-C8E2-4B93-938C-7CC9A10562A4}" type="presOf" srcId="{F2A272DF-C7FF-4A28-AFAC-97CD97B016DD}" destId="{7E8645B8-3274-48B5-914A-D137BE3A83AE}" srcOrd="0" destOrd="0" presId="urn:microsoft.com/office/officeart/2005/8/layout/process1"/>
    <dgm:cxn modelId="{E67A5EC6-3754-4C3E-AC40-45519C20F020}" type="presOf" srcId="{4CB89A94-56A6-4074-99A5-DB784518256F}" destId="{EAA5D896-78C6-4922-B590-A1DBD808F181}" srcOrd="0" destOrd="3" presId="urn:microsoft.com/office/officeart/2005/8/layout/process1"/>
    <dgm:cxn modelId="{BD5144CF-2A93-4D43-AA84-0E5FEB84ABAD}" srcId="{1B8DA2DE-5FE7-41AA-9F45-7EDC2651ADAC}" destId="{91167376-34DE-4710-9440-2E206BFFE073}" srcOrd="3" destOrd="0" parTransId="{A57D86E4-B581-42FC-ACF1-C4605D06B760}" sibTransId="{150EFCD7-9A5B-4FA7-80D1-348C017E9C87}"/>
    <dgm:cxn modelId="{C11067DD-3F8E-43AF-9D16-4AD83DDF5DD7}" srcId="{024CDC75-5A94-4980-BB09-32B0368B4909}" destId="{63A4A20E-4BFD-491E-957B-599E5445A0C0}" srcOrd="0" destOrd="0" parTransId="{DE6475C1-F099-42F3-969B-118F61F13DDC}" sibTransId="{782FC0BB-C8BA-489A-857B-B76FC1ED9EB0}"/>
    <dgm:cxn modelId="{6DF668E4-97E8-49EA-AD0B-5F816082A852}" srcId="{1B8DA2DE-5FE7-41AA-9F45-7EDC2651ADAC}" destId="{024CDC75-5A94-4980-BB09-32B0368B4909}" srcOrd="1" destOrd="0" parTransId="{2DADB5B5-222D-4DB6-A315-97276185C219}" sibTransId="{1A439B20-4990-4BF0-ABBE-1F1FF6F255EE}"/>
    <dgm:cxn modelId="{9215DEEA-7094-4CF9-B9B5-E54CA9ECD0A2}" type="presOf" srcId="{967BC88E-BE67-4660-AE65-50B829D34A70}" destId="{CFF209B1-F177-40ED-BF45-77768D14ED8C}" srcOrd="0" destOrd="5" presId="urn:microsoft.com/office/officeart/2005/8/layout/process1"/>
    <dgm:cxn modelId="{5727F0ED-43AB-4A80-A580-0F1C5BD9061D}" type="presOf" srcId="{224D6145-10F7-44EF-8785-E8182DD1B55B}" destId="{0DD716AA-31A6-47A7-ABF8-173E1384502A}" srcOrd="0" destOrd="2" presId="urn:microsoft.com/office/officeart/2005/8/layout/process1"/>
    <dgm:cxn modelId="{BD7B4CEF-2D31-49A2-B3D0-6FCA8B44E11E}" type="presOf" srcId="{63A4A20E-4BFD-491E-957B-599E5445A0C0}" destId="{89B30F4D-AAAD-4B55-BFAF-35D02B14B3BD}" srcOrd="0" destOrd="1" presId="urn:microsoft.com/office/officeart/2005/8/layout/process1"/>
    <dgm:cxn modelId="{4D8BFAF7-86E7-4CC0-93B7-B7D9451E7237}" srcId="{8D499DAC-0B74-49BC-AE06-9F5DD5C3772A}" destId="{DD950A8F-F3FB-4904-9742-4E670DC4944B}" srcOrd="0" destOrd="0" parTransId="{68D69BEC-9A3B-455B-AA0C-64DBBB5514C2}" sibTransId="{DA88B4CE-E494-4C47-B5E9-2F68FE629087}"/>
    <dgm:cxn modelId="{715895FB-0DA3-4036-830A-4EC89A941BA3}" type="presOf" srcId="{6497F694-DE1E-4690-95F6-FA8162325CD1}" destId="{89B30F4D-AAAD-4B55-BFAF-35D02B14B3BD}" srcOrd="0" destOrd="2" presId="urn:microsoft.com/office/officeart/2005/8/layout/process1"/>
    <dgm:cxn modelId="{6963CFFE-6814-4271-90F3-632BD3994AE8}" type="presOf" srcId="{F26C90B2-BB1C-41D4-8009-5173ECCA305A}" destId="{CFF209B1-F177-40ED-BF45-77768D14ED8C}" srcOrd="0" destOrd="6" presId="urn:microsoft.com/office/officeart/2005/8/layout/process1"/>
    <dgm:cxn modelId="{3288D078-A2AE-4922-8874-29434782C292}" type="presParOf" srcId="{2D40A1E7-8798-43A3-93C7-14445C3EF305}" destId="{0DD716AA-31A6-47A7-ABF8-173E1384502A}" srcOrd="0" destOrd="0" presId="urn:microsoft.com/office/officeart/2005/8/layout/process1"/>
    <dgm:cxn modelId="{144AFDBE-3BFB-4052-91A1-C7100D615C30}" type="presParOf" srcId="{2D40A1E7-8798-43A3-93C7-14445C3EF305}" destId="{1FC157CF-BECA-4F3E-9B2F-F8582A2B2446}" srcOrd="1" destOrd="0" presId="urn:microsoft.com/office/officeart/2005/8/layout/process1"/>
    <dgm:cxn modelId="{25EDC5C0-27EC-4323-A02C-562B089B88A0}" type="presParOf" srcId="{1FC157CF-BECA-4F3E-9B2F-F8582A2B2446}" destId="{C4CC8510-2AAD-4492-A315-E36BF604F6EC}" srcOrd="0" destOrd="0" presId="urn:microsoft.com/office/officeart/2005/8/layout/process1"/>
    <dgm:cxn modelId="{858262E0-FCB3-442D-BFB6-08F2EE0500D2}" type="presParOf" srcId="{2D40A1E7-8798-43A3-93C7-14445C3EF305}" destId="{89B30F4D-AAAD-4B55-BFAF-35D02B14B3BD}" srcOrd="2" destOrd="0" presId="urn:microsoft.com/office/officeart/2005/8/layout/process1"/>
    <dgm:cxn modelId="{38CDCA4A-9455-482F-9295-2507EC28F430}" type="presParOf" srcId="{2D40A1E7-8798-43A3-93C7-14445C3EF305}" destId="{DEABB2DA-43FD-40B4-A856-D7418D195611}" srcOrd="3" destOrd="0" presId="urn:microsoft.com/office/officeart/2005/8/layout/process1"/>
    <dgm:cxn modelId="{0979DA16-0C9D-46C2-89F2-B5FAEEFB24B8}" type="presParOf" srcId="{DEABB2DA-43FD-40B4-A856-D7418D195611}" destId="{5EB1301D-5F74-47DA-AD47-412DFED1B8A3}" srcOrd="0" destOrd="0" presId="urn:microsoft.com/office/officeart/2005/8/layout/process1"/>
    <dgm:cxn modelId="{7C6CA5F1-15E6-41F4-8188-491394D32474}" type="presParOf" srcId="{2D40A1E7-8798-43A3-93C7-14445C3EF305}" destId="{B7C8752A-FD7F-4F5C-869D-DBE008A2EADE}" srcOrd="4" destOrd="0" presId="urn:microsoft.com/office/officeart/2005/8/layout/process1"/>
    <dgm:cxn modelId="{E3FE7F78-D922-4E01-8F59-264C118F5E2F}" type="presParOf" srcId="{2D40A1E7-8798-43A3-93C7-14445C3EF305}" destId="{7E8645B8-3274-48B5-914A-D137BE3A83AE}" srcOrd="5" destOrd="0" presId="urn:microsoft.com/office/officeart/2005/8/layout/process1"/>
    <dgm:cxn modelId="{96A5D366-1445-4711-8A6A-EB49712D6611}" type="presParOf" srcId="{7E8645B8-3274-48B5-914A-D137BE3A83AE}" destId="{AA5570B6-C0F5-4F3F-81CB-B349845107D2}" srcOrd="0" destOrd="0" presId="urn:microsoft.com/office/officeart/2005/8/layout/process1"/>
    <dgm:cxn modelId="{17057266-8B05-410F-924F-88A85E044228}" type="presParOf" srcId="{2D40A1E7-8798-43A3-93C7-14445C3EF305}" destId="{CFF209B1-F177-40ED-BF45-77768D14ED8C}" srcOrd="6" destOrd="0" presId="urn:microsoft.com/office/officeart/2005/8/layout/process1"/>
    <dgm:cxn modelId="{976D9D6E-F8A5-40AE-89EA-28E6B52C776C}" type="presParOf" srcId="{2D40A1E7-8798-43A3-93C7-14445C3EF305}" destId="{3319F2D5-2789-4F98-A429-2A45612C85E7}" srcOrd="7" destOrd="0" presId="urn:microsoft.com/office/officeart/2005/8/layout/process1"/>
    <dgm:cxn modelId="{63AAA6A8-E5CA-4D66-A4CA-6D14BEEFD765}" type="presParOf" srcId="{3319F2D5-2789-4F98-A429-2A45612C85E7}" destId="{971ED808-C775-4D8C-9A70-28D17BFFD055}" srcOrd="0" destOrd="0" presId="urn:microsoft.com/office/officeart/2005/8/layout/process1"/>
    <dgm:cxn modelId="{3260FE13-6D40-46BB-91CA-2E5DF100CE9A}" type="presParOf" srcId="{2D40A1E7-8798-43A3-93C7-14445C3EF305}" destId="{EAA5D896-78C6-4922-B590-A1DBD808F18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8DA2DE-5FE7-41AA-9F45-7EDC2651ADAC}" type="doc">
      <dgm:prSet loTypeId="urn:microsoft.com/office/officeart/2005/8/layout/process1" loCatId="process" qsTypeId="urn:microsoft.com/office/officeart/2005/8/quickstyle/simple1" qsCatId="simple" csTypeId="urn:microsoft.com/office/officeart/2005/8/colors/accent4_2" csCatId="accent4" phldr="1"/>
      <dgm:spPr/>
    </dgm:pt>
    <dgm:pt modelId="{70135E0B-A73B-4D2F-9486-287721F8025B}">
      <dgm:prSet phldrT="[Text]"/>
      <dgm:spPr/>
      <dgm:t>
        <a:bodyPr/>
        <a:lstStyle/>
        <a:p>
          <a:r>
            <a:rPr lang="en-US" dirty="0"/>
            <a:t>Define User &amp; Scope</a:t>
          </a:r>
        </a:p>
      </dgm:t>
    </dgm:pt>
    <dgm:pt modelId="{92577AAE-7AC3-462A-9B90-E76FE158EA44}" type="parTrans" cxnId="{9545750F-F737-49F3-8CBD-A318CD176661}">
      <dgm:prSet/>
      <dgm:spPr/>
      <dgm:t>
        <a:bodyPr/>
        <a:lstStyle/>
        <a:p>
          <a:endParaRPr lang="en-US"/>
        </a:p>
      </dgm:t>
    </dgm:pt>
    <dgm:pt modelId="{EC309E45-D019-45DC-988A-E3D9207F5D82}" type="sibTrans" cxnId="{9545750F-F737-49F3-8CBD-A318CD176661}">
      <dgm:prSet/>
      <dgm:spPr/>
      <dgm:t>
        <a:bodyPr/>
        <a:lstStyle/>
        <a:p>
          <a:endParaRPr lang="en-US"/>
        </a:p>
      </dgm:t>
    </dgm:pt>
    <dgm:pt modelId="{024CDC75-5A94-4980-BB09-32B0368B4909}">
      <dgm:prSet phldrT="[Text]"/>
      <dgm:spPr/>
      <dgm:t>
        <a:bodyPr/>
        <a:lstStyle/>
        <a:p>
          <a:r>
            <a:rPr lang="en-US" dirty="0"/>
            <a:t>Define the System</a:t>
          </a:r>
        </a:p>
      </dgm:t>
    </dgm:pt>
    <dgm:pt modelId="{2DADB5B5-222D-4DB6-A315-97276185C219}" type="parTrans" cxnId="{6DF668E4-97E8-49EA-AD0B-5F816082A852}">
      <dgm:prSet/>
      <dgm:spPr/>
      <dgm:t>
        <a:bodyPr/>
        <a:lstStyle/>
        <a:p>
          <a:endParaRPr lang="en-US"/>
        </a:p>
      </dgm:t>
    </dgm:pt>
    <dgm:pt modelId="{1A439B20-4990-4BF0-ABBE-1F1FF6F255EE}" type="sibTrans" cxnId="{6DF668E4-97E8-49EA-AD0B-5F816082A852}">
      <dgm:prSet/>
      <dgm:spPr/>
      <dgm:t>
        <a:bodyPr/>
        <a:lstStyle/>
        <a:p>
          <a:endParaRPr lang="en-US"/>
        </a:p>
      </dgm:t>
    </dgm:pt>
    <dgm:pt modelId="{AFD06010-ECBE-430E-8BEF-BDAB1946036B}">
      <dgm:prSet phldrT="[Text]"/>
      <dgm:spPr/>
      <dgm:t>
        <a:bodyPr/>
        <a:lstStyle/>
        <a:p>
          <a:r>
            <a:rPr lang="en-US" dirty="0"/>
            <a:t>Develop a Resilience Profile</a:t>
          </a:r>
        </a:p>
      </dgm:t>
    </dgm:pt>
    <dgm:pt modelId="{592A7973-20C4-4FE5-9BD6-E92CB79D9552}" type="parTrans" cxnId="{BDCA2746-099C-4D05-B2A6-EEA6CEFEE04D}">
      <dgm:prSet/>
      <dgm:spPr/>
      <dgm:t>
        <a:bodyPr/>
        <a:lstStyle/>
        <a:p>
          <a:endParaRPr lang="en-US"/>
        </a:p>
      </dgm:t>
    </dgm:pt>
    <dgm:pt modelId="{F2A272DF-C7FF-4A28-AFAC-97CD97B016DD}" type="sibTrans" cxnId="{BDCA2746-099C-4D05-B2A6-EEA6CEFEE04D}">
      <dgm:prSet/>
      <dgm:spPr/>
      <dgm:t>
        <a:bodyPr/>
        <a:lstStyle/>
        <a:p>
          <a:endParaRPr lang="en-US"/>
        </a:p>
      </dgm:t>
    </dgm:pt>
    <dgm:pt modelId="{75215044-5049-4F7F-BC5A-C223EADE0331}">
      <dgm:prSet phldrT="[Text]"/>
      <dgm:spPr/>
      <dgm:t>
        <a:bodyPr/>
        <a:lstStyle/>
        <a:p>
          <a:r>
            <a:rPr lang="en-US" dirty="0"/>
            <a:t>User: </a:t>
          </a:r>
          <a:r>
            <a:rPr lang="en-US" b="1" dirty="0"/>
            <a:t>Regional Water Network</a:t>
          </a:r>
        </a:p>
      </dgm:t>
    </dgm:pt>
    <dgm:pt modelId="{46D5A654-D5E7-4600-A1FE-986D411617AE}" type="parTrans" cxnId="{D35BD943-67CE-46C6-A7C4-A7AA4C873F0A}">
      <dgm:prSet/>
      <dgm:spPr/>
      <dgm:t>
        <a:bodyPr/>
        <a:lstStyle/>
        <a:p>
          <a:endParaRPr lang="en-US"/>
        </a:p>
      </dgm:t>
    </dgm:pt>
    <dgm:pt modelId="{A78F8F75-F98C-4554-910F-9F47C78311C0}" type="sibTrans" cxnId="{D35BD943-67CE-46C6-A7C4-A7AA4C873F0A}">
      <dgm:prSet/>
      <dgm:spPr/>
      <dgm:t>
        <a:bodyPr/>
        <a:lstStyle/>
        <a:p>
          <a:endParaRPr lang="en-US"/>
        </a:p>
      </dgm:t>
    </dgm:pt>
    <dgm:pt modelId="{0BCC67F2-778E-4322-A9D6-7096D35DB6BF}">
      <dgm:prSet phldrT="[Text]"/>
      <dgm:spPr/>
      <dgm:t>
        <a:bodyPr/>
        <a:lstStyle/>
        <a:p>
          <a:r>
            <a:rPr lang="en-US" dirty="0"/>
            <a:t>Develop COAs</a:t>
          </a:r>
        </a:p>
      </dgm:t>
    </dgm:pt>
    <dgm:pt modelId="{228A566E-BDD9-47D3-9D5E-41A48D30C263}" type="parTrans" cxnId="{A9269D40-5799-49A9-8833-44D846B8D88D}">
      <dgm:prSet/>
      <dgm:spPr/>
      <dgm:t>
        <a:bodyPr/>
        <a:lstStyle/>
        <a:p>
          <a:endParaRPr lang="en-US"/>
        </a:p>
      </dgm:t>
    </dgm:pt>
    <dgm:pt modelId="{E89B131C-4DD3-432B-A67B-083D0C899454}" type="sibTrans" cxnId="{A9269D40-5799-49A9-8833-44D846B8D88D}">
      <dgm:prSet/>
      <dgm:spPr/>
      <dgm:t>
        <a:bodyPr/>
        <a:lstStyle/>
        <a:p>
          <a:endParaRPr lang="en-US"/>
        </a:p>
      </dgm:t>
    </dgm:pt>
    <dgm:pt modelId="{91167376-34DE-4710-9440-2E206BFFE073}">
      <dgm:prSet phldrT="[Text]"/>
      <dgm:spPr/>
      <dgm:t>
        <a:bodyPr/>
        <a:lstStyle/>
        <a:p>
          <a:r>
            <a:rPr lang="en-US" dirty="0"/>
            <a:t>ID Areas of Improvement</a:t>
          </a:r>
        </a:p>
      </dgm:t>
    </dgm:pt>
    <dgm:pt modelId="{A57D86E4-B581-42FC-ACF1-C4605D06B760}" type="parTrans" cxnId="{BD5144CF-2A93-4D43-AA84-0E5FEB84ABAD}">
      <dgm:prSet/>
      <dgm:spPr/>
      <dgm:t>
        <a:bodyPr/>
        <a:lstStyle/>
        <a:p>
          <a:endParaRPr lang="en-US"/>
        </a:p>
      </dgm:t>
    </dgm:pt>
    <dgm:pt modelId="{150EFCD7-9A5B-4FA7-80D1-348C017E9C87}" type="sibTrans" cxnId="{BD5144CF-2A93-4D43-AA84-0E5FEB84ABAD}">
      <dgm:prSet/>
      <dgm:spPr/>
      <dgm:t>
        <a:bodyPr/>
        <a:lstStyle/>
        <a:p>
          <a:endParaRPr lang="en-US"/>
        </a:p>
      </dgm:t>
    </dgm:pt>
    <dgm:pt modelId="{224D6145-10F7-44EF-8785-E8182DD1B55B}">
      <dgm:prSet/>
      <dgm:spPr/>
      <dgm:t>
        <a:bodyPr/>
        <a:lstStyle/>
        <a:p>
          <a:r>
            <a:rPr lang="en-US" dirty="0"/>
            <a:t>Scope: </a:t>
          </a:r>
          <a:r>
            <a:rPr lang="en-US" b="1" dirty="0"/>
            <a:t>System Service Areas</a:t>
          </a:r>
        </a:p>
      </dgm:t>
    </dgm:pt>
    <dgm:pt modelId="{D4F57170-9E16-456C-9D30-07E838B41091}" type="parTrans" cxnId="{A1038F3E-F379-4504-A399-E71B49864886}">
      <dgm:prSet/>
      <dgm:spPr/>
      <dgm:t>
        <a:bodyPr/>
        <a:lstStyle/>
        <a:p>
          <a:endParaRPr lang="en-US"/>
        </a:p>
      </dgm:t>
    </dgm:pt>
    <dgm:pt modelId="{99F24BDF-0190-4BA4-ADF0-006D028366F8}" type="sibTrans" cxnId="{A1038F3E-F379-4504-A399-E71B49864886}">
      <dgm:prSet/>
      <dgm:spPr/>
      <dgm:t>
        <a:bodyPr/>
        <a:lstStyle/>
        <a:p>
          <a:endParaRPr lang="en-US"/>
        </a:p>
      </dgm:t>
    </dgm:pt>
    <dgm:pt modelId="{63A4A20E-4BFD-491E-957B-599E5445A0C0}">
      <dgm:prSet/>
      <dgm:spPr/>
      <dgm:t>
        <a:bodyPr/>
        <a:lstStyle/>
        <a:p>
          <a:r>
            <a:rPr lang="en-US" dirty="0"/>
            <a:t>Critical Functions: </a:t>
          </a:r>
          <a:r>
            <a:rPr lang="en-US" b="1" dirty="0"/>
            <a:t>Water Supply</a:t>
          </a:r>
        </a:p>
      </dgm:t>
    </dgm:pt>
    <dgm:pt modelId="{DE6475C1-F099-42F3-969B-118F61F13DDC}" type="parTrans" cxnId="{C11067DD-3F8E-43AF-9D16-4AD83DDF5DD7}">
      <dgm:prSet/>
      <dgm:spPr/>
      <dgm:t>
        <a:bodyPr/>
        <a:lstStyle/>
        <a:p>
          <a:endParaRPr lang="en-US"/>
        </a:p>
      </dgm:t>
    </dgm:pt>
    <dgm:pt modelId="{782FC0BB-C8BA-489A-857B-B76FC1ED9EB0}" type="sibTrans" cxnId="{C11067DD-3F8E-43AF-9D16-4AD83DDF5DD7}">
      <dgm:prSet/>
      <dgm:spPr/>
      <dgm:t>
        <a:bodyPr/>
        <a:lstStyle/>
        <a:p>
          <a:endParaRPr lang="en-US"/>
        </a:p>
      </dgm:t>
    </dgm:pt>
    <dgm:pt modelId="{6497F694-DE1E-4690-95F6-FA8162325CD1}">
      <dgm:prSet/>
      <dgm:spPr/>
      <dgm:t>
        <a:bodyPr/>
        <a:lstStyle/>
        <a:p>
          <a:r>
            <a:rPr lang="en-US" dirty="0"/>
            <a:t>Unit of Analysis: </a:t>
          </a:r>
          <a:r>
            <a:rPr lang="en-US" b="1" dirty="0"/>
            <a:t>3 Water Distribution Systems</a:t>
          </a:r>
        </a:p>
      </dgm:t>
    </dgm:pt>
    <dgm:pt modelId="{678FE93E-B5BA-4C37-AE16-9ED8A71B9D0F}" type="parTrans" cxnId="{1C870325-2BAE-4941-9926-305E34D45058}">
      <dgm:prSet/>
      <dgm:spPr/>
      <dgm:t>
        <a:bodyPr/>
        <a:lstStyle/>
        <a:p>
          <a:endParaRPr lang="en-US"/>
        </a:p>
      </dgm:t>
    </dgm:pt>
    <dgm:pt modelId="{A3F20B1F-D0A1-49EA-9EB9-DDF50744A99D}" type="sibTrans" cxnId="{1C870325-2BAE-4941-9926-305E34D45058}">
      <dgm:prSet/>
      <dgm:spPr/>
      <dgm:t>
        <a:bodyPr/>
        <a:lstStyle/>
        <a:p>
          <a:endParaRPr lang="en-US"/>
        </a:p>
      </dgm:t>
    </dgm:pt>
    <dgm:pt modelId="{00E16220-152A-4BC8-BBC3-1D5388FFFC81}">
      <dgm:prSet/>
      <dgm:spPr/>
      <dgm:t>
        <a:bodyPr/>
        <a:lstStyle/>
        <a:p>
          <a:r>
            <a:rPr lang="en-US" dirty="0"/>
            <a:t>Select Resilience Capabilities +  </a:t>
          </a:r>
          <a:r>
            <a:rPr lang="en-US" b="1" dirty="0"/>
            <a:t>Performance Metrics</a:t>
          </a:r>
        </a:p>
      </dgm:t>
    </dgm:pt>
    <dgm:pt modelId="{A9FB0381-E19B-467D-B6D2-573DD51A6476}" type="parTrans" cxnId="{41C5A063-6D99-4936-9583-E63947960CF8}">
      <dgm:prSet/>
      <dgm:spPr/>
      <dgm:t>
        <a:bodyPr/>
        <a:lstStyle/>
        <a:p>
          <a:endParaRPr lang="en-US"/>
        </a:p>
      </dgm:t>
    </dgm:pt>
    <dgm:pt modelId="{60187852-9603-428E-B1BF-AA6AF13B36A0}" type="sibTrans" cxnId="{41C5A063-6D99-4936-9583-E63947960CF8}">
      <dgm:prSet/>
      <dgm:spPr/>
      <dgm:t>
        <a:bodyPr/>
        <a:lstStyle/>
        <a:p>
          <a:endParaRPr lang="en-US"/>
        </a:p>
      </dgm:t>
    </dgm:pt>
    <dgm:pt modelId="{3E985356-9E1D-4CA1-BEA2-4A445793FA88}">
      <dgm:prSet/>
      <dgm:spPr/>
      <dgm:t>
        <a:bodyPr/>
        <a:lstStyle/>
        <a:p>
          <a:r>
            <a:rPr lang="en-US" dirty="0"/>
            <a:t>Select Metrics from Metrics Library</a:t>
          </a:r>
        </a:p>
      </dgm:t>
    </dgm:pt>
    <dgm:pt modelId="{1593DACA-79F8-43EE-A6BE-74504651C392}" type="parTrans" cxnId="{7DF49B32-2820-4381-82F2-3D906CE3333E}">
      <dgm:prSet/>
      <dgm:spPr/>
      <dgm:t>
        <a:bodyPr/>
        <a:lstStyle/>
        <a:p>
          <a:endParaRPr lang="en-US"/>
        </a:p>
      </dgm:t>
    </dgm:pt>
    <dgm:pt modelId="{FBA68E4E-9E76-4BBD-824B-506045CE0588}" type="sibTrans" cxnId="{7DF49B32-2820-4381-82F2-3D906CE3333E}">
      <dgm:prSet/>
      <dgm:spPr/>
      <dgm:t>
        <a:bodyPr/>
        <a:lstStyle/>
        <a:p>
          <a:endParaRPr lang="en-US"/>
        </a:p>
      </dgm:t>
    </dgm:pt>
    <dgm:pt modelId="{E125A510-6F53-462F-BE15-9DE137FD5586}">
      <dgm:prSet phldrT="[Text]"/>
      <dgm:spPr/>
      <dgm:t>
        <a:bodyPr/>
        <a:lstStyle/>
        <a:p>
          <a:r>
            <a:rPr lang="en-US" dirty="0"/>
            <a:t>Data Collection:</a:t>
          </a:r>
        </a:p>
      </dgm:t>
    </dgm:pt>
    <dgm:pt modelId="{EF5500C9-3853-4535-B08B-EE9FFD295A54}" type="parTrans" cxnId="{666BA76D-9EBF-46E4-AB38-46EE2C3F4FAF}">
      <dgm:prSet/>
      <dgm:spPr/>
      <dgm:t>
        <a:bodyPr/>
        <a:lstStyle/>
        <a:p>
          <a:endParaRPr lang="en-US"/>
        </a:p>
      </dgm:t>
    </dgm:pt>
    <dgm:pt modelId="{5A882891-5D6B-4E50-A559-E786E7EF9025}" type="sibTrans" cxnId="{666BA76D-9EBF-46E4-AB38-46EE2C3F4FAF}">
      <dgm:prSet/>
      <dgm:spPr/>
      <dgm:t>
        <a:bodyPr/>
        <a:lstStyle/>
        <a:p>
          <a:endParaRPr lang="en-US"/>
        </a:p>
      </dgm:t>
    </dgm:pt>
    <dgm:pt modelId="{8FFA2BE2-52FD-4848-891A-C6F76EB02FFE}">
      <dgm:prSet/>
      <dgm:spPr/>
      <dgm:t>
        <a:bodyPr/>
        <a:lstStyle/>
        <a:p>
          <a:r>
            <a:rPr lang="en-US" b="1" dirty="0"/>
            <a:t>Manager Survey</a:t>
          </a:r>
        </a:p>
      </dgm:t>
    </dgm:pt>
    <dgm:pt modelId="{BA276D0A-63B5-450B-8CB1-88C9FB38A2E2}" type="parTrans" cxnId="{8B3F86A8-F413-4BB0-9C21-119A8DF7590A}">
      <dgm:prSet/>
      <dgm:spPr/>
      <dgm:t>
        <a:bodyPr/>
        <a:lstStyle/>
        <a:p>
          <a:endParaRPr lang="en-US"/>
        </a:p>
      </dgm:t>
    </dgm:pt>
    <dgm:pt modelId="{22312E0E-A445-4A10-B241-3BCECCE532DF}" type="sibTrans" cxnId="{8B3F86A8-F413-4BB0-9C21-119A8DF7590A}">
      <dgm:prSet/>
      <dgm:spPr/>
      <dgm:t>
        <a:bodyPr/>
        <a:lstStyle/>
        <a:p>
          <a:endParaRPr lang="en-US"/>
        </a:p>
      </dgm:t>
    </dgm:pt>
    <dgm:pt modelId="{F1CEF939-BA61-4F36-965E-22B19B6E071E}">
      <dgm:prSet/>
      <dgm:spPr/>
      <dgm:t>
        <a:bodyPr/>
        <a:lstStyle/>
        <a:p>
          <a:r>
            <a:rPr lang="en-US"/>
            <a:t>Available Data</a:t>
          </a:r>
          <a:endParaRPr lang="en-US" dirty="0"/>
        </a:p>
      </dgm:t>
    </dgm:pt>
    <dgm:pt modelId="{FEFF746F-254E-4339-AD31-4273188CC614}" type="parTrans" cxnId="{91243D2C-8664-4529-961C-716F6C4191D3}">
      <dgm:prSet/>
      <dgm:spPr/>
      <dgm:t>
        <a:bodyPr/>
        <a:lstStyle/>
        <a:p>
          <a:endParaRPr lang="en-US"/>
        </a:p>
      </dgm:t>
    </dgm:pt>
    <dgm:pt modelId="{8220B01F-69F6-4C0C-80FD-0505624FCE23}" type="sibTrans" cxnId="{91243D2C-8664-4529-961C-716F6C4191D3}">
      <dgm:prSet/>
      <dgm:spPr/>
      <dgm:t>
        <a:bodyPr/>
        <a:lstStyle/>
        <a:p>
          <a:endParaRPr lang="en-US"/>
        </a:p>
      </dgm:t>
    </dgm:pt>
    <dgm:pt modelId="{967BC88E-BE67-4660-AE65-50B829D34A70}">
      <dgm:prSet/>
      <dgm:spPr/>
      <dgm:t>
        <a:bodyPr/>
        <a:lstStyle/>
        <a:p>
          <a:r>
            <a:rPr lang="en-US"/>
            <a:t>Data Visualization</a:t>
          </a:r>
          <a:endParaRPr lang="en-US" dirty="0"/>
        </a:p>
      </dgm:t>
    </dgm:pt>
    <dgm:pt modelId="{D4C11A91-521F-4397-9F79-84777BD8F612}" type="parTrans" cxnId="{F3A64204-C758-4F96-AABE-9369F27ECF2B}">
      <dgm:prSet/>
      <dgm:spPr/>
      <dgm:t>
        <a:bodyPr/>
        <a:lstStyle/>
        <a:p>
          <a:endParaRPr lang="en-US"/>
        </a:p>
      </dgm:t>
    </dgm:pt>
    <dgm:pt modelId="{6A04D9DD-D583-48EE-8ED9-BFB840AE89B6}" type="sibTrans" cxnId="{F3A64204-C758-4F96-AABE-9369F27ECF2B}">
      <dgm:prSet/>
      <dgm:spPr/>
      <dgm:t>
        <a:bodyPr/>
        <a:lstStyle/>
        <a:p>
          <a:endParaRPr lang="en-US"/>
        </a:p>
      </dgm:t>
    </dgm:pt>
    <dgm:pt modelId="{F26C90B2-BB1C-41D4-8009-5173ECCA305A}">
      <dgm:prSet/>
      <dgm:spPr/>
      <dgm:t>
        <a:bodyPr/>
        <a:lstStyle/>
        <a:p>
          <a:r>
            <a:rPr lang="en-US" dirty="0"/>
            <a:t>Data Validation</a:t>
          </a:r>
        </a:p>
      </dgm:t>
    </dgm:pt>
    <dgm:pt modelId="{E876F7C4-5E7B-49C2-84A0-F30504957DCF}" type="parTrans" cxnId="{8693C629-BD6B-4791-84E2-0543526B5E7C}">
      <dgm:prSet/>
      <dgm:spPr/>
      <dgm:t>
        <a:bodyPr/>
        <a:lstStyle/>
        <a:p>
          <a:endParaRPr lang="en-US"/>
        </a:p>
      </dgm:t>
    </dgm:pt>
    <dgm:pt modelId="{88F7A182-FF00-4BB4-8355-4C2A683E86C2}" type="sibTrans" cxnId="{8693C629-BD6B-4791-84E2-0543526B5E7C}">
      <dgm:prSet/>
      <dgm:spPr/>
      <dgm:t>
        <a:bodyPr/>
        <a:lstStyle/>
        <a:p>
          <a:endParaRPr lang="en-US"/>
        </a:p>
      </dgm:t>
    </dgm:pt>
    <dgm:pt modelId="{8D499DAC-0B74-49BC-AE06-9F5DD5C3772A}">
      <dgm:prSet/>
      <dgm:spPr/>
      <dgm:t>
        <a:bodyPr/>
        <a:lstStyle/>
        <a:p>
          <a:r>
            <a:rPr lang="en-US" b="1" dirty="0"/>
            <a:t>Stakeholder meeting with Joint System to discuss results and potential resilience actions</a:t>
          </a:r>
        </a:p>
      </dgm:t>
    </dgm:pt>
    <dgm:pt modelId="{CF355F3B-05B2-4C66-9526-2D03F72D460D}" type="parTrans" cxnId="{9B8B634F-6B15-4E91-B57A-BC01DE19AE2F}">
      <dgm:prSet/>
      <dgm:spPr/>
      <dgm:t>
        <a:bodyPr/>
        <a:lstStyle/>
        <a:p>
          <a:endParaRPr lang="en-US"/>
        </a:p>
      </dgm:t>
    </dgm:pt>
    <dgm:pt modelId="{03D51841-F91B-4658-A2A3-58188A4CBDEF}" type="sibTrans" cxnId="{9B8B634F-6B15-4E91-B57A-BC01DE19AE2F}">
      <dgm:prSet/>
      <dgm:spPr/>
      <dgm:t>
        <a:bodyPr/>
        <a:lstStyle/>
        <a:p>
          <a:endParaRPr lang="en-US"/>
        </a:p>
      </dgm:t>
    </dgm:pt>
    <dgm:pt modelId="{3E9F4F0A-21B9-48DA-9047-60E340C00D81}">
      <dgm:prSet/>
      <dgm:spPr/>
      <dgm:t>
        <a:bodyPr/>
        <a:lstStyle/>
        <a:p>
          <a:r>
            <a:rPr lang="en-US" dirty="0"/>
            <a:t>Map 3 layers of resilience</a:t>
          </a:r>
        </a:p>
      </dgm:t>
    </dgm:pt>
    <dgm:pt modelId="{5E9345BE-E444-4D7F-A558-18736BA32A26}" type="parTrans" cxnId="{6134220B-D1B0-4E7B-99D8-3E60635791B3}">
      <dgm:prSet/>
      <dgm:spPr/>
      <dgm:t>
        <a:bodyPr/>
        <a:lstStyle/>
        <a:p>
          <a:endParaRPr lang="en-US"/>
        </a:p>
      </dgm:t>
    </dgm:pt>
    <dgm:pt modelId="{4DC462C0-647F-46FB-B8F2-DDEDEA502F0A}" type="sibTrans" cxnId="{6134220B-D1B0-4E7B-99D8-3E60635791B3}">
      <dgm:prSet/>
      <dgm:spPr/>
      <dgm:t>
        <a:bodyPr/>
        <a:lstStyle/>
        <a:p>
          <a:endParaRPr lang="en-US"/>
        </a:p>
      </dgm:t>
    </dgm:pt>
    <dgm:pt modelId="{7243EBE0-363F-4604-A673-20C21F836AF2}">
      <dgm:prSet/>
      <dgm:spPr/>
      <dgm:t>
        <a:bodyPr/>
        <a:lstStyle/>
        <a:p>
          <a:r>
            <a:rPr lang="en-US" dirty="0"/>
            <a:t>Assemble Elicitation Team (</a:t>
          </a:r>
          <a:r>
            <a:rPr lang="en-US" b="1" dirty="0"/>
            <a:t>System Managers</a:t>
          </a:r>
          <a:r>
            <a:rPr lang="en-US" dirty="0"/>
            <a:t>)</a:t>
          </a:r>
        </a:p>
      </dgm:t>
    </dgm:pt>
    <dgm:pt modelId="{290FBBB4-8CF7-43C7-9BE1-ED1C6591E249}" type="parTrans" cxnId="{6E697159-0CAB-4409-A97A-6F45673401EB}">
      <dgm:prSet/>
      <dgm:spPr/>
      <dgm:t>
        <a:bodyPr/>
        <a:lstStyle/>
        <a:p>
          <a:endParaRPr lang="en-US"/>
        </a:p>
      </dgm:t>
    </dgm:pt>
    <dgm:pt modelId="{DD277845-ED3E-414D-AEAC-5A7F64F9439A}" type="sibTrans" cxnId="{6E697159-0CAB-4409-A97A-6F45673401EB}">
      <dgm:prSet/>
      <dgm:spPr/>
      <dgm:t>
        <a:bodyPr/>
        <a:lstStyle/>
        <a:p>
          <a:endParaRPr lang="en-US"/>
        </a:p>
      </dgm:t>
    </dgm:pt>
    <dgm:pt modelId="{2D40A1E7-8798-43A3-93C7-14445C3EF305}" type="pres">
      <dgm:prSet presAssocID="{1B8DA2DE-5FE7-41AA-9F45-7EDC2651ADAC}" presName="Name0" presStyleCnt="0">
        <dgm:presLayoutVars>
          <dgm:dir/>
          <dgm:resizeHandles val="exact"/>
        </dgm:presLayoutVars>
      </dgm:prSet>
      <dgm:spPr/>
    </dgm:pt>
    <dgm:pt modelId="{0DD716AA-31A6-47A7-ABF8-173E1384502A}" type="pres">
      <dgm:prSet presAssocID="{70135E0B-A73B-4D2F-9486-287721F8025B}" presName="node" presStyleLbl="node1" presStyleIdx="0" presStyleCnt="5">
        <dgm:presLayoutVars>
          <dgm:bulletEnabled val="1"/>
        </dgm:presLayoutVars>
      </dgm:prSet>
      <dgm:spPr/>
    </dgm:pt>
    <dgm:pt modelId="{1FC157CF-BECA-4F3E-9B2F-F8582A2B2446}" type="pres">
      <dgm:prSet presAssocID="{EC309E45-D019-45DC-988A-E3D9207F5D82}" presName="sibTrans" presStyleLbl="sibTrans2D1" presStyleIdx="0" presStyleCnt="4"/>
      <dgm:spPr/>
    </dgm:pt>
    <dgm:pt modelId="{C4CC8510-2AAD-4492-A315-E36BF604F6EC}" type="pres">
      <dgm:prSet presAssocID="{EC309E45-D019-45DC-988A-E3D9207F5D82}" presName="connectorText" presStyleLbl="sibTrans2D1" presStyleIdx="0" presStyleCnt="4"/>
      <dgm:spPr/>
    </dgm:pt>
    <dgm:pt modelId="{89B30F4D-AAAD-4B55-BFAF-35D02B14B3BD}" type="pres">
      <dgm:prSet presAssocID="{024CDC75-5A94-4980-BB09-32B0368B4909}" presName="node" presStyleLbl="node1" presStyleIdx="1" presStyleCnt="5">
        <dgm:presLayoutVars>
          <dgm:bulletEnabled val="1"/>
        </dgm:presLayoutVars>
      </dgm:prSet>
      <dgm:spPr/>
    </dgm:pt>
    <dgm:pt modelId="{DEABB2DA-43FD-40B4-A856-D7418D195611}" type="pres">
      <dgm:prSet presAssocID="{1A439B20-4990-4BF0-ABBE-1F1FF6F255EE}" presName="sibTrans" presStyleLbl="sibTrans2D1" presStyleIdx="1" presStyleCnt="4"/>
      <dgm:spPr/>
    </dgm:pt>
    <dgm:pt modelId="{5EB1301D-5F74-47DA-AD47-412DFED1B8A3}" type="pres">
      <dgm:prSet presAssocID="{1A439B20-4990-4BF0-ABBE-1F1FF6F255EE}" presName="connectorText" presStyleLbl="sibTrans2D1" presStyleIdx="1" presStyleCnt="4"/>
      <dgm:spPr/>
    </dgm:pt>
    <dgm:pt modelId="{B7C8752A-FD7F-4F5C-869D-DBE008A2EADE}" type="pres">
      <dgm:prSet presAssocID="{AFD06010-ECBE-430E-8BEF-BDAB1946036B}" presName="node" presStyleLbl="node1" presStyleIdx="2" presStyleCnt="5">
        <dgm:presLayoutVars>
          <dgm:bulletEnabled val="1"/>
        </dgm:presLayoutVars>
      </dgm:prSet>
      <dgm:spPr/>
    </dgm:pt>
    <dgm:pt modelId="{7E8645B8-3274-48B5-914A-D137BE3A83AE}" type="pres">
      <dgm:prSet presAssocID="{F2A272DF-C7FF-4A28-AFAC-97CD97B016DD}" presName="sibTrans" presStyleLbl="sibTrans2D1" presStyleIdx="2" presStyleCnt="4"/>
      <dgm:spPr/>
    </dgm:pt>
    <dgm:pt modelId="{AA5570B6-C0F5-4F3F-81CB-B349845107D2}" type="pres">
      <dgm:prSet presAssocID="{F2A272DF-C7FF-4A28-AFAC-97CD97B016DD}" presName="connectorText" presStyleLbl="sibTrans2D1" presStyleIdx="2" presStyleCnt="4"/>
      <dgm:spPr/>
    </dgm:pt>
    <dgm:pt modelId="{CFF209B1-F177-40ED-BF45-77768D14ED8C}" type="pres">
      <dgm:prSet presAssocID="{91167376-34DE-4710-9440-2E206BFFE073}" presName="node" presStyleLbl="node1" presStyleIdx="3" presStyleCnt="5">
        <dgm:presLayoutVars>
          <dgm:bulletEnabled val="1"/>
        </dgm:presLayoutVars>
      </dgm:prSet>
      <dgm:spPr/>
    </dgm:pt>
    <dgm:pt modelId="{3319F2D5-2789-4F98-A429-2A45612C85E7}" type="pres">
      <dgm:prSet presAssocID="{150EFCD7-9A5B-4FA7-80D1-348C017E9C87}" presName="sibTrans" presStyleLbl="sibTrans2D1" presStyleIdx="3" presStyleCnt="4"/>
      <dgm:spPr/>
    </dgm:pt>
    <dgm:pt modelId="{971ED808-C775-4D8C-9A70-28D17BFFD055}" type="pres">
      <dgm:prSet presAssocID="{150EFCD7-9A5B-4FA7-80D1-348C017E9C87}" presName="connectorText" presStyleLbl="sibTrans2D1" presStyleIdx="3" presStyleCnt="4"/>
      <dgm:spPr/>
    </dgm:pt>
    <dgm:pt modelId="{EAA5D896-78C6-4922-B590-A1DBD808F181}" type="pres">
      <dgm:prSet presAssocID="{0BCC67F2-778E-4322-A9D6-7096D35DB6BF}" presName="node" presStyleLbl="node1" presStyleIdx="4" presStyleCnt="5">
        <dgm:presLayoutVars>
          <dgm:bulletEnabled val="1"/>
        </dgm:presLayoutVars>
      </dgm:prSet>
      <dgm:spPr/>
    </dgm:pt>
  </dgm:ptLst>
  <dgm:cxnLst>
    <dgm:cxn modelId="{F3A64204-C758-4F96-AABE-9369F27ECF2B}" srcId="{91167376-34DE-4710-9440-2E206BFFE073}" destId="{967BC88E-BE67-4660-AE65-50B829D34A70}" srcOrd="1" destOrd="0" parTransId="{D4C11A91-521F-4397-9F79-84777BD8F612}" sibTransId="{6A04D9DD-D583-48EE-8ED9-BFB840AE89B6}"/>
    <dgm:cxn modelId="{6134220B-D1B0-4E7B-99D8-3E60635791B3}" srcId="{024CDC75-5A94-4980-BB09-32B0368B4909}" destId="{3E9F4F0A-21B9-48DA-9047-60E340C00D81}" srcOrd="2" destOrd="0" parTransId="{5E9345BE-E444-4D7F-A558-18736BA32A26}" sibTransId="{4DC462C0-647F-46FB-B8F2-DDEDEA502F0A}"/>
    <dgm:cxn modelId="{44B95D0C-5931-418D-84F9-F26667D20D2B}" type="presOf" srcId="{1A439B20-4990-4BF0-ABBE-1F1FF6F255EE}" destId="{5EB1301D-5F74-47DA-AD47-412DFED1B8A3}" srcOrd="1" destOrd="0" presId="urn:microsoft.com/office/officeart/2005/8/layout/process1"/>
    <dgm:cxn modelId="{9545750F-F737-49F3-8CBD-A318CD176661}" srcId="{1B8DA2DE-5FE7-41AA-9F45-7EDC2651ADAC}" destId="{70135E0B-A73B-4D2F-9486-287721F8025B}" srcOrd="0" destOrd="0" parTransId="{92577AAE-7AC3-462A-9B90-E76FE158EA44}" sibTransId="{EC309E45-D019-45DC-988A-E3D9207F5D82}"/>
    <dgm:cxn modelId="{AC5B5A1B-5F9F-4CC9-934B-B11705B6DE9B}" type="presOf" srcId="{75215044-5049-4F7F-BC5A-C223EADE0331}" destId="{0DD716AA-31A6-47A7-ABF8-173E1384502A}" srcOrd="0" destOrd="1" presId="urn:microsoft.com/office/officeart/2005/8/layout/process1"/>
    <dgm:cxn modelId="{436DE821-9C50-4BF6-A528-ADA0EAB59245}" type="presOf" srcId="{8FFA2BE2-52FD-4848-891A-C6F76EB02FFE}" destId="{CFF209B1-F177-40ED-BF45-77768D14ED8C}" srcOrd="0" destOrd="2" presId="urn:microsoft.com/office/officeart/2005/8/layout/process1"/>
    <dgm:cxn modelId="{1C870325-2BAE-4941-9926-305E34D45058}" srcId="{024CDC75-5A94-4980-BB09-32B0368B4909}" destId="{6497F694-DE1E-4690-95F6-FA8162325CD1}" srcOrd="1" destOrd="0" parTransId="{678FE93E-B5BA-4C37-AE16-9ED8A71B9D0F}" sibTransId="{A3F20B1F-D0A1-49EA-9EB9-DDF50744A99D}"/>
    <dgm:cxn modelId="{8693C629-BD6B-4791-84E2-0543526B5E7C}" srcId="{91167376-34DE-4710-9440-2E206BFFE073}" destId="{F26C90B2-BB1C-41D4-8009-5173ECCA305A}" srcOrd="2" destOrd="0" parTransId="{E876F7C4-5E7B-49C2-84A0-F30504957DCF}" sibTransId="{88F7A182-FF00-4BB4-8355-4C2A683E86C2}"/>
    <dgm:cxn modelId="{91243D2C-8664-4529-961C-716F6C4191D3}" srcId="{E125A510-6F53-462F-BE15-9DE137FD5586}" destId="{F1CEF939-BA61-4F36-965E-22B19B6E071E}" srcOrd="1" destOrd="0" parTransId="{FEFF746F-254E-4339-AD31-4273188CC614}" sibTransId="{8220B01F-69F6-4C0C-80FD-0505624FCE23}"/>
    <dgm:cxn modelId="{DFDC402D-9F65-44A9-847A-D89430A3D2E7}" type="presOf" srcId="{AFD06010-ECBE-430E-8BEF-BDAB1946036B}" destId="{B7C8752A-FD7F-4F5C-869D-DBE008A2EADE}" srcOrd="0" destOrd="0" presId="urn:microsoft.com/office/officeart/2005/8/layout/process1"/>
    <dgm:cxn modelId="{95299C2D-618E-418E-B9AA-F52B645AF88A}" type="presOf" srcId="{00E16220-152A-4BC8-BBC3-1D5388FFFC81}" destId="{B7C8752A-FD7F-4F5C-869D-DBE008A2EADE}" srcOrd="0" destOrd="1" presId="urn:microsoft.com/office/officeart/2005/8/layout/process1"/>
    <dgm:cxn modelId="{7DF49B32-2820-4381-82F2-3D906CE3333E}" srcId="{AFD06010-ECBE-430E-8BEF-BDAB1946036B}" destId="{3E985356-9E1D-4CA1-BEA2-4A445793FA88}" srcOrd="1" destOrd="0" parTransId="{1593DACA-79F8-43EE-A6BE-74504651C392}" sibTransId="{FBA68E4E-9E76-4BBD-824B-506045CE0588}"/>
    <dgm:cxn modelId="{07111E3E-204D-4FED-8008-E68F4CF01E51}" type="presOf" srcId="{0BCC67F2-778E-4322-A9D6-7096D35DB6BF}" destId="{EAA5D896-78C6-4922-B590-A1DBD808F181}" srcOrd="0" destOrd="0" presId="urn:microsoft.com/office/officeart/2005/8/layout/process1"/>
    <dgm:cxn modelId="{A1038F3E-F379-4504-A399-E71B49864886}" srcId="{70135E0B-A73B-4D2F-9486-287721F8025B}" destId="{224D6145-10F7-44EF-8785-E8182DD1B55B}" srcOrd="1" destOrd="0" parTransId="{D4F57170-9E16-456C-9D30-07E838B41091}" sibTransId="{99F24BDF-0190-4BA4-ADF0-006D028366F8}"/>
    <dgm:cxn modelId="{A9269D40-5799-49A9-8833-44D846B8D88D}" srcId="{1B8DA2DE-5FE7-41AA-9F45-7EDC2651ADAC}" destId="{0BCC67F2-778E-4322-A9D6-7096D35DB6BF}" srcOrd="4" destOrd="0" parTransId="{228A566E-BDD9-47D3-9D5E-41A48D30C263}" sibTransId="{E89B131C-4DD3-432B-A67B-083D0C899454}"/>
    <dgm:cxn modelId="{656E0060-F8BC-4543-90A3-76954525A2A6}" type="presOf" srcId="{3E985356-9E1D-4CA1-BEA2-4A445793FA88}" destId="{B7C8752A-FD7F-4F5C-869D-DBE008A2EADE}" srcOrd="0" destOrd="2" presId="urn:microsoft.com/office/officeart/2005/8/layout/process1"/>
    <dgm:cxn modelId="{9F7D6761-6D47-4DDB-B8BA-7F57E56FE75B}" type="presOf" srcId="{EC309E45-D019-45DC-988A-E3D9207F5D82}" destId="{C4CC8510-2AAD-4492-A315-E36BF604F6EC}" srcOrd="1" destOrd="0" presId="urn:microsoft.com/office/officeart/2005/8/layout/process1"/>
    <dgm:cxn modelId="{41C5A063-6D99-4936-9583-E63947960CF8}" srcId="{AFD06010-ECBE-430E-8BEF-BDAB1946036B}" destId="{00E16220-152A-4BC8-BBC3-1D5388FFFC81}" srcOrd="0" destOrd="0" parTransId="{A9FB0381-E19B-467D-B6D2-573DD51A6476}" sibTransId="{60187852-9603-428E-B1BF-AA6AF13B36A0}"/>
    <dgm:cxn modelId="{D35BD943-67CE-46C6-A7C4-A7AA4C873F0A}" srcId="{70135E0B-A73B-4D2F-9486-287721F8025B}" destId="{75215044-5049-4F7F-BC5A-C223EADE0331}" srcOrd="0" destOrd="0" parTransId="{46D5A654-D5E7-4600-A1FE-986D411617AE}" sibTransId="{A78F8F75-F98C-4554-910F-9F47C78311C0}"/>
    <dgm:cxn modelId="{6F235844-7454-4B5E-A3FA-FC81F321C734}" type="presOf" srcId="{70135E0B-A73B-4D2F-9486-287721F8025B}" destId="{0DD716AA-31A6-47A7-ABF8-173E1384502A}" srcOrd="0" destOrd="0" presId="urn:microsoft.com/office/officeart/2005/8/layout/process1"/>
    <dgm:cxn modelId="{BDCA2746-099C-4D05-B2A6-EEA6CEFEE04D}" srcId="{1B8DA2DE-5FE7-41AA-9F45-7EDC2651ADAC}" destId="{AFD06010-ECBE-430E-8BEF-BDAB1946036B}" srcOrd="2" destOrd="0" parTransId="{592A7973-20C4-4FE5-9BD6-E92CB79D9552}" sibTransId="{F2A272DF-C7FF-4A28-AFAC-97CD97B016DD}"/>
    <dgm:cxn modelId="{31C2C94B-5FF2-423D-AB09-6D21F9E35D9A}" type="presOf" srcId="{91167376-34DE-4710-9440-2E206BFFE073}" destId="{CFF209B1-F177-40ED-BF45-77768D14ED8C}" srcOrd="0" destOrd="0" presId="urn:microsoft.com/office/officeart/2005/8/layout/process1"/>
    <dgm:cxn modelId="{666BA76D-9EBF-46E4-AB38-46EE2C3F4FAF}" srcId="{91167376-34DE-4710-9440-2E206BFFE073}" destId="{E125A510-6F53-462F-BE15-9DE137FD5586}" srcOrd="0" destOrd="0" parTransId="{EF5500C9-3853-4535-B08B-EE9FFD295A54}" sibTransId="{5A882891-5D6B-4E50-A559-E786E7EF9025}"/>
    <dgm:cxn modelId="{9B8B634F-6B15-4E91-B57A-BC01DE19AE2F}" srcId="{0BCC67F2-778E-4322-A9D6-7096D35DB6BF}" destId="{8D499DAC-0B74-49BC-AE06-9F5DD5C3772A}" srcOrd="0" destOrd="0" parTransId="{CF355F3B-05B2-4C66-9526-2D03F72D460D}" sibTransId="{03D51841-F91B-4658-A2A3-58188A4CBDEF}"/>
    <dgm:cxn modelId="{1E96756F-ADE5-48EE-BEB5-89C4CA4F603E}" type="presOf" srcId="{1B8DA2DE-5FE7-41AA-9F45-7EDC2651ADAC}" destId="{2D40A1E7-8798-43A3-93C7-14445C3EF305}" srcOrd="0" destOrd="0" presId="urn:microsoft.com/office/officeart/2005/8/layout/process1"/>
    <dgm:cxn modelId="{64D02173-94C1-495C-A4BB-ECCD6B1C9352}" type="presOf" srcId="{3E9F4F0A-21B9-48DA-9047-60E340C00D81}" destId="{89B30F4D-AAAD-4B55-BFAF-35D02B14B3BD}" srcOrd="0" destOrd="3" presId="urn:microsoft.com/office/officeart/2005/8/layout/process1"/>
    <dgm:cxn modelId="{B128DD53-0930-4492-87DC-6D7EAA7262D0}" type="presOf" srcId="{7243EBE0-363F-4604-A673-20C21F836AF2}" destId="{0DD716AA-31A6-47A7-ABF8-173E1384502A}" srcOrd="0" destOrd="3" presId="urn:microsoft.com/office/officeart/2005/8/layout/process1"/>
    <dgm:cxn modelId="{AD4BC654-94FC-4F8F-A960-45FE5C7A8E7F}" type="presOf" srcId="{E125A510-6F53-462F-BE15-9DE137FD5586}" destId="{CFF209B1-F177-40ED-BF45-77768D14ED8C}" srcOrd="0" destOrd="1" presId="urn:microsoft.com/office/officeart/2005/8/layout/process1"/>
    <dgm:cxn modelId="{6E697159-0CAB-4409-A97A-6F45673401EB}" srcId="{70135E0B-A73B-4D2F-9486-287721F8025B}" destId="{7243EBE0-363F-4604-A673-20C21F836AF2}" srcOrd="2" destOrd="0" parTransId="{290FBBB4-8CF7-43C7-9BE1-ED1C6591E249}" sibTransId="{DD277845-ED3E-414D-AEAC-5A7F64F9439A}"/>
    <dgm:cxn modelId="{0F918F86-BA54-4582-B68C-DFB7F4ACB306}" type="presOf" srcId="{1A439B20-4990-4BF0-ABBE-1F1FF6F255EE}" destId="{DEABB2DA-43FD-40B4-A856-D7418D195611}" srcOrd="0" destOrd="0" presId="urn:microsoft.com/office/officeart/2005/8/layout/process1"/>
    <dgm:cxn modelId="{AEC2848C-D2FA-41CA-A3A5-0B362DDC2532}" type="presOf" srcId="{150EFCD7-9A5B-4FA7-80D1-348C017E9C87}" destId="{971ED808-C775-4D8C-9A70-28D17BFFD055}" srcOrd="1" destOrd="0" presId="urn:microsoft.com/office/officeart/2005/8/layout/process1"/>
    <dgm:cxn modelId="{FEEC8C93-A7B0-4C37-8C1E-74847CD0FDD7}" type="presOf" srcId="{F2A272DF-C7FF-4A28-AFAC-97CD97B016DD}" destId="{AA5570B6-C0F5-4F3F-81CB-B349845107D2}" srcOrd="1" destOrd="0" presId="urn:microsoft.com/office/officeart/2005/8/layout/process1"/>
    <dgm:cxn modelId="{4B5C569B-4950-424D-ABBE-CFCF9CA50BCE}" type="presOf" srcId="{024CDC75-5A94-4980-BB09-32B0368B4909}" destId="{89B30F4D-AAAD-4B55-BFAF-35D02B14B3BD}" srcOrd="0" destOrd="0" presId="urn:microsoft.com/office/officeart/2005/8/layout/process1"/>
    <dgm:cxn modelId="{ADFCFCA3-DAD1-42CD-A450-07DA4F22B54F}" type="presOf" srcId="{EC309E45-D019-45DC-988A-E3D9207F5D82}" destId="{1FC157CF-BECA-4F3E-9B2F-F8582A2B2446}" srcOrd="0" destOrd="0" presId="urn:microsoft.com/office/officeart/2005/8/layout/process1"/>
    <dgm:cxn modelId="{A2464AA6-FFE0-4950-8E21-154135A40479}" type="presOf" srcId="{8D499DAC-0B74-49BC-AE06-9F5DD5C3772A}" destId="{EAA5D896-78C6-4922-B590-A1DBD808F181}" srcOrd="0" destOrd="1" presId="urn:microsoft.com/office/officeart/2005/8/layout/process1"/>
    <dgm:cxn modelId="{8B3F86A8-F413-4BB0-9C21-119A8DF7590A}" srcId="{E125A510-6F53-462F-BE15-9DE137FD5586}" destId="{8FFA2BE2-52FD-4848-891A-C6F76EB02FFE}" srcOrd="0" destOrd="0" parTransId="{BA276D0A-63B5-450B-8CB1-88C9FB38A2E2}" sibTransId="{22312E0E-A445-4A10-B241-3BCECCE532DF}"/>
    <dgm:cxn modelId="{990F83AC-3447-4841-8EA0-AEB89CC42575}" type="presOf" srcId="{F1CEF939-BA61-4F36-965E-22B19B6E071E}" destId="{CFF209B1-F177-40ED-BF45-77768D14ED8C}" srcOrd="0" destOrd="3" presId="urn:microsoft.com/office/officeart/2005/8/layout/process1"/>
    <dgm:cxn modelId="{99BFFBB5-60EB-4544-8BC0-9C898A73C6B3}" type="presOf" srcId="{150EFCD7-9A5B-4FA7-80D1-348C017E9C87}" destId="{3319F2D5-2789-4F98-A429-2A45612C85E7}" srcOrd="0" destOrd="0" presId="urn:microsoft.com/office/officeart/2005/8/layout/process1"/>
    <dgm:cxn modelId="{982B0DB8-C8E2-4B93-938C-7CC9A10562A4}" type="presOf" srcId="{F2A272DF-C7FF-4A28-AFAC-97CD97B016DD}" destId="{7E8645B8-3274-48B5-914A-D137BE3A83AE}" srcOrd="0" destOrd="0" presId="urn:microsoft.com/office/officeart/2005/8/layout/process1"/>
    <dgm:cxn modelId="{BD5144CF-2A93-4D43-AA84-0E5FEB84ABAD}" srcId="{1B8DA2DE-5FE7-41AA-9F45-7EDC2651ADAC}" destId="{91167376-34DE-4710-9440-2E206BFFE073}" srcOrd="3" destOrd="0" parTransId="{A57D86E4-B581-42FC-ACF1-C4605D06B760}" sibTransId="{150EFCD7-9A5B-4FA7-80D1-348C017E9C87}"/>
    <dgm:cxn modelId="{C11067DD-3F8E-43AF-9D16-4AD83DDF5DD7}" srcId="{024CDC75-5A94-4980-BB09-32B0368B4909}" destId="{63A4A20E-4BFD-491E-957B-599E5445A0C0}" srcOrd="0" destOrd="0" parTransId="{DE6475C1-F099-42F3-969B-118F61F13DDC}" sibTransId="{782FC0BB-C8BA-489A-857B-B76FC1ED9EB0}"/>
    <dgm:cxn modelId="{6DF668E4-97E8-49EA-AD0B-5F816082A852}" srcId="{1B8DA2DE-5FE7-41AA-9F45-7EDC2651ADAC}" destId="{024CDC75-5A94-4980-BB09-32B0368B4909}" srcOrd="1" destOrd="0" parTransId="{2DADB5B5-222D-4DB6-A315-97276185C219}" sibTransId="{1A439B20-4990-4BF0-ABBE-1F1FF6F255EE}"/>
    <dgm:cxn modelId="{9215DEEA-7094-4CF9-B9B5-E54CA9ECD0A2}" type="presOf" srcId="{967BC88E-BE67-4660-AE65-50B829D34A70}" destId="{CFF209B1-F177-40ED-BF45-77768D14ED8C}" srcOrd="0" destOrd="4" presId="urn:microsoft.com/office/officeart/2005/8/layout/process1"/>
    <dgm:cxn modelId="{5727F0ED-43AB-4A80-A580-0F1C5BD9061D}" type="presOf" srcId="{224D6145-10F7-44EF-8785-E8182DD1B55B}" destId="{0DD716AA-31A6-47A7-ABF8-173E1384502A}" srcOrd="0" destOrd="2" presId="urn:microsoft.com/office/officeart/2005/8/layout/process1"/>
    <dgm:cxn modelId="{BD7B4CEF-2D31-49A2-B3D0-6FCA8B44E11E}" type="presOf" srcId="{63A4A20E-4BFD-491E-957B-599E5445A0C0}" destId="{89B30F4D-AAAD-4B55-BFAF-35D02B14B3BD}" srcOrd="0" destOrd="1" presId="urn:microsoft.com/office/officeart/2005/8/layout/process1"/>
    <dgm:cxn modelId="{715895FB-0DA3-4036-830A-4EC89A941BA3}" type="presOf" srcId="{6497F694-DE1E-4690-95F6-FA8162325CD1}" destId="{89B30F4D-AAAD-4B55-BFAF-35D02B14B3BD}" srcOrd="0" destOrd="2" presId="urn:microsoft.com/office/officeart/2005/8/layout/process1"/>
    <dgm:cxn modelId="{6963CFFE-6814-4271-90F3-632BD3994AE8}" type="presOf" srcId="{F26C90B2-BB1C-41D4-8009-5173ECCA305A}" destId="{CFF209B1-F177-40ED-BF45-77768D14ED8C}" srcOrd="0" destOrd="5" presId="urn:microsoft.com/office/officeart/2005/8/layout/process1"/>
    <dgm:cxn modelId="{3288D078-A2AE-4922-8874-29434782C292}" type="presParOf" srcId="{2D40A1E7-8798-43A3-93C7-14445C3EF305}" destId="{0DD716AA-31A6-47A7-ABF8-173E1384502A}" srcOrd="0" destOrd="0" presId="urn:microsoft.com/office/officeart/2005/8/layout/process1"/>
    <dgm:cxn modelId="{144AFDBE-3BFB-4052-91A1-C7100D615C30}" type="presParOf" srcId="{2D40A1E7-8798-43A3-93C7-14445C3EF305}" destId="{1FC157CF-BECA-4F3E-9B2F-F8582A2B2446}" srcOrd="1" destOrd="0" presId="urn:microsoft.com/office/officeart/2005/8/layout/process1"/>
    <dgm:cxn modelId="{25EDC5C0-27EC-4323-A02C-562B089B88A0}" type="presParOf" srcId="{1FC157CF-BECA-4F3E-9B2F-F8582A2B2446}" destId="{C4CC8510-2AAD-4492-A315-E36BF604F6EC}" srcOrd="0" destOrd="0" presId="urn:microsoft.com/office/officeart/2005/8/layout/process1"/>
    <dgm:cxn modelId="{858262E0-FCB3-442D-BFB6-08F2EE0500D2}" type="presParOf" srcId="{2D40A1E7-8798-43A3-93C7-14445C3EF305}" destId="{89B30F4D-AAAD-4B55-BFAF-35D02B14B3BD}" srcOrd="2" destOrd="0" presId="urn:microsoft.com/office/officeart/2005/8/layout/process1"/>
    <dgm:cxn modelId="{38CDCA4A-9455-482F-9295-2507EC28F430}" type="presParOf" srcId="{2D40A1E7-8798-43A3-93C7-14445C3EF305}" destId="{DEABB2DA-43FD-40B4-A856-D7418D195611}" srcOrd="3" destOrd="0" presId="urn:microsoft.com/office/officeart/2005/8/layout/process1"/>
    <dgm:cxn modelId="{0979DA16-0C9D-46C2-89F2-B5FAEEFB24B8}" type="presParOf" srcId="{DEABB2DA-43FD-40B4-A856-D7418D195611}" destId="{5EB1301D-5F74-47DA-AD47-412DFED1B8A3}" srcOrd="0" destOrd="0" presId="urn:microsoft.com/office/officeart/2005/8/layout/process1"/>
    <dgm:cxn modelId="{7C6CA5F1-15E6-41F4-8188-491394D32474}" type="presParOf" srcId="{2D40A1E7-8798-43A3-93C7-14445C3EF305}" destId="{B7C8752A-FD7F-4F5C-869D-DBE008A2EADE}" srcOrd="4" destOrd="0" presId="urn:microsoft.com/office/officeart/2005/8/layout/process1"/>
    <dgm:cxn modelId="{E3FE7F78-D922-4E01-8F59-264C118F5E2F}" type="presParOf" srcId="{2D40A1E7-8798-43A3-93C7-14445C3EF305}" destId="{7E8645B8-3274-48B5-914A-D137BE3A83AE}" srcOrd="5" destOrd="0" presId="urn:microsoft.com/office/officeart/2005/8/layout/process1"/>
    <dgm:cxn modelId="{96A5D366-1445-4711-8A6A-EB49712D6611}" type="presParOf" srcId="{7E8645B8-3274-48B5-914A-D137BE3A83AE}" destId="{AA5570B6-C0F5-4F3F-81CB-B349845107D2}" srcOrd="0" destOrd="0" presId="urn:microsoft.com/office/officeart/2005/8/layout/process1"/>
    <dgm:cxn modelId="{17057266-8B05-410F-924F-88A85E044228}" type="presParOf" srcId="{2D40A1E7-8798-43A3-93C7-14445C3EF305}" destId="{CFF209B1-F177-40ED-BF45-77768D14ED8C}" srcOrd="6" destOrd="0" presId="urn:microsoft.com/office/officeart/2005/8/layout/process1"/>
    <dgm:cxn modelId="{976D9D6E-F8A5-40AE-89EA-28E6B52C776C}" type="presParOf" srcId="{2D40A1E7-8798-43A3-93C7-14445C3EF305}" destId="{3319F2D5-2789-4F98-A429-2A45612C85E7}" srcOrd="7" destOrd="0" presId="urn:microsoft.com/office/officeart/2005/8/layout/process1"/>
    <dgm:cxn modelId="{63AAA6A8-E5CA-4D66-A4CA-6D14BEEFD765}" type="presParOf" srcId="{3319F2D5-2789-4F98-A429-2A45612C85E7}" destId="{971ED808-C775-4D8C-9A70-28D17BFFD055}" srcOrd="0" destOrd="0" presId="urn:microsoft.com/office/officeart/2005/8/layout/process1"/>
    <dgm:cxn modelId="{3260FE13-6D40-46BB-91CA-2E5DF100CE9A}" type="presParOf" srcId="{2D40A1E7-8798-43A3-93C7-14445C3EF305}" destId="{EAA5D896-78C6-4922-B590-A1DBD808F181}"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8DA2DE-5FE7-41AA-9F45-7EDC2651ADAC}" type="doc">
      <dgm:prSet loTypeId="urn:microsoft.com/office/officeart/2005/8/layout/process1" loCatId="process" qsTypeId="urn:microsoft.com/office/officeart/2005/8/quickstyle/simple1" qsCatId="simple" csTypeId="urn:microsoft.com/office/officeart/2005/8/colors/accent4_2" csCatId="accent4" phldr="1"/>
      <dgm:spPr/>
    </dgm:pt>
    <dgm:pt modelId="{70135E0B-A73B-4D2F-9486-287721F8025B}">
      <dgm:prSet phldrT="[Text]"/>
      <dgm:spPr/>
      <dgm:t>
        <a:bodyPr/>
        <a:lstStyle/>
        <a:p>
          <a:r>
            <a:rPr lang="en-US" dirty="0"/>
            <a:t>Define User &amp; Scope</a:t>
          </a:r>
        </a:p>
      </dgm:t>
    </dgm:pt>
    <dgm:pt modelId="{92577AAE-7AC3-462A-9B90-E76FE158EA44}" type="parTrans" cxnId="{9545750F-F737-49F3-8CBD-A318CD176661}">
      <dgm:prSet/>
      <dgm:spPr/>
      <dgm:t>
        <a:bodyPr/>
        <a:lstStyle/>
        <a:p>
          <a:endParaRPr lang="en-US"/>
        </a:p>
      </dgm:t>
    </dgm:pt>
    <dgm:pt modelId="{EC309E45-D019-45DC-988A-E3D9207F5D82}" type="sibTrans" cxnId="{9545750F-F737-49F3-8CBD-A318CD176661}">
      <dgm:prSet/>
      <dgm:spPr/>
      <dgm:t>
        <a:bodyPr/>
        <a:lstStyle/>
        <a:p>
          <a:endParaRPr lang="en-US"/>
        </a:p>
      </dgm:t>
    </dgm:pt>
    <dgm:pt modelId="{024CDC75-5A94-4980-BB09-32B0368B4909}">
      <dgm:prSet phldrT="[Text]"/>
      <dgm:spPr/>
      <dgm:t>
        <a:bodyPr/>
        <a:lstStyle/>
        <a:p>
          <a:r>
            <a:rPr lang="en-US" dirty="0"/>
            <a:t>Define the System</a:t>
          </a:r>
        </a:p>
      </dgm:t>
    </dgm:pt>
    <dgm:pt modelId="{2DADB5B5-222D-4DB6-A315-97276185C219}" type="parTrans" cxnId="{6DF668E4-97E8-49EA-AD0B-5F816082A852}">
      <dgm:prSet/>
      <dgm:spPr/>
      <dgm:t>
        <a:bodyPr/>
        <a:lstStyle/>
        <a:p>
          <a:endParaRPr lang="en-US"/>
        </a:p>
      </dgm:t>
    </dgm:pt>
    <dgm:pt modelId="{1A439B20-4990-4BF0-ABBE-1F1FF6F255EE}" type="sibTrans" cxnId="{6DF668E4-97E8-49EA-AD0B-5F816082A852}">
      <dgm:prSet/>
      <dgm:spPr/>
      <dgm:t>
        <a:bodyPr/>
        <a:lstStyle/>
        <a:p>
          <a:endParaRPr lang="en-US"/>
        </a:p>
      </dgm:t>
    </dgm:pt>
    <dgm:pt modelId="{AFD06010-ECBE-430E-8BEF-BDAB1946036B}">
      <dgm:prSet phldrT="[Text]"/>
      <dgm:spPr/>
      <dgm:t>
        <a:bodyPr/>
        <a:lstStyle/>
        <a:p>
          <a:r>
            <a:rPr lang="en-US" dirty="0"/>
            <a:t>Develop a Resilience Profile</a:t>
          </a:r>
        </a:p>
      </dgm:t>
    </dgm:pt>
    <dgm:pt modelId="{592A7973-20C4-4FE5-9BD6-E92CB79D9552}" type="parTrans" cxnId="{BDCA2746-099C-4D05-B2A6-EEA6CEFEE04D}">
      <dgm:prSet/>
      <dgm:spPr/>
      <dgm:t>
        <a:bodyPr/>
        <a:lstStyle/>
        <a:p>
          <a:endParaRPr lang="en-US"/>
        </a:p>
      </dgm:t>
    </dgm:pt>
    <dgm:pt modelId="{F2A272DF-C7FF-4A28-AFAC-97CD97B016DD}" type="sibTrans" cxnId="{BDCA2746-099C-4D05-B2A6-EEA6CEFEE04D}">
      <dgm:prSet/>
      <dgm:spPr/>
      <dgm:t>
        <a:bodyPr/>
        <a:lstStyle/>
        <a:p>
          <a:endParaRPr lang="en-US"/>
        </a:p>
      </dgm:t>
    </dgm:pt>
    <dgm:pt modelId="{75215044-5049-4F7F-BC5A-C223EADE0331}">
      <dgm:prSet phldrT="[Text]"/>
      <dgm:spPr/>
      <dgm:t>
        <a:bodyPr/>
        <a:lstStyle/>
        <a:p>
          <a:r>
            <a:rPr lang="en-US" dirty="0"/>
            <a:t>User: </a:t>
          </a:r>
          <a:r>
            <a:rPr lang="en-US" b="1" dirty="0"/>
            <a:t>Any of 18 Watershed User Groups</a:t>
          </a:r>
        </a:p>
      </dgm:t>
    </dgm:pt>
    <dgm:pt modelId="{46D5A654-D5E7-4600-A1FE-986D411617AE}" type="parTrans" cxnId="{D35BD943-67CE-46C6-A7C4-A7AA4C873F0A}">
      <dgm:prSet/>
      <dgm:spPr/>
      <dgm:t>
        <a:bodyPr/>
        <a:lstStyle/>
        <a:p>
          <a:endParaRPr lang="en-US"/>
        </a:p>
      </dgm:t>
    </dgm:pt>
    <dgm:pt modelId="{A78F8F75-F98C-4554-910F-9F47C78311C0}" type="sibTrans" cxnId="{D35BD943-67CE-46C6-A7C4-A7AA4C873F0A}">
      <dgm:prSet/>
      <dgm:spPr/>
      <dgm:t>
        <a:bodyPr/>
        <a:lstStyle/>
        <a:p>
          <a:endParaRPr lang="en-US"/>
        </a:p>
      </dgm:t>
    </dgm:pt>
    <dgm:pt modelId="{0BCC67F2-778E-4322-A9D6-7096D35DB6BF}">
      <dgm:prSet phldrT="[Text]"/>
      <dgm:spPr/>
      <dgm:t>
        <a:bodyPr/>
        <a:lstStyle/>
        <a:p>
          <a:r>
            <a:rPr lang="en-US" dirty="0"/>
            <a:t>Develop COAs</a:t>
          </a:r>
        </a:p>
      </dgm:t>
    </dgm:pt>
    <dgm:pt modelId="{228A566E-BDD9-47D3-9D5E-41A48D30C263}" type="parTrans" cxnId="{A9269D40-5799-49A9-8833-44D846B8D88D}">
      <dgm:prSet/>
      <dgm:spPr/>
      <dgm:t>
        <a:bodyPr/>
        <a:lstStyle/>
        <a:p>
          <a:endParaRPr lang="en-US"/>
        </a:p>
      </dgm:t>
    </dgm:pt>
    <dgm:pt modelId="{E89B131C-4DD3-432B-A67B-083D0C899454}" type="sibTrans" cxnId="{A9269D40-5799-49A9-8833-44D846B8D88D}">
      <dgm:prSet/>
      <dgm:spPr/>
      <dgm:t>
        <a:bodyPr/>
        <a:lstStyle/>
        <a:p>
          <a:endParaRPr lang="en-US"/>
        </a:p>
      </dgm:t>
    </dgm:pt>
    <dgm:pt modelId="{91167376-34DE-4710-9440-2E206BFFE073}">
      <dgm:prSet phldrT="[Text]"/>
      <dgm:spPr/>
      <dgm:t>
        <a:bodyPr/>
        <a:lstStyle/>
        <a:p>
          <a:r>
            <a:rPr lang="en-US" dirty="0"/>
            <a:t>ID Areas of Improvement</a:t>
          </a:r>
        </a:p>
      </dgm:t>
    </dgm:pt>
    <dgm:pt modelId="{A57D86E4-B581-42FC-ACF1-C4605D06B760}" type="parTrans" cxnId="{BD5144CF-2A93-4D43-AA84-0E5FEB84ABAD}">
      <dgm:prSet/>
      <dgm:spPr/>
      <dgm:t>
        <a:bodyPr/>
        <a:lstStyle/>
        <a:p>
          <a:endParaRPr lang="en-US"/>
        </a:p>
      </dgm:t>
    </dgm:pt>
    <dgm:pt modelId="{150EFCD7-9A5B-4FA7-80D1-348C017E9C87}" type="sibTrans" cxnId="{BD5144CF-2A93-4D43-AA84-0E5FEB84ABAD}">
      <dgm:prSet/>
      <dgm:spPr/>
      <dgm:t>
        <a:bodyPr/>
        <a:lstStyle/>
        <a:p>
          <a:endParaRPr lang="en-US"/>
        </a:p>
      </dgm:t>
    </dgm:pt>
    <dgm:pt modelId="{224D6145-10F7-44EF-8785-E8182DD1B55B}">
      <dgm:prSet/>
      <dgm:spPr/>
      <dgm:t>
        <a:bodyPr/>
        <a:lstStyle/>
        <a:p>
          <a:r>
            <a:rPr lang="en-US" dirty="0"/>
            <a:t>Scope: </a:t>
          </a:r>
          <a:r>
            <a:rPr lang="en-US" b="1" dirty="0"/>
            <a:t>Watershed</a:t>
          </a:r>
        </a:p>
      </dgm:t>
    </dgm:pt>
    <dgm:pt modelId="{D4F57170-9E16-456C-9D30-07E838B41091}" type="parTrans" cxnId="{A1038F3E-F379-4504-A399-E71B49864886}">
      <dgm:prSet/>
      <dgm:spPr/>
      <dgm:t>
        <a:bodyPr/>
        <a:lstStyle/>
        <a:p>
          <a:endParaRPr lang="en-US"/>
        </a:p>
      </dgm:t>
    </dgm:pt>
    <dgm:pt modelId="{99F24BDF-0190-4BA4-ADF0-006D028366F8}" type="sibTrans" cxnId="{A1038F3E-F379-4504-A399-E71B49864886}">
      <dgm:prSet/>
      <dgm:spPr/>
      <dgm:t>
        <a:bodyPr/>
        <a:lstStyle/>
        <a:p>
          <a:endParaRPr lang="en-US"/>
        </a:p>
      </dgm:t>
    </dgm:pt>
    <dgm:pt modelId="{BA44A98A-9E2A-43A0-8357-2737F71B1666}">
      <dgm:prSet/>
      <dgm:spPr/>
      <dgm:t>
        <a:bodyPr/>
        <a:lstStyle/>
        <a:p>
          <a:r>
            <a:rPr lang="en-US" dirty="0"/>
            <a:t>Assemble Elicitation Team (</a:t>
          </a:r>
          <a:r>
            <a:rPr lang="en-US" b="1" dirty="0"/>
            <a:t>Multiple Stakeholders</a:t>
          </a:r>
          <a:r>
            <a:rPr lang="en-US" dirty="0"/>
            <a:t>) – </a:t>
          </a:r>
          <a:r>
            <a:rPr lang="en-US" i="1" dirty="0"/>
            <a:t>note this approach is outside USACE CIPR scope</a:t>
          </a:r>
        </a:p>
      </dgm:t>
    </dgm:pt>
    <dgm:pt modelId="{33B07E14-735A-4092-BBFE-C5F574A468A5}" type="parTrans" cxnId="{DAE7A32D-E8EA-43FA-90CB-7564E995B630}">
      <dgm:prSet/>
      <dgm:spPr/>
      <dgm:t>
        <a:bodyPr/>
        <a:lstStyle/>
        <a:p>
          <a:endParaRPr lang="en-US"/>
        </a:p>
      </dgm:t>
    </dgm:pt>
    <dgm:pt modelId="{D6B0AEEB-E0D5-486C-BEDE-2F0F69E0AE3A}" type="sibTrans" cxnId="{DAE7A32D-E8EA-43FA-90CB-7564E995B630}">
      <dgm:prSet/>
      <dgm:spPr/>
      <dgm:t>
        <a:bodyPr/>
        <a:lstStyle/>
        <a:p>
          <a:endParaRPr lang="en-US"/>
        </a:p>
      </dgm:t>
    </dgm:pt>
    <dgm:pt modelId="{63A4A20E-4BFD-491E-957B-599E5445A0C0}">
      <dgm:prSet/>
      <dgm:spPr/>
      <dgm:t>
        <a:bodyPr/>
        <a:lstStyle/>
        <a:p>
          <a:r>
            <a:rPr lang="en-US" dirty="0"/>
            <a:t>Critical Functions: USACE missions </a:t>
          </a:r>
          <a:r>
            <a:rPr lang="en-US" b="1" dirty="0"/>
            <a:t>+ other critical functions</a:t>
          </a:r>
        </a:p>
      </dgm:t>
    </dgm:pt>
    <dgm:pt modelId="{DE6475C1-F099-42F3-969B-118F61F13DDC}" type="parTrans" cxnId="{C11067DD-3F8E-43AF-9D16-4AD83DDF5DD7}">
      <dgm:prSet/>
      <dgm:spPr/>
      <dgm:t>
        <a:bodyPr/>
        <a:lstStyle/>
        <a:p>
          <a:endParaRPr lang="en-US"/>
        </a:p>
      </dgm:t>
    </dgm:pt>
    <dgm:pt modelId="{782FC0BB-C8BA-489A-857B-B76FC1ED9EB0}" type="sibTrans" cxnId="{C11067DD-3F8E-43AF-9D16-4AD83DDF5DD7}">
      <dgm:prSet/>
      <dgm:spPr/>
      <dgm:t>
        <a:bodyPr/>
        <a:lstStyle/>
        <a:p>
          <a:endParaRPr lang="en-US"/>
        </a:p>
      </dgm:t>
    </dgm:pt>
    <dgm:pt modelId="{6497F694-DE1E-4690-95F6-FA8162325CD1}">
      <dgm:prSet/>
      <dgm:spPr/>
      <dgm:t>
        <a:bodyPr/>
        <a:lstStyle/>
        <a:p>
          <a:r>
            <a:rPr lang="en-US" dirty="0"/>
            <a:t>Unit of Analysis: Multiple users / functions</a:t>
          </a:r>
        </a:p>
      </dgm:t>
    </dgm:pt>
    <dgm:pt modelId="{678FE93E-B5BA-4C37-AE16-9ED8A71B9D0F}" type="parTrans" cxnId="{1C870325-2BAE-4941-9926-305E34D45058}">
      <dgm:prSet/>
      <dgm:spPr/>
      <dgm:t>
        <a:bodyPr/>
        <a:lstStyle/>
        <a:p>
          <a:endParaRPr lang="en-US"/>
        </a:p>
      </dgm:t>
    </dgm:pt>
    <dgm:pt modelId="{A3F20B1F-D0A1-49EA-9EB9-DDF50744A99D}" type="sibTrans" cxnId="{1C870325-2BAE-4941-9926-305E34D45058}">
      <dgm:prSet/>
      <dgm:spPr/>
      <dgm:t>
        <a:bodyPr/>
        <a:lstStyle/>
        <a:p>
          <a:endParaRPr lang="en-US"/>
        </a:p>
      </dgm:t>
    </dgm:pt>
    <dgm:pt modelId="{00E16220-152A-4BC8-BBC3-1D5388FFFC81}">
      <dgm:prSet/>
      <dgm:spPr/>
      <dgm:t>
        <a:bodyPr/>
        <a:lstStyle/>
        <a:p>
          <a:r>
            <a:rPr lang="en-US" dirty="0"/>
            <a:t>Select Resilience Capabilities</a:t>
          </a:r>
        </a:p>
      </dgm:t>
    </dgm:pt>
    <dgm:pt modelId="{A9FB0381-E19B-467D-B6D2-573DD51A6476}" type="parTrans" cxnId="{41C5A063-6D99-4936-9583-E63947960CF8}">
      <dgm:prSet/>
      <dgm:spPr/>
      <dgm:t>
        <a:bodyPr/>
        <a:lstStyle/>
        <a:p>
          <a:endParaRPr lang="en-US"/>
        </a:p>
      </dgm:t>
    </dgm:pt>
    <dgm:pt modelId="{60187852-9603-428E-B1BF-AA6AF13B36A0}" type="sibTrans" cxnId="{41C5A063-6D99-4936-9583-E63947960CF8}">
      <dgm:prSet/>
      <dgm:spPr/>
      <dgm:t>
        <a:bodyPr/>
        <a:lstStyle/>
        <a:p>
          <a:endParaRPr lang="en-US"/>
        </a:p>
      </dgm:t>
    </dgm:pt>
    <dgm:pt modelId="{3E985356-9E1D-4CA1-BEA2-4A445793FA88}">
      <dgm:prSet/>
      <dgm:spPr/>
      <dgm:t>
        <a:bodyPr/>
        <a:lstStyle/>
        <a:p>
          <a:r>
            <a:rPr lang="en-US" dirty="0"/>
            <a:t>Select Metrics from Metrics Library</a:t>
          </a:r>
        </a:p>
      </dgm:t>
    </dgm:pt>
    <dgm:pt modelId="{1593DACA-79F8-43EE-A6BE-74504651C392}" type="parTrans" cxnId="{7DF49B32-2820-4381-82F2-3D906CE3333E}">
      <dgm:prSet/>
      <dgm:spPr/>
      <dgm:t>
        <a:bodyPr/>
        <a:lstStyle/>
        <a:p>
          <a:endParaRPr lang="en-US"/>
        </a:p>
      </dgm:t>
    </dgm:pt>
    <dgm:pt modelId="{FBA68E4E-9E76-4BBD-824B-506045CE0588}" type="sibTrans" cxnId="{7DF49B32-2820-4381-82F2-3D906CE3333E}">
      <dgm:prSet/>
      <dgm:spPr/>
      <dgm:t>
        <a:bodyPr/>
        <a:lstStyle/>
        <a:p>
          <a:endParaRPr lang="en-US"/>
        </a:p>
      </dgm:t>
    </dgm:pt>
    <dgm:pt modelId="{E125A510-6F53-462F-BE15-9DE137FD5586}">
      <dgm:prSet phldrT="[Text]"/>
      <dgm:spPr/>
      <dgm:t>
        <a:bodyPr/>
        <a:lstStyle/>
        <a:p>
          <a:r>
            <a:rPr lang="en-US" dirty="0"/>
            <a:t>Data Collection:</a:t>
          </a:r>
        </a:p>
      </dgm:t>
    </dgm:pt>
    <dgm:pt modelId="{EF5500C9-3853-4535-B08B-EE9FFD295A54}" type="parTrans" cxnId="{666BA76D-9EBF-46E4-AB38-46EE2C3F4FAF}">
      <dgm:prSet/>
      <dgm:spPr/>
      <dgm:t>
        <a:bodyPr/>
        <a:lstStyle/>
        <a:p>
          <a:endParaRPr lang="en-US"/>
        </a:p>
      </dgm:t>
    </dgm:pt>
    <dgm:pt modelId="{5A882891-5D6B-4E50-A559-E786E7EF9025}" type="sibTrans" cxnId="{666BA76D-9EBF-46E4-AB38-46EE2C3F4FAF}">
      <dgm:prSet/>
      <dgm:spPr/>
      <dgm:t>
        <a:bodyPr/>
        <a:lstStyle/>
        <a:p>
          <a:endParaRPr lang="en-US"/>
        </a:p>
      </dgm:t>
    </dgm:pt>
    <dgm:pt modelId="{8FFA2BE2-52FD-4848-891A-C6F76EB02FFE}">
      <dgm:prSet/>
      <dgm:spPr/>
      <dgm:t>
        <a:bodyPr/>
        <a:lstStyle/>
        <a:p>
          <a:r>
            <a:rPr lang="en-US" b="1" dirty="0"/>
            <a:t>Stakeholder</a:t>
          </a:r>
          <a:r>
            <a:rPr lang="en-US" dirty="0"/>
            <a:t> </a:t>
          </a:r>
          <a:r>
            <a:rPr lang="en-US" b="1" dirty="0"/>
            <a:t>Survey</a:t>
          </a:r>
        </a:p>
      </dgm:t>
    </dgm:pt>
    <dgm:pt modelId="{BA276D0A-63B5-450B-8CB1-88C9FB38A2E2}" type="parTrans" cxnId="{8B3F86A8-F413-4BB0-9C21-119A8DF7590A}">
      <dgm:prSet/>
      <dgm:spPr/>
      <dgm:t>
        <a:bodyPr/>
        <a:lstStyle/>
        <a:p>
          <a:endParaRPr lang="en-US"/>
        </a:p>
      </dgm:t>
    </dgm:pt>
    <dgm:pt modelId="{22312E0E-A445-4A10-B241-3BCECCE532DF}" type="sibTrans" cxnId="{8B3F86A8-F413-4BB0-9C21-119A8DF7590A}">
      <dgm:prSet/>
      <dgm:spPr/>
      <dgm:t>
        <a:bodyPr/>
        <a:lstStyle/>
        <a:p>
          <a:endParaRPr lang="en-US"/>
        </a:p>
      </dgm:t>
    </dgm:pt>
    <dgm:pt modelId="{F1CEF939-BA61-4F36-965E-22B19B6E071E}">
      <dgm:prSet/>
      <dgm:spPr/>
      <dgm:t>
        <a:bodyPr/>
        <a:lstStyle/>
        <a:p>
          <a:r>
            <a:rPr lang="en-US" dirty="0"/>
            <a:t>Available Data</a:t>
          </a:r>
        </a:p>
      </dgm:t>
    </dgm:pt>
    <dgm:pt modelId="{FEFF746F-254E-4339-AD31-4273188CC614}" type="parTrans" cxnId="{91243D2C-8664-4529-961C-716F6C4191D3}">
      <dgm:prSet/>
      <dgm:spPr/>
      <dgm:t>
        <a:bodyPr/>
        <a:lstStyle/>
        <a:p>
          <a:endParaRPr lang="en-US"/>
        </a:p>
      </dgm:t>
    </dgm:pt>
    <dgm:pt modelId="{8220B01F-69F6-4C0C-80FD-0505624FCE23}" type="sibTrans" cxnId="{91243D2C-8664-4529-961C-716F6C4191D3}">
      <dgm:prSet/>
      <dgm:spPr/>
      <dgm:t>
        <a:bodyPr/>
        <a:lstStyle/>
        <a:p>
          <a:endParaRPr lang="en-US"/>
        </a:p>
      </dgm:t>
    </dgm:pt>
    <dgm:pt modelId="{967BC88E-BE67-4660-AE65-50B829D34A70}">
      <dgm:prSet/>
      <dgm:spPr/>
      <dgm:t>
        <a:bodyPr/>
        <a:lstStyle/>
        <a:p>
          <a:r>
            <a:rPr lang="en-US"/>
            <a:t>Data Visualization</a:t>
          </a:r>
          <a:endParaRPr lang="en-US" dirty="0"/>
        </a:p>
      </dgm:t>
    </dgm:pt>
    <dgm:pt modelId="{D4C11A91-521F-4397-9F79-84777BD8F612}" type="parTrans" cxnId="{F3A64204-C758-4F96-AABE-9369F27ECF2B}">
      <dgm:prSet/>
      <dgm:spPr/>
      <dgm:t>
        <a:bodyPr/>
        <a:lstStyle/>
        <a:p>
          <a:endParaRPr lang="en-US"/>
        </a:p>
      </dgm:t>
    </dgm:pt>
    <dgm:pt modelId="{6A04D9DD-D583-48EE-8ED9-BFB840AE89B6}" type="sibTrans" cxnId="{F3A64204-C758-4F96-AABE-9369F27ECF2B}">
      <dgm:prSet/>
      <dgm:spPr/>
      <dgm:t>
        <a:bodyPr/>
        <a:lstStyle/>
        <a:p>
          <a:endParaRPr lang="en-US"/>
        </a:p>
      </dgm:t>
    </dgm:pt>
    <dgm:pt modelId="{F26C90B2-BB1C-41D4-8009-5173ECCA305A}">
      <dgm:prSet/>
      <dgm:spPr/>
      <dgm:t>
        <a:bodyPr/>
        <a:lstStyle/>
        <a:p>
          <a:r>
            <a:rPr lang="en-US"/>
            <a:t>Data Validation</a:t>
          </a:r>
          <a:endParaRPr lang="en-US" dirty="0"/>
        </a:p>
      </dgm:t>
    </dgm:pt>
    <dgm:pt modelId="{E876F7C4-5E7B-49C2-84A0-F30504957DCF}" type="parTrans" cxnId="{8693C629-BD6B-4791-84E2-0543526B5E7C}">
      <dgm:prSet/>
      <dgm:spPr/>
      <dgm:t>
        <a:bodyPr/>
        <a:lstStyle/>
        <a:p>
          <a:endParaRPr lang="en-US"/>
        </a:p>
      </dgm:t>
    </dgm:pt>
    <dgm:pt modelId="{88F7A182-FF00-4BB4-8355-4C2A683E86C2}" type="sibTrans" cxnId="{8693C629-BD6B-4791-84E2-0543526B5E7C}">
      <dgm:prSet/>
      <dgm:spPr/>
      <dgm:t>
        <a:bodyPr/>
        <a:lstStyle/>
        <a:p>
          <a:endParaRPr lang="en-US"/>
        </a:p>
      </dgm:t>
    </dgm:pt>
    <dgm:pt modelId="{8D499DAC-0B74-49BC-AE06-9F5DD5C3772A}">
      <dgm:prSet/>
      <dgm:spPr/>
      <dgm:t>
        <a:bodyPr/>
        <a:lstStyle/>
        <a:p>
          <a:r>
            <a:rPr lang="en-US" b="1" dirty="0"/>
            <a:t>Develop Collaborative Resilience COAs that can improve resilience across multiple functions / stakeholders</a:t>
          </a:r>
        </a:p>
      </dgm:t>
    </dgm:pt>
    <dgm:pt modelId="{CF355F3B-05B2-4C66-9526-2D03F72D460D}" type="parTrans" cxnId="{9B8B634F-6B15-4E91-B57A-BC01DE19AE2F}">
      <dgm:prSet/>
      <dgm:spPr/>
      <dgm:t>
        <a:bodyPr/>
        <a:lstStyle/>
        <a:p>
          <a:endParaRPr lang="en-US"/>
        </a:p>
      </dgm:t>
    </dgm:pt>
    <dgm:pt modelId="{03D51841-F91B-4658-A2A3-58188A4CBDEF}" type="sibTrans" cxnId="{9B8B634F-6B15-4E91-B57A-BC01DE19AE2F}">
      <dgm:prSet/>
      <dgm:spPr/>
      <dgm:t>
        <a:bodyPr/>
        <a:lstStyle/>
        <a:p>
          <a:endParaRPr lang="en-US"/>
        </a:p>
      </dgm:t>
    </dgm:pt>
    <dgm:pt modelId="{3E9F4F0A-21B9-48DA-9047-60E340C00D81}">
      <dgm:prSet/>
      <dgm:spPr/>
      <dgm:t>
        <a:bodyPr/>
        <a:lstStyle/>
        <a:p>
          <a:r>
            <a:rPr lang="en-US" dirty="0"/>
            <a:t>Map of 3 resilience layers, </a:t>
          </a:r>
          <a:r>
            <a:rPr lang="en-US" b="1" dirty="0"/>
            <a:t>starting with top-down objectives</a:t>
          </a:r>
        </a:p>
      </dgm:t>
    </dgm:pt>
    <dgm:pt modelId="{5E9345BE-E444-4D7F-A558-18736BA32A26}" type="parTrans" cxnId="{6134220B-D1B0-4E7B-99D8-3E60635791B3}">
      <dgm:prSet/>
      <dgm:spPr/>
      <dgm:t>
        <a:bodyPr/>
        <a:lstStyle/>
        <a:p>
          <a:endParaRPr lang="en-US"/>
        </a:p>
      </dgm:t>
    </dgm:pt>
    <dgm:pt modelId="{4DC462C0-647F-46FB-B8F2-DDEDEA502F0A}" type="sibTrans" cxnId="{6134220B-D1B0-4E7B-99D8-3E60635791B3}">
      <dgm:prSet/>
      <dgm:spPr/>
      <dgm:t>
        <a:bodyPr/>
        <a:lstStyle/>
        <a:p>
          <a:endParaRPr lang="en-US"/>
        </a:p>
      </dgm:t>
    </dgm:pt>
    <dgm:pt modelId="{AAB98AC2-D8B3-4774-A298-16D15B854FB1}">
      <dgm:prSet/>
      <dgm:spPr/>
      <dgm:t>
        <a:bodyPr/>
        <a:lstStyle/>
        <a:p>
          <a:r>
            <a:rPr lang="en-US" b="1" dirty="0"/>
            <a:t>Extensive library of Target Resilience Capabilities</a:t>
          </a:r>
        </a:p>
      </dgm:t>
    </dgm:pt>
    <dgm:pt modelId="{97FE4F32-E136-4276-B1A2-ED71792892A5}" type="parTrans" cxnId="{98CD4051-FA25-4C99-B52F-05140860C723}">
      <dgm:prSet/>
      <dgm:spPr/>
      <dgm:t>
        <a:bodyPr/>
        <a:lstStyle/>
        <a:p>
          <a:endParaRPr lang="en-US"/>
        </a:p>
      </dgm:t>
    </dgm:pt>
    <dgm:pt modelId="{F4CD1261-E1CD-4E8A-A025-FC9DD45333B5}" type="sibTrans" cxnId="{98CD4051-FA25-4C99-B52F-05140860C723}">
      <dgm:prSet/>
      <dgm:spPr/>
      <dgm:t>
        <a:bodyPr/>
        <a:lstStyle/>
        <a:p>
          <a:endParaRPr lang="en-US"/>
        </a:p>
      </dgm:t>
    </dgm:pt>
    <dgm:pt modelId="{2D40A1E7-8798-43A3-93C7-14445C3EF305}" type="pres">
      <dgm:prSet presAssocID="{1B8DA2DE-5FE7-41AA-9F45-7EDC2651ADAC}" presName="Name0" presStyleCnt="0">
        <dgm:presLayoutVars>
          <dgm:dir/>
          <dgm:resizeHandles val="exact"/>
        </dgm:presLayoutVars>
      </dgm:prSet>
      <dgm:spPr/>
    </dgm:pt>
    <dgm:pt modelId="{0DD716AA-31A6-47A7-ABF8-173E1384502A}" type="pres">
      <dgm:prSet presAssocID="{70135E0B-A73B-4D2F-9486-287721F8025B}" presName="node" presStyleLbl="node1" presStyleIdx="0" presStyleCnt="5">
        <dgm:presLayoutVars>
          <dgm:bulletEnabled val="1"/>
        </dgm:presLayoutVars>
      </dgm:prSet>
      <dgm:spPr/>
    </dgm:pt>
    <dgm:pt modelId="{1FC157CF-BECA-4F3E-9B2F-F8582A2B2446}" type="pres">
      <dgm:prSet presAssocID="{EC309E45-D019-45DC-988A-E3D9207F5D82}" presName="sibTrans" presStyleLbl="sibTrans2D1" presStyleIdx="0" presStyleCnt="4"/>
      <dgm:spPr/>
    </dgm:pt>
    <dgm:pt modelId="{C4CC8510-2AAD-4492-A315-E36BF604F6EC}" type="pres">
      <dgm:prSet presAssocID="{EC309E45-D019-45DC-988A-E3D9207F5D82}" presName="connectorText" presStyleLbl="sibTrans2D1" presStyleIdx="0" presStyleCnt="4"/>
      <dgm:spPr/>
    </dgm:pt>
    <dgm:pt modelId="{89B30F4D-AAAD-4B55-BFAF-35D02B14B3BD}" type="pres">
      <dgm:prSet presAssocID="{024CDC75-5A94-4980-BB09-32B0368B4909}" presName="node" presStyleLbl="node1" presStyleIdx="1" presStyleCnt="5">
        <dgm:presLayoutVars>
          <dgm:bulletEnabled val="1"/>
        </dgm:presLayoutVars>
      </dgm:prSet>
      <dgm:spPr/>
    </dgm:pt>
    <dgm:pt modelId="{DEABB2DA-43FD-40B4-A856-D7418D195611}" type="pres">
      <dgm:prSet presAssocID="{1A439B20-4990-4BF0-ABBE-1F1FF6F255EE}" presName="sibTrans" presStyleLbl="sibTrans2D1" presStyleIdx="1" presStyleCnt="4"/>
      <dgm:spPr/>
    </dgm:pt>
    <dgm:pt modelId="{5EB1301D-5F74-47DA-AD47-412DFED1B8A3}" type="pres">
      <dgm:prSet presAssocID="{1A439B20-4990-4BF0-ABBE-1F1FF6F255EE}" presName="connectorText" presStyleLbl="sibTrans2D1" presStyleIdx="1" presStyleCnt="4"/>
      <dgm:spPr/>
    </dgm:pt>
    <dgm:pt modelId="{B7C8752A-FD7F-4F5C-869D-DBE008A2EADE}" type="pres">
      <dgm:prSet presAssocID="{AFD06010-ECBE-430E-8BEF-BDAB1946036B}" presName="node" presStyleLbl="node1" presStyleIdx="2" presStyleCnt="5">
        <dgm:presLayoutVars>
          <dgm:bulletEnabled val="1"/>
        </dgm:presLayoutVars>
      </dgm:prSet>
      <dgm:spPr/>
    </dgm:pt>
    <dgm:pt modelId="{7E8645B8-3274-48B5-914A-D137BE3A83AE}" type="pres">
      <dgm:prSet presAssocID="{F2A272DF-C7FF-4A28-AFAC-97CD97B016DD}" presName="sibTrans" presStyleLbl="sibTrans2D1" presStyleIdx="2" presStyleCnt="4"/>
      <dgm:spPr/>
    </dgm:pt>
    <dgm:pt modelId="{AA5570B6-C0F5-4F3F-81CB-B349845107D2}" type="pres">
      <dgm:prSet presAssocID="{F2A272DF-C7FF-4A28-AFAC-97CD97B016DD}" presName="connectorText" presStyleLbl="sibTrans2D1" presStyleIdx="2" presStyleCnt="4"/>
      <dgm:spPr/>
    </dgm:pt>
    <dgm:pt modelId="{CFF209B1-F177-40ED-BF45-77768D14ED8C}" type="pres">
      <dgm:prSet presAssocID="{91167376-34DE-4710-9440-2E206BFFE073}" presName="node" presStyleLbl="node1" presStyleIdx="3" presStyleCnt="5">
        <dgm:presLayoutVars>
          <dgm:bulletEnabled val="1"/>
        </dgm:presLayoutVars>
      </dgm:prSet>
      <dgm:spPr/>
    </dgm:pt>
    <dgm:pt modelId="{3319F2D5-2789-4F98-A429-2A45612C85E7}" type="pres">
      <dgm:prSet presAssocID="{150EFCD7-9A5B-4FA7-80D1-348C017E9C87}" presName="sibTrans" presStyleLbl="sibTrans2D1" presStyleIdx="3" presStyleCnt="4"/>
      <dgm:spPr/>
    </dgm:pt>
    <dgm:pt modelId="{971ED808-C775-4D8C-9A70-28D17BFFD055}" type="pres">
      <dgm:prSet presAssocID="{150EFCD7-9A5B-4FA7-80D1-348C017E9C87}" presName="connectorText" presStyleLbl="sibTrans2D1" presStyleIdx="3" presStyleCnt="4"/>
      <dgm:spPr/>
    </dgm:pt>
    <dgm:pt modelId="{EAA5D896-78C6-4922-B590-A1DBD808F181}" type="pres">
      <dgm:prSet presAssocID="{0BCC67F2-778E-4322-A9D6-7096D35DB6BF}" presName="node" presStyleLbl="node1" presStyleIdx="4" presStyleCnt="5">
        <dgm:presLayoutVars>
          <dgm:bulletEnabled val="1"/>
        </dgm:presLayoutVars>
      </dgm:prSet>
      <dgm:spPr/>
    </dgm:pt>
  </dgm:ptLst>
  <dgm:cxnLst>
    <dgm:cxn modelId="{F3A64204-C758-4F96-AABE-9369F27ECF2B}" srcId="{91167376-34DE-4710-9440-2E206BFFE073}" destId="{967BC88E-BE67-4660-AE65-50B829D34A70}" srcOrd="1" destOrd="0" parTransId="{D4C11A91-521F-4397-9F79-84777BD8F612}" sibTransId="{6A04D9DD-D583-48EE-8ED9-BFB840AE89B6}"/>
    <dgm:cxn modelId="{6134220B-D1B0-4E7B-99D8-3E60635791B3}" srcId="{024CDC75-5A94-4980-BB09-32B0368B4909}" destId="{3E9F4F0A-21B9-48DA-9047-60E340C00D81}" srcOrd="2" destOrd="0" parTransId="{5E9345BE-E444-4D7F-A558-18736BA32A26}" sibTransId="{4DC462C0-647F-46FB-B8F2-DDEDEA502F0A}"/>
    <dgm:cxn modelId="{44B95D0C-5931-418D-84F9-F26667D20D2B}" type="presOf" srcId="{1A439B20-4990-4BF0-ABBE-1F1FF6F255EE}" destId="{5EB1301D-5F74-47DA-AD47-412DFED1B8A3}" srcOrd="1" destOrd="0" presId="urn:microsoft.com/office/officeart/2005/8/layout/process1"/>
    <dgm:cxn modelId="{9545750F-F737-49F3-8CBD-A318CD176661}" srcId="{1B8DA2DE-5FE7-41AA-9F45-7EDC2651ADAC}" destId="{70135E0B-A73B-4D2F-9486-287721F8025B}" srcOrd="0" destOrd="0" parTransId="{92577AAE-7AC3-462A-9B90-E76FE158EA44}" sibTransId="{EC309E45-D019-45DC-988A-E3D9207F5D82}"/>
    <dgm:cxn modelId="{AC5B5A1B-5F9F-4CC9-934B-B11705B6DE9B}" type="presOf" srcId="{75215044-5049-4F7F-BC5A-C223EADE0331}" destId="{0DD716AA-31A6-47A7-ABF8-173E1384502A}" srcOrd="0" destOrd="1" presId="urn:microsoft.com/office/officeart/2005/8/layout/process1"/>
    <dgm:cxn modelId="{436DE821-9C50-4BF6-A528-ADA0EAB59245}" type="presOf" srcId="{8FFA2BE2-52FD-4848-891A-C6F76EB02FFE}" destId="{CFF209B1-F177-40ED-BF45-77768D14ED8C}" srcOrd="0" destOrd="2" presId="urn:microsoft.com/office/officeart/2005/8/layout/process1"/>
    <dgm:cxn modelId="{1C870325-2BAE-4941-9926-305E34D45058}" srcId="{024CDC75-5A94-4980-BB09-32B0368B4909}" destId="{6497F694-DE1E-4690-95F6-FA8162325CD1}" srcOrd="1" destOrd="0" parTransId="{678FE93E-B5BA-4C37-AE16-9ED8A71B9D0F}" sibTransId="{A3F20B1F-D0A1-49EA-9EB9-DDF50744A99D}"/>
    <dgm:cxn modelId="{8693C629-BD6B-4791-84E2-0543526B5E7C}" srcId="{91167376-34DE-4710-9440-2E206BFFE073}" destId="{F26C90B2-BB1C-41D4-8009-5173ECCA305A}" srcOrd="2" destOrd="0" parTransId="{E876F7C4-5E7B-49C2-84A0-F30504957DCF}" sibTransId="{88F7A182-FF00-4BB4-8355-4C2A683E86C2}"/>
    <dgm:cxn modelId="{91243D2C-8664-4529-961C-716F6C4191D3}" srcId="{E125A510-6F53-462F-BE15-9DE137FD5586}" destId="{F1CEF939-BA61-4F36-965E-22B19B6E071E}" srcOrd="1" destOrd="0" parTransId="{FEFF746F-254E-4339-AD31-4273188CC614}" sibTransId="{8220B01F-69F6-4C0C-80FD-0505624FCE23}"/>
    <dgm:cxn modelId="{DFDC402D-9F65-44A9-847A-D89430A3D2E7}" type="presOf" srcId="{AFD06010-ECBE-430E-8BEF-BDAB1946036B}" destId="{B7C8752A-FD7F-4F5C-869D-DBE008A2EADE}" srcOrd="0" destOrd="0" presId="urn:microsoft.com/office/officeart/2005/8/layout/process1"/>
    <dgm:cxn modelId="{95299C2D-618E-418E-B9AA-F52B645AF88A}" type="presOf" srcId="{00E16220-152A-4BC8-BBC3-1D5388FFFC81}" destId="{B7C8752A-FD7F-4F5C-869D-DBE008A2EADE}" srcOrd="0" destOrd="1" presId="urn:microsoft.com/office/officeart/2005/8/layout/process1"/>
    <dgm:cxn modelId="{DAE7A32D-E8EA-43FA-90CB-7564E995B630}" srcId="{70135E0B-A73B-4D2F-9486-287721F8025B}" destId="{BA44A98A-9E2A-43A0-8357-2737F71B1666}" srcOrd="2" destOrd="0" parTransId="{33B07E14-735A-4092-BBFE-C5F574A468A5}" sibTransId="{D6B0AEEB-E0D5-486C-BEDE-2F0F69E0AE3A}"/>
    <dgm:cxn modelId="{7DF49B32-2820-4381-82F2-3D906CE3333E}" srcId="{AFD06010-ECBE-430E-8BEF-BDAB1946036B}" destId="{3E985356-9E1D-4CA1-BEA2-4A445793FA88}" srcOrd="1" destOrd="0" parTransId="{1593DACA-79F8-43EE-A6BE-74504651C392}" sibTransId="{FBA68E4E-9E76-4BBD-824B-506045CE0588}"/>
    <dgm:cxn modelId="{07111E3E-204D-4FED-8008-E68F4CF01E51}" type="presOf" srcId="{0BCC67F2-778E-4322-A9D6-7096D35DB6BF}" destId="{EAA5D896-78C6-4922-B590-A1DBD808F181}" srcOrd="0" destOrd="0" presId="urn:microsoft.com/office/officeart/2005/8/layout/process1"/>
    <dgm:cxn modelId="{A1038F3E-F379-4504-A399-E71B49864886}" srcId="{70135E0B-A73B-4D2F-9486-287721F8025B}" destId="{224D6145-10F7-44EF-8785-E8182DD1B55B}" srcOrd="1" destOrd="0" parTransId="{D4F57170-9E16-456C-9D30-07E838B41091}" sibTransId="{99F24BDF-0190-4BA4-ADF0-006D028366F8}"/>
    <dgm:cxn modelId="{A9269D40-5799-49A9-8833-44D846B8D88D}" srcId="{1B8DA2DE-5FE7-41AA-9F45-7EDC2651ADAC}" destId="{0BCC67F2-778E-4322-A9D6-7096D35DB6BF}" srcOrd="4" destOrd="0" parTransId="{228A566E-BDD9-47D3-9D5E-41A48D30C263}" sibTransId="{E89B131C-4DD3-432B-A67B-083D0C899454}"/>
    <dgm:cxn modelId="{656E0060-F8BC-4543-90A3-76954525A2A6}" type="presOf" srcId="{3E985356-9E1D-4CA1-BEA2-4A445793FA88}" destId="{B7C8752A-FD7F-4F5C-869D-DBE008A2EADE}" srcOrd="0" destOrd="2" presId="urn:microsoft.com/office/officeart/2005/8/layout/process1"/>
    <dgm:cxn modelId="{9F7D6761-6D47-4DDB-B8BA-7F57E56FE75B}" type="presOf" srcId="{EC309E45-D019-45DC-988A-E3D9207F5D82}" destId="{C4CC8510-2AAD-4492-A315-E36BF604F6EC}" srcOrd="1" destOrd="0" presId="urn:microsoft.com/office/officeart/2005/8/layout/process1"/>
    <dgm:cxn modelId="{41C5A063-6D99-4936-9583-E63947960CF8}" srcId="{AFD06010-ECBE-430E-8BEF-BDAB1946036B}" destId="{00E16220-152A-4BC8-BBC3-1D5388FFFC81}" srcOrd="0" destOrd="0" parTransId="{A9FB0381-E19B-467D-B6D2-573DD51A6476}" sibTransId="{60187852-9603-428E-B1BF-AA6AF13B36A0}"/>
    <dgm:cxn modelId="{D35BD943-67CE-46C6-A7C4-A7AA4C873F0A}" srcId="{70135E0B-A73B-4D2F-9486-287721F8025B}" destId="{75215044-5049-4F7F-BC5A-C223EADE0331}" srcOrd="0" destOrd="0" parTransId="{46D5A654-D5E7-4600-A1FE-986D411617AE}" sibTransId="{A78F8F75-F98C-4554-910F-9F47C78311C0}"/>
    <dgm:cxn modelId="{6F235844-7454-4B5E-A3FA-FC81F321C734}" type="presOf" srcId="{70135E0B-A73B-4D2F-9486-287721F8025B}" destId="{0DD716AA-31A6-47A7-ABF8-173E1384502A}" srcOrd="0" destOrd="0" presId="urn:microsoft.com/office/officeart/2005/8/layout/process1"/>
    <dgm:cxn modelId="{BDCA2746-099C-4D05-B2A6-EEA6CEFEE04D}" srcId="{1B8DA2DE-5FE7-41AA-9F45-7EDC2651ADAC}" destId="{AFD06010-ECBE-430E-8BEF-BDAB1946036B}" srcOrd="2" destOrd="0" parTransId="{592A7973-20C4-4FE5-9BD6-E92CB79D9552}" sibTransId="{F2A272DF-C7FF-4A28-AFAC-97CD97B016DD}"/>
    <dgm:cxn modelId="{31C2C94B-5FF2-423D-AB09-6D21F9E35D9A}" type="presOf" srcId="{91167376-34DE-4710-9440-2E206BFFE073}" destId="{CFF209B1-F177-40ED-BF45-77768D14ED8C}" srcOrd="0" destOrd="0" presId="urn:microsoft.com/office/officeart/2005/8/layout/process1"/>
    <dgm:cxn modelId="{666BA76D-9EBF-46E4-AB38-46EE2C3F4FAF}" srcId="{91167376-34DE-4710-9440-2E206BFFE073}" destId="{E125A510-6F53-462F-BE15-9DE137FD5586}" srcOrd="0" destOrd="0" parTransId="{EF5500C9-3853-4535-B08B-EE9FFD295A54}" sibTransId="{5A882891-5D6B-4E50-A559-E786E7EF9025}"/>
    <dgm:cxn modelId="{9B8B634F-6B15-4E91-B57A-BC01DE19AE2F}" srcId="{0BCC67F2-778E-4322-A9D6-7096D35DB6BF}" destId="{8D499DAC-0B74-49BC-AE06-9F5DD5C3772A}" srcOrd="0" destOrd="0" parTransId="{CF355F3B-05B2-4C66-9526-2D03F72D460D}" sibTransId="{03D51841-F91B-4658-A2A3-58188A4CBDEF}"/>
    <dgm:cxn modelId="{993A516F-D2BC-4376-8A0F-5557F3283835}" type="presOf" srcId="{BA44A98A-9E2A-43A0-8357-2737F71B1666}" destId="{0DD716AA-31A6-47A7-ABF8-173E1384502A}" srcOrd="0" destOrd="3" presId="urn:microsoft.com/office/officeart/2005/8/layout/process1"/>
    <dgm:cxn modelId="{1E96756F-ADE5-48EE-BEB5-89C4CA4F603E}" type="presOf" srcId="{1B8DA2DE-5FE7-41AA-9F45-7EDC2651ADAC}" destId="{2D40A1E7-8798-43A3-93C7-14445C3EF305}" srcOrd="0" destOrd="0" presId="urn:microsoft.com/office/officeart/2005/8/layout/process1"/>
    <dgm:cxn modelId="{98CD4051-FA25-4C99-B52F-05140860C723}" srcId="{3E985356-9E1D-4CA1-BEA2-4A445793FA88}" destId="{AAB98AC2-D8B3-4774-A298-16D15B854FB1}" srcOrd="0" destOrd="0" parTransId="{97FE4F32-E136-4276-B1A2-ED71792892A5}" sibTransId="{F4CD1261-E1CD-4E8A-A025-FC9DD45333B5}"/>
    <dgm:cxn modelId="{64D02173-94C1-495C-A4BB-ECCD6B1C9352}" type="presOf" srcId="{3E9F4F0A-21B9-48DA-9047-60E340C00D81}" destId="{89B30F4D-AAAD-4B55-BFAF-35D02B14B3BD}" srcOrd="0" destOrd="3" presId="urn:microsoft.com/office/officeart/2005/8/layout/process1"/>
    <dgm:cxn modelId="{AD4BC654-94FC-4F8F-A960-45FE5C7A8E7F}" type="presOf" srcId="{E125A510-6F53-462F-BE15-9DE137FD5586}" destId="{CFF209B1-F177-40ED-BF45-77768D14ED8C}" srcOrd="0" destOrd="1" presId="urn:microsoft.com/office/officeart/2005/8/layout/process1"/>
    <dgm:cxn modelId="{0F918F86-BA54-4582-B68C-DFB7F4ACB306}" type="presOf" srcId="{1A439B20-4990-4BF0-ABBE-1F1FF6F255EE}" destId="{DEABB2DA-43FD-40B4-A856-D7418D195611}" srcOrd="0" destOrd="0" presId="urn:microsoft.com/office/officeart/2005/8/layout/process1"/>
    <dgm:cxn modelId="{7F69E18B-B4C2-408B-83CD-D830B4F1FD2F}" type="presOf" srcId="{AAB98AC2-D8B3-4774-A298-16D15B854FB1}" destId="{B7C8752A-FD7F-4F5C-869D-DBE008A2EADE}" srcOrd="0" destOrd="3" presId="urn:microsoft.com/office/officeart/2005/8/layout/process1"/>
    <dgm:cxn modelId="{AEC2848C-D2FA-41CA-A3A5-0B362DDC2532}" type="presOf" srcId="{150EFCD7-9A5B-4FA7-80D1-348C017E9C87}" destId="{971ED808-C775-4D8C-9A70-28D17BFFD055}" srcOrd="1" destOrd="0" presId="urn:microsoft.com/office/officeart/2005/8/layout/process1"/>
    <dgm:cxn modelId="{FEEC8C93-A7B0-4C37-8C1E-74847CD0FDD7}" type="presOf" srcId="{F2A272DF-C7FF-4A28-AFAC-97CD97B016DD}" destId="{AA5570B6-C0F5-4F3F-81CB-B349845107D2}" srcOrd="1" destOrd="0" presId="urn:microsoft.com/office/officeart/2005/8/layout/process1"/>
    <dgm:cxn modelId="{4B5C569B-4950-424D-ABBE-CFCF9CA50BCE}" type="presOf" srcId="{024CDC75-5A94-4980-BB09-32B0368B4909}" destId="{89B30F4D-AAAD-4B55-BFAF-35D02B14B3BD}" srcOrd="0" destOrd="0" presId="urn:microsoft.com/office/officeart/2005/8/layout/process1"/>
    <dgm:cxn modelId="{ADFCFCA3-DAD1-42CD-A450-07DA4F22B54F}" type="presOf" srcId="{EC309E45-D019-45DC-988A-E3D9207F5D82}" destId="{1FC157CF-BECA-4F3E-9B2F-F8582A2B2446}" srcOrd="0" destOrd="0" presId="urn:microsoft.com/office/officeart/2005/8/layout/process1"/>
    <dgm:cxn modelId="{A2464AA6-FFE0-4950-8E21-154135A40479}" type="presOf" srcId="{8D499DAC-0B74-49BC-AE06-9F5DD5C3772A}" destId="{EAA5D896-78C6-4922-B590-A1DBD808F181}" srcOrd="0" destOrd="1" presId="urn:microsoft.com/office/officeart/2005/8/layout/process1"/>
    <dgm:cxn modelId="{8B3F86A8-F413-4BB0-9C21-119A8DF7590A}" srcId="{E125A510-6F53-462F-BE15-9DE137FD5586}" destId="{8FFA2BE2-52FD-4848-891A-C6F76EB02FFE}" srcOrd="0" destOrd="0" parTransId="{BA276D0A-63B5-450B-8CB1-88C9FB38A2E2}" sibTransId="{22312E0E-A445-4A10-B241-3BCECCE532DF}"/>
    <dgm:cxn modelId="{990F83AC-3447-4841-8EA0-AEB89CC42575}" type="presOf" srcId="{F1CEF939-BA61-4F36-965E-22B19B6E071E}" destId="{CFF209B1-F177-40ED-BF45-77768D14ED8C}" srcOrd="0" destOrd="3" presId="urn:microsoft.com/office/officeart/2005/8/layout/process1"/>
    <dgm:cxn modelId="{99BFFBB5-60EB-4544-8BC0-9C898A73C6B3}" type="presOf" srcId="{150EFCD7-9A5B-4FA7-80D1-348C017E9C87}" destId="{3319F2D5-2789-4F98-A429-2A45612C85E7}" srcOrd="0" destOrd="0" presId="urn:microsoft.com/office/officeart/2005/8/layout/process1"/>
    <dgm:cxn modelId="{982B0DB8-C8E2-4B93-938C-7CC9A10562A4}" type="presOf" srcId="{F2A272DF-C7FF-4A28-AFAC-97CD97B016DD}" destId="{7E8645B8-3274-48B5-914A-D137BE3A83AE}" srcOrd="0" destOrd="0" presId="urn:microsoft.com/office/officeart/2005/8/layout/process1"/>
    <dgm:cxn modelId="{BD5144CF-2A93-4D43-AA84-0E5FEB84ABAD}" srcId="{1B8DA2DE-5FE7-41AA-9F45-7EDC2651ADAC}" destId="{91167376-34DE-4710-9440-2E206BFFE073}" srcOrd="3" destOrd="0" parTransId="{A57D86E4-B581-42FC-ACF1-C4605D06B760}" sibTransId="{150EFCD7-9A5B-4FA7-80D1-348C017E9C87}"/>
    <dgm:cxn modelId="{C11067DD-3F8E-43AF-9D16-4AD83DDF5DD7}" srcId="{024CDC75-5A94-4980-BB09-32B0368B4909}" destId="{63A4A20E-4BFD-491E-957B-599E5445A0C0}" srcOrd="0" destOrd="0" parTransId="{DE6475C1-F099-42F3-969B-118F61F13DDC}" sibTransId="{782FC0BB-C8BA-489A-857B-B76FC1ED9EB0}"/>
    <dgm:cxn modelId="{6DF668E4-97E8-49EA-AD0B-5F816082A852}" srcId="{1B8DA2DE-5FE7-41AA-9F45-7EDC2651ADAC}" destId="{024CDC75-5A94-4980-BB09-32B0368B4909}" srcOrd="1" destOrd="0" parTransId="{2DADB5B5-222D-4DB6-A315-97276185C219}" sibTransId="{1A439B20-4990-4BF0-ABBE-1F1FF6F255EE}"/>
    <dgm:cxn modelId="{9215DEEA-7094-4CF9-B9B5-E54CA9ECD0A2}" type="presOf" srcId="{967BC88E-BE67-4660-AE65-50B829D34A70}" destId="{CFF209B1-F177-40ED-BF45-77768D14ED8C}" srcOrd="0" destOrd="4" presId="urn:microsoft.com/office/officeart/2005/8/layout/process1"/>
    <dgm:cxn modelId="{5727F0ED-43AB-4A80-A580-0F1C5BD9061D}" type="presOf" srcId="{224D6145-10F7-44EF-8785-E8182DD1B55B}" destId="{0DD716AA-31A6-47A7-ABF8-173E1384502A}" srcOrd="0" destOrd="2" presId="urn:microsoft.com/office/officeart/2005/8/layout/process1"/>
    <dgm:cxn modelId="{BD7B4CEF-2D31-49A2-B3D0-6FCA8B44E11E}" type="presOf" srcId="{63A4A20E-4BFD-491E-957B-599E5445A0C0}" destId="{89B30F4D-AAAD-4B55-BFAF-35D02B14B3BD}" srcOrd="0" destOrd="1" presId="urn:microsoft.com/office/officeart/2005/8/layout/process1"/>
    <dgm:cxn modelId="{715895FB-0DA3-4036-830A-4EC89A941BA3}" type="presOf" srcId="{6497F694-DE1E-4690-95F6-FA8162325CD1}" destId="{89B30F4D-AAAD-4B55-BFAF-35D02B14B3BD}" srcOrd="0" destOrd="2" presId="urn:microsoft.com/office/officeart/2005/8/layout/process1"/>
    <dgm:cxn modelId="{6963CFFE-6814-4271-90F3-632BD3994AE8}" type="presOf" srcId="{F26C90B2-BB1C-41D4-8009-5173ECCA305A}" destId="{CFF209B1-F177-40ED-BF45-77768D14ED8C}" srcOrd="0" destOrd="5" presId="urn:microsoft.com/office/officeart/2005/8/layout/process1"/>
    <dgm:cxn modelId="{3288D078-A2AE-4922-8874-29434782C292}" type="presParOf" srcId="{2D40A1E7-8798-43A3-93C7-14445C3EF305}" destId="{0DD716AA-31A6-47A7-ABF8-173E1384502A}" srcOrd="0" destOrd="0" presId="urn:microsoft.com/office/officeart/2005/8/layout/process1"/>
    <dgm:cxn modelId="{144AFDBE-3BFB-4052-91A1-C7100D615C30}" type="presParOf" srcId="{2D40A1E7-8798-43A3-93C7-14445C3EF305}" destId="{1FC157CF-BECA-4F3E-9B2F-F8582A2B2446}" srcOrd="1" destOrd="0" presId="urn:microsoft.com/office/officeart/2005/8/layout/process1"/>
    <dgm:cxn modelId="{25EDC5C0-27EC-4323-A02C-562B089B88A0}" type="presParOf" srcId="{1FC157CF-BECA-4F3E-9B2F-F8582A2B2446}" destId="{C4CC8510-2AAD-4492-A315-E36BF604F6EC}" srcOrd="0" destOrd="0" presId="urn:microsoft.com/office/officeart/2005/8/layout/process1"/>
    <dgm:cxn modelId="{858262E0-FCB3-442D-BFB6-08F2EE0500D2}" type="presParOf" srcId="{2D40A1E7-8798-43A3-93C7-14445C3EF305}" destId="{89B30F4D-AAAD-4B55-BFAF-35D02B14B3BD}" srcOrd="2" destOrd="0" presId="urn:microsoft.com/office/officeart/2005/8/layout/process1"/>
    <dgm:cxn modelId="{38CDCA4A-9455-482F-9295-2507EC28F430}" type="presParOf" srcId="{2D40A1E7-8798-43A3-93C7-14445C3EF305}" destId="{DEABB2DA-43FD-40B4-A856-D7418D195611}" srcOrd="3" destOrd="0" presId="urn:microsoft.com/office/officeart/2005/8/layout/process1"/>
    <dgm:cxn modelId="{0979DA16-0C9D-46C2-89F2-B5FAEEFB24B8}" type="presParOf" srcId="{DEABB2DA-43FD-40B4-A856-D7418D195611}" destId="{5EB1301D-5F74-47DA-AD47-412DFED1B8A3}" srcOrd="0" destOrd="0" presId="urn:microsoft.com/office/officeart/2005/8/layout/process1"/>
    <dgm:cxn modelId="{7C6CA5F1-15E6-41F4-8188-491394D32474}" type="presParOf" srcId="{2D40A1E7-8798-43A3-93C7-14445C3EF305}" destId="{B7C8752A-FD7F-4F5C-869D-DBE008A2EADE}" srcOrd="4" destOrd="0" presId="urn:microsoft.com/office/officeart/2005/8/layout/process1"/>
    <dgm:cxn modelId="{E3FE7F78-D922-4E01-8F59-264C118F5E2F}" type="presParOf" srcId="{2D40A1E7-8798-43A3-93C7-14445C3EF305}" destId="{7E8645B8-3274-48B5-914A-D137BE3A83AE}" srcOrd="5" destOrd="0" presId="urn:microsoft.com/office/officeart/2005/8/layout/process1"/>
    <dgm:cxn modelId="{96A5D366-1445-4711-8A6A-EB49712D6611}" type="presParOf" srcId="{7E8645B8-3274-48B5-914A-D137BE3A83AE}" destId="{AA5570B6-C0F5-4F3F-81CB-B349845107D2}" srcOrd="0" destOrd="0" presId="urn:microsoft.com/office/officeart/2005/8/layout/process1"/>
    <dgm:cxn modelId="{17057266-8B05-410F-924F-88A85E044228}" type="presParOf" srcId="{2D40A1E7-8798-43A3-93C7-14445C3EF305}" destId="{CFF209B1-F177-40ED-BF45-77768D14ED8C}" srcOrd="6" destOrd="0" presId="urn:microsoft.com/office/officeart/2005/8/layout/process1"/>
    <dgm:cxn modelId="{976D9D6E-F8A5-40AE-89EA-28E6B52C776C}" type="presParOf" srcId="{2D40A1E7-8798-43A3-93C7-14445C3EF305}" destId="{3319F2D5-2789-4F98-A429-2A45612C85E7}" srcOrd="7" destOrd="0" presId="urn:microsoft.com/office/officeart/2005/8/layout/process1"/>
    <dgm:cxn modelId="{63AAA6A8-E5CA-4D66-A4CA-6D14BEEFD765}" type="presParOf" srcId="{3319F2D5-2789-4F98-A429-2A45612C85E7}" destId="{971ED808-C775-4D8C-9A70-28D17BFFD055}" srcOrd="0" destOrd="0" presId="urn:microsoft.com/office/officeart/2005/8/layout/process1"/>
    <dgm:cxn modelId="{3260FE13-6D40-46BB-91CA-2E5DF100CE9A}" type="presParOf" srcId="{2D40A1E7-8798-43A3-93C7-14445C3EF305}" destId="{EAA5D896-78C6-4922-B590-A1DBD808F181}"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5AA5E-0745-4B81-A332-6165C2958823}">
      <dsp:nvSpPr>
        <dsp:cNvPr id="0" name=""/>
        <dsp:cNvSpPr/>
      </dsp:nvSpPr>
      <dsp:spPr>
        <a:xfrm>
          <a:off x="1647" y="149592"/>
          <a:ext cx="1466408" cy="586563"/>
        </a:xfrm>
        <a:prstGeom prst="chevron">
          <a:avLst/>
        </a:prstGeom>
        <a:solidFill>
          <a:srgbClr val="BD92D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latin typeface="Aptos" panose="02110004020202020204"/>
              <a:ea typeface="+mn-ea"/>
              <a:cs typeface="+mn-cs"/>
            </a:rPr>
            <a:t>1. Define Purpose &amp; Scope</a:t>
          </a:r>
        </a:p>
      </dsp:txBody>
      <dsp:txXfrm>
        <a:off x="294929" y="149592"/>
        <a:ext cx="879845" cy="586563"/>
      </dsp:txXfrm>
    </dsp:sp>
    <dsp:sp modelId="{31C2B03F-BBBF-4419-AE6F-6629557CFEB5}">
      <dsp:nvSpPr>
        <dsp:cNvPr id="0" name=""/>
        <dsp:cNvSpPr/>
      </dsp:nvSpPr>
      <dsp:spPr>
        <a:xfrm>
          <a:off x="1321415" y="149592"/>
          <a:ext cx="1466408" cy="586563"/>
        </a:xfrm>
        <a:prstGeom prst="chevron">
          <a:avLst/>
        </a:prstGeom>
        <a:solidFill>
          <a:srgbClr val="00B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ptos" panose="02110004020202020204"/>
              <a:ea typeface="+mn-ea"/>
              <a:cs typeface="+mn-cs"/>
            </a:rPr>
            <a:t>2. Define the System</a:t>
          </a:r>
        </a:p>
      </dsp:txBody>
      <dsp:txXfrm>
        <a:off x="1614697" y="149592"/>
        <a:ext cx="879845" cy="586563"/>
      </dsp:txXfrm>
    </dsp:sp>
    <dsp:sp modelId="{238C4EE3-727D-41D1-8711-08C074470ACB}">
      <dsp:nvSpPr>
        <dsp:cNvPr id="0" name=""/>
        <dsp:cNvSpPr/>
      </dsp:nvSpPr>
      <dsp:spPr>
        <a:xfrm>
          <a:off x="2641183" y="149592"/>
          <a:ext cx="1466408" cy="586563"/>
        </a:xfrm>
        <a:prstGeom prst="chevron">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latin typeface="Aptos" panose="02110004020202020204"/>
              <a:ea typeface="+mn-ea"/>
              <a:cs typeface="+mn-cs"/>
            </a:rPr>
            <a:t>3. Develop a Resilience Profile</a:t>
          </a:r>
        </a:p>
      </dsp:txBody>
      <dsp:txXfrm>
        <a:off x="2934465" y="149592"/>
        <a:ext cx="879845" cy="586563"/>
      </dsp:txXfrm>
    </dsp:sp>
    <dsp:sp modelId="{CA09AE5B-AA02-4C9F-8089-E6E3790A8D82}">
      <dsp:nvSpPr>
        <dsp:cNvPr id="0" name=""/>
        <dsp:cNvSpPr/>
      </dsp:nvSpPr>
      <dsp:spPr>
        <a:xfrm>
          <a:off x="3960951" y="149592"/>
          <a:ext cx="1466408" cy="586563"/>
        </a:xfrm>
        <a:prstGeom prst="chevron">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ptos" panose="02110004020202020204"/>
              <a:ea typeface="+mn-ea"/>
              <a:cs typeface="+mn-cs"/>
            </a:rPr>
            <a:t>4. ID Areas for Improvement</a:t>
          </a:r>
        </a:p>
      </dsp:txBody>
      <dsp:txXfrm>
        <a:off x="4254233" y="149592"/>
        <a:ext cx="879845" cy="586563"/>
      </dsp:txXfrm>
    </dsp:sp>
    <dsp:sp modelId="{7809FC7C-C9FA-452E-9F85-64E6B1D81DC9}">
      <dsp:nvSpPr>
        <dsp:cNvPr id="0" name=""/>
        <dsp:cNvSpPr/>
      </dsp:nvSpPr>
      <dsp:spPr>
        <a:xfrm>
          <a:off x="5280719" y="149592"/>
          <a:ext cx="1466408" cy="586563"/>
        </a:xfrm>
        <a:prstGeom prst="chevron">
          <a:avLst/>
        </a:prstGeom>
        <a:solidFill>
          <a:srgbClr val="FFEB9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ptos" panose="02110004020202020204"/>
              <a:ea typeface="+mn-ea"/>
              <a:cs typeface="+mn-cs"/>
            </a:rPr>
            <a:t>5. Develop &amp; Implement COAs</a:t>
          </a:r>
        </a:p>
      </dsp:txBody>
      <dsp:txXfrm>
        <a:off x="5574001" y="149592"/>
        <a:ext cx="879845" cy="586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36678-5526-44BB-8329-C36A74B1C144}">
      <dsp:nvSpPr>
        <dsp:cNvPr id="0" name=""/>
        <dsp:cNvSpPr/>
      </dsp:nvSpPr>
      <dsp:spPr>
        <a:xfrm>
          <a:off x="816857" y="10008"/>
          <a:ext cx="3659444" cy="365944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ctr" defTabSz="889000">
            <a:lnSpc>
              <a:spcPct val="90000"/>
            </a:lnSpc>
            <a:spcBef>
              <a:spcPct val="0"/>
            </a:spcBef>
            <a:spcAft>
              <a:spcPct val="35000"/>
            </a:spcAft>
            <a:buNone/>
          </a:pPr>
          <a:r>
            <a:rPr lang="en-US" sz="2000" b="1" u="sng" kern="1200" dirty="0"/>
            <a:t>Theory</a:t>
          </a:r>
        </a:p>
        <a:p>
          <a:pPr marL="171450" lvl="1" indent="-171450" algn="ctr" defTabSz="711200">
            <a:lnSpc>
              <a:spcPct val="90000"/>
            </a:lnSpc>
            <a:spcBef>
              <a:spcPct val="0"/>
            </a:spcBef>
            <a:spcAft>
              <a:spcPct val="15000"/>
            </a:spcAft>
            <a:buChar char="•"/>
          </a:pPr>
          <a:r>
            <a:rPr lang="en-US" sz="1600" kern="1200" dirty="0"/>
            <a:t>What do we want to measure? What do we want to improve?</a:t>
          </a:r>
        </a:p>
        <a:p>
          <a:pPr marL="171450" lvl="1" indent="-171450" algn="ctr" defTabSz="711200">
            <a:lnSpc>
              <a:spcPct val="90000"/>
            </a:lnSpc>
            <a:spcBef>
              <a:spcPct val="0"/>
            </a:spcBef>
            <a:spcAft>
              <a:spcPct val="15000"/>
            </a:spcAft>
            <a:buChar char="•"/>
          </a:pPr>
          <a:r>
            <a:rPr lang="en-US" sz="1600" kern="1200" dirty="0"/>
            <a:t>Level of detail</a:t>
          </a:r>
        </a:p>
      </dsp:txBody>
      <dsp:txXfrm>
        <a:off x="1327861" y="441535"/>
        <a:ext cx="2109950" cy="2796390"/>
      </dsp:txXfrm>
    </dsp:sp>
    <dsp:sp modelId="{1DB644CC-912F-493B-9489-0887329632AD}">
      <dsp:nvSpPr>
        <dsp:cNvPr id="0" name=""/>
        <dsp:cNvSpPr/>
      </dsp:nvSpPr>
      <dsp:spPr>
        <a:xfrm>
          <a:off x="3454295" y="10008"/>
          <a:ext cx="3659444" cy="365944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ctr" defTabSz="889000">
            <a:lnSpc>
              <a:spcPct val="90000"/>
            </a:lnSpc>
            <a:spcBef>
              <a:spcPct val="0"/>
            </a:spcBef>
            <a:spcAft>
              <a:spcPct val="35000"/>
            </a:spcAft>
            <a:buNone/>
          </a:pPr>
          <a:r>
            <a:rPr lang="en-US" sz="2000" b="1" u="sng" kern="1200" dirty="0"/>
            <a:t>Practice</a:t>
          </a:r>
        </a:p>
        <a:p>
          <a:pPr marL="171450" lvl="1" indent="-171450" algn="ctr" defTabSz="711200">
            <a:lnSpc>
              <a:spcPct val="90000"/>
            </a:lnSpc>
            <a:spcBef>
              <a:spcPct val="0"/>
            </a:spcBef>
            <a:spcAft>
              <a:spcPct val="15000"/>
            </a:spcAft>
            <a:buChar char="•"/>
          </a:pPr>
          <a:r>
            <a:rPr lang="en-US" sz="1600" kern="1200" dirty="0"/>
            <a:t>What can we measure? What can we improve?</a:t>
          </a:r>
        </a:p>
        <a:p>
          <a:pPr marL="171450" lvl="1" indent="-171450" algn="ctr" defTabSz="711200">
            <a:lnSpc>
              <a:spcPct val="90000"/>
            </a:lnSpc>
            <a:spcBef>
              <a:spcPct val="0"/>
            </a:spcBef>
            <a:spcAft>
              <a:spcPct val="15000"/>
            </a:spcAft>
            <a:buChar char="•"/>
          </a:pPr>
          <a:r>
            <a:rPr lang="en-US" sz="1600" kern="1200" dirty="0"/>
            <a:t>Level of effort</a:t>
          </a:r>
        </a:p>
      </dsp:txBody>
      <dsp:txXfrm>
        <a:off x="4492786" y="441535"/>
        <a:ext cx="2109950" cy="2796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716AA-31A6-47A7-ABF8-173E1384502A}">
      <dsp:nvSpPr>
        <dsp:cNvPr id="0" name=""/>
        <dsp:cNvSpPr/>
      </dsp:nvSpPr>
      <dsp:spPr>
        <a:xfrm>
          <a:off x="5692" y="16195"/>
          <a:ext cx="1764729" cy="23679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Define User &amp; Scope</a:t>
          </a:r>
        </a:p>
        <a:p>
          <a:pPr marL="114300" lvl="1" indent="-114300" algn="l" defTabSz="622300">
            <a:lnSpc>
              <a:spcPct val="90000"/>
            </a:lnSpc>
            <a:spcBef>
              <a:spcPct val="0"/>
            </a:spcBef>
            <a:spcAft>
              <a:spcPct val="15000"/>
            </a:spcAft>
            <a:buChar char="•"/>
          </a:pPr>
          <a:r>
            <a:rPr lang="en-US" sz="1400" kern="1200" dirty="0"/>
            <a:t>User: USACE District</a:t>
          </a:r>
        </a:p>
        <a:p>
          <a:pPr marL="114300" lvl="1" indent="-114300" algn="l" defTabSz="622300">
            <a:lnSpc>
              <a:spcPct val="90000"/>
            </a:lnSpc>
            <a:spcBef>
              <a:spcPct val="0"/>
            </a:spcBef>
            <a:spcAft>
              <a:spcPct val="15000"/>
            </a:spcAft>
            <a:buChar char="•"/>
          </a:pPr>
          <a:r>
            <a:rPr lang="en-US" sz="1400" kern="1200"/>
            <a:t>Scope: Cumberland River Watershed</a:t>
          </a:r>
          <a:endParaRPr lang="en-US" sz="1400" kern="1200" dirty="0"/>
        </a:p>
        <a:p>
          <a:pPr marL="114300" lvl="1" indent="-114300" algn="l" defTabSz="622300">
            <a:lnSpc>
              <a:spcPct val="90000"/>
            </a:lnSpc>
            <a:spcBef>
              <a:spcPct val="0"/>
            </a:spcBef>
            <a:spcAft>
              <a:spcPct val="15000"/>
            </a:spcAft>
            <a:buChar char="•"/>
          </a:pPr>
          <a:r>
            <a:rPr lang="en-US" sz="1400" kern="1200" dirty="0"/>
            <a:t>Assemble Elicitation Team (Dam PMs)</a:t>
          </a:r>
        </a:p>
      </dsp:txBody>
      <dsp:txXfrm>
        <a:off x="57379" y="67882"/>
        <a:ext cx="1661355" cy="2264534"/>
      </dsp:txXfrm>
    </dsp:sp>
    <dsp:sp modelId="{1FC157CF-BECA-4F3E-9B2F-F8582A2B2446}">
      <dsp:nvSpPr>
        <dsp:cNvPr id="0" name=""/>
        <dsp:cNvSpPr/>
      </dsp:nvSpPr>
      <dsp:spPr>
        <a:xfrm>
          <a:off x="1946895" y="981323"/>
          <a:ext cx="374122" cy="43765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46895" y="1068853"/>
        <a:ext cx="261885" cy="262592"/>
      </dsp:txXfrm>
    </dsp:sp>
    <dsp:sp modelId="{89B30F4D-AAAD-4B55-BFAF-35D02B14B3BD}">
      <dsp:nvSpPr>
        <dsp:cNvPr id="0" name=""/>
        <dsp:cNvSpPr/>
      </dsp:nvSpPr>
      <dsp:spPr>
        <a:xfrm>
          <a:off x="2476313" y="16195"/>
          <a:ext cx="1764729" cy="23679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Define the System</a:t>
          </a:r>
        </a:p>
        <a:p>
          <a:pPr marL="114300" lvl="1" indent="-114300" algn="l" defTabSz="622300">
            <a:lnSpc>
              <a:spcPct val="90000"/>
            </a:lnSpc>
            <a:spcBef>
              <a:spcPct val="0"/>
            </a:spcBef>
            <a:spcAft>
              <a:spcPct val="15000"/>
            </a:spcAft>
            <a:buChar char="•"/>
          </a:pPr>
          <a:r>
            <a:rPr lang="en-US" sz="1400" kern="1200" dirty="0"/>
            <a:t>Critical Functions: Navigation Mission</a:t>
          </a:r>
        </a:p>
        <a:p>
          <a:pPr marL="114300" lvl="1" indent="-114300" algn="l" defTabSz="622300">
            <a:lnSpc>
              <a:spcPct val="90000"/>
            </a:lnSpc>
            <a:spcBef>
              <a:spcPct val="0"/>
            </a:spcBef>
            <a:spcAft>
              <a:spcPct val="15000"/>
            </a:spcAft>
            <a:buChar char="•"/>
          </a:pPr>
          <a:r>
            <a:rPr lang="en-US" sz="1400" kern="1200" dirty="0"/>
            <a:t>Unit of Analysis: 4 Lock projects</a:t>
          </a:r>
        </a:p>
        <a:p>
          <a:pPr marL="114300" lvl="1" indent="-114300" algn="l" defTabSz="622300">
            <a:lnSpc>
              <a:spcPct val="90000"/>
            </a:lnSpc>
            <a:spcBef>
              <a:spcPct val="0"/>
            </a:spcBef>
            <a:spcAft>
              <a:spcPct val="15000"/>
            </a:spcAft>
            <a:buChar char="•"/>
          </a:pPr>
          <a:r>
            <a:rPr lang="en-US" sz="1400" kern="1200" dirty="0"/>
            <a:t>Map 3 layers of resilience</a:t>
          </a:r>
        </a:p>
      </dsp:txBody>
      <dsp:txXfrm>
        <a:off x="2528000" y="67882"/>
        <a:ext cx="1661355" cy="2264534"/>
      </dsp:txXfrm>
    </dsp:sp>
    <dsp:sp modelId="{DEABB2DA-43FD-40B4-A856-D7418D195611}">
      <dsp:nvSpPr>
        <dsp:cNvPr id="0" name=""/>
        <dsp:cNvSpPr/>
      </dsp:nvSpPr>
      <dsp:spPr>
        <a:xfrm>
          <a:off x="4417516" y="981323"/>
          <a:ext cx="374122" cy="43765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17516" y="1068853"/>
        <a:ext cx="261885" cy="262592"/>
      </dsp:txXfrm>
    </dsp:sp>
    <dsp:sp modelId="{B7C8752A-FD7F-4F5C-869D-DBE008A2EADE}">
      <dsp:nvSpPr>
        <dsp:cNvPr id="0" name=""/>
        <dsp:cNvSpPr/>
      </dsp:nvSpPr>
      <dsp:spPr>
        <a:xfrm>
          <a:off x="4946935" y="16195"/>
          <a:ext cx="1764729" cy="23679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Develop a Resilience Profile</a:t>
          </a:r>
        </a:p>
        <a:p>
          <a:pPr marL="114300" lvl="1" indent="-114300" algn="l" defTabSz="622300">
            <a:lnSpc>
              <a:spcPct val="90000"/>
            </a:lnSpc>
            <a:spcBef>
              <a:spcPct val="0"/>
            </a:spcBef>
            <a:spcAft>
              <a:spcPct val="15000"/>
            </a:spcAft>
            <a:buChar char="•"/>
          </a:pPr>
          <a:r>
            <a:rPr lang="en-US" sz="1400" kern="1200" dirty="0"/>
            <a:t>Select Resilience Capabilities – NIST Database of CRA Metrics</a:t>
          </a:r>
        </a:p>
        <a:p>
          <a:pPr marL="114300" lvl="1" indent="-114300" algn="l" defTabSz="622300">
            <a:lnSpc>
              <a:spcPct val="90000"/>
            </a:lnSpc>
            <a:spcBef>
              <a:spcPct val="0"/>
            </a:spcBef>
            <a:spcAft>
              <a:spcPct val="15000"/>
            </a:spcAft>
            <a:buChar char="•"/>
          </a:pPr>
          <a:r>
            <a:rPr lang="en-US" sz="1400" kern="1200" dirty="0"/>
            <a:t>Select Metrics from Metrics Library</a:t>
          </a:r>
        </a:p>
      </dsp:txBody>
      <dsp:txXfrm>
        <a:off x="4998622" y="67882"/>
        <a:ext cx="1661355" cy="2264534"/>
      </dsp:txXfrm>
    </dsp:sp>
    <dsp:sp modelId="{7E8645B8-3274-48B5-914A-D137BE3A83AE}">
      <dsp:nvSpPr>
        <dsp:cNvPr id="0" name=""/>
        <dsp:cNvSpPr/>
      </dsp:nvSpPr>
      <dsp:spPr>
        <a:xfrm>
          <a:off x="6888137" y="981323"/>
          <a:ext cx="374122" cy="43765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888137" y="1068853"/>
        <a:ext cx="261885" cy="262592"/>
      </dsp:txXfrm>
    </dsp:sp>
    <dsp:sp modelId="{CFF209B1-F177-40ED-BF45-77768D14ED8C}">
      <dsp:nvSpPr>
        <dsp:cNvPr id="0" name=""/>
        <dsp:cNvSpPr/>
      </dsp:nvSpPr>
      <dsp:spPr>
        <a:xfrm>
          <a:off x="7417556" y="16195"/>
          <a:ext cx="1764729" cy="23679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ID Areas of Improvement</a:t>
          </a:r>
        </a:p>
        <a:p>
          <a:pPr marL="114300" lvl="1" indent="-114300" algn="l" defTabSz="622300">
            <a:lnSpc>
              <a:spcPct val="90000"/>
            </a:lnSpc>
            <a:spcBef>
              <a:spcPct val="0"/>
            </a:spcBef>
            <a:spcAft>
              <a:spcPct val="15000"/>
            </a:spcAft>
            <a:buChar char="•"/>
          </a:pPr>
          <a:r>
            <a:rPr lang="en-US" sz="1400" kern="1200" dirty="0"/>
            <a:t>Data Collection:</a:t>
          </a:r>
        </a:p>
        <a:p>
          <a:pPr marL="228600" lvl="2" indent="-114300" algn="l" defTabSz="622300">
            <a:lnSpc>
              <a:spcPct val="90000"/>
            </a:lnSpc>
            <a:spcBef>
              <a:spcPct val="0"/>
            </a:spcBef>
            <a:spcAft>
              <a:spcPct val="15000"/>
            </a:spcAft>
            <a:buChar char="•"/>
          </a:pPr>
          <a:r>
            <a:rPr lang="en-US" sz="1400" kern="1200"/>
            <a:t>District Survey</a:t>
          </a:r>
          <a:endParaRPr lang="en-US" sz="1400" kern="1200" dirty="0"/>
        </a:p>
        <a:p>
          <a:pPr marL="228600" lvl="2" indent="-114300" algn="l" defTabSz="622300">
            <a:lnSpc>
              <a:spcPct val="90000"/>
            </a:lnSpc>
            <a:spcBef>
              <a:spcPct val="0"/>
            </a:spcBef>
            <a:spcAft>
              <a:spcPct val="15000"/>
            </a:spcAft>
            <a:buChar char="•"/>
          </a:pPr>
          <a:r>
            <a:rPr lang="en-US" sz="1400" kern="1200"/>
            <a:t>Available Data</a:t>
          </a:r>
          <a:endParaRPr lang="en-US" sz="1400" kern="1200" dirty="0"/>
        </a:p>
        <a:p>
          <a:pPr marL="114300" lvl="1" indent="-114300" algn="l" defTabSz="622300">
            <a:lnSpc>
              <a:spcPct val="90000"/>
            </a:lnSpc>
            <a:spcBef>
              <a:spcPct val="0"/>
            </a:spcBef>
            <a:spcAft>
              <a:spcPct val="15000"/>
            </a:spcAft>
            <a:buChar char="•"/>
          </a:pPr>
          <a:r>
            <a:rPr lang="en-US" sz="1400" kern="1200"/>
            <a:t>Data Visualization</a:t>
          </a:r>
          <a:endParaRPr lang="en-US" sz="1400" kern="1200" dirty="0"/>
        </a:p>
        <a:p>
          <a:pPr marL="114300" lvl="1" indent="-114300" algn="l" defTabSz="622300">
            <a:lnSpc>
              <a:spcPct val="90000"/>
            </a:lnSpc>
            <a:spcBef>
              <a:spcPct val="0"/>
            </a:spcBef>
            <a:spcAft>
              <a:spcPct val="15000"/>
            </a:spcAft>
            <a:buChar char="•"/>
          </a:pPr>
          <a:r>
            <a:rPr lang="en-US" sz="1400" kern="1200"/>
            <a:t>Data Validation</a:t>
          </a:r>
          <a:endParaRPr lang="en-US" sz="1400" kern="1200" dirty="0"/>
        </a:p>
      </dsp:txBody>
      <dsp:txXfrm>
        <a:off x="7469243" y="67882"/>
        <a:ext cx="1661355" cy="2264534"/>
      </dsp:txXfrm>
    </dsp:sp>
    <dsp:sp modelId="{3319F2D5-2789-4F98-A429-2A45612C85E7}">
      <dsp:nvSpPr>
        <dsp:cNvPr id="0" name=""/>
        <dsp:cNvSpPr/>
      </dsp:nvSpPr>
      <dsp:spPr>
        <a:xfrm>
          <a:off x="9358758" y="981323"/>
          <a:ext cx="374122" cy="43765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358758" y="1068853"/>
        <a:ext cx="261885" cy="262592"/>
      </dsp:txXfrm>
    </dsp:sp>
    <dsp:sp modelId="{EAA5D896-78C6-4922-B590-A1DBD808F181}">
      <dsp:nvSpPr>
        <dsp:cNvPr id="0" name=""/>
        <dsp:cNvSpPr/>
      </dsp:nvSpPr>
      <dsp:spPr>
        <a:xfrm>
          <a:off x="9888177" y="16195"/>
          <a:ext cx="1764729" cy="23679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Develop COAs</a:t>
          </a:r>
        </a:p>
        <a:p>
          <a:pPr marL="114300" lvl="1" indent="-114300" algn="l" defTabSz="622300">
            <a:lnSpc>
              <a:spcPct val="90000"/>
            </a:lnSpc>
            <a:spcBef>
              <a:spcPct val="0"/>
            </a:spcBef>
            <a:spcAft>
              <a:spcPct val="15000"/>
            </a:spcAft>
            <a:buChar char="•"/>
          </a:pPr>
          <a:r>
            <a:rPr lang="en-US" sz="1400" kern="1200" dirty="0"/>
            <a:t>Dam Resilience COA Library</a:t>
          </a:r>
        </a:p>
        <a:p>
          <a:pPr marL="228600" lvl="2" indent="-114300" algn="l" defTabSz="622300">
            <a:lnSpc>
              <a:spcPct val="90000"/>
            </a:lnSpc>
            <a:spcBef>
              <a:spcPct val="0"/>
            </a:spcBef>
            <a:spcAft>
              <a:spcPct val="15000"/>
            </a:spcAft>
            <a:buChar char="•"/>
          </a:pPr>
          <a:r>
            <a:rPr lang="en-US" sz="1400" kern="1200" dirty="0"/>
            <a:t>USACE AARs</a:t>
          </a:r>
        </a:p>
        <a:p>
          <a:pPr marL="228600" lvl="2" indent="-114300" algn="l" defTabSz="622300">
            <a:lnSpc>
              <a:spcPct val="90000"/>
            </a:lnSpc>
            <a:spcBef>
              <a:spcPct val="0"/>
            </a:spcBef>
            <a:spcAft>
              <a:spcPct val="15000"/>
            </a:spcAft>
            <a:buChar char="•"/>
          </a:pPr>
          <a:r>
            <a:rPr lang="en-US" sz="1400" kern="1200" dirty="0"/>
            <a:t>Academic Literature on Dam Resilience</a:t>
          </a:r>
        </a:p>
      </dsp:txBody>
      <dsp:txXfrm>
        <a:off x="9939864" y="67882"/>
        <a:ext cx="1661355" cy="22645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716AA-31A6-47A7-ABF8-173E1384502A}">
      <dsp:nvSpPr>
        <dsp:cNvPr id="0" name=""/>
        <dsp:cNvSpPr/>
      </dsp:nvSpPr>
      <dsp:spPr>
        <a:xfrm>
          <a:off x="5692" y="99950"/>
          <a:ext cx="1764729" cy="220039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Define User &amp; Scope</a:t>
          </a:r>
        </a:p>
        <a:p>
          <a:pPr marL="114300" lvl="1" indent="-114300" algn="l" defTabSz="577850">
            <a:lnSpc>
              <a:spcPct val="90000"/>
            </a:lnSpc>
            <a:spcBef>
              <a:spcPct val="0"/>
            </a:spcBef>
            <a:spcAft>
              <a:spcPct val="15000"/>
            </a:spcAft>
            <a:buChar char="•"/>
          </a:pPr>
          <a:r>
            <a:rPr lang="en-US" sz="1300" kern="1200" dirty="0"/>
            <a:t>User: USACE District</a:t>
          </a:r>
        </a:p>
        <a:p>
          <a:pPr marL="114300" lvl="1" indent="-114300" algn="l" defTabSz="577850">
            <a:lnSpc>
              <a:spcPct val="90000"/>
            </a:lnSpc>
            <a:spcBef>
              <a:spcPct val="0"/>
            </a:spcBef>
            <a:spcAft>
              <a:spcPct val="15000"/>
            </a:spcAft>
            <a:buChar char="•"/>
          </a:pPr>
          <a:r>
            <a:rPr lang="en-US" sz="1300" kern="1200"/>
            <a:t>Scope: Cumberland River Watershed</a:t>
          </a:r>
          <a:endParaRPr lang="en-US" sz="1300" kern="1200" dirty="0"/>
        </a:p>
        <a:p>
          <a:pPr marL="114300" lvl="1" indent="-114300" algn="l" defTabSz="577850">
            <a:lnSpc>
              <a:spcPct val="90000"/>
            </a:lnSpc>
            <a:spcBef>
              <a:spcPct val="0"/>
            </a:spcBef>
            <a:spcAft>
              <a:spcPct val="15000"/>
            </a:spcAft>
            <a:buChar char="•"/>
          </a:pPr>
          <a:r>
            <a:rPr lang="en-US" sz="1300" kern="1200" dirty="0"/>
            <a:t>Assemble Elicitation Team (Dam PMs)</a:t>
          </a:r>
        </a:p>
      </dsp:txBody>
      <dsp:txXfrm>
        <a:off x="57379" y="151637"/>
        <a:ext cx="1661355" cy="2097023"/>
      </dsp:txXfrm>
    </dsp:sp>
    <dsp:sp modelId="{1FC157CF-BECA-4F3E-9B2F-F8582A2B2446}">
      <dsp:nvSpPr>
        <dsp:cNvPr id="0" name=""/>
        <dsp:cNvSpPr/>
      </dsp:nvSpPr>
      <dsp:spPr>
        <a:xfrm>
          <a:off x="1946895" y="981323"/>
          <a:ext cx="374122" cy="43765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46895" y="1068853"/>
        <a:ext cx="261885" cy="262592"/>
      </dsp:txXfrm>
    </dsp:sp>
    <dsp:sp modelId="{89B30F4D-AAAD-4B55-BFAF-35D02B14B3BD}">
      <dsp:nvSpPr>
        <dsp:cNvPr id="0" name=""/>
        <dsp:cNvSpPr/>
      </dsp:nvSpPr>
      <dsp:spPr>
        <a:xfrm>
          <a:off x="2476313" y="99950"/>
          <a:ext cx="1764729" cy="220039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Define the System</a:t>
          </a:r>
        </a:p>
        <a:p>
          <a:pPr marL="114300" lvl="1" indent="-114300" algn="l" defTabSz="577850">
            <a:lnSpc>
              <a:spcPct val="90000"/>
            </a:lnSpc>
            <a:spcBef>
              <a:spcPct val="0"/>
            </a:spcBef>
            <a:spcAft>
              <a:spcPct val="15000"/>
            </a:spcAft>
            <a:buChar char="•"/>
          </a:pPr>
          <a:r>
            <a:rPr lang="en-US" sz="1300" kern="1200" dirty="0"/>
            <a:t>Critical Functions: </a:t>
          </a:r>
          <a:r>
            <a:rPr lang="en-US" sz="1300" b="1" kern="1200" dirty="0"/>
            <a:t>NAV, FRM, HYD, WTR</a:t>
          </a:r>
        </a:p>
        <a:p>
          <a:pPr marL="114300" lvl="1" indent="-114300" algn="l" defTabSz="577850">
            <a:lnSpc>
              <a:spcPct val="90000"/>
            </a:lnSpc>
            <a:spcBef>
              <a:spcPct val="0"/>
            </a:spcBef>
            <a:spcAft>
              <a:spcPct val="15000"/>
            </a:spcAft>
            <a:buChar char="•"/>
          </a:pPr>
          <a:r>
            <a:rPr lang="en-US" sz="1300" kern="1200" dirty="0"/>
            <a:t>Unit of Analysis: </a:t>
          </a:r>
          <a:r>
            <a:rPr lang="en-US" sz="1300" b="1" kern="1200" dirty="0"/>
            <a:t>Any USACE projects</a:t>
          </a:r>
        </a:p>
        <a:p>
          <a:pPr marL="114300" lvl="1" indent="-114300" algn="l" defTabSz="577850">
            <a:lnSpc>
              <a:spcPct val="90000"/>
            </a:lnSpc>
            <a:spcBef>
              <a:spcPct val="0"/>
            </a:spcBef>
            <a:spcAft>
              <a:spcPct val="15000"/>
            </a:spcAft>
            <a:buChar char="•"/>
          </a:pPr>
          <a:r>
            <a:rPr lang="en-US" sz="1300" kern="1200" dirty="0"/>
            <a:t>Map 3 layers + </a:t>
          </a:r>
          <a:r>
            <a:rPr lang="en-US" sz="1300" b="1" kern="1200" dirty="0"/>
            <a:t>Hazard Scenarios</a:t>
          </a:r>
        </a:p>
      </dsp:txBody>
      <dsp:txXfrm>
        <a:off x="2528000" y="151637"/>
        <a:ext cx="1661355" cy="2097023"/>
      </dsp:txXfrm>
    </dsp:sp>
    <dsp:sp modelId="{DEABB2DA-43FD-40B4-A856-D7418D195611}">
      <dsp:nvSpPr>
        <dsp:cNvPr id="0" name=""/>
        <dsp:cNvSpPr/>
      </dsp:nvSpPr>
      <dsp:spPr>
        <a:xfrm>
          <a:off x="4417516" y="981323"/>
          <a:ext cx="374122" cy="43765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17516" y="1068853"/>
        <a:ext cx="261885" cy="262592"/>
      </dsp:txXfrm>
    </dsp:sp>
    <dsp:sp modelId="{B7C8752A-FD7F-4F5C-869D-DBE008A2EADE}">
      <dsp:nvSpPr>
        <dsp:cNvPr id="0" name=""/>
        <dsp:cNvSpPr/>
      </dsp:nvSpPr>
      <dsp:spPr>
        <a:xfrm>
          <a:off x="4946935" y="99950"/>
          <a:ext cx="1764729" cy="220039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Develop a Resilience Profile</a:t>
          </a:r>
        </a:p>
        <a:p>
          <a:pPr marL="114300" lvl="1" indent="-114300" algn="l" defTabSz="577850">
            <a:lnSpc>
              <a:spcPct val="90000"/>
            </a:lnSpc>
            <a:spcBef>
              <a:spcPct val="0"/>
            </a:spcBef>
            <a:spcAft>
              <a:spcPct val="15000"/>
            </a:spcAft>
            <a:buChar char="•"/>
          </a:pPr>
          <a:r>
            <a:rPr lang="en-US" sz="1300" kern="1200" dirty="0"/>
            <a:t>Select Resilience Capabilities </a:t>
          </a:r>
          <a:r>
            <a:rPr lang="en-US" sz="1300" b="1" kern="1200" dirty="0"/>
            <a:t>(or Performance / Outcomes)</a:t>
          </a:r>
        </a:p>
        <a:p>
          <a:pPr marL="114300" lvl="1" indent="-114300" algn="l" defTabSz="577850">
            <a:lnSpc>
              <a:spcPct val="90000"/>
            </a:lnSpc>
            <a:spcBef>
              <a:spcPct val="0"/>
            </a:spcBef>
            <a:spcAft>
              <a:spcPct val="15000"/>
            </a:spcAft>
            <a:buChar char="•"/>
          </a:pPr>
          <a:r>
            <a:rPr lang="en-US" sz="1300" kern="1200" dirty="0"/>
            <a:t>Select Metrics from Metrics Library</a:t>
          </a:r>
        </a:p>
      </dsp:txBody>
      <dsp:txXfrm>
        <a:off x="4998622" y="151637"/>
        <a:ext cx="1661355" cy="2097023"/>
      </dsp:txXfrm>
    </dsp:sp>
    <dsp:sp modelId="{7E8645B8-3274-48B5-914A-D137BE3A83AE}">
      <dsp:nvSpPr>
        <dsp:cNvPr id="0" name=""/>
        <dsp:cNvSpPr/>
      </dsp:nvSpPr>
      <dsp:spPr>
        <a:xfrm>
          <a:off x="6888137" y="981323"/>
          <a:ext cx="374122" cy="43765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888137" y="1068853"/>
        <a:ext cx="261885" cy="262592"/>
      </dsp:txXfrm>
    </dsp:sp>
    <dsp:sp modelId="{CFF209B1-F177-40ED-BF45-77768D14ED8C}">
      <dsp:nvSpPr>
        <dsp:cNvPr id="0" name=""/>
        <dsp:cNvSpPr/>
      </dsp:nvSpPr>
      <dsp:spPr>
        <a:xfrm>
          <a:off x="7417556" y="99950"/>
          <a:ext cx="1764729" cy="220039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ID Areas of Improvement</a:t>
          </a:r>
        </a:p>
        <a:p>
          <a:pPr marL="114300" lvl="1" indent="-114300" algn="l" defTabSz="577850">
            <a:lnSpc>
              <a:spcPct val="90000"/>
            </a:lnSpc>
            <a:spcBef>
              <a:spcPct val="0"/>
            </a:spcBef>
            <a:spcAft>
              <a:spcPct val="15000"/>
            </a:spcAft>
            <a:buChar char="•"/>
          </a:pPr>
          <a:r>
            <a:rPr lang="en-US" sz="1300" kern="1200" dirty="0"/>
            <a:t>Data Collection:</a:t>
          </a:r>
        </a:p>
        <a:p>
          <a:pPr marL="228600" lvl="2" indent="-114300" algn="l" defTabSz="577850">
            <a:lnSpc>
              <a:spcPct val="90000"/>
            </a:lnSpc>
            <a:spcBef>
              <a:spcPct val="0"/>
            </a:spcBef>
            <a:spcAft>
              <a:spcPct val="15000"/>
            </a:spcAft>
            <a:buChar char="•"/>
          </a:pPr>
          <a:r>
            <a:rPr lang="en-US" sz="1300" kern="1200"/>
            <a:t>District Survey</a:t>
          </a:r>
          <a:endParaRPr lang="en-US" sz="1300" kern="1200" dirty="0"/>
        </a:p>
        <a:p>
          <a:pPr marL="228600" lvl="2" indent="-114300" algn="l" defTabSz="577850">
            <a:lnSpc>
              <a:spcPct val="90000"/>
            </a:lnSpc>
            <a:spcBef>
              <a:spcPct val="0"/>
            </a:spcBef>
            <a:spcAft>
              <a:spcPct val="15000"/>
            </a:spcAft>
            <a:buChar char="•"/>
          </a:pPr>
          <a:r>
            <a:rPr lang="en-US" sz="1300" kern="1200" dirty="0"/>
            <a:t>Available Data</a:t>
          </a:r>
        </a:p>
        <a:p>
          <a:pPr marL="228600" lvl="2" indent="-114300" algn="l" defTabSz="577850">
            <a:lnSpc>
              <a:spcPct val="90000"/>
            </a:lnSpc>
            <a:spcBef>
              <a:spcPct val="0"/>
            </a:spcBef>
            <a:spcAft>
              <a:spcPct val="15000"/>
            </a:spcAft>
            <a:buChar char="•"/>
          </a:pPr>
          <a:r>
            <a:rPr lang="en-US" sz="1300" b="1" kern="1200" dirty="0"/>
            <a:t>Models (e.g. HAZUS)</a:t>
          </a:r>
        </a:p>
        <a:p>
          <a:pPr marL="114300" lvl="1" indent="-114300" algn="l" defTabSz="577850">
            <a:lnSpc>
              <a:spcPct val="90000"/>
            </a:lnSpc>
            <a:spcBef>
              <a:spcPct val="0"/>
            </a:spcBef>
            <a:spcAft>
              <a:spcPct val="15000"/>
            </a:spcAft>
            <a:buChar char="•"/>
          </a:pPr>
          <a:r>
            <a:rPr lang="en-US" sz="1300" kern="1200" dirty="0"/>
            <a:t>Data Visualization</a:t>
          </a:r>
        </a:p>
        <a:p>
          <a:pPr marL="114300" lvl="1" indent="-114300" algn="l" defTabSz="577850">
            <a:lnSpc>
              <a:spcPct val="90000"/>
            </a:lnSpc>
            <a:spcBef>
              <a:spcPct val="0"/>
            </a:spcBef>
            <a:spcAft>
              <a:spcPct val="15000"/>
            </a:spcAft>
            <a:buChar char="•"/>
          </a:pPr>
          <a:r>
            <a:rPr lang="en-US" sz="1300" kern="1200"/>
            <a:t>Data Validation</a:t>
          </a:r>
          <a:endParaRPr lang="en-US" sz="1300" kern="1200" dirty="0"/>
        </a:p>
      </dsp:txBody>
      <dsp:txXfrm>
        <a:off x="7469243" y="151637"/>
        <a:ext cx="1661355" cy="2097023"/>
      </dsp:txXfrm>
    </dsp:sp>
    <dsp:sp modelId="{3319F2D5-2789-4F98-A429-2A45612C85E7}">
      <dsp:nvSpPr>
        <dsp:cNvPr id="0" name=""/>
        <dsp:cNvSpPr/>
      </dsp:nvSpPr>
      <dsp:spPr>
        <a:xfrm>
          <a:off x="9358758" y="981323"/>
          <a:ext cx="374122" cy="43765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358758" y="1068853"/>
        <a:ext cx="261885" cy="262592"/>
      </dsp:txXfrm>
    </dsp:sp>
    <dsp:sp modelId="{EAA5D896-78C6-4922-B590-A1DBD808F181}">
      <dsp:nvSpPr>
        <dsp:cNvPr id="0" name=""/>
        <dsp:cNvSpPr/>
      </dsp:nvSpPr>
      <dsp:spPr>
        <a:xfrm>
          <a:off x="9888177" y="99950"/>
          <a:ext cx="1764729" cy="220039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Develop COAs</a:t>
          </a:r>
        </a:p>
        <a:p>
          <a:pPr marL="114300" lvl="1" indent="-114300" algn="l" defTabSz="577850">
            <a:lnSpc>
              <a:spcPct val="90000"/>
            </a:lnSpc>
            <a:spcBef>
              <a:spcPct val="0"/>
            </a:spcBef>
            <a:spcAft>
              <a:spcPct val="15000"/>
            </a:spcAft>
            <a:buChar char="•"/>
          </a:pPr>
          <a:r>
            <a:rPr lang="en-US" sz="1300" kern="1200" dirty="0"/>
            <a:t>Dam Resilience COA Library</a:t>
          </a:r>
        </a:p>
        <a:p>
          <a:pPr marL="228600" lvl="2" indent="-114300" algn="l" defTabSz="577850">
            <a:lnSpc>
              <a:spcPct val="90000"/>
            </a:lnSpc>
            <a:spcBef>
              <a:spcPct val="0"/>
            </a:spcBef>
            <a:spcAft>
              <a:spcPct val="15000"/>
            </a:spcAft>
            <a:buChar char="•"/>
          </a:pPr>
          <a:r>
            <a:rPr lang="en-US" sz="1300" kern="1200" dirty="0"/>
            <a:t>USACE AARs</a:t>
          </a:r>
        </a:p>
        <a:p>
          <a:pPr marL="228600" lvl="2" indent="-114300" algn="l" defTabSz="577850">
            <a:lnSpc>
              <a:spcPct val="90000"/>
            </a:lnSpc>
            <a:spcBef>
              <a:spcPct val="0"/>
            </a:spcBef>
            <a:spcAft>
              <a:spcPct val="15000"/>
            </a:spcAft>
            <a:buChar char="•"/>
          </a:pPr>
          <a:r>
            <a:rPr lang="en-US" sz="1300" kern="1200" dirty="0"/>
            <a:t>Academic Literature on Dam Resilience</a:t>
          </a:r>
        </a:p>
        <a:p>
          <a:pPr marL="114300" lvl="1" indent="-114300" algn="l" defTabSz="577850">
            <a:lnSpc>
              <a:spcPct val="90000"/>
            </a:lnSpc>
            <a:spcBef>
              <a:spcPct val="0"/>
            </a:spcBef>
            <a:spcAft>
              <a:spcPct val="15000"/>
            </a:spcAft>
            <a:buChar char="•"/>
          </a:pPr>
          <a:r>
            <a:rPr lang="en-US" sz="1300" b="1" kern="1200" dirty="0"/>
            <a:t>Prioritization of Dam Sector COAs</a:t>
          </a:r>
        </a:p>
      </dsp:txBody>
      <dsp:txXfrm>
        <a:off x="9939864" y="151637"/>
        <a:ext cx="1661355" cy="20970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716AA-31A6-47A7-ABF8-173E1384502A}">
      <dsp:nvSpPr>
        <dsp:cNvPr id="0" name=""/>
        <dsp:cNvSpPr/>
      </dsp:nvSpPr>
      <dsp:spPr>
        <a:xfrm>
          <a:off x="5692" y="99950"/>
          <a:ext cx="1764729" cy="220039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Define User &amp; Scope</a:t>
          </a:r>
        </a:p>
        <a:p>
          <a:pPr marL="114300" lvl="1" indent="-114300" algn="l" defTabSz="577850">
            <a:lnSpc>
              <a:spcPct val="90000"/>
            </a:lnSpc>
            <a:spcBef>
              <a:spcPct val="0"/>
            </a:spcBef>
            <a:spcAft>
              <a:spcPct val="15000"/>
            </a:spcAft>
            <a:buChar char="•"/>
          </a:pPr>
          <a:r>
            <a:rPr lang="en-US" sz="1300" kern="1200" dirty="0"/>
            <a:t>User: </a:t>
          </a:r>
          <a:r>
            <a:rPr lang="en-US" sz="1300" b="1" kern="1200" dirty="0"/>
            <a:t>Regional Water Network</a:t>
          </a:r>
        </a:p>
        <a:p>
          <a:pPr marL="114300" lvl="1" indent="-114300" algn="l" defTabSz="577850">
            <a:lnSpc>
              <a:spcPct val="90000"/>
            </a:lnSpc>
            <a:spcBef>
              <a:spcPct val="0"/>
            </a:spcBef>
            <a:spcAft>
              <a:spcPct val="15000"/>
            </a:spcAft>
            <a:buChar char="•"/>
          </a:pPr>
          <a:r>
            <a:rPr lang="en-US" sz="1300" kern="1200" dirty="0"/>
            <a:t>Scope: </a:t>
          </a:r>
          <a:r>
            <a:rPr lang="en-US" sz="1300" b="1" kern="1200" dirty="0"/>
            <a:t>System Service Areas</a:t>
          </a:r>
        </a:p>
        <a:p>
          <a:pPr marL="114300" lvl="1" indent="-114300" algn="l" defTabSz="577850">
            <a:lnSpc>
              <a:spcPct val="90000"/>
            </a:lnSpc>
            <a:spcBef>
              <a:spcPct val="0"/>
            </a:spcBef>
            <a:spcAft>
              <a:spcPct val="15000"/>
            </a:spcAft>
            <a:buChar char="•"/>
          </a:pPr>
          <a:r>
            <a:rPr lang="en-US" sz="1300" kern="1200" dirty="0"/>
            <a:t>Assemble Elicitation Team (</a:t>
          </a:r>
          <a:r>
            <a:rPr lang="en-US" sz="1300" b="1" kern="1200" dirty="0"/>
            <a:t>System Managers</a:t>
          </a:r>
          <a:r>
            <a:rPr lang="en-US" sz="1300" kern="1200" dirty="0"/>
            <a:t>)</a:t>
          </a:r>
        </a:p>
      </dsp:txBody>
      <dsp:txXfrm>
        <a:off x="57379" y="151637"/>
        <a:ext cx="1661355" cy="2097023"/>
      </dsp:txXfrm>
    </dsp:sp>
    <dsp:sp modelId="{1FC157CF-BECA-4F3E-9B2F-F8582A2B2446}">
      <dsp:nvSpPr>
        <dsp:cNvPr id="0" name=""/>
        <dsp:cNvSpPr/>
      </dsp:nvSpPr>
      <dsp:spPr>
        <a:xfrm>
          <a:off x="1946895" y="981323"/>
          <a:ext cx="374122" cy="43765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46895" y="1068853"/>
        <a:ext cx="261885" cy="262592"/>
      </dsp:txXfrm>
    </dsp:sp>
    <dsp:sp modelId="{89B30F4D-AAAD-4B55-BFAF-35D02B14B3BD}">
      <dsp:nvSpPr>
        <dsp:cNvPr id="0" name=""/>
        <dsp:cNvSpPr/>
      </dsp:nvSpPr>
      <dsp:spPr>
        <a:xfrm>
          <a:off x="2476313" y="99950"/>
          <a:ext cx="1764729" cy="220039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Define the System</a:t>
          </a:r>
        </a:p>
        <a:p>
          <a:pPr marL="114300" lvl="1" indent="-114300" algn="l" defTabSz="577850">
            <a:lnSpc>
              <a:spcPct val="90000"/>
            </a:lnSpc>
            <a:spcBef>
              <a:spcPct val="0"/>
            </a:spcBef>
            <a:spcAft>
              <a:spcPct val="15000"/>
            </a:spcAft>
            <a:buChar char="•"/>
          </a:pPr>
          <a:r>
            <a:rPr lang="en-US" sz="1300" kern="1200" dirty="0"/>
            <a:t>Critical Functions: </a:t>
          </a:r>
          <a:r>
            <a:rPr lang="en-US" sz="1300" b="1" kern="1200" dirty="0"/>
            <a:t>Water Supply</a:t>
          </a:r>
        </a:p>
        <a:p>
          <a:pPr marL="114300" lvl="1" indent="-114300" algn="l" defTabSz="577850">
            <a:lnSpc>
              <a:spcPct val="90000"/>
            </a:lnSpc>
            <a:spcBef>
              <a:spcPct val="0"/>
            </a:spcBef>
            <a:spcAft>
              <a:spcPct val="15000"/>
            </a:spcAft>
            <a:buChar char="•"/>
          </a:pPr>
          <a:r>
            <a:rPr lang="en-US" sz="1300" kern="1200" dirty="0"/>
            <a:t>Unit of Analysis: </a:t>
          </a:r>
          <a:r>
            <a:rPr lang="en-US" sz="1300" b="1" kern="1200" dirty="0"/>
            <a:t>3 Water Distribution Systems</a:t>
          </a:r>
        </a:p>
        <a:p>
          <a:pPr marL="114300" lvl="1" indent="-114300" algn="l" defTabSz="577850">
            <a:lnSpc>
              <a:spcPct val="90000"/>
            </a:lnSpc>
            <a:spcBef>
              <a:spcPct val="0"/>
            </a:spcBef>
            <a:spcAft>
              <a:spcPct val="15000"/>
            </a:spcAft>
            <a:buChar char="•"/>
          </a:pPr>
          <a:r>
            <a:rPr lang="en-US" sz="1300" kern="1200" dirty="0"/>
            <a:t>Map 3 layers of resilience</a:t>
          </a:r>
        </a:p>
      </dsp:txBody>
      <dsp:txXfrm>
        <a:off x="2528000" y="151637"/>
        <a:ext cx="1661355" cy="2097023"/>
      </dsp:txXfrm>
    </dsp:sp>
    <dsp:sp modelId="{DEABB2DA-43FD-40B4-A856-D7418D195611}">
      <dsp:nvSpPr>
        <dsp:cNvPr id="0" name=""/>
        <dsp:cNvSpPr/>
      </dsp:nvSpPr>
      <dsp:spPr>
        <a:xfrm>
          <a:off x="4417516" y="981323"/>
          <a:ext cx="374122" cy="43765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17516" y="1068853"/>
        <a:ext cx="261885" cy="262592"/>
      </dsp:txXfrm>
    </dsp:sp>
    <dsp:sp modelId="{B7C8752A-FD7F-4F5C-869D-DBE008A2EADE}">
      <dsp:nvSpPr>
        <dsp:cNvPr id="0" name=""/>
        <dsp:cNvSpPr/>
      </dsp:nvSpPr>
      <dsp:spPr>
        <a:xfrm>
          <a:off x="4946935" y="99950"/>
          <a:ext cx="1764729" cy="220039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Develop a Resilience Profile</a:t>
          </a:r>
        </a:p>
        <a:p>
          <a:pPr marL="114300" lvl="1" indent="-114300" algn="l" defTabSz="577850">
            <a:lnSpc>
              <a:spcPct val="90000"/>
            </a:lnSpc>
            <a:spcBef>
              <a:spcPct val="0"/>
            </a:spcBef>
            <a:spcAft>
              <a:spcPct val="15000"/>
            </a:spcAft>
            <a:buChar char="•"/>
          </a:pPr>
          <a:r>
            <a:rPr lang="en-US" sz="1300" kern="1200" dirty="0"/>
            <a:t>Select Resilience Capabilities +  </a:t>
          </a:r>
          <a:r>
            <a:rPr lang="en-US" sz="1300" b="1" kern="1200" dirty="0"/>
            <a:t>Performance Metrics</a:t>
          </a:r>
        </a:p>
        <a:p>
          <a:pPr marL="114300" lvl="1" indent="-114300" algn="l" defTabSz="577850">
            <a:lnSpc>
              <a:spcPct val="90000"/>
            </a:lnSpc>
            <a:spcBef>
              <a:spcPct val="0"/>
            </a:spcBef>
            <a:spcAft>
              <a:spcPct val="15000"/>
            </a:spcAft>
            <a:buChar char="•"/>
          </a:pPr>
          <a:r>
            <a:rPr lang="en-US" sz="1300" kern="1200" dirty="0"/>
            <a:t>Select Metrics from Metrics Library</a:t>
          </a:r>
        </a:p>
      </dsp:txBody>
      <dsp:txXfrm>
        <a:off x="4998622" y="151637"/>
        <a:ext cx="1661355" cy="2097023"/>
      </dsp:txXfrm>
    </dsp:sp>
    <dsp:sp modelId="{7E8645B8-3274-48B5-914A-D137BE3A83AE}">
      <dsp:nvSpPr>
        <dsp:cNvPr id="0" name=""/>
        <dsp:cNvSpPr/>
      </dsp:nvSpPr>
      <dsp:spPr>
        <a:xfrm>
          <a:off x="6888137" y="981323"/>
          <a:ext cx="374122" cy="43765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888137" y="1068853"/>
        <a:ext cx="261885" cy="262592"/>
      </dsp:txXfrm>
    </dsp:sp>
    <dsp:sp modelId="{CFF209B1-F177-40ED-BF45-77768D14ED8C}">
      <dsp:nvSpPr>
        <dsp:cNvPr id="0" name=""/>
        <dsp:cNvSpPr/>
      </dsp:nvSpPr>
      <dsp:spPr>
        <a:xfrm>
          <a:off x="7417556" y="99950"/>
          <a:ext cx="1764729" cy="220039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ID Areas of Improvement</a:t>
          </a:r>
        </a:p>
        <a:p>
          <a:pPr marL="114300" lvl="1" indent="-114300" algn="l" defTabSz="577850">
            <a:lnSpc>
              <a:spcPct val="90000"/>
            </a:lnSpc>
            <a:spcBef>
              <a:spcPct val="0"/>
            </a:spcBef>
            <a:spcAft>
              <a:spcPct val="15000"/>
            </a:spcAft>
            <a:buChar char="•"/>
          </a:pPr>
          <a:r>
            <a:rPr lang="en-US" sz="1300" kern="1200" dirty="0"/>
            <a:t>Data Collection:</a:t>
          </a:r>
        </a:p>
        <a:p>
          <a:pPr marL="228600" lvl="2" indent="-114300" algn="l" defTabSz="577850">
            <a:lnSpc>
              <a:spcPct val="90000"/>
            </a:lnSpc>
            <a:spcBef>
              <a:spcPct val="0"/>
            </a:spcBef>
            <a:spcAft>
              <a:spcPct val="15000"/>
            </a:spcAft>
            <a:buChar char="•"/>
          </a:pPr>
          <a:r>
            <a:rPr lang="en-US" sz="1300" b="1" kern="1200" dirty="0"/>
            <a:t>Manager Survey</a:t>
          </a:r>
        </a:p>
        <a:p>
          <a:pPr marL="228600" lvl="2" indent="-114300" algn="l" defTabSz="577850">
            <a:lnSpc>
              <a:spcPct val="90000"/>
            </a:lnSpc>
            <a:spcBef>
              <a:spcPct val="0"/>
            </a:spcBef>
            <a:spcAft>
              <a:spcPct val="15000"/>
            </a:spcAft>
            <a:buChar char="•"/>
          </a:pPr>
          <a:r>
            <a:rPr lang="en-US" sz="1300" kern="1200"/>
            <a:t>Available Data</a:t>
          </a:r>
          <a:endParaRPr lang="en-US" sz="1300" kern="1200" dirty="0"/>
        </a:p>
        <a:p>
          <a:pPr marL="114300" lvl="1" indent="-114300" algn="l" defTabSz="577850">
            <a:lnSpc>
              <a:spcPct val="90000"/>
            </a:lnSpc>
            <a:spcBef>
              <a:spcPct val="0"/>
            </a:spcBef>
            <a:spcAft>
              <a:spcPct val="15000"/>
            </a:spcAft>
            <a:buChar char="•"/>
          </a:pPr>
          <a:r>
            <a:rPr lang="en-US" sz="1300" kern="1200"/>
            <a:t>Data Visualization</a:t>
          </a:r>
          <a:endParaRPr lang="en-US" sz="1300" kern="1200" dirty="0"/>
        </a:p>
        <a:p>
          <a:pPr marL="114300" lvl="1" indent="-114300" algn="l" defTabSz="577850">
            <a:lnSpc>
              <a:spcPct val="90000"/>
            </a:lnSpc>
            <a:spcBef>
              <a:spcPct val="0"/>
            </a:spcBef>
            <a:spcAft>
              <a:spcPct val="15000"/>
            </a:spcAft>
            <a:buChar char="•"/>
          </a:pPr>
          <a:r>
            <a:rPr lang="en-US" sz="1300" kern="1200" dirty="0"/>
            <a:t>Data Validation</a:t>
          </a:r>
        </a:p>
      </dsp:txBody>
      <dsp:txXfrm>
        <a:off x="7469243" y="151637"/>
        <a:ext cx="1661355" cy="2097023"/>
      </dsp:txXfrm>
    </dsp:sp>
    <dsp:sp modelId="{3319F2D5-2789-4F98-A429-2A45612C85E7}">
      <dsp:nvSpPr>
        <dsp:cNvPr id="0" name=""/>
        <dsp:cNvSpPr/>
      </dsp:nvSpPr>
      <dsp:spPr>
        <a:xfrm>
          <a:off x="9358758" y="981323"/>
          <a:ext cx="374122" cy="43765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358758" y="1068853"/>
        <a:ext cx="261885" cy="262592"/>
      </dsp:txXfrm>
    </dsp:sp>
    <dsp:sp modelId="{EAA5D896-78C6-4922-B590-A1DBD808F181}">
      <dsp:nvSpPr>
        <dsp:cNvPr id="0" name=""/>
        <dsp:cNvSpPr/>
      </dsp:nvSpPr>
      <dsp:spPr>
        <a:xfrm>
          <a:off x="9888177" y="99950"/>
          <a:ext cx="1764729" cy="220039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Develop COAs</a:t>
          </a:r>
        </a:p>
        <a:p>
          <a:pPr marL="114300" lvl="1" indent="-114300" algn="l" defTabSz="577850">
            <a:lnSpc>
              <a:spcPct val="90000"/>
            </a:lnSpc>
            <a:spcBef>
              <a:spcPct val="0"/>
            </a:spcBef>
            <a:spcAft>
              <a:spcPct val="15000"/>
            </a:spcAft>
            <a:buChar char="•"/>
          </a:pPr>
          <a:r>
            <a:rPr lang="en-US" sz="1300" b="1" kern="1200" dirty="0"/>
            <a:t>Stakeholder meeting with Joint System to discuss results and potential resilience actions</a:t>
          </a:r>
        </a:p>
      </dsp:txBody>
      <dsp:txXfrm>
        <a:off x="9939864" y="151637"/>
        <a:ext cx="1661355" cy="20970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716AA-31A6-47A7-ABF8-173E1384502A}">
      <dsp:nvSpPr>
        <dsp:cNvPr id="0" name=""/>
        <dsp:cNvSpPr/>
      </dsp:nvSpPr>
      <dsp:spPr>
        <a:xfrm>
          <a:off x="5692" y="199216"/>
          <a:ext cx="1764729" cy="20018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Define User &amp; Scope</a:t>
          </a:r>
        </a:p>
        <a:p>
          <a:pPr marL="57150" lvl="1" indent="-57150" algn="l" defTabSz="488950">
            <a:lnSpc>
              <a:spcPct val="90000"/>
            </a:lnSpc>
            <a:spcBef>
              <a:spcPct val="0"/>
            </a:spcBef>
            <a:spcAft>
              <a:spcPct val="15000"/>
            </a:spcAft>
            <a:buChar char="•"/>
          </a:pPr>
          <a:r>
            <a:rPr lang="en-US" sz="1100" kern="1200" dirty="0"/>
            <a:t>User: </a:t>
          </a:r>
          <a:r>
            <a:rPr lang="en-US" sz="1100" b="1" kern="1200" dirty="0"/>
            <a:t>Any of 18 Watershed User Groups</a:t>
          </a:r>
        </a:p>
        <a:p>
          <a:pPr marL="57150" lvl="1" indent="-57150" algn="l" defTabSz="488950">
            <a:lnSpc>
              <a:spcPct val="90000"/>
            </a:lnSpc>
            <a:spcBef>
              <a:spcPct val="0"/>
            </a:spcBef>
            <a:spcAft>
              <a:spcPct val="15000"/>
            </a:spcAft>
            <a:buChar char="•"/>
          </a:pPr>
          <a:r>
            <a:rPr lang="en-US" sz="1100" kern="1200" dirty="0"/>
            <a:t>Scope: </a:t>
          </a:r>
          <a:r>
            <a:rPr lang="en-US" sz="1100" b="1" kern="1200" dirty="0"/>
            <a:t>Watershed</a:t>
          </a:r>
        </a:p>
        <a:p>
          <a:pPr marL="57150" lvl="1" indent="-57150" algn="l" defTabSz="488950">
            <a:lnSpc>
              <a:spcPct val="90000"/>
            </a:lnSpc>
            <a:spcBef>
              <a:spcPct val="0"/>
            </a:spcBef>
            <a:spcAft>
              <a:spcPct val="15000"/>
            </a:spcAft>
            <a:buChar char="•"/>
          </a:pPr>
          <a:r>
            <a:rPr lang="en-US" sz="1100" kern="1200" dirty="0"/>
            <a:t>Assemble Elicitation Team (</a:t>
          </a:r>
          <a:r>
            <a:rPr lang="en-US" sz="1100" b="1" kern="1200" dirty="0"/>
            <a:t>Multiple Stakeholders</a:t>
          </a:r>
          <a:r>
            <a:rPr lang="en-US" sz="1100" kern="1200" dirty="0"/>
            <a:t>) – </a:t>
          </a:r>
          <a:r>
            <a:rPr lang="en-US" sz="1100" i="1" kern="1200" dirty="0"/>
            <a:t>note this approach is outside USACE CIPR scope</a:t>
          </a:r>
        </a:p>
      </dsp:txBody>
      <dsp:txXfrm>
        <a:off x="57379" y="250903"/>
        <a:ext cx="1661355" cy="1898491"/>
      </dsp:txXfrm>
    </dsp:sp>
    <dsp:sp modelId="{1FC157CF-BECA-4F3E-9B2F-F8582A2B2446}">
      <dsp:nvSpPr>
        <dsp:cNvPr id="0" name=""/>
        <dsp:cNvSpPr/>
      </dsp:nvSpPr>
      <dsp:spPr>
        <a:xfrm>
          <a:off x="1946895" y="981323"/>
          <a:ext cx="374122" cy="43765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946895" y="1068853"/>
        <a:ext cx="261885" cy="262592"/>
      </dsp:txXfrm>
    </dsp:sp>
    <dsp:sp modelId="{89B30F4D-AAAD-4B55-BFAF-35D02B14B3BD}">
      <dsp:nvSpPr>
        <dsp:cNvPr id="0" name=""/>
        <dsp:cNvSpPr/>
      </dsp:nvSpPr>
      <dsp:spPr>
        <a:xfrm>
          <a:off x="2476313" y="199216"/>
          <a:ext cx="1764729" cy="20018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Define the System</a:t>
          </a:r>
        </a:p>
        <a:p>
          <a:pPr marL="57150" lvl="1" indent="-57150" algn="l" defTabSz="488950">
            <a:lnSpc>
              <a:spcPct val="90000"/>
            </a:lnSpc>
            <a:spcBef>
              <a:spcPct val="0"/>
            </a:spcBef>
            <a:spcAft>
              <a:spcPct val="15000"/>
            </a:spcAft>
            <a:buChar char="•"/>
          </a:pPr>
          <a:r>
            <a:rPr lang="en-US" sz="1100" kern="1200" dirty="0"/>
            <a:t>Critical Functions: USACE missions </a:t>
          </a:r>
          <a:r>
            <a:rPr lang="en-US" sz="1100" b="1" kern="1200" dirty="0"/>
            <a:t>+ other critical functions</a:t>
          </a:r>
        </a:p>
        <a:p>
          <a:pPr marL="57150" lvl="1" indent="-57150" algn="l" defTabSz="488950">
            <a:lnSpc>
              <a:spcPct val="90000"/>
            </a:lnSpc>
            <a:spcBef>
              <a:spcPct val="0"/>
            </a:spcBef>
            <a:spcAft>
              <a:spcPct val="15000"/>
            </a:spcAft>
            <a:buChar char="•"/>
          </a:pPr>
          <a:r>
            <a:rPr lang="en-US" sz="1100" kern="1200" dirty="0"/>
            <a:t>Unit of Analysis: Multiple users / functions</a:t>
          </a:r>
        </a:p>
        <a:p>
          <a:pPr marL="57150" lvl="1" indent="-57150" algn="l" defTabSz="488950">
            <a:lnSpc>
              <a:spcPct val="90000"/>
            </a:lnSpc>
            <a:spcBef>
              <a:spcPct val="0"/>
            </a:spcBef>
            <a:spcAft>
              <a:spcPct val="15000"/>
            </a:spcAft>
            <a:buChar char="•"/>
          </a:pPr>
          <a:r>
            <a:rPr lang="en-US" sz="1100" kern="1200" dirty="0"/>
            <a:t>Map of 3 resilience layers, </a:t>
          </a:r>
          <a:r>
            <a:rPr lang="en-US" sz="1100" b="1" kern="1200" dirty="0"/>
            <a:t>starting with top-down objectives</a:t>
          </a:r>
        </a:p>
      </dsp:txBody>
      <dsp:txXfrm>
        <a:off x="2528000" y="250903"/>
        <a:ext cx="1661355" cy="1898491"/>
      </dsp:txXfrm>
    </dsp:sp>
    <dsp:sp modelId="{DEABB2DA-43FD-40B4-A856-D7418D195611}">
      <dsp:nvSpPr>
        <dsp:cNvPr id="0" name=""/>
        <dsp:cNvSpPr/>
      </dsp:nvSpPr>
      <dsp:spPr>
        <a:xfrm>
          <a:off x="4417516" y="981323"/>
          <a:ext cx="374122" cy="43765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417516" y="1068853"/>
        <a:ext cx="261885" cy="262592"/>
      </dsp:txXfrm>
    </dsp:sp>
    <dsp:sp modelId="{B7C8752A-FD7F-4F5C-869D-DBE008A2EADE}">
      <dsp:nvSpPr>
        <dsp:cNvPr id="0" name=""/>
        <dsp:cNvSpPr/>
      </dsp:nvSpPr>
      <dsp:spPr>
        <a:xfrm>
          <a:off x="4946935" y="199216"/>
          <a:ext cx="1764729" cy="20018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Develop a Resilience Profile</a:t>
          </a:r>
        </a:p>
        <a:p>
          <a:pPr marL="57150" lvl="1" indent="-57150" algn="l" defTabSz="488950">
            <a:lnSpc>
              <a:spcPct val="90000"/>
            </a:lnSpc>
            <a:spcBef>
              <a:spcPct val="0"/>
            </a:spcBef>
            <a:spcAft>
              <a:spcPct val="15000"/>
            </a:spcAft>
            <a:buChar char="•"/>
          </a:pPr>
          <a:r>
            <a:rPr lang="en-US" sz="1100" kern="1200" dirty="0"/>
            <a:t>Select Resilience Capabilities</a:t>
          </a:r>
        </a:p>
        <a:p>
          <a:pPr marL="57150" lvl="1" indent="-57150" algn="l" defTabSz="488950">
            <a:lnSpc>
              <a:spcPct val="90000"/>
            </a:lnSpc>
            <a:spcBef>
              <a:spcPct val="0"/>
            </a:spcBef>
            <a:spcAft>
              <a:spcPct val="15000"/>
            </a:spcAft>
            <a:buChar char="•"/>
          </a:pPr>
          <a:r>
            <a:rPr lang="en-US" sz="1100" kern="1200" dirty="0"/>
            <a:t>Select Metrics from Metrics Library</a:t>
          </a:r>
        </a:p>
        <a:p>
          <a:pPr marL="114300" lvl="2" indent="-57150" algn="l" defTabSz="488950">
            <a:lnSpc>
              <a:spcPct val="90000"/>
            </a:lnSpc>
            <a:spcBef>
              <a:spcPct val="0"/>
            </a:spcBef>
            <a:spcAft>
              <a:spcPct val="15000"/>
            </a:spcAft>
            <a:buChar char="•"/>
          </a:pPr>
          <a:r>
            <a:rPr lang="en-US" sz="1100" b="1" kern="1200" dirty="0"/>
            <a:t>Extensive library of Target Resilience Capabilities</a:t>
          </a:r>
        </a:p>
      </dsp:txBody>
      <dsp:txXfrm>
        <a:off x="4998622" y="250903"/>
        <a:ext cx="1661355" cy="1898491"/>
      </dsp:txXfrm>
    </dsp:sp>
    <dsp:sp modelId="{7E8645B8-3274-48B5-914A-D137BE3A83AE}">
      <dsp:nvSpPr>
        <dsp:cNvPr id="0" name=""/>
        <dsp:cNvSpPr/>
      </dsp:nvSpPr>
      <dsp:spPr>
        <a:xfrm>
          <a:off x="6888137" y="981323"/>
          <a:ext cx="374122" cy="43765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888137" y="1068853"/>
        <a:ext cx="261885" cy="262592"/>
      </dsp:txXfrm>
    </dsp:sp>
    <dsp:sp modelId="{CFF209B1-F177-40ED-BF45-77768D14ED8C}">
      <dsp:nvSpPr>
        <dsp:cNvPr id="0" name=""/>
        <dsp:cNvSpPr/>
      </dsp:nvSpPr>
      <dsp:spPr>
        <a:xfrm>
          <a:off x="7417556" y="199216"/>
          <a:ext cx="1764729" cy="20018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ID Areas of Improvement</a:t>
          </a:r>
        </a:p>
        <a:p>
          <a:pPr marL="57150" lvl="1" indent="-57150" algn="l" defTabSz="488950">
            <a:lnSpc>
              <a:spcPct val="90000"/>
            </a:lnSpc>
            <a:spcBef>
              <a:spcPct val="0"/>
            </a:spcBef>
            <a:spcAft>
              <a:spcPct val="15000"/>
            </a:spcAft>
            <a:buChar char="•"/>
          </a:pPr>
          <a:r>
            <a:rPr lang="en-US" sz="1100" kern="1200" dirty="0"/>
            <a:t>Data Collection:</a:t>
          </a:r>
        </a:p>
        <a:p>
          <a:pPr marL="114300" lvl="2" indent="-57150" algn="l" defTabSz="488950">
            <a:lnSpc>
              <a:spcPct val="90000"/>
            </a:lnSpc>
            <a:spcBef>
              <a:spcPct val="0"/>
            </a:spcBef>
            <a:spcAft>
              <a:spcPct val="15000"/>
            </a:spcAft>
            <a:buChar char="•"/>
          </a:pPr>
          <a:r>
            <a:rPr lang="en-US" sz="1100" b="1" kern="1200" dirty="0"/>
            <a:t>Stakeholder</a:t>
          </a:r>
          <a:r>
            <a:rPr lang="en-US" sz="1100" kern="1200" dirty="0"/>
            <a:t> </a:t>
          </a:r>
          <a:r>
            <a:rPr lang="en-US" sz="1100" b="1" kern="1200" dirty="0"/>
            <a:t>Survey</a:t>
          </a:r>
        </a:p>
        <a:p>
          <a:pPr marL="114300" lvl="2" indent="-57150" algn="l" defTabSz="488950">
            <a:lnSpc>
              <a:spcPct val="90000"/>
            </a:lnSpc>
            <a:spcBef>
              <a:spcPct val="0"/>
            </a:spcBef>
            <a:spcAft>
              <a:spcPct val="15000"/>
            </a:spcAft>
            <a:buChar char="•"/>
          </a:pPr>
          <a:r>
            <a:rPr lang="en-US" sz="1100" kern="1200" dirty="0"/>
            <a:t>Available Data</a:t>
          </a:r>
        </a:p>
        <a:p>
          <a:pPr marL="57150" lvl="1" indent="-57150" algn="l" defTabSz="488950">
            <a:lnSpc>
              <a:spcPct val="90000"/>
            </a:lnSpc>
            <a:spcBef>
              <a:spcPct val="0"/>
            </a:spcBef>
            <a:spcAft>
              <a:spcPct val="15000"/>
            </a:spcAft>
            <a:buChar char="•"/>
          </a:pPr>
          <a:r>
            <a:rPr lang="en-US" sz="1100" kern="1200"/>
            <a:t>Data Visualization</a:t>
          </a:r>
          <a:endParaRPr lang="en-US" sz="1100" kern="1200" dirty="0"/>
        </a:p>
        <a:p>
          <a:pPr marL="57150" lvl="1" indent="-57150" algn="l" defTabSz="488950">
            <a:lnSpc>
              <a:spcPct val="90000"/>
            </a:lnSpc>
            <a:spcBef>
              <a:spcPct val="0"/>
            </a:spcBef>
            <a:spcAft>
              <a:spcPct val="15000"/>
            </a:spcAft>
            <a:buChar char="•"/>
          </a:pPr>
          <a:r>
            <a:rPr lang="en-US" sz="1100" kern="1200"/>
            <a:t>Data Validation</a:t>
          </a:r>
          <a:endParaRPr lang="en-US" sz="1100" kern="1200" dirty="0"/>
        </a:p>
      </dsp:txBody>
      <dsp:txXfrm>
        <a:off x="7469243" y="250903"/>
        <a:ext cx="1661355" cy="1898491"/>
      </dsp:txXfrm>
    </dsp:sp>
    <dsp:sp modelId="{3319F2D5-2789-4F98-A429-2A45612C85E7}">
      <dsp:nvSpPr>
        <dsp:cNvPr id="0" name=""/>
        <dsp:cNvSpPr/>
      </dsp:nvSpPr>
      <dsp:spPr>
        <a:xfrm>
          <a:off x="9358758" y="981323"/>
          <a:ext cx="374122" cy="43765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9358758" y="1068853"/>
        <a:ext cx="261885" cy="262592"/>
      </dsp:txXfrm>
    </dsp:sp>
    <dsp:sp modelId="{EAA5D896-78C6-4922-B590-A1DBD808F181}">
      <dsp:nvSpPr>
        <dsp:cNvPr id="0" name=""/>
        <dsp:cNvSpPr/>
      </dsp:nvSpPr>
      <dsp:spPr>
        <a:xfrm>
          <a:off x="9888177" y="199216"/>
          <a:ext cx="1764729" cy="20018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Develop COAs</a:t>
          </a:r>
        </a:p>
        <a:p>
          <a:pPr marL="57150" lvl="1" indent="-57150" algn="l" defTabSz="488950">
            <a:lnSpc>
              <a:spcPct val="90000"/>
            </a:lnSpc>
            <a:spcBef>
              <a:spcPct val="0"/>
            </a:spcBef>
            <a:spcAft>
              <a:spcPct val="15000"/>
            </a:spcAft>
            <a:buChar char="•"/>
          </a:pPr>
          <a:r>
            <a:rPr lang="en-US" sz="1100" b="1" kern="1200" dirty="0"/>
            <a:t>Develop Collaborative Resilience COAs that can improve resilience across multiple functions / stakeholders</a:t>
          </a:r>
        </a:p>
      </dsp:txBody>
      <dsp:txXfrm>
        <a:off x="9939864" y="250903"/>
        <a:ext cx="1661355" cy="18984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34A4F-A976-4288-B1C7-BA956A3301B1}"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C2598-1B41-4C94-AECF-73C65FDE727F}" type="slidenum">
              <a:rPr lang="en-US" smtClean="0"/>
              <a:t>‹#›</a:t>
            </a:fld>
            <a:endParaRPr lang="en-US"/>
          </a:p>
        </p:txBody>
      </p:sp>
    </p:spTree>
    <p:extLst>
      <p:ext uri="{BB962C8B-B14F-4D97-AF65-F5344CB8AC3E}">
        <p14:creationId xmlns:p14="http://schemas.microsoft.com/office/powerpoint/2010/main" val="11826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109/ACCESS.2022.316744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p>
          <a:p>
            <a:pPr marL="171450" indent="-171450">
              <a:buFontTx/>
              <a:buChar char="-"/>
            </a:pPr>
            <a:r>
              <a:rPr lang="en-US" dirty="0"/>
              <a:t>USACE Districts and watersheds: https://www.usace.army.mil/Missions/Infrastructure-and-Installation-Resilience/Recent_CC_HydrologyLit_Applicable_USACE_Missions/</a:t>
            </a:r>
          </a:p>
          <a:p>
            <a:pPr marL="171450" indent="-171450">
              <a:buFontTx/>
              <a:buChar char="-"/>
            </a:pPr>
            <a:r>
              <a:rPr lang="en-US" dirty="0"/>
              <a:t>USACE Benefits: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4BC2598-1B41-4C94-AECF-73C65FDE727F}" type="slidenum">
              <a:rPr lang="en-US" smtClean="0"/>
              <a:t>2</a:t>
            </a:fld>
            <a:endParaRPr lang="en-US"/>
          </a:p>
        </p:txBody>
      </p:sp>
    </p:spTree>
    <p:extLst>
      <p:ext uri="{BB962C8B-B14F-4D97-AF65-F5344CB8AC3E}">
        <p14:creationId xmlns:p14="http://schemas.microsoft.com/office/powerpoint/2010/main" val="1356131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a:t>
            </a:r>
          </a:p>
          <a:p>
            <a:pPr marL="228600" indent="-228600">
              <a:buAutoNum type="arabicPeriod"/>
            </a:pPr>
            <a:r>
              <a:rPr lang="en-US" dirty="0"/>
              <a:t>Note that problems for USACE may arise that are outside our control (i.e. based on dependencies)</a:t>
            </a:r>
          </a:p>
          <a:p>
            <a:pPr marL="228600" indent="-228600">
              <a:buAutoNum type="arabicPeriod"/>
            </a:pPr>
            <a:r>
              <a:rPr lang="en-US" dirty="0"/>
              <a:t>Note that solutions to those problems (i.e. resilience capabilities) may also require collaboration</a:t>
            </a:r>
          </a:p>
        </p:txBody>
      </p:sp>
      <p:sp>
        <p:nvSpPr>
          <p:cNvPr id="4" name="Slide Number Placeholder 3"/>
          <p:cNvSpPr>
            <a:spLocks noGrp="1"/>
          </p:cNvSpPr>
          <p:nvPr>
            <p:ph type="sldNum" sz="quarter" idx="5"/>
          </p:nvPr>
        </p:nvSpPr>
        <p:spPr/>
        <p:txBody>
          <a:bodyPr/>
          <a:lstStyle/>
          <a:p>
            <a:fld id="{7A39CB98-7078-4647-A3C5-7303E6D77552}" type="slidenum">
              <a:rPr lang="en-US" smtClean="0"/>
              <a:t>3</a:t>
            </a:fld>
            <a:endParaRPr lang="en-US"/>
          </a:p>
        </p:txBody>
      </p:sp>
    </p:spTree>
    <p:extLst>
      <p:ext uri="{BB962C8B-B14F-4D97-AF65-F5344CB8AC3E}">
        <p14:creationId xmlns:p14="http://schemas.microsoft.com/office/powerpoint/2010/main" val="39809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CPSS image: </a:t>
            </a:r>
            <a:r>
              <a:rPr lang="en-US" sz="1200" b="0" i="0" kern="1200" dirty="0">
                <a:solidFill>
                  <a:schemeClr val="tx1"/>
                </a:solidFill>
                <a:effectLst/>
                <a:latin typeface="+mn-lt"/>
                <a:ea typeface="+mn-ea"/>
                <a:cs typeface="+mn-cs"/>
              </a:rPr>
              <a:t>DOI:</a:t>
            </a:r>
            <a:r>
              <a:rPr lang="en-US" sz="1200" b="0" i="0" u="sng" kern="1200" dirty="0">
                <a:solidFill>
                  <a:schemeClr val="tx1"/>
                </a:solidFill>
                <a:effectLst/>
                <a:latin typeface="+mn-lt"/>
                <a:ea typeface="+mn-ea"/>
                <a:cs typeface="+mn-cs"/>
                <a:hlinkClick r:id="rId3"/>
              </a:rPr>
              <a:t>10.1109/ACCESS.2022.3167441</a:t>
            </a:r>
            <a:endParaRPr lang="en-US" sz="1200" b="0" i="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18D861-5C4C-4230-8DE0-5BE578314824}" type="slidenum">
              <a:rPr lang="en-US" smtClean="0"/>
              <a:t>5</a:t>
            </a:fld>
            <a:endParaRPr lang="en-US"/>
          </a:p>
        </p:txBody>
      </p:sp>
    </p:spTree>
    <p:extLst>
      <p:ext uri="{BB962C8B-B14F-4D97-AF65-F5344CB8AC3E}">
        <p14:creationId xmlns:p14="http://schemas.microsoft.com/office/powerpoint/2010/main" val="43807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BC2598-1B41-4C94-AECF-73C65FDE727F}" type="slidenum">
              <a:rPr lang="en-US" smtClean="0"/>
              <a:t>9</a:t>
            </a:fld>
            <a:endParaRPr lang="en-US"/>
          </a:p>
        </p:txBody>
      </p:sp>
    </p:spTree>
    <p:extLst>
      <p:ext uri="{BB962C8B-B14F-4D97-AF65-F5344CB8AC3E}">
        <p14:creationId xmlns:p14="http://schemas.microsoft.com/office/powerpoint/2010/main" val="2260690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BC2598-1B41-4C94-AECF-73C65FDE727F}" type="slidenum">
              <a:rPr lang="en-US" smtClean="0"/>
              <a:t>10</a:t>
            </a:fld>
            <a:endParaRPr lang="en-US"/>
          </a:p>
        </p:txBody>
      </p:sp>
    </p:spTree>
    <p:extLst>
      <p:ext uri="{BB962C8B-B14F-4D97-AF65-F5344CB8AC3E}">
        <p14:creationId xmlns:p14="http://schemas.microsoft.com/office/powerpoint/2010/main" val="20274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3" Type="http://schemas.openxmlformats.org/officeDocument/2006/relationships/image" Target="../media/image23.jpe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png"/><Relationship Id="rId21" Type="http://schemas.openxmlformats.org/officeDocument/2006/relationships/image" Target="../media/image31.png"/><Relationship Id="rId34" Type="http://schemas.openxmlformats.org/officeDocument/2006/relationships/image" Target="../media/image44.png"/><Relationship Id="rId42" Type="http://schemas.openxmlformats.org/officeDocument/2006/relationships/image" Target="../media/image52.png"/><Relationship Id="rId47" Type="http://schemas.openxmlformats.org/officeDocument/2006/relationships/image" Target="../media/image56.png"/><Relationship Id="rId7" Type="http://schemas.openxmlformats.org/officeDocument/2006/relationships/image" Target="../media/image17.png"/><Relationship Id="rId2" Type="http://schemas.openxmlformats.org/officeDocument/2006/relationships/image" Target="../media/image6.png"/><Relationship Id="rId16" Type="http://schemas.openxmlformats.org/officeDocument/2006/relationships/image" Target="../media/image26.png"/><Relationship Id="rId29" Type="http://schemas.openxmlformats.org/officeDocument/2006/relationships/image" Target="../media/image39.png"/><Relationship Id="rId1" Type="http://schemas.openxmlformats.org/officeDocument/2006/relationships/slideMaster" Target="../slideMasters/slideMaster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png"/><Relationship Id="rId40" Type="http://schemas.openxmlformats.org/officeDocument/2006/relationships/image" Target="../media/image50.png"/><Relationship Id="rId45" Type="http://schemas.openxmlformats.org/officeDocument/2006/relationships/hyperlink" Target="mailto:N.A.M.E@usace.army.mil" TargetMode="External"/><Relationship Id="rId5" Type="http://schemas.openxmlformats.org/officeDocument/2006/relationships/image" Target="../media/image15.jpeg"/><Relationship Id="rId15" Type="http://schemas.openxmlformats.org/officeDocument/2006/relationships/image" Target="../media/image25.png"/><Relationship Id="rId23" Type="http://schemas.openxmlformats.org/officeDocument/2006/relationships/image" Target="../media/image33.jpeg"/><Relationship Id="rId28" Type="http://schemas.openxmlformats.org/officeDocument/2006/relationships/image" Target="../media/image38.png"/><Relationship Id="rId36" Type="http://schemas.openxmlformats.org/officeDocument/2006/relationships/image" Target="../media/image46.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4" Type="http://schemas.openxmlformats.org/officeDocument/2006/relationships/image" Target="../media/image54.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43" Type="http://schemas.openxmlformats.org/officeDocument/2006/relationships/image" Target="../media/image53.png"/><Relationship Id="rId48" Type="http://schemas.openxmlformats.org/officeDocument/2006/relationships/image" Target="../media/image57.png"/><Relationship Id="rId8" Type="http://schemas.openxmlformats.org/officeDocument/2006/relationships/image" Target="../media/image18.png"/><Relationship Id="rId3" Type="http://schemas.openxmlformats.org/officeDocument/2006/relationships/image" Target="../media/image13.jpe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png"/><Relationship Id="rId46" Type="http://schemas.openxmlformats.org/officeDocument/2006/relationships/image" Target="../media/image55.png"/><Relationship Id="rId20" Type="http://schemas.openxmlformats.org/officeDocument/2006/relationships/image" Target="../media/image30.png"/><Relationship Id="rId41" Type="http://schemas.openxmlformats.org/officeDocument/2006/relationships/image" Target="../media/image5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57.png"/><Relationship Id="rId5" Type="http://schemas.openxmlformats.org/officeDocument/2006/relationships/hyperlink" Target="mailto:N.A.M.E@usace.army.mil" TargetMode="Externa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397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470700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960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929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671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endParaRPr lang="en-US" dirty="0"/>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fld id="{0B835953-36B7-453F-BCE9-A177F6DFE531}" type="datetimeFigureOut">
              <a:rPr lang="en-US" smtClean="0"/>
              <a:t>3/30/2026</a:t>
            </a:fld>
            <a:endParaRPr lang="en-US"/>
          </a:p>
        </p:txBody>
      </p:sp>
      <p:pic>
        <p:nvPicPr>
          <p:cNvPr id="8" name="Picture 7" descr="A picture containing qr code&#10;&#10;Description automatically generated">
            <a:extLst>
              <a:ext uri="{FF2B5EF4-FFF2-40B4-BE49-F238E27FC236}">
                <a16:creationId xmlns:a16="http://schemas.microsoft.com/office/drawing/2014/main" id="{37CBB68B-5987-1542-9456-0C8393054A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pic>
        <p:nvPicPr>
          <p:cNvPr id="2" name="Picture 1">
            <a:extLst>
              <a:ext uri="{FF2B5EF4-FFF2-40B4-BE49-F238E27FC236}">
                <a16:creationId xmlns:a16="http://schemas.microsoft.com/office/drawing/2014/main" id="{3FED4B93-E1A5-ADA9-8CF1-8644A4C5A4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0515" y="5687315"/>
            <a:ext cx="1116593" cy="1116593"/>
          </a:xfrm>
          <a:prstGeom prst="rect">
            <a:avLst/>
          </a:prstGeom>
        </p:spPr>
      </p:pic>
      <p:sp>
        <p:nvSpPr>
          <p:cNvPr id="6" name="Text Placeholder 5">
            <a:extLst>
              <a:ext uri="{FF2B5EF4-FFF2-40B4-BE49-F238E27FC236}">
                <a16:creationId xmlns:a16="http://schemas.microsoft.com/office/drawing/2014/main" id="{C008EFED-3BCF-3D51-6D9E-AD06321572BA}"/>
              </a:ext>
            </a:extLst>
          </p:cNvPr>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pic>
        <p:nvPicPr>
          <p:cNvPr id="2050" name="Picture 2" descr="IWR Logo">
            <a:extLst>
              <a:ext uri="{FF2B5EF4-FFF2-40B4-BE49-F238E27FC236}">
                <a16:creationId xmlns:a16="http://schemas.microsoft.com/office/drawing/2014/main" id="{D163A819-AF87-53E5-D400-6CF9BE6C8D0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23361" y="5857876"/>
            <a:ext cx="2265145" cy="792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633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pic>
        <p:nvPicPr>
          <p:cNvPr id="9" name="Picture 8">
            <a:extLst>
              <a:ext uri="{FF2B5EF4-FFF2-40B4-BE49-F238E27FC236}">
                <a16:creationId xmlns:a16="http://schemas.microsoft.com/office/drawing/2014/main" id="{B8A34BB3-D343-D452-40B2-ADCCAF0215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1977" y="0"/>
            <a:ext cx="6083300" cy="6858000"/>
          </a:xfrm>
          <a:prstGeom prst="rect">
            <a:avLst/>
          </a:prstGeom>
        </p:spPr>
      </p:pic>
      <p:sp>
        <p:nvSpPr>
          <p:cNvPr id="3" name="Text Box 14">
            <a:extLst>
              <a:ext uri="{FF2B5EF4-FFF2-40B4-BE49-F238E27FC236}">
                <a16:creationId xmlns:a16="http://schemas.microsoft.com/office/drawing/2014/main" id="{B8FD0A53-E9E1-93CC-5F3F-ED183C4566E7}"/>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8" name="Picture 7" descr="A picture containing qr code&#10;&#10;Description automatically generated">
            <a:extLst>
              <a:ext uri="{FF2B5EF4-FFF2-40B4-BE49-F238E27FC236}">
                <a16:creationId xmlns:a16="http://schemas.microsoft.com/office/drawing/2014/main" id="{37CBB68B-5987-1542-9456-0C8393054A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pic>
        <p:nvPicPr>
          <p:cNvPr id="2" name="Picture 1">
            <a:extLst>
              <a:ext uri="{FF2B5EF4-FFF2-40B4-BE49-F238E27FC236}">
                <a16:creationId xmlns:a16="http://schemas.microsoft.com/office/drawing/2014/main" id="{3FED4B93-E1A5-ADA9-8CF1-8644A4C5A4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0515" y="5687315"/>
            <a:ext cx="1116593" cy="1116593"/>
          </a:xfrm>
          <a:prstGeom prst="rect">
            <a:avLst/>
          </a:prstGeom>
        </p:spPr>
      </p:pic>
      <p:sp>
        <p:nvSpPr>
          <p:cNvPr id="11" name="TextBox 10">
            <a:extLst>
              <a:ext uri="{FF2B5EF4-FFF2-40B4-BE49-F238E27FC236}">
                <a16:creationId xmlns:a16="http://schemas.microsoft.com/office/drawing/2014/main" id="{01782AAE-92D3-6BE3-CA7D-A6104F971C34}"/>
              </a:ext>
            </a:extLst>
          </p:cNvPr>
          <p:cNvSpPr txBox="1"/>
          <p:nvPr/>
        </p:nvSpPr>
        <p:spPr>
          <a:xfrm>
            <a:off x="2852848" y="613683"/>
            <a:ext cx="2699568"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2"/>
                </a:solidFill>
                <a:effectLst/>
                <a:uLnTx/>
                <a:uFillTx/>
                <a:latin typeface="Franklin Gothic Heavy" panose="020B0903020102020204" pitchFamily="34" charset="0"/>
              </a:rPr>
              <a:t>CONNECTING </a:t>
            </a:r>
          </a:p>
        </p:txBody>
      </p:sp>
      <p:sp>
        <p:nvSpPr>
          <p:cNvPr id="12" name="TextBox 11">
            <a:extLst>
              <a:ext uri="{FF2B5EF4-FFF2-40B4-BE49-F238E27FC236}">
                <a16:creationId xmlns:a16="http://schemas.microsoft.com/office/drawing/2014/main" id="{EABE7DE7-C0A2-E2F8-15B1-253CAB9B6EDB}"/>
              </a:ext>
            </a:extLst>
          </p:cNvPr>
          <p:cNvSpPr txBox="1"/>
          <p:nvPr/>
        </p:nvSpPr>
        <p:spPr>
          <a:xfrm>
            <a:off x="2478670" y="897310"/>
            <a:ext cx="2862096"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2"/>
                </a:solidFill>
                <a:effectLst/>
                <a:uLnTx/>
                <a:uFillTx/>
                <a:latin typeface="Franklin Gothic Heavy" panose="020B0903020102020204" pitchFamily="34" charset="0"/>
              </a:rPr>
              <a:t>      THE DOTS TO</a:t>
            </a:r>
          </a:p>
        </p:txBody>
      </p:sp>
      <p:cxnSp>
        <p:nvCxnSpPr>
          <p:cNvPr id="13" name="Straight Connector 12">
            <a:extLst>
              <a:ext uri="{FF2B5EF4-FFF2-40B4-BE49-F238E27FC236}">
                <a16:creationId xmlns:a16="http://schemas.microsoft.com/office/drawing/2014/main" id="{B01CAFBA-B016-37B7-4FF6-594F22266E87}"/>
              </a:ext>
            </a:extLst>
          </p:cNvPr>
          <p:cNvCxnSpPr>
            <a:stCxn id="36" idx="2"/>
            <a:endCxn id="41" idx="6"/>
          </p:cNvCxnSpPr>
          <p:nvPr/>
        </p:nvCxnSpPr>
        <p:spPr>
          <a:xfrm flipV="1">
            <a:off x="5742183" y="1407232"/>
            <a:ext cx="2482351" cy="729760"/>
          </a:xfrm>
          <a:prstGeom prst="line">
            <a:avLst/>
          </a:prstGeom>
          <a:ln w="762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593D50-5F60-3D5B-35EE-2F8C4DF41C3F}"/>
              </a:ext>
            </a:extLst>
          </p:cNvPr>
          <p:cNvCxnSpPr>
            <a:cxnSpLocks/>
            <a:stCxn id="34" idx="0"/>
            <a:endCxn id="19" idx="0"/>
          </p:cNvCxnSpPr>
          <p:nvPr/>
        </p:nvCxnSpPr>
        <p:spPr>
          <a:xfrm>
            <a:off x="11008042" y="4677364"/>
            <a:ext cx="822040" cy="992438"/>
          </a:xfrm>
          <a:prstGeom prst="line">
            <a:avLst/>
          </a:prstGeom>
          <a:ln w="762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9448FCA-7D9C-BAE1-66FA-E6EF5E30B2F5}"/>
              </a:ext>
            </a:extLst>
          </p:cNvPr>
          <p:cNvGrpSpPr/>
          <p:nvPr/>
        </p:nvGrpSpPr>
        <p:grpSpPr>
          <a:xfrm flipH="1">
            <a:off x="11624486" y="5514616"/>
            <a:ext cx="387744" cy="402824"/>
            <a:chOff x="1205513" y="6139623"/>
            <a:chExt cx="557784" cy="557784"/>
          </a:xfrm>
          <a:effectLst>
            <a:outerShdw blurRad="50800" dist="38100" dir="2700000" algn="tl" rotWithShape="0">
              <a:prstClr val="black">
                <a:alpha val="40000"/>
              </a:prstClr>
            </a:outerShdw>
          </a:effectLst>
        </p:grpSpPr>
        <p:sp>
          <p:nvSpPr>
            <p:cNvPr id="17" name="Oval 16">
              <a:extLst>
                <a:ext uri="{FF2B5EF4-FFF2-40B4-BE49-F238E27FC236}">
                  <a16:creationId xmlns:a16="http://schemas.microsoft.com/office/drawing/2014/main" id="{44503BFB-7CAA-135B-1127-74013F2FA07F}"/>
                </a:ext>
              </a:extLst>
            </p:cNvPr>
            <p:cNvSpPr>
              <a:spLocks noChangeAspect="1"/>
            </p:cNvSpPr>
            <p:nvPr/>
          </p:nvSpPr>
          <p:spPr>
            <a:xfrm>
              <a:off x="1205513" y="6139623"/>
              <a:ext cx="557784" cy="557784"/>
            </a:xfrm>
            <a:prstGeom prst="ellipse">
              <a:avLst/>
            </a:prstGeom>
            <a:solidFill>
              <a:schemeClr val="tx1"/>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9C6F4D00-F587-8B01-CBE4-73CBA23E5262}"/>
                </a:ext>
              </a:extLst>
            </p:cNvPr>
            <p:cNvSpPr>
              <a:spLocks noChangeAspect="1"/>
            </p:cNvSpPr>
            <p:nvPr/>
          </p:nvSpPr>
          <p:spPr>
            <a:xfrm>
              <a:off x="1302948" y="6253923"/>
              <a:ext cx="329185" cy="329184"/>
            </a:xfrm>
            <a:prstGeom prst="ellipse">
              <a:avLst/>
            </a:prstGeom>
            <a:solidFill>
              <a:srgbClr val="EB2127"/>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19E8AA9B-C92E-F82A-59B3-9018AC8929A6}"/>
                </a:ext>
              </a:extLst>
            </p:cNvPr>
            <p:cNvSpPr>
              <a:spLocks noChangeAspect="1"/>
            </p:cNvSpPr>
            <p:nvPr/>
          </p:nvSpPr>
          <p:spPr>
            <a:xfrm>
              <a:off x="1403533" y="6354507"/>
              <a:ext cx="128015" cy="128015"/>
            </a:xfrm>
            <a:prstGeom prst="ellipse">
              <a:avLst/>
            </a:prstGeom>
            <a:solidFill>
              <a:schemeClr val="tx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20" name="Straight Connector 19">
            <a:extLst>
              <a:ext uri="{FF2B5EF4-FFF2-40B4-BE49-F238E27FC236}">
                <a16:creationId xmlns:a16="http://schemas.microsoft.com/office/drawing/2014/main" id="{40B275E1-D9B7-1530-4673-AE256EF20ECB}"/>
              </a:ext>
            </a:extLst>
          </p:cNvPr>
          <p:cNvCxnSpPr>
            <a:cxnSpLocks/>
            <a:stCxn id="45" idx="3"/>
            <a:endCxn id="29" idx="3"/>
          </p:cNvCxnSpPr>
          <p:nvPr/>
        </p:nvCxnSpPr>
        <p:spPr>
          <a:xfrm>
            <a:off x="10792702" y="1703052"/>
            <a:ext cx="887776" cy="1183561"/>
          </a:xfrm>
          <a:prstGeom prst="line">
            <a:avLst/>
          </a:prstGeom>
          <a:ln w="762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4918C4E-70D9-C725-3BF3-9E424C991568}"/>
              </a:ext>
            </a:extLst>
          </p:cNvPr>
          <p:cNvCxnSpPr>
            <a:cxnSpLocks/>
            <a:stCxn id="25" idx="5"/>
          </p:cNvCxnSpPr>
          <p:nvPr/>
        </p:nvCxnSpPr>
        <p:spPr>
          <a:xfrm flipV="1">
            <a:off x="9653094" y="2857302"/>
            <a:ext cx="1747440" cy="1315643"/>
          </a:xfrm>
          <a:prstGeom prst="line">
            <a:avLst/>
          </a:prstGeom>
          <a:ln w="762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6BE0A4B-5785-C6CE-4B52-0BF09A4FE287}"/>
              </a:ext>
            </a:extLst>
          </p:cNvPr>
          <p:cNvCxnSpPr>
            <a:cxnSpLocks/>
            <a:stCxn id="34" idx="6"/>
          </p:cNvCxnSpPr>
          <p:nvPr/>
        </p:nvCxnSpPr>
        <p:spPr>
          <a:xfrm flipH="1" flipV="1">
            <a:off x="9734414" y="4083657"/>
            <a:ext cx="1222293" cy="647039"/>
          </a:xfrm>
          <a:prstGeom prst="line">
            <a:avLst/>
          </a:prstGeom>
          <a:ln w="762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C6AE2DB5-D190-62E0-2BEB-9E675A842CEC}"/>
              </a:ext>
            </a:extLst>
          </p:cNvPr>
          <p:cNvGrpSpPr/>
          <p:nvPr/>
        </p:nvGrpSpPr>
        <p:grpSpPr>
          <a:xfrm flipH="1">
            <a:off x="9496670" y="3777669"/>
            <a:ext cx="536903" cy="557784"/>
            <a:chOff x="3933572" y="-224885"/>
            <a:chExt cx="557784" cy="557784"/>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66C648F0-7314-CF65-8646-05BBA12076D4}"/>
                </a:ext>
              </a:extLst>
            </p:cNvPr>
            <p:cNvSpPr>
              <a:spLocks noChangeAspect="1"/>
            </p:cNvSpPr>
            <p:nvPr/>
          </p:nvSpPr>
          <p:spPr>
            <a:xfrm>
              <a:off x="3933572" y="-224885"/>
              <a:ext cx="557784" cy="557784"/>
            </a:xfrm>
            <a:prstGeom prst="ellipse">
              <a:avLst/>
            </a:prstGeom>
            <a:solidFill>
              <a:schemeClr val="tx1"/>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23679C86-99AA-1E8A-F3F6-187F2C5105E7}"/>
                </a:ext>
              </a:extLst>
            </p:cNvPr>
            <p:cNvSpPr>
              <a:spLocks noChangeAspect="1"/>
            </p:cNvSpPr>
            <p:nvPr/>
          </p:nvSpPr>
          <p:spPr>
            <a:xfrm>
              <a:off x="4047872" y="-110585"/>
              <a:ext cx="329184" cy="329184"/>
            </a:xfrm>
            <a:prstGeom prst="ellipse">
              <a:avLst/>
            </a:prstGeom>
            <a:solidFill>
              <a:srgbClr val="EB2127"/>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787196B0-434A-5573-B1D2-F72D40FAFCF6}"/>
                </a:ext>
              </a:extLst>
            </p:cNvPr>
            <p:cNvSpPr>
              <a:spLocks noChangeAspect="1"/>
            </p:cNvSpPr>
            <p:nvPr/>
          </p:nvSpPr>
          <p:spPr>
            <a:xfrm>
              <a:off x="4148456" y="-10001"/>
              <a:ext cx="128016" cy="128016"/>
            </a:xfrm>
            <a:prstGeom prst="ellipse">
              <a:avLst/>
            </a:prstGeom>
            <a:solidFill>
              <a:schemeClr val="tx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68910367-5DAF-2E88-E0ED-246ABFA36B76}"/>
              </a:ext>
            </a:extLst>
          </p:cNvPr>
          <p:cNvGrpSpPr/>
          <p:nvPr/>
        </p:nvGrpSpPr>
        <p:grpSpPr>
          <a:xfrm flipH="1">
            <a:off x="11121696" y="2306099"/>
            <a:ext cx="788511" cy="819177"/>
            <a:chOff x="3933572" y="-224885"/>
            <a:chExt cx="557784" cy="557784"/>
          </a:xfrm>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C0A65D57-EA9B-C0CE-17BA-5AAC016198FB}"/>
                </a:ext>
              </a:extLst>
            </p:cNvPr>
            <p:cNvSpPr>
              <a:spLocks noChangeAspect="1"/>
            </p:cNvSpPr>
            <p:nvPr/>
          </p:nvSpPr>
          <p:spPr>
            <a:xfrm>
              <a:off x="3933572" y="-224885"/>
              <a:ext cx="557784" cy="557784"/>
            </a:xfrm>
            <a:prstGeom prst="ellipse">
              <a:avLst/>
            </a:prstGeom>
            <a:solidFill>
              <a:schemeClr val="tx1"/>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3B4A7F1-97CD-FA90-FEAA-D4E8BC909245}"/>
                </a:ext>
              </a:extLst>
            </p:cNvPr>
            <p:cNvSpPr>
              <a:spLocks noChangeAspect="1"/>
            </p:cNvSpPr>
            <p:nvPr/>
          </p:nvSpPr>
          <p:spPr>
            <a:xfrm>
              <a:off x="4047872" y="-110585"/>
              <a:ext cx="329184" cy="329184"/>
            </a:xfrm>
            <a:prstGeom prst="ellipse">
              <a:avLst/>
            </a:prstGeom>
            <a:solidFill>
              <a:srgbClr val="EB2127"/>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117A3F1B-BD1D-23B0-164C-D3C28D44ED4E}"/>
                </a:ext>
              </a:extLst>
            </p:cNvPr>
            <p:cNvSpPr>
              <a:spLocks noChangeAspect="1"/>
            </p:cNvSpPr>
            <p:nvPr/>
          </p:nvSpPr>
          <p:spPr>
            <a:xfrm>
              <a:off x="4148456" y="-10001"/>
              <a:ext cx="128016" cy="128016"/>
            </a:xfrm>
            <a:prstGeom prst="ellipse">
              <a:avLst/>
            </a:prstGeom>
            <a:solidFill>
              <a:schemeClr val="tx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54" name="Straight Connector 53">
            <a:extLst>
              <a:ext uri="{FF2B5EF4-FFF2-40B4-BE49-F238E27FC236}">
                <a16:creationId xmlns:a16="http://schemas.microsoft.com/office/drawing/2014/main" id="{B2AB93ED-38E4-A40B-B01A-81464E1319E4}"/>
              </a:ext>
            </a:extLst>
          </p:cNvPr>
          <p:cNvCxnSpPr>
            <a:cxnSpLocks/>
          </p:cNvCxnSpPr>
          <p:nvPr/>
        </p:nvCxnSpPr>
        <p:spPr>
          <a:xfrm>
            <a:off x="1562017" y="1571823"/>
            <a:ext cx="3874886" cy="56516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4E5636F8-3122-9D00-8F31-8FC07DD29743}"/>
              </a:ext>
            </a:extLst>
          </p:cNvPr>
          <p:cNvGrpSpPr/>
          <p:nvPr/>
        </p:nvGrpSpPr>
        <p:grpSpPr>
          <a:xfrm flipH="1">
            <a:off x="10784368" y="4498322"/>
            <a:ext cx="447349" cy="464747"/>
            <a:chOff x="3933572" y="-224885"/>
            <a:chExt cx="557784" cy="557784"/>
          </a:xfrm>
          <a:effectLst>
            <a:outerShdw blurRad="50800" dist="38100" dir="2700000" algn="tl" rotWithShape="0">
              <a:prstClr val="black">
                <a:alpha val="40000"/>
              </a:prstClr>
            </a:outerShdw>
          </a:effectLst>
        </p:grpSpPr>
        <p:sp>
          <p:nvSpPr>
            <p:cNvPr id="32" name="Oval 31">
              <a:extLst>
                <a:ext uri="{FF2B5EF4-FFF2-40B4-BE49-F238E27FC236}">
                  <a16:creationId xmlns:a16="http://schemas.microsoft.com/office/drawing/2014/main" id="{459BD379-E76F-464C-661C-263392342744}"/>
                </a:ext>
              </a:extLst>
            </p:cNvPr>
            <p:cNvSpPr>
              <a:spLocks noChangeAspect="1"/>
            </p:cNvSpPr>
            <p:nvPr/>
          </p:nvSpPr>
          <p:spPr>
            <a:xfrm>
              <a:off x="3933572" y="-224885"/>
              <a:ext cx="557784" cy="557784"/>
            </a:xfrm>
            <a:prstGeom prst="ellipse">
              <a:avLst/>
            </a:prstGeom>
            <a:solidFill>
              <a:schemeClr val="tx1"/>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D518B893-E1A3-2D84-3EB5-9D2D1B5396B6}"/>
                </a:ext>
              </a:extLst>
            </p:cNvPr>
            <p:cNvSpPr>
              <a:spLocks noChangeAspect="1"/>
            </p:cNvSpPr>
            <p:nvPr/>
          </p:nvSpPr>
          <p:spPr>
            <a:xfrm>
              <a:off x="4047872" y="-110585"/>
              <a:ext cx="329184" cy="329184"/>
            </a:xfrm>
            <a:prstGeom prst="ellipse">
              <a:avLst/>
            </a:prstGeom>
            <a:solidFill>
              <a:srgbClr val="EB2127"/>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417EDEC0-CBB5-9D70-35A3-6DA482F808E2}"/>
                </a:ext>
              </a:extLst>
            </p:cNvPr>
            <p:cNvSpPr>
              <a:spLocks noChangeAspect="1"/>
            </p:cNvSpPr>
            <p:nvPr/>
          </p:nvSpPr>
          <p:spPr>
            <a:xfrm>
              <a:off x="4148456" y="-10001"/>
              <a:ext cx="128016" cy="128016"/>
            </a:xfrm>
            <a:prstGeom prst="ellipse">
              <a:avLst/>
            </a:prstGeom>
            <a:solidFill>
              <a:schemeClr val="tx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56C7D381-39F1-DAD4-2A00-6215721D7575}"/>
              </a:ext>
            </a:extLst>
          </p:cNvPr>
          <p:cNvGrpSpPr/>
          <p:nvPr/>
        </p:nvGrpSpPr>
        <p:grpSpPr>
          <a:xfrm flipH="1">
            <a:off x="5245595" y="1879041"/>
            <a:ext cx="496588" cy="515901"/>
            <a:chOff x="3933572" y="-224885"/>
            <a:chExt cx="557784" cy="557784"/>
          </a:xfrm>
          <a:effectLst>
            <a:outerShdw blurRad="50800" dist="38100" dir="2700000" algn="tl" rotWithShape="0">
              <a:prstClr val="black">
                <a:alpha val="40000"/>
              </a:prstClr>
            </a:outerShdw>
          </a:effectLst>
        </p:grpSpPr>
        <p:sp>
          <p:nvSpPr>
            <p:cNvPr id="36" name="Oval 35">
              <a:extLst>
                <a:ext uri="{FF2B5EF4-FFF2-40B4-BE49-F238E27FC236}">
                  <a16:creationId xmlns:a16="http://schemas.microsoft.com/office/drawing/2014/main" id="{2DC5415F-F573-8B54-7670-FEA3E4203534}"/>
                </a:ext>
              </a:extLst>
            </p:cNvPr>
            <p:cNvSpPr>
              <a:spLocks noChangeAspect="1"/>
            </p:cNvSpPr>
            <p:nvPr/>
          </p:nvSpPr>
          <p:spPr>
            <a:xfrm>
              <a:off x="3933572" y="-224885"/>
              <a:ext cx="557784" cy="557784"/>
            </a:xfrm>
            <a:prstGeom prst="ellipse">
              <a:avLst/>
            </a:prstGeom>
            <a:solidFill>
              <a:schemeClr val="tx1"/>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6921ECC2-C45E-F6B1-CC99-56A6CABBF9B1}"/>
                </a:ext>
              </a:extLst>
            </p:cNvPr>
            <p:cNvSpPr>
              <a:spLocks noChangeAspect="1"/>
            </p:cNvSpPr>
            <p:nvPr/>
          </p:nvSpPr>
          <p:spPr>
            <a:xfrm>
              <a:off x="4047872" y="-110585"/>
              <a:ext cx="329184" cy="329184"/>
            </a:xfrm>
            <a:prstGeom prst="ellipse">
              <a:avLst/>
            </a:prstGeom>
            <a:solidFill>
              <a:srgbClr val="EB2127"/>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69EEB6EA-1C17-EDE0-51EF-F52F939E7D40}"/>
                </a:ext>
              </a:extLst>
            </p:cNvPr>
            <p:cNvSpPr>
              <a:spLocks noChangeAspect="1"/>
            </p:cNvSpPr>
            <p:nvPr/>
          </p:nvSpPr>
          <p:spPr>
            <a:xfrm>
              <a:off x="4148456" y="-10001"/>
              <a:ext cx="128016" cy="128016"/>
            </a:xfrm>
            <a:prstGeom prst="ellipse">
              <a:avLst/>
            </a:prstGeom>
            <a:solidFill>
              <a:schemeClr val="tx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39" name="Straight Connector 38">
            <a:extLst>
              <a:ext uri="{FF2B5EF4-FFF2-40B4-BE49-F238E27FC236}">
                <a16:creationId xmlns:a16="http://schemas.microsoft.com/office/drawing/2014/main" id="{4C21DA16-934F-0783-9123-95B0635EE343}"/>
              </a:ext>
            </a:extLst>
          </p:cNvPr>
          <p:cNvCxnSpPr>
            <a:cxnSpLocks/>
            <a:endCxn id="47" idx="2"/>
          </p:cNvCxnSpPr>
          <p:nvPr/>
        </p:nvCxnSpPr>
        <p:spPr>
          <a:xfrm>
            <a:off x="8511784" y="1406088"/>
            <a:ext cx="2195601" cy="165735"/>
          </a:xfrm>
          <a:prstGeom prst="line">
            <a:avLst/>
          </a:prstGeom>
          <a:ln w="762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B073A883-FB6E-7C99-1648-CD76B980C597}"/>
              </a:ext>
            </a:extLst>
          </p:cNvPr>
          <p:cNvGrpSpPr/>
          <p:nvPr/>
        </p:nvGrpSpPr>
        <p:grpSpPr>
          <a:xfrm flipH="1">
            <a:off x="8224534" y="1128340"/>
            <a:ext cx="536903" cy="557784"/>
            <a:chOff x="3933572" y="-224885"/>
            <a:chExt cx="557784" cy="557784"/>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E2C7869-B064-3B75-3A44-0B126AF6556F}"/>
                </a:ext>
              </a:extLst>
            </p:cNvPr>
            <p:cNvSpPr>
              <a:spLocks noChangeAspect="1"/>
            </p:cNvSpPr>
            <p:nvPr/>
          </p:nvSpPr>
          <p:spPr>
            <a:xfrm>
              <a:off x="3933572" y="-224885"/>
              <a:ext cx="557784" cy="557784"/>
            </a:xfrm>
            <a:prstGeom prst="ellipse">
              <a:avLst/>
            </a:prstGeom>
            <a:solidFill>
              <a:schemeClr val="tx1"/>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328BC782-A34D-4D7A-D119-11F4858FAFE7}"/>
                </a:ext>
              </a:extLst>
            </p:cNvPr>
            <p:cNvSpPr>
              <a:spLocks noChangeAspect="1"/>
            </p:cNvSpPr>
            <p:nvPr/>
          </p:nvSpPr>
          <p:spPr>
            <a:xfrm>
              <a:off x="4047872" y="-110585"/>
              <a:ext cx="329184" cy="329184"/>
            </a:xfrm>
            <a:prstGeom prst="ellipse">
              <a:avLst/>
            </a:prstGeom>
            <a:solidFill>
              <a:srgbClr val="EB2127"/>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82E05F54-5555-E596-77C0-8AC774AC4728}"/>
                </a:ext>
              </a:extLst>
            </p:cNvPr>
            <p:cNvSpPr>
              <a:spLocks noChangeAspect="1"/>
            </p:cNvSpPr>
            <p:nvPr/>
          </p:nvSpPr>
          <p:spPr>
            <a:xfrm>
              <a:off x="4148456" y="-10001"/>
              <a:ext cx="128016" cy="128016"/>
            </a:xfrm>
            <a:prstGeom prst="ellipse">
              <a:avLst/>
            </a:prstGeom>
            <a:solidFill>
              <a:schemeClr val="tx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id="{1A47808F-2568-C7FF-E014-DE177493A7C3}"/>
              </a:ext>
            </a:extLst>
          </p:cNvPr>
          <p:cNvGrpSpPr/>
          <p:nvPr/>
        </p:nvGrpSpPr>
        <p:grpSpPr>
          <a:xfrm flipH="1">
            <a:off x="10487750" y="1386239"/>
            <a:ext cx="357274" cy="371169"/>
            <a:chOff x="3933572" y="-224885"/>
            <a:chExt cx="557784" cy="557784"/>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0EDFAD1-9FB9-D56E-D642-4CE4C978911E}"/>
                </a:ext>
              </a:extLst>
            </p:cNvPr>
            <p:cNvSpPr>
              <a:spLocks noChangeAspect="1"/>
            </p:cNvSpPr>
            <p:nvPr/>
          </p:nvSpPr>
          <p:spPr>
            <a:xfrm>
              <a:off x="3933572" y="-224885"/>
              <a:ext cx="557784" cy="557784"/>
            </a:xfrm>
            <a:prstGeom prst="ellipse">
              <a:avLst/>
            </a:prstGeom>
            <a:solidFill>
              <a:schemeClr val="tx1"/>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BAD185F3-0D2C-8BBD-8B31-459DE150177C}"/>
                </a:ext>
              </a:extLst>
            </p:cNvPr>
            <p:cNvSpPr>
              <a:spLocks noChangeAspect="1"/>
            </p:cNvSpPr>
            <p:nvPr/>
          </p:nvSpPr>
          <p:spPr>
            <a:xfrm>
              <a:off x="4047872" y="-110585"/>
              <a:ext cx="329184" cy="329184"/>
            </a:xfrm>
            <a:prstGeom prst="ellipse">
              <a:avLst/>
            </a:prstGeom>
            <a:solidFill>
              <a:srgbClr val="EB2127"/>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7C4088B3-F1DB-F6D1-3C14-D6A3F8D9EE16}"/>
                </a:ext>
              </a:extLst>
            </p:cNvPr>
            <p:cNvSpPr>
              <a:spLocks noChangeAspect="1"/>
            </p:cNvSpPr>
            <p:nvPr/>
          </p:nvSpPr>
          <p:spPr>
            <a:xfrm>
              <a:off x="4148456" y="-10001"/>
              <a:ext cx="128016" cy="128016"/>
            </a:xfrm>
            <a:prstGeom prst="ellipse">
              <a:avLst/>
            </a:prstGeom>
            <a:solidFill>
              <a:schemeClr val="tx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2A39EAEF-E984-B15D-50FD-91426662B63A}"/>
              </a:ext>
            </a:extLst>
          </p:cNvPr>
          <p:cNvGrpSpPr/>
          <p:nvPr/>
        </p:nvGrpSpPr>
        <p:grpSpPr>
          <a:xfrm>
            <a:off x="153178" y="144904"/>
            <a:ext cx="2829201" cy="2939233"/>
            <a:chOff x="-770968" y="914579"/>
            <a:chExt cx="3295738" cy="3423914"/>
          </a:xfrm>
        </p:grpSpPr>
        <p:sp>
          <p:nvSpPr>
            <p:cNvPr id="49" name="Oval 48">
              <a:extLst>
                <a:ext uri="{FF2B5EF4-FFF2-40B4-BE49-F238E27FC236}">
                  <a16:creationId xmlns:a16="http://schemas.microsoft.com/office/drawing/2014/main" id="{9A76D6E1-938E-B27D-EF77-D67B0CD5CC7A}"/>
                </a:ext>
              </a:extLst>
            </p:cNvPr>
            <p:cNvSpPr>
              <a:spLocks noChangeAspect="1"/>
            </p:cNvSpPr>
            <p:nvPr/>
          </p:nvSpPr>
          <p:spPr>
            <a:xfrm flipH="1">
              <a:off x="-770968" y="914579"/>
              <a:ext cx="3295738" cy="3423914"/>
            </a:xfrm>
            <a:prstGeom prst="ellipse">
              <a:avLst/>
            </a:prstGeom>
            <a:solidFill>
              <a:schemeClr val="tx1"/>
            </a:solidFill>
            <a:ln w="762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7ECDCB97-5F7D-78CA-7B93-FEB57B146005}"/>
                </a:ext>
              </a:extLst>
            </p:cNvPr>
            <p:cNvSpPr>
              <a:spLocks noChangeAspect="1"/>
            </p:cNvSpPr>
            <p:nvPr/>
          </p:nvSpPr>
          <p:spPr>
            <a:xfrm flipH="1">
              <a:off x="-258469" y="1447010"/>
              <a:ext cx="2270740" cy="2359052"/>
            </a:xfrm>
            <a:prstGeom prst="ellipse">
              <a:avLst/>
            </a:prstGeom>
            <a:solidFill>
              <a:srgbClr val="FF0000"/>
            </a:solidFill>
            <a:ln w="339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1C2B0E2-62C8-67BB-ED73-6ADFC30A71F9}"/>
                </a:ext>
              </a:extLst>
            </p:cNvPr>
            <p:cNvSpPr>
              <a:spLocks noChangeAspect="1"/>
            </p:cNvSpPr>
            <p:nvPr/>
          </p:nvSpPr>
          <p:spPr>
            <a:xfrm flipH="1">
              <a:off x="185637" y="1908387"/>
              <a:ext cx="1382529" cy="1436298"/>
            </a:xfrm>
            <a:prstGeom prst="ellipse">
              <a:avLst/>
            </a:prstGeom>
            <a:solidFill>
              <a:schemeClr val="bg1"/>
            </a:solidFill>
            <a:ln w="3397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2" name="Picture 51" descr="A picture containing accessory, vector graphics&#10;&#10;Description automatically generated">
              <a:extLst>
                <a:ext uri="{FF2B5EF4-FFF2-40B4-BE49-F238E27FC236}">
                  <a16:creationId xmlns:a16="http://schemas.microsoft.com/office/drawing/2014/main" id="{D73E5747-1DF4-1C3F-3F8D-4DB484DDEF8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3632" y="1276752"/>
              <a:ext cx="2581067" cy="2699569"/>
            </a:xfrm>
            <a:prstGeom prst="rect">
              <a:avLst/>
            </a:prstGeom>
            <a:effectLst>
              <a:outerShdw blurRad="50800" dist="38100" dir="2700000" algn="tl" rotWithShape="0">
                <a:prstClr val="black">
                  <a:alpha val="40000"/>
                </a:prstClr>
              </a:outerShdw>
            </a:effectLst>
          </p:spPr>
        </p:pic>
      </p:grpSp>
      <p:sp>
        <p:nvSpPr>
          <p:cNvPr id="53" name="TextBox 52">
            <a:extLst>
              <a:ext uri="{FF2B5EF4-FFF2-40B4-BE49-F238E27FC236}">
                <a16:creationId xmlns:a16="http://schemas.microsoft.com/office/drawing/2014/main" id="{A9E17751-37F4-B7DE-1E39-7044412287C3}"/>
              </a:ext>
            </a:extLst>
          </p:cNvPr>
          <p:cNvSpPr txBox="1"/>
          <p:nvPr/>
        </p:nvSpPr>
        <p:spPr>
          <a:xfrm>
            <a:off x="3055421" y="1180938"/>
            <a:ext cx="2699568"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2"/>
                </a:solidFill>
                <a:effectLst/>
                <a:uLnTx/>
                <a:uFillTx/>
                <a:latin typeface="Franklin Gothic Heavy" panose="020B0903020102020204" pitchFamily="34" charset="0"/>
              </a:rPr>
              <a:t>INNOVATION</a:t>
            </a:r>
          </a:p>
        </p:txBody>
      </p:sp>
      <p:sp>
        <p:nvSpPr>
          <p:cNvPr id="14" name="Title Placeholder 1"/>
          <p:cNvSpPr>
            <a:spLocks noGrp="1"/>
          </p:cNvSpPr>
          <p:nvPr>
            <p:ph type="title"/>
          </p:nvPr>
        </p:nvSpPr>
        <p:spPr bwMode="auto">
          <a:xfrm>
            <a:off x="266700" y="3171525"/>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endParaRPr lang="en-US" dirty="0"/>
          </a:p>
        </p:txBody>
      </p:sp>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6016978" y="5556904"/>
            <a:ext cx="2761673" cy="385825"/>
          </a:xfrm>
          <a:prstGeom prst="rect">
            <a:avLst/>
          </a:prstGeom>
          <a:ln>
            <a:solidFill>
              <a:schemeClr val="accent3"/>
            </a:solidFill>
          </a:ln>
        </p:spPr>
        <p:txBody>
          <a:bodyPr/>
          <a:lstStyle>
            <a:lvl1pPr algn="ctr">
              <a:defRPr sz="2000">
                <a:solidFill>
                  <a:schemeClr val="accent3"/>
                </a:solidFill>
              </a:defRPr>
            </a:lvl1pPr>
          </a:lstStyle>
          <a:p>
            <a:fld id="{0B835953-36B7-453F-BCE9-A177F6DFE531}" type="datetimeFigureOut">
              <a:rPr lang="en-US" smtClean="0"/>
              <a:t>3/30/2026</a:t>
            </a:fld>
            <a:endParaRPr lang="en-US"/>
          </a:p>
        </p:txBody>
      </p:sp>
      <p:sp>
        <p:nvSpPr>
          <p:cNvPr id="6" name="Text Placeholder 5">
            <a:extLst>
              <a:ext uri="{FF2B5EF4-FFF2-40B4-BE49-F238E27FC236}">
                <a16:creationId xmlns:a16="http://schemas.microsoft.com/office/drawing/2014/main" id="{C008EFED-3BCF-3D51-6D9E-AD06321572BA}"/>
              </a:ext>
            </a:extLst>
          </p:cNvPr>
          <p:cNvSpPr>
            <a:spLocks noGrp="1"/>
          </p:cNvSpPr>
          <p:nvPr>
            <p:ph type="body" sz="quarter" idx="12"/>
          </p:nvPr>
        </p:nvSpPr>
        <p:spPr>
          <a:xfrm>
            <a:off x="266700" y="4573288"/>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pic>
        <p:nvPicPr>
          <p:cNvPr id="4" name="Picture 2" descr="IWR Logo">
            <a:extLst>
              <a:ext uri="{FF2B5EF4-FFF2-40B4-BE49-F238E27FC236}">
                <a16:creationId xmlns:a16="http://schemas.microsoft.com/office/drawing/2014/main" id="{EC0A9514-35ED-A6E6-CFE7-E021C61B27F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23361" y="5857876"/>
            <a:ext cx="2265145" cy="792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854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endParaRPr lang="en-US" dirty="0"/>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A picture containing qr code&#10;&#10;Description automatically generated">
            <a:extLst>
              <a:ext uri="{FF2B5EF4-FFF2-40B4-BE49-F238E27FC236}">
                <a16:creationId xmlns:a16="http://schemas.microsoft.com/office/drawing/2014/main" id="{458DA625-EF8B-E990-1339-6746F7333B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pic>
        <p:nvPicPr>
          <p:cNvPr id="3" name="Picture 2">
            <a:extLst>
              <a:ext uri="{FF2B5EF4-FFF2-40B4-BE49-F238E27FC236}">
                <a16:creationId xmlns:a16="http://schemas.microsoft.com/office/drawing/2014/main" id="{2F83ACB7-8DD6-4811-35FD-AEA86B5AAA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0515" y="5687315"/>
            <a:ext cx="1116593" cy="1116593"/>
          </a:xfrm>
          <a:prstGeom prst="rect">
            <a:avLst/>
          </a:prstGeom>
        </p:spPr>
      </p:pic>
    </p:spTree>
    <p:extLst>
      <p:ext uri="{BB962C8B-B14F-4D97-AF65-F5344CB8AC3E}">
        <p14:creationId xmlns:p14="http://schemas.microsoft.com/office/powerpoint/2010/main" val="2586257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endParaRPr lang="en-US" dirty="0"/>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endParaRPr lang="en-US" dirty="0"/>
          </a:p>
        </p:txBody>
      </p:sp>
      <p:pic>
        <p:nvPicPr>
          <p:cNvPr id="11" name="Picture 10" descr="A picture containing qr code&#10;&#10;Description automatically generated">
            <a:extLst>
              <a:ext uri="{FF2B5EF4-FFF2-40B4-BE49-F238E27FC236}">
                <a16:creationId xmlns:a16="http://schemas.microsoft.com/office/drawing/2014/main" id="{0FF994A6-6CD4-F061-865F-0BE1B2DC71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pic>
        <p:nvPicPr>
          <p:cNvPr id="2" name="Picture 1">
            <a:extLst>
              <a:ext uri="{FF2B5EF4-FFF2-40B4-BE49-F238E27FC236}">
                <a16:creationId xmlns:a16="http://schemas.microsoft.com/office/drawing/2014/main" id="{2439E7B2-5D50-2ABB-297A-3F1D728950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0515" y="5687315"/>
            <a:ext cx="1116593" cy="1116593"/>
          </a:xfrm>
          <a:prstGeom prst="rect">
            <a:avLst/>
          </a:prstGeom>
        </p:spPr>
      </p:pic>
    </p:spTree>
    <p:extLst>
      <p:ext uri="{BB962C8B-B14F-4D97-AF65-F5344CB8AC3E}">
        <p14:creationId xmlns:p14="http://schemas.microsoft.com/office/powerpoint/2010/main" val="1509493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endParaRPr lang="en-US" dirty="0"/>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endParaRPr lang="en-US" dirty="0"/>
          </a:p>
        </p:txBody>
      </p:sp>
      <p:pic>
        <p:nvPicPr>
          <p:cNvPr id="7" name="Picture 6" descr="A picture containing qr code&#10;&#10;Description automatically generated">
            <a:extLst>
              <a:ext uri="{FF2B5EF4-FFF2-40B4-BE49-F238E27FC236}">
                <a16:creationId xmlns:a16="http://schemas.microsoft.com/office/drawing/2014/main" id="{A0EF6266-CAB0-234B-74B3-9336C7191E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pic>
        <p:nvPicPr>
          <p:cNvPr id="2" name="Picture 1">
            <a:extLst>
              <a:ext uri="{FF2B5EF4-FFF2-40B4-BE49-F238E27FC236}">
                <a16:creationId xmlns:a16="http://schemas.microsoft.com/office/drawing/2014/main" id="{778EA4A1-95F8-A158-845D-359DAECC36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0515" y="5687315"/>
            <a:ext cx="1116593" cy="1116593"/>
          </a:xfrm>
          <a:prstGeom prst="rect">
            <a:avLst/>
          </a:prstGeom>
        </p:spPr>
      </p:pic>
    </p:spTree>
    <p:extLst>
      <p:ext uri="{BB962C8B-B14F-4D97-AF65-F5344CB8AC3E}">
        <p14:creationId xmlns:p14="http://schemas.microsoft.com/office/powerpoint/2010/main" val="644946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endParaRPr lang="en-US" dirty="0"/>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endParaRPr lang="en-US" dirty="0"/>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picture containing qr code&#10;&#10;Description automatically generated">
            <a:extLst>
              <a:ext uri="{FF2B5EF4-FFF2-40B4-BE49-F238E27FC236}">
                <a16:creationId xmlns:a16="http://schemas.microsoft.com/office/drawing/2014/main" id="{16700A2A-C54C-9A5B-B556-0335EECFCA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pic>
        <p:nvPicPr>
          <p:cNvPr id="3" name="Picture 2">
            <a:extLst>
              <a:ext uri="{FF2B5EF4-FFF2-40B4-BE49-F238E27FC236}">
                <a16:creationId xmlns:a16="http://schemas.microsoft.com/office/drawing/2014/main" id="{21EF0D8B-A47E-A15C-AF48-7099638BC8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0515" y="5687315"/>
            <a:ext cx="1116593" cy="1116593"/>
          </a:xfrm>
          <a:prstGeom prst="rect">
            <a:avLst/>
          </a:prstGeom>
        </p:spPr>
      </p:pic>
    </p:spTree>
    <p:extLst>
      <p:ext uri="{BB962C8B-B14F-4D97-AF65-F5344CB8AC3E}">
        <p14:creationId xmlns:p14="http://schemas.microsoft.com/office/powerpoint/2010/main" val="16093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406083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Box 10">
            <a:extLst>
              <a:ext uri="{FF2B5EF4-FFF2-40B4-BE49-F238E27FC236}">
                <a16:creationId xmlns:a16="http://schemas.microsoft.com/office/drawing/2014/main" id="{A172B2F0-1CFC-6261-58CB-51183A19F792}"/>
              </a:ext>
            </a:extLst>
          </p:cNvPr>
          <p:cNvSpPr txBox="1"/>
          <p:nvPr/>
        </p:nvSpPr>
        <p:spPr>
          <a:xfrm rot="18120796">
            <a:off x="8586600" y="1632767"/>
            <a:ext cx="1735138" cy="1200329"/>
          </a:xfrm>
          <a:prstGeom prst="rect">
            <a:avLst/>
          </a:prstGeom>
          <a:noFill/>
        </p:spPr>
        <p:txBody>
          <a:bodyPr wrap="square">
            <a:spAutoFit/>
          </a:bodyPr>
          <a:lstStyle/>
          <a:p>
            <a:r>
              <a:rPr lang="en-US" sz="3600" dirty="0">
                <a:solidFill>
                  <a:srgbClr val="FFFFFF"/>
                </a:solidFill>
                <a:highlight>
                  <a:srgbClr val="4D4D4D"/>
                </a:highlight>
              </a:rPr>
              <a:t>Sample photo</a:t>
            </a:r>
          </a:p>
        </p:txBody>
      </p:sp>
      <p:pic>
        <p:nvPicPr>
          <p:cNvPr id="10" name="Picture 9" descr="A picture containing qr code&#10;&#10;Description automatically generated">
            <a:extLst>
              <a:ext uri="{FF2B5EF4-FFF2-40B4-BE49-F238E27FC236}">
                <a16:creationId xmlns:a16="http://schemas.microsoft.com/office/drawing/2014/main" id="{81E3EAE4-B734-E169-40B8-E947B97E3E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pic>
        <p:nvPicPr>
          <p:cNvPr id="5" name="Picture 4">
            <a:extLst>
              <a:ext uri="{FF2B5EF4-FFF2-40B4-BE49-F238E27FC236}">
                <a16:creationId xmlns:a16="http://schemas.microsoft.com/office/drawing/2014/main" id="{AA790D32-A98A-5CFF-B030-58B4FD03CA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0515" y="5687315"/>
            <a:ext cx="1116593" cy="1116593"/>
          </a:xfrm>
          <a:prstGeom prst="rect">
            <a:avLst/>
          </a:prstGeom>
        </p:spPr>
      </p:pic>
    </p:spTree>
    <p:extLst>
      <p:ext uri="{BB962C8B-B14F-4D97-AF65-F5344CB8AC3E}">
        <p14:creationId xmlns:p14="http://schemas.microsoft.com/office/powerpoint/2010/main" val="498576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r>
              <a:rPr lang="en-US"/>
              <a:t>Click icon to add chart</a:t>
            </a:r>
            <a:endParaRPr lang="en-US" dirty="0"/>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fld id="{0B835953-36B7-453F-BCE9-A177F6DFE531}" type="datetimeFigureOut">
              <a:rPr lang="en-US" smtClean="0"/>
              <a:t>3/30/2026</a:t>
            </a:fld>
            <a:endParaRPr lang="en-US"/>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a:xfrm>
            <a:off x="266700" y="6653150"/>
            <a:ext cx="2901373" cy="137160"/>
          </a:xfrm>
          <a:prstGeom prst="rect">
            <a:avLst/>
          </a:prstGeom>
        </p:spPr>
        <p:txBody>
          <a:bodyPr/>
          <a:lstStyle/>
          <a:p>
            <a:endParaRPr lang="en-US"/>
          </a:p>
        </p:txBody>
      </p:sp>
      <p:sp>
        <p:nvSpPr>
          <p:cNvPr id="6" name="Title 5">
            <a:extLst>
              <a:ext uri="{FF2B5EF4-FFF2-40B4-BE49-F238E27FC236}">
                <a16:creationId xmlns:a16="http://schemas.microsoft.com/office/drawing/2014/main" id="{1FDFC77C-D990-FC23-7F32-24231C7AF0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7825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73B9-7A1A-330A-FDF7-4397EAF852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5E7110-F13B-D427-CAF4-A70150BEDA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B275DF-5255-7D82-9BE2-0876A7B1702C}"/>
              </a:ext>
            </a:extLst>
          </p:cNvPr>
          <p:cNvSpPr>
            <a:spLocks noGrp="1"/>
          </p:cNvSpPr>
          <p:nvPr>
            <p:ph type="dt" sz="half" idx="10"/>
          </p:nvPr>
        </p:nvSpPr>
        <p:spPr/>
        <p:txBody>
          <a:bodyPr/>
          <a:lstStyle/>
          <a:p>
            <a:fld id="{0B835953-36B7-453F-BCE9-A177F6DFE531}" type="datetimeFigureOut">
              <a:rPr lang="en-US" smtClean="0"/>
              <a:t>3/30/2026</a:t>
            </a:fld>
            <a:endParaRPr lang="en-US"/>
          </a:p>
        </p:txBody>
      </p:sp>
      <p:sp>
        <p:nvSpPr>
          <p:cNvPr id="5" name="Footer Placeholder 4">
            <a:extLst>
              <a:ext uri="{FF2B5EF4-FFF2-40B4-BE49-F238E27FC236}">
                <a16:creationId xmlns:a16="http://schemas.microsoft.com/office/drawing/2014/main" id="{03FBFC97-E808-DB47-6A07-D071F6D6D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21A1D-A3CB-93FA-0347-B2F183E4FD09}"/>
              </a:ext>
            </a:extLst>
          </p:cNvPr>
          <p:cNvSpPr>
            <a:spLocks noGrp="1"/>
          </p:cNvSpPr>
          <p:nvPr>
            <p:ph type="sldNum" sz="quarter" idx="12"/>
          </p:nvPr>
        </p:nvSpPr>
        <p:spPr/>
        <p:txBody>
          <a:bodyPr/>
          <a:lstStyle/>
          <a:p>
            <a:fld id="{39E001F5-9897-4062-A9D6-D452B1258A46}" type="slidenum">
              <a:rPr lang="en-US" smtClean="0"/>
              <a:t>‹#›</a:t>
            </a:fld>
            <a:endParaRPr lang="en-US"/>
          </a:p>
        </p:txBody>
      </p:sp>
    </p:spTree>
    <p:extLst>
      <p:ext uri="{BB962C8B-B14F-4D97-AF65-F5344CB8AC3E}">
        <p14:creationId xmlns:p14="http://schemas.microsoft.com/office/powerpoint/2010/main" val="1069302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a:xfrm>
            <a:off x="2160789" y="128981"/>
            <a:ext cx="9110186" cy="832920"/>
          </a:xfrm>
        </p:spPr>
        <p:txBody>
          <a:bodyPr/>
          <a:lstStyle/>
          <a:p>
            <a:r>
              <a:rPr lang="en-US"/>
              <a:t>Click to edit Master title style</a:t>
            </a:r>
          </a:p>
        </p:txBody>
      </p:sp>
    </p:spTree>
    <p:extLst>
      <p:ext uri="{BB962C8B-B14F-4D97-AF65-F5344CB8AC3E}">
        <p14:creationId xmlns:p14="http://schemas.microsoft.com/office/powerpoint/2010/main" val="2567608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a:xfrm>
            <a:off x="2160788" y="128981"/>
            <a:ext cx="9120125" cy="832920"/>
          </a:xfrm>
        </p:spPr>
        <p:txBody>
          <a:bodyPr/>
          <a:lstStyle/>
          <a:p>
            <a:r>
              <a:rPr lang="en-US"/>
              <a:t>Click to edit Master title style</a:t>
            </a:r>
            <a:endParaRPr lang="en-US" dirty="0"/>
          </a:p>
        </p:txBody>
      </p:sp>
    </p:spTree>
    <p:extLst>
      <p:ext uri="{BB962C8B-B14F-4D97-AF65-F5344CB8AC3E}">
        <p14:creationId xmlns:p14="http://schemas.microsoft.com/office/powerpoint/2010/main" val="2577873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a:xfrm>
            <a:off x="2160788" y="128981"/>
            <a:ext cx="9080369" cy="832920"/>
          </a:xfrm>
        </p:spPr>
        <p:txBody>
          <a:bodyPr/>
          <a:lstStyle/>
          <a:p>
            <a:r>
              <a:rPr lang="en-US"/>
              <a:t>Click to edit Master title style</a:t>
            </a:r>
            <a:endParaRPr lang="en-US" dirty="0"/>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5278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a:xfrm>
            <a:off x="2160788" y="128981"/>
            <a:ext cx="9169821" cy="832920"/>
          </a:xfrm>
        </p:spPr>
        <p:txBody>
          <a:bodyPr/>
          <a:lstStyle/>
          <a:p>
            <a:r>
              <a:rPr lang="en-US"/>
              <a:t>Click to edit Master title style</a:t>
            </a:r>
            <a:endParaRPr lang="en-US" dirty="0"/>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897001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160789" y="128981"/>
            <a:ext cx="9060490" cy="832920"/>
          </a:xfrm>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0748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2160788" y="128981"/>
            <a:ext cx="9100247" cy="832920"/>
          </a:xfrm>
        </p:spPr>
        <p:txBody>
          <a:bodyPr/>
          <a:lstStyle/>
          <a:p>
            <a:r>
              <a:rPr lang="en-US"/>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1798439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160789" y="128981"/>
            <a:ext cx="9110186" cy="832920"/>
          </a:xfrm>
        </p:spPr>
        <p:txBody>
          <a:bodyPr/>
          <a:lstStyle/>
          <a:p>
            <a:r>
              <a:rPr lang="en-US"/>
              <a:t>Click to edit Master title style</a:t>
            </a:r>
            <a:endParaRPr lang="en-US" dirty="0"/>
          </a:p>
        </p:txBody>
      </p:sp>
    </p:spTree>
    <p:extLst>
      <p:ext uri="{BB962C8B-B14F-4D97-AF65-F5344CB8AC3E}">
        <p14:creationId xmlns:p14="http://schemas.microsoft.com/office/powerpoint/2010/main" val="36732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13033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a:xfrm>
            <a:off x="2160789" y="128981"/>
            <a:ext cx="9130064" cy="832920"/>
          </a:xfrm>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2732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160789" y="128981"/>
            <a:ext cx="9000854" cy="832920"/>
          </a:xfrm>
        </p:spPr>
        <p:txBody>
          <a:bodyPr/>
          <a:lstStyle/>
          <a:p>
            <a:r>
              <a:rPr lang="en-US"/>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338673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160789" y="128981"/>
            <a:ext cx="9090308" cy="832920"/>
          </a:xfrm>
        </p:spPr>
        <p:txBody>
          <a:bodyPr/>
          <a:lstStyle/>
          <a:p>
            <a:r>
              <a:rPr lang="en-US"/>
              <a:t>Click to edit Master title style</a:t>
            </a:r>
            <a:endParaRPr lang="en-US" dirty="0"/>
          </a:p>
        </p:txBody>
      </p:sp>
    </p:spTree>
    <p:extLst>
      <p:ext uri="{BB962C8B-B14F-4D97-AF65-F5344CB8AC3E}">
        <p14:creationId xmlns:p14="http://schemas.microsoft.com/office/powerpoint/2010/main" val="2358512997"/>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160789" y="128981"/>
            <a:ext cx="9149942" cy="832920"/>
          </a:xfrm>
        </p:spPr>
        <p:txBody>
          <a:bodyPr/>
          <a:lstStyle/>
          <a:p>
            <a:r>
              <a:rPr lang="en-US"/>
              <a:t>Click to edit Master title style</a:t>
            </a:r>
            <a:endParaRPr lang="en-US" dirty="0"/>
          </a:p>
        </p:txBody>
      </p:sp>
    </p:spTree>
    <p:extLst>
      <p:ext uri="{BB962C8B-B14F-4D97-AF65-F5344CB8AC3E}">
        <p14:creationId xmlns:p14="http://schemas.microsoft.com/office/powerpoint/2010/main" val="198867634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160788" y="128981"/>
            <a:ext cx="9120125" cy="832920"/>
          </a:xfrm>
        </p:spPr>
        <p:txBody>
          <a:bodyPr/>
          <a:lstStyle/>
          <a:p>
            <a:r>
              <a:rPr lang="en-US"/>
              <a:t>Click to edit Master title style</a:t>
            </a:r>
            <a:endParaRPr lang="en-US" dirty="0"/>
          </a:p>
        </p:txBody>
      </p:sp>
    </p:spTree>
    <p:extLst>
      <p:ext uri="{BB962C8B-B14F-4D97-AF65-F5344CB8AC3E}">
        <p14:creationId xmlns:p14="http://schemas.microsoft.com/office/powerpoint/2010/main" val="358046308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a:xfrm>
            <a:off x="2160789" y="128981"/>
            <a:ext cx="9090308" cy="832920"/>
          </a:xfrm>
        </p:spPr>
        <p:txBody>
          <a:bodyPr/>
          <a:lstStyle/>
          <a:p>
            <a:r>
              <a:rPr lang="en-US"/>
              <a:t>Click to edit Master title style</a:t>
            </a:r>
            <a:endParaRPr lang="en-US" dirty="0"/>
          </a:p>
        </p:txBody>
      </p:sp>
    </p:spTree>
    <p:extLst>
      <p:ext uri="{BB962C8B-B14F-4D97-AF65-F5344CB8AC3E}">
        <p14:creationId xmlns:p14="http://schemas.microsoft.com/office/powerpoint/2010/main" val="574829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202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a:xfrm>
            <a:off x="2160788" y="128981"/>
            <a:ext cx="9070429" cy="832920"/>
          </a:xfrm>
        </p:spPr>
        <p:txBody>
          <a:bodyPr/>
          <a:lstStyle/>
          <a:p>
            <a:r>
              <a:rPr lang="en-US"/>
              <a:t>Click to edit Master title style</a:t>
            </a:r>
            <a:endParaRPr lang="en-US" dirty="0"/>
          </a:p>
        </p:txBody>
      </p:sp>
    </p:spTree>
    <p:extLst>
      <p:ext uri="{BB962C8B-B14F-4D97-AF65-F5344CB8AC3E}">
        <p14:creationId xmlns:p14="http://schemas.microsoft.com/office/powerpoint/2010/main" val="52343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78" name="TextBox 77">
            <a:extLst>
              <a:ext uri="{FF2B5EF4-FFF2-40B4-BE49-F238E27FC236}">
                <a16:creationId xmlns:a16="http://schemas.microsoft.com/office/drawing/2014/main" id="{E1B3C5CB-4771-1D90-FA54-EE1C77060541}"/>
              </a:ext>
            </a:extLst>
          </p:cNvPr>
          <p:cNvSpPr txBox="1"/>
          <p:nvPr userDrawn="1"/>
        </p:nvSpPr>
        <p:spPr>
          <a:xfrm>
            <a:off x="266700" y="152456"/>
            <a:ext cx="5657022" cy="707886"/>
          </a:xfrm>
          <a:prstGeom prst="rect">
            <a:avLst/>
          </a:prstGeom>
          <a:noFill/>
        </p:spPr>
        <p:txBody>
          <a:bodyPr wrap="square" rtlCol="0">
            <a:spAutoFit/>
          </a:bodyPr>
          <a:lstStyle/>
          <a:p>
            <a:r>
              <a:rPr lang="en-US" sz="4000" b="1" i="0" dirty="0">
                <a:solidFill>
                  <a:schemeClr val="tx2"/>
                </a:solidFill>
                <a:latin typeface="Arial Black" panose="020B0604020202020204" pitchFamily="34" charset="0"/>
                <a:cs typeface="Arial Black" panose="020B0604020202020204" pitchFamily="34" charset="0"/>
              </a:rPr>
              <a:t>CONNECT WITH US</a:t>
            </a:r>
          </a:p>
        </p:txBody>
      </p:sp>
      <p:pic>
        <p:nvPicPr>
          <p:cNvPr id="2" name="Picture Placeholder 46">
            <a:extLst>
              <a:ext uri="{FF2B5EF4-FFF2-40B4-BE49-F238E27FC236}">
                <a16:creationId xmlns:a16="http://schemas.microsoft.com/office/drawing/2014/main" id="{5070C734-C321-E431-4349-99CE5E18964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170045" y="404287"/>
            <a:ext cx="755255" cy="751281"/>
          </a:xfrm>
          <a:prstGeom prst="rect">
            <a:avLst/>
          </a:prstGeom>
          <a:noFill/>
          <a:ln w="9525">
            <a:noFill/>
            <a:miter lim="800000"/>
            <a:headEnd/>
            <a:tailEnd/>
          </a:ln>
        </p:spPr>
      </p:pic>
      <p:pic>
        <p:nvPicPr>
          <p:cNvPr id="6" name="Picture Placeholder 50">
            <a:extLst>
              <a:ext uri="{FF2B5EF4-FFF2-40B4-BE49-F238E27FC236}">
                <a16:creationId xmlns:a16="http://schemas.microsoft.com/office/drawing/2014/main" id="{06B9E332-FCC5-8713-ED83-D13D4017B51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0265584" y="404287"/>
            <a:ext cx="755255" cy="751281"/>
          </a:xfrm>
          <a:prstGeom prst="rect">
            <a:avLst/>
          </a:prstGeom>
          <a:noFill/>
          <a:ln w="9525">
            <a:noFill/>
            <a:miter lim="800000"/>
            <a:headEnd/>
            <a:tailEnd/>
          </a:ln>
        </p:spPr>
      </p:pic>
      <p:pic>
        <p:nvPicPr>
          <p:cNvPr id="7" name="Picture Placeholder 52">
            <a:extLst>
              <a:ext uri="{FF2B5EF4-FFF2-40B4-BE49-F238E27FC236}">
                <a16:creationId xmlns:a16="http://schemas.microsoft.com/office/drawing/2014/main" id="{97A7500B-6C19-428F-FF2F-ED41261A217F}"/>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9361123" y="404287"/>
            <a:ext cx="755255" cy="751281"/>
          </a:xfrm>
          <a:prstGeom prst="rect">
            <a:avLst/>
          </a:prstGeom>
          <a:noFill/>
          <a:ln w="9525">
            <a:noFill/>
            <a:miter lim="800000"/>
            <a:headEnd/>
            <a:tailEnd/>
          </a:ln>
        </p:spPr>
      </p:pic>
      <p:pic>
        <p:nvPicPr>
          <p:cNvPr id="8" name="Picture Placeholder 61">
            <a:extLst>
              <a:ext uri="{FF2B5EF4-FFF2-40B4-BE49-F238E27FC236}">
                <a16:creationId xmlns:a16="http://schemas.microsoft.com/office/drawing/2014/main" id="{D484D481-C65C-4484-997B-5CCFC1B380A1}"/>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8456662" y="404287"/>
            <a:ext cx="755255" cy="751281"/>
          </a:xfrm>
          <a:prstGeom prst="rect">
            <a:avLst/>
          </a:prstGeom>
          <a:noFill/>
          <a:ln w="9525">
            <a:noFill/>
            <a:miter lim="800000"/>
            <a:headEnd/>
            <a:tailEnd/>
          </a:ln>
        </p:spPr>
      </p:pic>
      <p:pic>
        <p:nvPicPr>
          <p:cNvPr id="9" name="Picture Placeholder 75">
            <a:extLst>
              <a:ext uri="{FF2B5EF4-FFF2-40B4-BE49-F238E27FC236}">
                <a16:creationId xmlns:a16="http://schemas.microsoft.com/office/drawing/2014/main" id="{87E7A219-F138-D7A7-FC6C-E106834AF095}"/>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8428699" y="1310179"/>
            <a:ext cx="755255" cy="751281"/>
          </a:xfrm>
          <a:prstGeom prst="rect">
            <a:avLst/>
          </a:prstGeom>
          <a:noFill/>
          <a:ln w="9525">
            <a:noFill/>
            <a:miter lim="800000"/>
            <a:headEnd/>
            <a:tailEnd/>
          </a:ln>
        </p:spPr>
      </p:pic>
      <p:pic>
        <p:nvPicPr>
          <p:cNvPr id="12" name="Picture Placeholder 88">
            <a:extLst>
              <a:ext uri="{FF2B5EF4-FFF2-40B4-BE49-F238E27FC236}">
                <a16:creationId xmlns:a16="http://schemas.microsoft.com/office/drawing/2014/main" id="{80457E10-E1AC-3C57-7850-8594C90E6575}"/>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11170045" y="1298808"/>
            <a:ext cx="755255" cy="751281"/>
          </a:xfrm>
          <a:prstGeom prst="rect">
            <a:avLst/>
          </a:prstGeom>
          <a:noFill/>
          <a:ln w="9525">
            <a:noFill/>
            <a:miter lim="800000"/>
            <a:headEnd/>
            <a:tailEnd/>
          </a:ln>
        </p:spPr>
      </p:pic>
      <p:pic>
        <p:nvPicPr>
          <p:cNvPr id="13" name="Picture Placeholder 84">
            <a:extLst>
              <a:ext uri="{FF2B5EF4-FFF2-40B4-BE49-F238E27FC236}">
                <a16:creationId xmlns:a16="http://schemas.microsoft.com/office/drawing/2014/main" id="{C53C6B06-8074-8E71-F9BD-E785E0F65D44}"/>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bwMode="auto">
          <a:xfrm>
            <a:off x="10265584" y="1298808"/>
            <a:ext cx="755255" cy="751281"/>
          </a:xfrm>
          <a:prstGeom prst="rect">
            <a:avLst/>
          </a:prstGeom>
          <a:noFill/>
          <a:ln w="9525">
            <a:noFill/>
            <a:miter lim="800000"/>
            <a:headEnd/>
            <a:tailEnd/>
          </a:ln>
        </p:spPr>
      </p:pic>
      <p:pic>
        <p:nvPicPr>
          <p:cNvPr id="14" name="Picture Placeholder 77">
            <a:extLst>
              <a:ext uri="{FF2B5EF4-FFF2-40B4-BE49-F238E27FC236}">
                <a16:creationId xmlns:a16="http://schemas.microsoft.com/office/drawing/2014/main" id="{9D946A6E-94A5-6ED4-4AA2-CE946DA4A32F}"/>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bwMode="auto">
          <a:xfrm>
            <a:off x="7572079" y="394347"/>
            <a:ext cx="755255" cy="751281"/>
          </a:xfrm>
          <a:prstGeom prst="rect">
            <a:avLst/>
          </a:prstGeom>
          <a:noFill/>
          <a:ln w="9525">
            <a:noFill/>
            <a:miter lim="800000"/>
            <a:headEnd/>
            <a:tailEnd/>
          </a:ln>
        </p:spPr>
      </p:pic>
      <p:pic>
        <p:nvPicPr>
          <p:cNvPr id="15" name="Picture Placeholder 82">
            <a:extLst>
              <a:ext uri="{FF2B5EF4-FFF2-40B4-BE49-F238E27FC236}">
                <a16:creationId xmlns:a16="http://schemas.microsoft.com/office/drawing/2014/main" id="{1A9CA713-626F-D700-57F1-C65D4C544B3D}"/>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bwMode="auto">
          <a:xfrm>
            <a:off x="9361122" y="1310180"/>
            <a:ext cx="755255" cy="751281"/>
          </a:xfrm>
          <a:prstGeom prst="rect">
            <a:avLst/>
          </a:prstGeom>
          <a:noFill/>
          <a:ln w="9525">
            <a:noFill/>
            <a:miter lim="800000"/>
            <a:headEnd/>
            <a:tailEnd/>
          </a:ln>
        </p:spPr>
      </p:pic>
      <p:pic>
        <p:nvPicPr>
          <p:cNvPr id="17" name="Picture Placeholder 71">
            <a:extLst>
              <a:ext uri="{FF2B5EF4-FFF2-40B4-BE49-F238E27FC236}">
                <a16:creationId xmlns:a16="http://schemas.microsoft.com/office/drawing/2014/main" id="{950411B0-470C-C084-3284-D9D8BEC48749}"/>
              </a:ext>
            </a:extLst>
          </p:cNvPr>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7552201" y="1298808"/>
            <a:ext cx="755255" cy="751281"/>
          </a:xfrm>
          <a:prstGeom prst="rect">
            <a:avLst/>
          </a:prstGeom>
          <a:noFill/>
          <a:ln w="9525">
            <a:noFill/>
            <a:miter lim="800000"/>
            <a:headEnd/>
            <a:tailEnd/>
          </a:ln>
        </p:spPr>
      </p:pic>
      <p:pic>
        <p:nvPicPr>
          <p:cNvPr id="18" name="Picture Placeholder 48">
            <a:extLst>
              <a:ext uri="{FF2B5EF4-FFF2-40B4-BE49-F238E27FC236}">
                <a16:creationId xmlns:a16="http://schemas.microsoft.com/office/drawing/2014/main" id="{288F0E99-4CFA-6A81-F090-768FCCD19988}"/>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bwMode="auto">
          <a:xfrm>
            <a:off x="11170044" y="3912800"/>
            <a:ext cx="755255" cy="751281"/>
          </a:xfrm>
          <a:prstGeom prst="rect">
            <a:avLst/>
          </a:prstGeom>
          <a:noFill/>
          <a:ln w="9525">
            <a:noFill/>
            <a:miter lim="800000"/>
            <a:headEnd/>
            <a:tailEnd/>
          </a:ln>
        </p:spPr>
      </p:pic>
      <p:pic>
        <p:nvPicPr>
          <p:cNvPr id="19" name="Picture Placeholder 80">
            <a:extLst>
              <a:ext uri="{FF2B5EF4-FFF2-40B4-BE49-F238E27FC236}">
                <a16:creationId xmlns:a16="http://schemas.microsoft.com/office/drawing/2014/main" id="{873688A2-3F86-CD69-2656-6413982BABEE}"/>
              </a:ext>
            </a:extLst>
          </p:cNvPr>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6667619" y="1298808"/>
            <a:ext cx="755255" cy="751281"/>
          </a:xfrm>
          <a:prstGeom prst="rect">
            <a:avLst/>
          </a:prstGeom>
          <a:noFill/>
          <a:ln w="9525">
            <a:noFill/>
            <a:miter lim="800000"/>
            <a:headEnd/>
            <a:tailEnd/>
          </a:ln>
        </p:spPr>
      </p:pic>
      <p:pic>
        <p:nvPicPr>
          <p:cNvPr id="20" name="Picture Placeholder 100">
            <a:extLst>
              <a:ext uri="{FF2B5EF4-FFF2-40B4-BE49-F238E27FC236}">
                <a16:creationId xmlns:a16="http://schemas.microsoft.com/office/drawing/2014/main" id="{18F13579-1057-93FD-0CE2-3504216E6855}"/>
              </a:ext>
            </a:extLst>
          </p:cNvPr>
          <p:cNvPicPr>
            <a:picLocks noChangeAspect="1"/>
          </p:cNvPicPr>
          <p:nvPr userDrawn="1"/>
        </p:nvPicPr>
        <p:blipFill>
          <a:blip r:embed="rId15" cstate="email">
            <a:extLst>
              <a:ext uri="{28A0092B-C50C-407E-A947-70E740481C1C}">
                <a14:useLocalDpi xmlns:a14="http://schemas.microsoft.com/office/drawing/2010/main"/>
              </a:ext>
            </a:extLst>
          </a:blip>
          <a:srcRect/>
          <a:stretch/>
        </p:blipFill>
        <p:spPr bwMode="auto">
          <a:xfrm>
            <a:off x="11170045" y="2163513"/>
            <a:ext cx="755255" cy="751281"/>
          </a:xfrm>
          <a:prstGeom prst="rect">
            <a:avLst/>
          </a:prstGeom>
          <a:noFill/>
          <a:ln w="9525">
            <a:noFill/>
            <a:miter lim="800000"/>
            <a:headEnd/>
            <a:tailEnd/>
          </a:ln>
        </p:spPr>
      </p:pic>
      <p:pic>
        <p:nvPicPr>
          <p:cNvPr id="21" name="Picture Placeholder 69">
            <a:extLst>
              <a:ext uri="{FF2B5EF4-FFF2-40B4-BE49-F238E27FC236}">
                <a16:creationId xmlns:a16="http://schemas.microsoft.com/office/drawing/2014/main" id="{285DA7D2-C276-A9C0-7E53-E1B26FDEAAD1}"/>
              </a:ext>
            </a:extLst>
          </p:cNvPr>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bwMode="auto">
          <a:xfrm>
            <a:off x="10265584" y="2163513"/>
            <a:ext cx="755255" cy="751281"/>
          </a:xfrm>
          <a:prstGeom prst="rect">
            <a:avLst/>
          </a:prstGeom>
          <a:noFill/>
          <a:ln w="9525">
            <a:noFill/>
            <a:miter lim="800000"/>
            <a:headEnd/>
            <a:tailEnd/>
          </a:ln>
        </p:spPr>
      </p:pic>
      <p:pic>
        <p:nvPicPr>
          <p:cNvPr id="22" name="Picture Placeholder 94">
            <a:extLst>
              <a:ext uri="{FF2B5EF4-FFF2-40B4-BE49-F238E27FC236}">
                <a16:creationId xmlns:a16="http://schemas.microsoft.com/office/drawing/2014/main" id="{ECF30E63-C4BC-BE97-2C95-864920AA3FC1}"/>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bwMode="auto">
          <a:xfrm>
            <a:off x="9361123" y="2163513"/>
            <a:ext cx="755255" cy="751281"/>
          </a:xfrm>
          <a:prstGeom prst="rect">
            <a:avLst/>
          </a:prstGeom>
          <a:noFill/>
          <a:ln w="9525">
            <a:noFill/>
            <a:miter lim="800000"/>
            <a:headEnd/>
            <a:tailEnd/>
          </a:ln>
        </p:spPr>
      </p:pic>
      <p:pic>
        <p:nvPicPr>
          <p:cNvPr id="23" name="Picture Placeholder 92">
            <a:extLst>
              <a:ext uri="{FF2B5EF4-FFF2-40B4-BE49-F238E27FC236}">
                <a16:creationId xmlns:a16="http://schemas.microsoft.com/office/drawing/2014/main" id="{CCA9AF19-C90B-C2BB-AC2F-C3ED71601176}"/>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bwMode="auto">
          <a:xfrm>
            <a:off x="8456662" y="2163513"/>
            <a:ext cx="755255" cy="751281"/>
          </a:xfrm>
          <a:prstGeom prst="rect">
            <a:avLst/>
          </a:prstGeom>
          <a:noFill/>
          <a:ln w="9525">
            <a:noFill/>
            <a:miter lim="800000"/>
            <a:headEnd/>
            <a:tailEnd/>
          </a:ln>
        </p:spPr>
      </p:pic>
      <p:pic>
        <p:nvPicPr>
          <p:cNvPr id="24" name="Picture Placeholder 90">
            <a:extLst>
              <a:ext uri="{FF2B5EF4-FFF2-40B4-BE49-F238E27FC236}">
                <a16:creationId xmlns:a16="http://schemas.microsoft.com/office/drawing/2014/main" id="{CB1FCD54-E476-8021-03C0-747D294760EF}"/>
              </a:ext>
            </a:extLst>
          </p:cNvPr>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bwMode="auto">
          <a:xfrm>
            <a:off x="7552201" y="2163513"/>
            <a:ext cx="755255" cy="751281"/>
          </a:xfrm>
          <a:prstGeom prst="rect">
            <a:avLst/>
          </a:prstGeom>
          <a:noFill/>
          <a:ln w="9525">
            <a:noFill/>
            <a:miter lim="800000"/>
            <a:headEnd/>
            <a:tailEnd/>
          </a:ln>
        </p:spPr>
      </p:pic>
      <p:pic>
        <p:nvPicPr>
          <p:cNvPr id="25" name="Picture Placeholder 114">
            <a:extLst>
              <a:ext uri="{FF2B5EF4-FFF2-40B4-BE49-F238E27FC236}">
                <a16:creationId xmlns:a16="http://schemas.microsoft.com/office/drawing/2014/main" id="{1F002887-FD39-1C22-A0F5-2643D97FCCD6}"/>
              </a:ext>
            </a:extLst>
          </p:cNvPr>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11170045" y="3058034"/>
            <a:ext cx="755255" cy="751281"/>
          </a:xfrm>
          <a:prstGeom prst="rect">
            <a:avLst/>
          </a:prstGeom>
          <a:noFill/>
          <a:ln w="9525">
            <a:noFill/>
            <a:miter lim="800000"/>
            <a:headEnd/>
            <a:tailEnd/>
          </a:ln>
        </p:spPr>
      </p:pic>
      <p:pic>
        <p:nvPicPr>
          <p:cNvPr id="26" name="Picture Placeholder 104">
            <a:extLst>
              <a:ext uri="{FF2B5EF4-FFF2-40B4-BE49-F238E27FC236}">
                <a16:creationId xmlns:a16="http://schemas.microsoft.com/office/drawing/2014/main" id="{B1EB7636-85D0-5E93-EA65-FB448E6E4851}"/>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bwMode="auto">
          <a:xfrm>
            <a:off x="10265584" y="3058034"/>
            <a:ext cx="755255" cy="751281"/>
          </a:xfrm>
          <a:prstGeom prst="rect">
            <a:avLst/>
          </a:prstGeom>
          <a:noFill/>
          <a:ln w="9525">
            <a:noFill/>
            <a:miter lim="800000"/>
            <a:headEnd/>
            <a:tailEnd/>
          </a:ln>
        </p:spPr>
      </p:pic>
      <p:pic>
        <p:nvPicPr>
          <p:cNvPr id="27" name="Picture Placeholder 110">
            <a:extLst>
              <a:ext uri="{FF2B5EF4-FFF2-40B4-BE49-F238E27FC236}">
                <a16:creationId xmlns:a16="http://schemas.microsoft.com/office/drawing/2014/main" id="{742348A0-2074-85F6-0F6E-2340AFB46D10}"/>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bwMode="auto">
          <a:xfrm>
            <a:off x="9361123" y="3058034"/>
            <a:ext cx="755255" cy="751281"/>
          </a:xfrm>
          <a:prstGeom prst="rect">
            <a:avLst/>
          </a:prstGeom>
          <a:noFill/>
          <a:ln w="9525">
            <a:noFill/>
            <a:miter lim="800000"/>
            <a:headEnd/>
            <a:tailEnd/>
          </a:ln>
        </p:spPr>
      </p:pic>
      <p:pic>
        <p:nvPicPr>
          <p:cNvPr id="28" name="Picture Placeholder 56">
            <a:extLst>
              <a:ext uri="{FF2B5EF4-FFF2-40B4-BE49-F238E27FC236}">
                <a16:creationId xmlns:a16="http://schemas.microsoft.com/office/drawing/2014/main" id="{E7298AEF-1759-2410-1ABC-09080D737FFF}"/>
              </a:ext>
            </a:extLst>
          </p:cNvPr>
          <p:cNvPicPr>
            <a:picLocks noChangeAspect="1"/>
          </p:cNvPicPr>
          <p:nvPr userDrawn="1"/>
        </p:nvPicPr>
        <p:blipFill rotWithShape="1">
          <a:blip r:embed="rId23" cstate="email">
            <a:extLst>
              <a:ext uri="{28A0092B-C50C-407E-A947-70E740481C1C}">
                <a14:useLocalDpi xmlns:a14="http://schemas.microsoft.com/office/drawing/2010/main"/>
              </a:ext>
            </a:extLst>
          </a:blip>
          <a:srcRect/>
          <a:stretch/>
        </p:blipFill>
        <p:spPr bwMode="auto">
          <a:xfrm>
            <a:off x="8456662" y="3058034"/>
            <a:ext cx="755255" cy="751281"/>
          </a:xfrm>
          <a:prstGeom prst="rect">
            <a:avLst/>
          </a:prstGeom>
          <a:noFill/>
          <a:ln w="9525">
            <a:noFill/>
            <a:miter lim="800000"/>
            <a:headEnd/>
            <a:tailEnd/>
          </a:ln>
        </p:spPr>
      </p:pic>
      <p:pic>
        <p:nvPicPr>
          <p:cNvPr id="29" name="Picture Placeholder 108">
            <a:extLst>
              <a:ext uri="{FF2B5EF4-FFF2-40B4-BE49-F238E27FC236}">
                <a16:creationId xmlns:a16="http://schemas.microsoft.com/office/drawing/2014/main" id="{7BDC4E0C-58D2-2C4B-27B6-E397A76AACE2}"/>
              </a:ext>
            </a:extLst>
          </p:cNvPr>
          <p:cNvPicPr>
            <a:picLocks noChangeAspect="1"/>
          </p:cNvPicPr>
          <p:nvPr userDrawn="1"/>
        </p:nvPicPr>
        <p:blipFill rotWithShape="1">
          <a:blip r:embed="rId24" cstate="email">
            <a:extLst>
              <a:ext uri="{28A0092B-C50C-407E-A947-70E740481C1C}">
                <a14:useLocalDpi xmlns:a14="http://schemas.microsoft.com/office/drawing/2010/main"/>
              </a:ext>
            </a:extLst>
          </a:blip>
          <a:srcRect/>
          <a:stretch/>
        </p:blipFill>
        <p:spPr bwMode="auto">
          <a:xfrm>
            <a:off x="7552201" y="3058034"/>
            <a:ext cx="755255" cy="751281"/>
          </a:xfrm>
          <a:prstGeom prst="rect">
            <a:avLst/>
          </a:prstGeom>
          <a:noFill/>
          <a:ln w="9525">
            <a:noFill/>
            <a:miter lim="800000"/>
            <a:headEnd/>
            <a:tailEnd/>
          </a:ln>
        </p:spPr>
      </p:pic>
      <p:pic>
        <p:nvPicPr>
          <p:cNvPr id="31" name="Picture Placeholder 86">
            <a:extLst>
              <a:ext uri="{FF2B5EF4-FFF2-40B4-BE49-F238E27FC236}">
                <a16:creationId xmlns:a16="http://schemas.microsoft.com/office/drawing/2014/main" id="{56AA169D-E47C-6C36-7BF6-80212AB61929}"/>
              </a:ext>
            </a:extLst>
          </p:cNvPr>
          <p:cNvPicPr>
            <a:picLocks noChangeAspect="1"/>
          </p:cNvPicPr>
          <p:nvPr userDrawn="1"/>
        </p:nvPicPr>
        <p:blipFill rotWithShape="1">
          <a:blip r:embed="rId25" cstate="email">
            <a:extLst>
              <a:ext uri="{28A0092B-C50C-407E-A947-70E740481C1C}">
                <a14:useLocalDpi xmlns:a14="http://schemas.microsoft.com/office/drawing/2010/main"/>
              </a:ext>
            </a:extLst>
          </a:blip>
          <a:srcRect/>
          <a:stretch/>
        </p:blipFill>
        <p:spPr bwMode="auto">
          <a:xfrm>
            <a:off x="6687497" y="2163513"/>
            <a:ext cx="755255" cy="751281"/>
          </a:xfrm>
          <a:prstGeom prst="rect">
            <a:avLst/>
          </a:prstGeom>
          <a:noFill/>
          <a:ln w="9525">
            <a:noFill/>
            <a:miter lim="800000"/>
            <a:headEnd/>
            <a:tailEnd/>
          </a:ln>
        </p:spPr>
      </p:pic>
      <p:pic>
        <p:nvPicPr>
          <p:cNvPr id="32" name="Picture Placeholder 98">
            <a:extLst>
              <a:ext uri="{FF2B5EF4-FFF2-40B4-BE49-F238E27FC236}">
                <a16:creationId xmlns:a16="http://schemas.microsoft.com/office/drawing/2014/main" id="{4E2EFA13-8B33-48D5-8B4B-9911A704BEFE}"/>
              </a:ext>
            </a:extLst>
          </p:cNvPr>
          <p:cNvPicPr>
            <a:picLocks noChangeAspect="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6667619" y="3058034"/>
            <a:ext cx="755255" cy="751281"/>
          </a:xfrm>
          <a:prstGeom prst="rect">
            <a:avLst/>
          </a:prstGeom>
          <a:noFill/>
          <a:ln w="9525">
            <a:noFill/>
            <a:miter lim="800000"/>
            <a:headEnd/>
            <a:tailEnd/>
          </a:ln>
        </p:spPr>
      </p:pic>
      <p:pic>
        <p:nvPicPr>
          <p:cNvPr id="33" name="Picture Placeholder 116">
            <a:extLst>
              <a:ext uri="{FF2B5EF4-FFF2-40B4-BE49-F238E27FC236}">
                <a16:creationId xmlns:a16="http://schemas.microsoft.com/office/drawing/2014/main" id="{4C1E2A8E-11FB-0620-67FE-0FD613ACBC99}"/>
              </a:ext>
            </a:extLst>
          </p:cNvPr>
          <p:cNvPicPr>
            <a:picLocks noChangeAspect="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6667618" y="404287"/>
            <a:ext cx="755255" cy="751281"/>
          </a:xfrm>
          <a:prstGeom prst="rect">
            <a:avLst/>
          </a:prstGeom>
          <a:noFill/>
          <a:ln w="9525">
            <a:noFill/>
            <a:miter lim="800000"/>
            <a:headEnd/>
            <a:tailEnd/>
          </a:ln>
        </p:spPr>
      </p:pic>
      <p:pic>
        <p:nvPicPr>
          <p:cNvPr id="34" name="Picture Placeholder 96">
            <a:extLst>
              <a:ext uri="{FF2B5EF4-FFF2-40B4-BE49-F238E27FC236}">
                <a16:creationId xmlns:a16="http://schemas.microsoft.com/office/drawing/2014/main" id="{835BEDED-D560-5E67-5C9C-E5DFF878DBCA}"/>
              </a:ext>
            </a:extLst>
          </p:cNvPr>
          <p:cNvPicPr>
            <a:picLocks noChangeAspect="1"/>
          </p:cNvPicPr>
          <p:nvPr userDrawn="1"/>
        </p:nvPicPr>
        <p:blipFill rotWithShape="1">
          <a:blip r:embed="rId28" cstate="email">
            <a:extLst>
              <a:ext uri="{28A0092B-C50C-407E-A947-70E740481C1C}">
                <a14:useLocalDpi xmlns:a14="http://schemas.microsoft.com/office/drawing/2010/main"/>
              </a:ext>
            </a:extLst>
          </a:blip>
          <a:srcRect/>
          <a:stretch/>
        </p:blipFill>
        <p:spPr bwMode="auto">
          <a:xfrm>
            <a:off x="10265584" y="3912800"/>
            <a:ext cx="755255" cy="751281"/>
          </a:xfrm>
          <a:prstGeom prst="rect">
            <a:avLst/>
          </a:prstGeom>
          <a:noFill/>
          <a:ln w="9525">
            <a:noFill/>
            <a:miter lim="800000"/>
            <a:headEnd/>
            <a:tailEnd/>
          </a:ln>
        </p:spPr>
      </p:pic>
      <p:pic>
        <p:nvPicPr>
          <p:cNvPr id="80" name="Picture Placeholder 118">
            <a:extLst>
              <a:ext uri="{FF2B5EF4-FFF2-40B4-BE49-F238E27FC236}">
                <a16:creationId xmlns:a16="http://schemas.microsoft.com/office/drawing/2014/main" id="{1B5B3772-B82B-2C53-C604-CC314D4D6E7D}"/>
              </a:ext>
            </a:extLst>
          </p:cNvPr>
          <p:cNvPicPr>
            <a:picLocks noChangeAspect="1"/>
          </p:cNvPicPr>
          <p:nvPr userDrawn="1"/>
        </p:nvPicPr>
        <p:blipFill>
          <a:blip r:embed="rId29" cstate="email">
            <a:extLst>
              <a:ext uri="{28A0092B-C50C-407E-A947-70E740481C1C}">
                <a14:useLocalDpi xmlns:a14="http://schemas.microsoft.com/office/drawing/2010/main"/>
              </a:ext>
            </a:extLst>
          </a:blip>
          <a:srcRect/>
          <a:stretch>
            <a:fillRect/>
          </a:stretch>
        </p:blipFill>
        <p:spPr bwMode="auto">
          <a:xfrm>
            <a:off x="9361123" y="3921944"/>
            <a:ext cx="755255" cy="751281"/>
          </a:xfrm>
          <a:prstGeom prst="rect">
            <a:avLst/>
          </a:prstGeom>
          <a:noFill/>
          <a:ln w="9525">
            <a:noFill/>
            <a:miter lim="800000"/>
            <a:headEnd/>
            <a:tailEnd/>
          </a:ln>
        </p:spPr>
      </p:pic>
      <p:pic>
        <p:nvPicPr>
          <p:cNvPr id="83" name="Picture Placeholder 120">
            <a:extLst>
              <a:ext uri="{FF2B5EF4-FFF2-40B4-BE49-F238E27FC236}">
                <a16:creationId xmlns:a16="http://schemas.microsoft.com/office/drawing/2014/main" id="{0377A86D-E911-76D8-6F06-FAEEFBB8FFBD}"/>
              </a:ext>
            </a:extLst>
          </p:cNvPr>
          <p:cNvPicPr>
            <a:picLocks noChangeAspect="1"/>
          </p:cNvPicPr>
          <p:nvPr userDrawn="1"/>
        </p:nvPicPr>
        <p:blipFill rotWithShape="1">
          <a:blip r:embed="rId30" cstate="email">
            <a:extLst>
              <a:ext uri="{28A0092B-C50C-407E-A947-70E740481C1C}">
                <a14:useLocalDpi xmlns:a14="http://schemas.microsoft.com/office/drawing/2010/main"/>
              </a:ext>
            </a:extLst>
          </a:blip>
          <a:srcRect/>
          <a:stretch/>
        </p:blipFill>
        <p:spPr bwMode="auto">
          <a:xfrm>
            <a:off x="8456662" y="3912800"/>
            <a:ext cx="755255" cy="751281"/>
          </a:xfrm>
          <a:prstGeom prst="rect">
            <a:avLst/>
          </a:prstGeom>
          <a:noFill/>
          <a:ln w="9525">
            <a:noFill/>
            <a:miter lim="800000"/>
            <a:headEnd/>
            <a:tailEnd/>
          </a:ln>
        </p:spPr>
      </p:pic>
      <p:pic>
        <p:nvPicPr>
          <p:cNvPr id="84" name="Picture Placeholder 124">
            <a:extLst>
              <a:ext uri="{FF2B5EF4-FFF2-40B4-BE49-F238E27FC236}">
                <a16:creationId xmlns:a16="http://schemas.microsoft.com/office/drawing/2014/main" id="{ACB45827-AE13-9913-4675-7EBD71D59EEC}"/>
              </a:ext>
            </a:extLst>
          </p:cNvPr>
          <p:cNvPicPr>
            <a:picLocks noChangeAspect="1"/>
          </p:cNvPicPr>
          <p:nvPr userDrawn="1"/>
        </p:nvPicPr>
        <p:blipFill rotWithShape="1">
          <a:blip r:embed="rId31" cstate="email">
            <a:extLst>
              <a:ext uri="{28A0092B-C50C-407E-A947-70E740481C1C}">
                <a14:useLocalDpi xmlns:a14="http://schemas.microsoft.com/office/drawing/2010/main"/>
              </a:ext>
            </a:extLst>
          </a:blip>
          <a:srcRect/>
          <a:stretch/>
        </p:blipFill>
        <p:spPr bwMode="auto">
          <a:xfrm>
            <a:off x="7552201" y="3912800"/>
            <a:ext cx="755255" cy="751281"/>
          </a:xfrm>
          <a:prstGeom prst="rect">
            <a:avLst/>
          </a:prstGeom>
          <a:noFill/>
          <a:ln w="9525">
            <a:noFill/>
            <a:miter lim="800000"/>
            <a:headEnd/>
            <a:tailEnd/>
          </a:ln>
        </p:spPr>
      </p:pic>
      <p:pic>
        <p:nvPicPr>
          <p:cNvPr id="85" name="Picture Placeholder 65">
            <a:extLst>
              <a:ext uri="{FF2B5EF4-FFF2-40B4-BE49-F238E27FC236}">
                <a16:creationId xmlns:a16="http://schemas.microsoft.com/office/drawing/2014/main" id="{86250E36-E4A2-2699-6BC0-8707ABEB583C}"/>
              </a:ext>
            </a:extLst>
          </p:cNvPr>
          <p:cNvPicPr>
            <a:picLocks noChangeAspect="1"/>
          </p:cNvPicPr>
          <p:nvPr userDrawn="1"/>
        </p:nvPicPr>
        <p:blipFill rotWithShape="1">
          <a:blip r:embed="rId32" cstate="email">
            <a:extLst>
              <a:ext uri="{28A0092B-C50C-407E-A947-70E740481C1C}">
                <a14:useLocalDpi xmlns:a14="http://schemas.microsoft.com/office/drawing/2010/main"/>
              </a:ext>
            </a:extLst>
          </a:blip>
          <a:srcRect/>
          <a:stretch/>
        </p:blipFill>
        <p:spPr bwMode="auto">
          <a:xfrm>
            <a:off x="11170045" y="4807321"/>
            <a:ext cx="755255" cy="751281"/>
          </a:xfrm>
          <a:prstGeom prst="rect">
            <a:avLst/>
          </a:prstGeom>
          <a:noFill/>
          <a:ln w="9525">
            <a:noFill/>
            <a:miter lim="800000"/>
            <a:headEnd/>
            <a:tailEnd/>
          </a:ln>
        </p:spPr>
      </p:pic>
      <p:pic>
        <p:nvPicPr>
          <p:cNvPr id="86" name="Picture Placeholder 130">
            <a:extLst>
              <a:ext uri="{FF2B5EF4-FFF2-40B4-BE49-F238E27FC236}">
                <a16:creationId xmlns:a16="http://schemas.microsoft.com/office/drawing/2014/main" id="{99591450-5133-2BE1-F121-1A80EDEB07E6}"/>
              </a:ext>
            </a:extLst>
          </p:cNvPr>
          <p:cNvPicPr>
            <a:picLocks noChangeAspect="1"/>
          </p:cNvPicPr>
          <p:nvPr userDrawn="1"/>
        </p:nvPicPr>
        <p:blipFill rotWithShape="1">
          <a:blip r:embed="rId33" cstate="email">
            <a:extLst>
              <a:ext uri="{28A0092B-C50C-407E-A947-70E740481C1C}">
                <a14:useLocalDpi xmlns:a14="http://schemas.microsoft.com/office/drawing/2010/main"/>
              </a:ext>
            </a:extLst>
          </a:blip>
          <a:srcRect/>
          <a:stretch/>
        </p:blipFill>
        <p:spPr bwMode="auto">
          <a:xfrm>
            <a:off x="10265584" y="4807321"/>
            <a:ext cx="755255" cy="751281"/>
          </a:xfrm>
          <a:prstGeom prst="rect">
            <a:avLst/>
          </a:prstGeom>
          <a:noFill/>
          <a:ln w="9525">
            <a:noFill/>
            <a:miter lim="800000"/>
            <a:headEnd/>
            <a:tailEnd/>
          </a:ln>
        </p:spPr>
      </p:pic>
      <p:pic>
        <p:nvPicPr>
          <p:cNvPr id="87" name="Picture Placeholder 128">
            <a:extLst>
              <a:ext uri="{FF2B5EF4-FFF2-40B4-BE49-F238E27FC236}">
                <a16:creationId xmlns:a16="http://schemas.microsoft.com/office/drawing/2014/main" id="{9A85DD7C-9723-6582-C1A9-9AEDF996E72B}"/>
              </a:ext>
            </a:extLst>
          </p:cNvPr>
          <p:cNvPicPr>
            <a:picLocks noChangeAspect="1"/>
          </p:cNvPicPr>
          <p:nvPr userDrawn="1"/>
        </p:nvPicPr>
        <p:blipFill rotWithShape="1">
          <a:blip r:embed="rId34" cstate="email">
            <a:extLst>
              <a:ext uri="{28A0092B-C50C-407E-A947-70E740481C1C}">
                <a14:useLocalDpi xmlns:a14="http://schemas.microsoft.com/office/drawing/2010/main"/>
              </a:ext>
            </a:extLst>
          </a:blip>
          <a:srcRect/>
          <a:stretch/>
        </p:blipFill>
        <p:spPr bwMode="auto">
          <a:xfrm>
            <a:off x="9361123" y="4807321"/>
            <a:ext cx="755255" cy="751281"/>
          </a:xfrm>
          <a:prstGeom prst="rect">
            <a:avLst/>
          </a:prstGeom>
          <a:noFill/>
          <a:ln w="9525">
            <a:noFill/>
            <a:miter lim="800000"/>
            <a:headEnd/>
            <a:tailEnd/>
          </a:ln>
        </p:spPr>
      </p:pic>
      <p:pic>
        <p:nvPicPr>
          <p:cNvPr id="88" name="Picture Placeholder 73">
            <a:extLst>
              <a:ext uri="{FF2B5EF4-FFF2-40B4-BE49-F238E27FC236}">
                <a16:creationId xmlns:a16="http://schemas.microsoft.com/office/drawing/2014/main" id="{64097261-D7BA-DC08-D1A1-EFE7C6AAFEBA}"/>
              </a:ext>
            </a:extLst>
          </p:cNvPr>
          <p:cNvPicPr>
            <a:picLocks noChangeAspect="1"/>
          </p:cNvPicPr>
          <p:nvPr userDrawn="1"/>
        </p:nvPicPr>
        <p:blipFill rotWithShape="1">
          <a:blip r:embed="rId35" cstate="email">
            <a:extLst>
              <a:ext uri="{28A0092B-C50C-407E-A947-70E740481C1C}">
                <a14:useLocalDpi xmlns:a14="http://schemas.microsoft.com/office/drawing/2010/main"/>
              </a:ext>
            </a:extLst>
          </a:blip>
          <a:srcRect/>
          <a:stretch/>
        </p:blipFill>
        <p:spPr bwMode="auto">
          <a:xfrm>
            <a:off x="8456662" y="4807321"/>
            <a:ext cx="755255" cy="751281"/>
          </a:xfrm>
          <a:prstGeom prst="rect">
            <a:avLst/>
          </a:prstGeom>
          <a:noFill/>
          <a:ln w="9525">
            <a:noFill/>
            <a:miter lim="800000"/>
            <a:headEnd/>
            <a:tailEnd/>
          </a:ln>
        </p:spPr>
      </p:pic>
      <p:pic>
        <p:nvPicPr>
          <p:cNvPr id="89" name="Picture Placeholder 106">
            <a:extLst>
              <a:ext uri="{FF2B5EF4-FFF2-40B4-BE49-F238E27FC236}">
                <a16:creationId xmlns:a16="http://schemas.microsoft.com/office/drawing/2014/main" id="{15CD1A6C-0DE9-9448-9166-2136DBA0EFF2}"/>
              </a:ext>
            </a:extLst>
          </p:cNvPr>
          <p:cNvPicPr>
            <a:picLocks noChangeAspect="1"/>
          </p:cNvPicPr>
          <p:nvPr userDrawn="1"/>
        </p:nvPicPr>
        <p:blipFill rotWithShape="1">
          <a:blip r:embed="rId36" cstate="email">
            <a:extLst>
              <a:ext uri="{28A0092B-C50C-407E-A947-70E740481C1C}">
                <a14:useLocalDpi xmlns:a14="http://schemas.microsoft.com/office/drawing/2010/main"/>
              </a:ext>
            </a:extLst>
          </a:blip>
          <a:srcRect/>
          <a:stretch/>
        </p:blipFill>
        <p:spPr bwMode="auto">
          <a:xfrm>
            <a:off x="7552201" y="4807321"/>
            <a:ext cx="755255" cy="751281"/>
          </a:xfrm>
          <a:prstGeom prst="rect">
            <a:avLst/>
          </a:prstGeom>
          <a:noFill/>
          <a:ln w="9525">
            <a:noFill/>
            <a:miter lim="800000"/>
            <a:headEnd/>
            <a:tailEnd/>
          </a:ln>
        </p:spPr>
      </p:pic>
      <p:pic>
        <p:nvPicPr>
          <p:cNvPr id="90" name="Picture Placeholder 67">
            <a:extLst>
              <a:ext uri="{FF2B5EF4-FFF2-40B4-BE49-F238E27FC236}">
                <a16:creationId xmlns:a16="http://schemas.microsoft.com/office/drawing/2014/main" id="{55941848-B92E-68DC-65CB-A047AAA3BAF7}"/>
              </a:ext>
            </a:extLst>
          </p:cNvPr>
          <p:cNvPicPr>
            <a:picLocks noChangeAspect="1"/>
          </p:cNvPicPr>
          <p:nvPr userDrawn="1"/>
        </p:nvPicPr>
        <p:blipFill rotWithShape="1">
          <a:blip r:embed="rId37" cstate="email">
            <a:extLst>
              <a:ext uri="{28A0092B-C50C-407E-A947-70E740481C1C}">
                <a14:useLocalDpi xmlns:a14="http://schemas.microsoft.com/office/drawing/2010/main"/>
              </a:ext>
            </a:extLst>
          </a:blip>
          <a:srcRect/>
          <a:stretch/>
        </p:blipFill>
        <p:spPr bwMode="auto">
          <a:xfrm>
            <a:off x="6687497" y="3912800"/>
            <a:ext cx="755255" cy="751281"/>
          </a:xfrm>
          <a:prstGeom prst="rect">
            <a:avLst/>
          </a:prstGeom>
          <a:noFill/>
          <a:ln w="9525">
            <a:noFill/>
            <a:miter lim="800000"/>
            <a:headEnd/>
            <a:tailEnd/>
          </a:ln>
        </p:spPr>
      </p:pic>
      <p:pic>
        <p:nvPicPr>
          <p:cNvPr id="91" name="Picture Placeholder 112">
            <a:extLst>
              <a:ext uri="{FF2B5EF4-FFF2-40B4-BE49-F238E27FC236}">
                <a16:creationId xmlns:a16="http://schemas.microsoft.com/office/drawing/2014/main" id="{CABCAA6A-EDAA-A278-0663-AF34B1231296}"/>
              </a:ext>
            </a:extLst>
          </p:cNvPr>
          <p:cNvPicPr>
            <a:picLocks noChangeAspect="1"/>
          </p:cNvPicPr>
          <p:nvPr userDrawn="1"/>
        </p:nvPicPr>
        <p:blipFill rotWithShape="1">
          <a:blip r:embed="rId38" cstate="email">
            <a:extLst>
              <a:ext uri="{28A0092B-C50C-407E-A947-70E740481C1C}">
                <a14:useLocalDpi xmlns:a14="http://schemas.microsoft.com/office/drawing/2010/main"/>
              </a:ext>
            </a:extLst>
          </a:blip>
          <a:srcRect/>
          <a:stretch/>
        </p:blipFill>
        <p:spPr bwMode="auto">
          <a:xfrm>
            <a:off x="6667619" y="4807321"/>
            <a:ext cx="755255" cy="751281"/>
          </a:xfrm>
          <a:prstGeom prst="rect">
            <a:avLst/>
          </a:prstGeom>
          <a:noFill/>
          <a:ln w="9525">
            <a:noFill/>
            <a:miter lim="800000"/>
            <a:headEnd/>
            <a:tailEnd/>
          </a:ln>
        </p:spPr>
      </p:pic>
      <p:pic>
        <p:nvPicPr>
          <p:cNvPr id="92" name="Picture Placeholder 122">
            <a:extLst>
              <a:ext uri="{FF2B5EF4-FFF2-40B4-BE49-F238E27FC236}">
                <a16:creationId xmlns:a16="http://schemas.microsoft.com/office/drawing/2014/main" id="{84774C8C-F20D-858D-E86E-9793F5E8C3B3}"/>
              </a:ext>
            </a:extLst>
          </p:cNvPr>
          <p:cNvPicPr>
            <a:picLocks noChangeAspect="1"/>
          </p:cNvPicPr>
          <p:nvPr userDrawn="1"/>
        </p:nvPicPr>
        <p:blipFill rotWithShape="1">
          <a:blip r:embed="rId39" cstate="email">
            <a:extLst>
              <a:ext uri="{28A0092B-C50C-407E-A947-70E740481C1C}">
                <a14:useLocalDpi xmlns:a14="http://schemas.microsoft.com/office/drawing/2010/main"/>
              </a:ext>
            </a:extLst>
          </a:blip>
          <a:srcRect/>
          <a:stretch/>
        </p:blipFill>
        <p:spPr bwMode="auto">
          <a:xfrm>
            <a:off x="11170045" y="5711782"/>
            <a:ext cx="755255" cy="751281"/>
          </a:xfrm>
          <a:prstGeom prst="rect">
            <a:avLst/>
          </a:prstGeom>
          <a:noFill/>
          <a:ln w="9525">
            <a:noFill/>
            <a:miter lim="800000"/>
            <a:headEnd/>
            <a:tailEnd/>
          </a:ln>
        </p:spPr>
      </p:pic>
      <p:pic>
        <p:nvPicPr>
          <p:cNvPr id="93" name="Picture Placeholder 132">
            <a:extLst>
              <a:ext uri="{FF2B5EF4-FFF2-40B4-BE49-F238E27FC236}">
                <a16:creationId xmlns:a16="http://schemas.microsoft.com/office/drawing/2014/main" id="{53B33FE0-0E53-BB74-AC2F-3E229DB61511}"/>
              </a:ext>
            </a:extLst>
          </p:cNvPr>
          <p:cNvPicPr>
            <a:picLocks noChangeAspect="1"/>
          </p:cNvPicPr>
          <p:nvPr userDrawn="1"/>
        </p:nvPicPr>
        <p:blipFill>
          <a:blip r:embed="rId40" cstate="email">
            <a:extLst>
              <a:ext uri="{28A0092B-C50C-407E-A947-70E740481C1C}">
                <a14:useLocalDpi xmlns:a14="http://schemas.microsoft.com/office/drawing/2010/main"/>
              </a:ext>
            </a:extLst>
          </a:blip>
          <a:srcRect/>
          <a:stretch>
            <a:fillRect/>
          </a:stretch>
        </p:blipFill>
        <p:spPr bwMode="auto">
          <a:xfrm>
            <a:off x="10265584" y="5711782"/>
            <a:ext cx="755255" cy="751281"/>
          </a:xfrm>
          <a:prstGeom prst="rect">
            <a:avLst/>
          </a:prstGeom>
          <a:noFill/>
          <a:ln w="9525">
            <a:noFill/>
            <a:miter lim="800000"/>
            <a:headEnd/>
            <a:tailEnd/>
          </a:ln>
        </p:spPr>
      </p:pic>
      <p:pic>
        <p:nvPicPr>
          <p:cNvPr id="94" name="Picture Placeholder 102">
            <a:extLst>
              <a:ext uri="{FF2B5EF4-FFF2-40B4-BE49-F238E27FC236}">
                <a16:creationId xmlns:a16="http://schemas.microsoft.com/office/drawing/2014/main" id="{CD9C7657-C0A5-DFF4-904C-58916AB9867B}"/>
              </a:ext>
            </a:extLst>
          </p:cNvPr>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bwMode="auto">
          <a:xfrm>
            <a:off x="9361123" y="5711782"/>
            <a:ext cx="755255" cy="751281"/>
          </a:xfrm>
          <a:prstGeom prst="rect">
            <a:avLst/>
          </a:prstGeom>
          <a:noFill/>
          <a:ln w="9525">
            <a:noFill/>
            <a:miter lim="800000"/>
            <a:headEnd/>
            <a:tailEnd/>
          </a:ln>
        </p:spPr>
      </p:pic>
      <p:pic>
        <p:nvPicPr>
          <p:cNvPr id="95" name="Picture Placeholder 126">
            <a:extLst>
              <a:ext uri="{FF2B5EF4-FFF2-40B4-BE49-F238E27FC236}">
                <a16:creationId xmlns:a16="http://schemas.microsoft.com/office/drawing/2014/main" id="{428BBD25-322F-C368-A687-CBEB1083E876}"/>
              </a:ext>
            </a:extLst>
          </p:cNvPr>
          <p:cNvPicPr>
            <a:picLocks noChangeAspect="1"/>
          </p:cNvPicPr>
          <p:nvPr userDrawn="1"/>
        </p:nvPicPr>
        <p:blipFill rotWithShape="1">
          <a:blip r:embed="rId42" cstate="email">
            <a:extLst>
              <a:ext uri="{28A0092B-C50C-407E-A947-70E740481C1C}">
                <a14:useLocalDpi xmlns:a14="http://schemas.microsoft.com/office/drawing/2010/main"/>
              </a:ext>
            </a:extLst>
          </a:blip>
          <a:srcRect/>
          <a:stretch/>
        </p:blipFill>
        <p:spPr bwMode="auto">
          <a:xfrm>
            <a:off x="8456662" y="5711782"/>
            <a:ext cx="755255" cy="751281"/>
          </a:xfrm>
          <a:prstGeom prst="rect">
            <a:avLst/>
          </a:prstGeom>
          <a:noFill/>
          <a:ln w="9525">
            <a:noFill/>
            <a:miter lim="800000"/>
            <a:headEnd/>
            <a:tailEnd/>
          </a:ln>
        </p:spPr>
      </p:pic>
      <p:pic>
        <p:nvPicPr>
          <p:cNvPr id="96" name="Picture Placeholder 134">
            <a:extLst>
              <a:ext uri="{FF2B5EF4-FFF2-40B4-BE49-F238E27FC236}">
                <a16:creationId xmlns:a16="http://schemas.microsoft.com/office/drawing/2014/main" id="{7F8472D9-F6DE-E108-90CE-7ABB98C23235}"/>
              </a:ext>
            </a:extLst>
          </p:cNvPr>
          <p:cNvPicPr>
            <a:picLocks noChangeAspect="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7552201" y="5711782"/>
            <a:ext cx="755255" cy="751281"/>
          </a:xfrm>
          <a:prstGeom prst="rect">
            <a:avLst/>
          </a:prstGeom>
          <a:noFill/>
          <a:ln w="9525">
            <a:noFill/>
            <a:miter lim="800000"/>
            <a:headEnd/>
            <a:tailEnd/>
          </a:ln>
        </p:spPr>
      </p:pic>
      <p:pic>
        <p:nvPicPr>
          <p:cNvPr id="97" name="Picture Placeholder 63">
            <a:extLst>
              <a:ext uri="{FF2B5EF4-FFF2-40B4-BE49-F238E27FC236}">
                <a16:creationId xmlns:a16="http://schemas.microsoft.com/office/drawing/2014/main" id="{15CEE997-F1BB-DF05-1EB2-2109B42A9AA1}"/>
              </a:ext>
            </a:extLst>
          </p:cNvPr>
          <p:cNvPicPr>
            <a:picLocks noChangeAspect="1"/>
          </p:cNvPicPr>
          <p:nvPr userDrawn="1"/>
        </p:nvPicPr>
        <p:blipFill>
          <a:blip r:embed="rId44" cstate="email">
            <a:extLst>
              <a:ext uri="{28A0092B-C50C-407E-A947-70E740481C1C}">
                <a14:useLocalDpi xmlns:a14="http://schemas.microsoft.com/office/drawing/2010/main"/>
              </a:ext>
            </a:extLst>
          </a:blip>
          <a:srcRect/>
          <a:stretch>
            <a:fillRect/>
          </a:stretch>
        </p:blipFill>
        <p:spPr bwMode="auto">
          <a:xfrm>
            <a:off x="6667619" y="5711782"/>
            <a:ext cx="755255" cy="751281"/>
          </a:xfrm>
          <a:prstGeom prst="rect">
            <a:avLst/>
          </a:prstGeom>
          <a:noFill/>
          <a:ln w="9525">
            <a:noFill/>
            <a:miter lim="800000"/>
            <a:headEnd/>
            <a:tailEnd/>
          </a:ln>
        </p:spPr>
      </p:pic>
      <p:sp>
        <p:nvSpPr>
          <p:cNvPr id="98" name="Rectangle 97">
            <a:extLst>
              <a:ext uri="{FF2B5EF4-FFF2-40B4-BE49-F238E27FC236}">
                <a16:creationId xmlns:a16="http://schemas.microsoft.com/office/drawing/2014/main" id="{9DF37A6A-F7DF-4708-F945-9CCE9F406FA7}"/>
              </a:ext>
            </a:extLst>
          </p:cNvPr>
          <p:cNvSpPr/>
          <p:nvPr userDrawn="1"/>
        </p:nvSpPr>
        <p:spPr>
          <a:xfrm>
            <a:off x="304800" y="923489"/>
            <a:ext cx="5791200" cy="2094445"/>
          </a:xfrm>
          <a:prstGeom prst="rect">
            <a:avLst/>
          </a:prstGeom>
          <a:solidFill>
            <a:srgbClr val="FFCC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TextBox 2">
            <a:extLst>
              <a:ext uri="{FF2B5EF4-FFF2-40B4-BE49-F238E27FC236}">
                <a16:creationId xmlns:a16="http://schemas.microsoft.com/office/drawing/2014/main" id="{2DD9467B-99DC-0943-CDEA-745B8AB2DF47}"/>
              </a:ext>
            </a:extLst>
          </p:cNvPr>
          <p:cNvSpPr txBox="1"/>
          <p:nvPr userDrawn="1"/>
        </p:nvSpPr>
        <p:spPr>
          <a:xfrm>
            <a:off x="303729" y="1119414"/>
            <a:ext cx="5791199" cy="1692771"/>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2000" b="1" dirty="0">
                <a:solidFill>
                  <a:schemeClr val="tx1"/>
                </a:solidFill>
                <a:latin typeface="Arial Black" panose="020B0A04020102020204" pitchFamily="34" charset="0"/>
                <a:cs typeface="Arial" panose="020B0604020202020204" pitchFamily="34" charset="0"/>
              </a:rPr>
              <a:t>Name</a:t>
            </a:r>
          </a:p>
          <a:p>
            <a:pPr algn="ctr"/>
            <a:r>
              <a:rPr lang="en-US" sz="1400" b="1" dirty="0">
                <a:latin typeface="Arial" panose="020B0604020202020204" pitchFamily="34" charset="0"/>
                <a:cs typeface="Arial" panose="020B0604020202020204" pitchFamily="34" charset="0"/>
              </a:rPr>
              <a:t>Title</a:t>
            </a:r>
          </a:p>
          <a:p>
            <a:pPr algn="ctr"/>
            <a:r>
              <a:rPr lang="en-US" sz="1400" b="1" dirty="0">
                <a:latin typeface="Arial" panose="020B0604020202020204" pitchFamily="34" charset="0"/>
                <a:cs typeface="Arial" panose="020B0604020202020204" pitchFamily="34" charset="0"/>
              </a:rPr>
              <a:t>Laboratory</a:t>
            </a:r>
          </a:p>
          <a:p>
            <a:pPr algn="ctr"/>
            <a:r>
              <a:rPr lang="en-US" sz="1400" b="1" dirty="0">
                <a:latin typeface="Arial" panose="020B0604020202020204" pitchFamily="34" charset="0"/>
                <a:cs typeface="Arial" panose="020B0604020202020204" pitchFamily="34" charset="0"/>
              </a:rPr>
              <a:t>U.S. Army Engineer Research and Development Center</a:t>
            </a:r>
          </a:p>
          <a:p>
            <a:pPr algn="ctr"/>
            <a:r>
              <a:rPr lang="en-US" sz="1400" b="1" dirty="0">
                <a:latin typeface="Arial" panose="020B0604020202020204" pitchFamily="34" charset="0"/>
                <a:cs typeface="Arial" panose="020B0604020202020204" pitchFamily="34" charset="0"/>
              </a:rPr>
              <a:t>U.S. Army Corps of Engineers</a:t>
            </a:r>
          </a:p>
          <a:p>
            <a:pPr algn="ctr"/>
            <a:r>
              <a:rPr lang="en-US" sz="1400" b="1" dirty="0">
                <a:latin typeface="Arial" panose="020B0604020202020204" pitchFamily="34" charset="0"/>
                <a:cs typeface="Arial" panose="020B0604020202020204" pitchFamily="34" charset="0"/>
                <a:hlinkClick r:id="rId45">
                  <a:extLst>
                    <a:ext uri="{A12FA001-AC4F-418D-AE19-62706E023703}">
                      <ahyp:hlinkClr xmlns:ahyp="http://schemas.microsoft.com/office/drawing/2018/hyperlinkcolor" val="tx"/>
                    </a:ext>
                  </a:extLst>
                </a:hlinkClick>
              </a:rPr>
              <a:t>NAME@usace.army.mil</a:t>
            </a: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601-634-0000</a:t>
            </a:r>
          </a:p>
        </p:txBody>
      </p:sp>
      <p:pic>
        <p:nvPicPr>
          <p:cNvPr id="100" name="Picture 99" descr="A picture containing qr code&#10;&#10;Description automatically generated">
            <a:extLst>
              <a:ext uri="{FF2B5EF4-FFF2-40B4-BE49-F238E27FC236}">
                <a16:creationId xmlns:a16="http://schemas.microsoft.com/office/drawing/2014/main" id="{8F333107-F85D-6739-DF0B-920115DF3D40}"/>
              </a:ext>
            </a:extLst>
          </p:cNvPr>
          <p:cNvPicPr>
            <a:picLocks noChangeAspect="1"/>
          </p:cNvPicPr>
          <p:nvPr userDrawn="1"/>
        </p:nvPicPr>
        <p:blipFill>
          <a:blip r:embed="rId46" cstate="email">
            <a:extLst>
              <a:ext uri="{28A0092B-C50C-407E-A947-70E740481C1C}">
                <a14:useLocalDpi xmlns:a14="http://schemas.microsoft.com/office/drawing/2010/main"/>
              </a:ext>
            </a:extLst>
          </a:blip>
          <a:stretch>
            <a:fillRect/>
          </a:stretch>
        </p:blipFill>
        <p:spPr>
          <a:xfrm>
            <a:off x="258666" y="5984703"/>
            <a:ext cx="1738460" cy="771401"/>
          </a:xfrm>
          <a:prstGeom prst="rect">
            <a:avLst/>
          </a:prstGeom>
        </p:spPr>
      </p:pic>
      <p:pic>
        <p:nvPicPr>
          <p:cNvPr id="101" name="Picture 100">
            <a:extLst>
              <a:ext uri="{FF2B5EF4-FFF2-40B4-BE49-F238E27FC236}">
                <a16:creationId xmlns:a16="http://schemas.microsoft.com/office/drawing/2014/main" id="{14A32987-F57B-81F6-1F96-DC06BAF8FB27}"/>
              </a:ext>
            </a:extLst>
          </p:cNvPr>
          <p:cNvPicPr>
            <a:picLocks noChangeAspect="1"/>
          </p:cNvPicPr>
          <p:nvPr userDrawn="1"/>
        </p:nvPicPr>
        <p:blipFill>
          <a:blip r:embed="rId47" cstate="email">
            <a:extLst>
              <a:ext uri="{28A0092B-C50C-407E-A947-70E740481C1C}">
                <a14:useLocalDpi xmlns:a14="http://schemas.microsoft.com/office/drawing/2010/main"/>
              </a:ext>
            </a:extLst>
          </a:blip>
          <a:stretch>
            <a:fillRect/>
          </a:stretch>
        </p:blipFill>
        <p:spPr>
          <a:xfrm>
            <a:off x="2075622" y="5984703"/>
            <a:ext cx="819204" cy="819204"/>
          </a:xfrm>
          <a:prstGeom prst="rect">
            <a:avLst/>
          </a:prstGeom>
        </p:spPr>
      </p:pic>
      <p:pic>
        <p:nvPicPr>
          <p:cNvPr id="102" name="Picture 101">
            <a:extLst>
              <a:ext uri="{FF2B5EF4-FFF2-40B4-BE49-F238E27FC236}">
                <a16:creationId xmlns:a16="http://schemas.microsoft.com/office/drawing/2014/main" id="{3D09D30D-3D17-524C-197D-E5BB281B0008}"/>
              </a:ext>
            </a:extLst>
          </p:cNvPr>
          <p:cNvPicPr>
            <a:picLocks noChangeAspect="1"/>
          </p:cNvPicPr>
          <p:nvPr userDrawn="1"/>
        </p:nvPicPr>
        <p:blipFill>
          <a:blip r:embed="rId48" cstate="email">
            <a:extLst>
              <a:ext uri="{28A0092B-C50C-407E-A947-70E740481C1C}">
                <a14:useLocalDpi xmlns:a14="http://schemas.microsoft.com/office/drawing/2010/main"/>
              </a:ext>
            </a:extLst>
          </a:blip>
          <a:stretch>
            <a:fillRect/>
          </a:stretch>
        </p:blipFill>
        <p:spPr>
          <a:xfrm>
            <a:off x="626934" y="3029041"/>
            <a:ext cx="5343538" cy="2537085"/>
          </a:xfrm>
          <a:prstGeom prst="rect">
            <a:avLst/>
          </a:prstGeom>
        </p:spPr>
      </p:pic>
      <p:sp>
        <p:nvSpPr>
          <p:cNvPr id="103" name="TextBox 102">
            <a:extLst>
              <a:ext uri="{FF2B5EF4-FFF2-40B4-BE49-F238E27FC236}">
                <a16:creationId xmlns:a16="http://schemas.microsoft.com/office/drawing/2014/main" id="{02639514-8505-C6D7-F8F2-9CABC9AD5B35}"/>
              </a:ext>
            </a:extLst>
          </p:cNvPr>
          <p:cNvSpPr txBox="1"/>
          <p:nvPr userDrawn="1"/>
        </p:nvSpPr>
        <p:spPr>
          <a:xfrm>
            <a:off x="4026820" y="4998295"/>
            <a:ext cx="1590261" cy="369332"/>
          </a:xfrm>
          <a:prstGeom prst="rect">
            <a:avLst/>
          </a:prstGeom>
          <a:noFill/>
        </p:spPr>
        <p:txBody>
          <a:bodyPr wrap="square" rtlCol="0">
            <a:spAutoFit/>
          </a:bodyPr>
          <a:lstStyle/>
          <a:p>
            <a:pPr algn="ctr"/>
            <a:r>
              <a:rPr lang="en-US" sz="900" b="1" i="1" dirty="0">
                <a:solidFill>
                  <a:schemeClr val="tx2"/>
                </a:solidFill>
                <a:latin typeface="Arial Narrow" panose="020B0604020202020204" pitchFamily="34" charset="0"/>
                <a:cs typeface="Arial Narrow" panose="020B0604020202020204" pitchFamily="34" charset="0"/>
              </a:rPr>
              <a:t>Scan this QR code with your phone for instant access</a:t>
            </a:r>
          </a:p>
        </p:txBody>
      </p:sp>
    </p:spTree>
    <p:extLst>
      <p:ext uri="{BB962C8B-B14F-4D97-AF65-F5344CB8AC3E}">
        <p14:creationId xmlns:p14="http://schemas.microsoft.com/office/powerpoint/2010/main" val="2980541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losing Slide-- insert photos">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90" y="152456"/>
            <a:ext cx="548640" cy="184666"/>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200" b="0" baseline="0" smtClean="0"/>
              <a:pPr algn="r">
                <a:spcBef>
                  <a:spcPct val="50000"/>
                </a:spcBef>
                <a:defRPr/>
              </a:pPr>
              <a:t>‹#›</a:t>
            </a:fld>
            <a:endParaRPr lang="en-US" sz="1200" b="0" baseline="0" dirty="0"/>
          </a:p>
        </p:txBody>
      </p:sp>
      <p:sp>
        <p:nvSpPr>
          <p:cNvPr id="4" name="Picture Placeholder 16">
            <a:extLst>
              <a:ext uri="{FF2B5EF4-FFF2-40B4-BE49-F238E27FC236}">
                <a16:creationId xmlns:a16="http://schemas.microsoft.com/office/drawing/2014/main" id="{A77B40BB-E032-46EE-D7BB-D5EBD4BE2E0E}"/>
              </a:ext>
            </a:extLst>
          </p:cNvPr>
          <p:cNvSpPr>
            <a:spLocks noGrp="1" noChangeAspect="1"/>
          </p:cNvSpPr>
          <p:nvPr>
            <p:ph type="pic" sz="quarter" idx="13"/>
          </p:nvPr>
        </p:nvSpPr>
        <p:spPr>
          <a:xfrm>
            <a:off x="11170045" y="285751"/>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10" name="Picture Placeholder 16">
            <a:extLst>
              <a:ext uri="{FF2B5EF4-FFF2-40B4-BE49-F238E27FC236}">
                <a16:creationId xmlns:a16="http://schemas.microsoft.com/office/drawing/2014/main" id="{484728A6-D98B-D795-B150-EFA5AD9DAE44}"/>
              </a:ext>
            </a:extLst>
          </p:cNvPr>
          <p:cNvSpPr>
            <a:spLocks noGrp="1" noChangeAspect="1"/>
          </p:cNvSpPr>
          <p:nvPr>
            <p:ph type="pic" sz="quarter" idx="14"/>
          </p:nvPr>
        </p:nvSpPr>
        <p:spPr>
          <a:xfrm>
            <a:off x="10265584" y="285751"/>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11" name="Picture Placeholder 16">
            <a:extLst>
              <a:ext uri="{FF2B5EF4-FFF2-40B4-BE49-F238E27FC236}">
                <a16:creationId xmlns:a16="http://schemas.microsoft.com/office/drawing/2014/main" id="{1605702D-DD6F-DEFB-41BF-EF3C5B79EA0B}"/>
              </a:ext>
            </a:extLst>
          </p:cNvPr>
          <p:cNvSpPr>
            <a:spLocks noGrp="1" noChangeAspect="1"/>
          </p:cNvSpPr>
          <p:nvPr>
            <p:ph type="pic" sz="quarter" idx="15"/>
          </p:nvPr>
        </p:nvSpPr>
        <p:spPr>
          <a:xfrm>
            <a:off x="9361123" y="285751"/>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16" name="Picture Placeholder 16">
            <a:extLst>
              <a:ext uri="{FF2B5EF4-FFF2-40B4-BE49-F238E27FC236}">
                <a16:creationId xmlns:a16="http://schemas.microsoft.com/office/drawing/2014/main" id="{AE1E155D-EC48-F520-22AF-1523D55E5123}"/>
              </a:ext>
            </a:extLst>
          </p:cNvPr>
          <p:cNvSpPr>
            <a:spLocks noGrp="1" noChangeAspect="1"/>
          </p:cNvSpPr>
          <p:nvPr>
            <p:ph type="pic" sz="quarter" idx="19"/>
          </p:nvPr>
        </p:nvSpPr>
        <p:spPr>
          <a:xfrm>
            <a:off x="8456662" y="285751"/>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30" name="Picture Placeholder 16">
            <a:extLst>
              <a:ext uri="{FF2B5EF4-FFF2-40B4-BE49-F238E27FC236}">
                <a16:creationId xmlns:a16="http://schemas.microsoft.com/office/drawing/2014/main" id="{98E75CA0-7B50-1C43-2E74-D9A5E7E8F509}"/>
              </a:ext>
            </a:extLst>
          </p:cNvPr>
          <p:cNvSpPr>
            <a:spLocks noGrp="1" noChangeAspect="1"/>
          </p:cNvSpPr>
          <p:nvPr>
            <p:ph type="pic" sz="quarter" idx="33"/>
          </p:nvPr>
        </p:nvSpPr>
        <p:spPr>
          <a:xfrm>
            <a:off x="7552201" y="285751"/>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35" name="Picture Placeholder 16">
            <a:extLst>
              <a:ext uri="{FF2B5EF4-FFF2-40B4-BE49-F238E27FC236}">
                <a16:creationId xmlns:a16="http://schemas.microsoft.com/office/drawing/2014/main" id="{8DC01624-F41C-A349-2A2F-8EB701365A65}"/>
              </a:ext>
            </a:extLst>
          </p:cNvPr>
          <p:cNvSpPr>
            <a:spLocks noGrp="1" noChangeAspect="1"/>
          </p:cNvSpPr>
          <p:nvPr>
            <p:ph type="pic" sz="quarter" idx="34"/>
          </p:nvPr>
        </p:nvSpPr>
        <p:spPr>
          <a:xfrm>
            <a:off x="11170045" y="1180272"/>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36" name="Picture Placeholder 16">
            <a:extLst>
              <a:ext uri="{FF2B5EF4-FFF2-40B4-BE49-F238E27FC236}">
                <a16:creationId xmlns:a16="http://schemas.microsoft.com/office/drawing/2014/main" id="{9492CEC5-0F70-CA99-0009-58CC59F7B849}"/>
              </a:ext>
            </a:extLst>
          </p:cNvPr>
          <p:cNvSpPr>
            <a:spLocks noGrp="1" noChangeAspect="1"/>
          </p:cNvSpPr>
          <p:nvPr>
            <p:ph type="pic" sz="quarter" idx="35"/>
          </p:nvPr>
        </p:nvSpPr>
        <p:spPr>
          <a:xfrm>
            <a:off x="10265584" y="1180272"/>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37" name="Picture Placeholder 16">
            <a:extLst>
              <a:ext uri="{FF2B5EF4-FFF2-40B4-BE49-F238E27FC236}">
                <a16:creationId xmlns:a16="http://schemas.microsoft.com/office/drawing/2014/main" id="{4A337787-CACC-B49B-0DBB-B00E2986B70E}"/>
              </a:ext>
            </a:extLst>
          </p:cNvPr>
          <p:cNvSpPr>
            <a:spLocks noGrp="1" noChangeAspect="1"/>
          </p:cNvSpPr>
          <p:nvPr>
            <p:ph type="pic" sz="quarter" idx="36"/>
          </p:nvPr>
        </p:nvSpPr>
        <p:spPr>
          <a:xfrm>
            <a:off x="9361123" y="1180272"/>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38" name="Picture Placeholder 16">
            <a:extLst>
              <a:ext uri="{FF2B5EF4-FFF2-40B4-BE49-F238E27FC236}">
                <a16:creationId xmlns:a16="http://schemas.microsoft.com/office/drawing/2014/main" id="{470DE5E2-5AE6-82DB-FD6E-9B8825266503}"/>
              </a:ext>
            </a:extLst>
          </p:cNvPr>
          <p:cNvSpPr>
            <a:spLocks noGrp="1" noChangeAspect="1"/>
          </p:cNvSpPr>
          <p:nvPr>
            <p:ph type="pic" sz="quarter" idx="37"/>
          </p:nvPr>
        </p:nvSpPr>
        <p:spPr>
          <a:xfrm>
            <a:off x="8456662" y="1180272"/>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39" name="Picture Placeholder 16">
            <a:extLst>
              <a:ext uri="{FF2B5EF4-FFF2-40B4-BE49-F238E27FC236}">
                <a16:creationId xmlns:a16="http://schemas.microsoft.com/office/drawing/2014/main" id="{801D06F9-9ABA-7516-2FE4-F4BECD166A2F}"/>
              </a:ext>
            </a:extLst>
          </p:cNvPr>
          <p:cNvSpPr>
            <a:spLocks noGrp="1" noChangeAspect="1"/>
          </p:cNvSpPr>
          <p:nvPr>
            <p:ph type="pic" sz="quarter" idx="38"/>
          </p:nvPr>
        </p:nvSpPr>
        <p:spPr>
          <a:xfrm>
            <a:off x="7552201" y="1180272"/>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40" name="Picture Placeholder 16">
            <a:extLst>
              <a:ext uri="{FF2B5EF4-FFF2-40B4-BE49-F238E27FC236}">
                <a16:creationId xmlns:a16="http://schemas.microsoft.com/office/drawing/2014/main" id="{2BF7C63D-4DF8-D20B-98DF-E1D4CF50FFCE}"/>
              </a:ext>
            </a:extLst>
          </p:cNvPr>
          <p:cNvSpPr>
            <a:spLocks noGrp="1" noChangeAspect="1"/>
          </p:cNvSpPr>
          <p:nvPr>
            <p:ph type="pic" sz="quarter" idx="39"/>
          </p:nvPr>
        </p:nvSpPr>
        <p:spPr>
          <a:xfrm>
            <a:off x="6687497" y="285751"/>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41" name="Picture Placeholder 16">
            <a:extLst>
              <a:ext uri="{FF2B5EF4-FFF2-40B4-BE49-F238E27FC236}">
                <a16:creationId xmlns:a16="http://schemas.microsoft.com/office/drawing/2014/main" id="{A21C8A4D-1455-4FDB-20D2-9DCE8FF3E09D}"/>
              </a:ext>
            </a:extLst>
          </p:cNvPr>
          <p:cNvSpPr>
            <a:spLocks noGrp="1" noChangeAspect="1"/>
          </p:cNvSpPr>
          <p:nvPr>
            <p:ph type="pic" sz="quarter" idx="40"/>
          </p:nvPr>
        </p:nvSpPr>
        <p:spPr>
          <a:xfrm>
            <a:off x="6667619" y="1180272"/>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42" name="Text Box 14">
            <a:extLst>
              <a:ext uri="{FF2B5EF4-FFF2-40B4-BE49-F238E27FC236}">
                <a16:creationId xmlns:a16="http://schemas.microsoft.com/office/drawing/2014/main" id="{248BF9EF-6D66-9450-CA52-42EFBFFC6B5F}"/>
              </a:ext>
            </a:extLst>
          </p:cNvPr>
          <p:cNvSpPr txBox="1">
            <a:spLocks noChangeArrowheads="1"/>
          </p:cNvSpPr>
          <p:nvPr userDrawn="1"/>
        </p:nvSpPr>
        <p:spPr bwMode="auto">
          <a:xfrm>
            <a:off x="11375590" y="1911682"/>
            <a:ext cx="548640" cy="184666"/>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200" b="0" baseline="0" smtClean="0"/>
              <a:pPr algn="r">
                <a:spcBef>
                  <a:spcPct val="50000"/>
                </a:spcBef>
                <a:defRPr/>
              </a:pPr>
              <a:t>‹#›</a:t>
            </a:fld>
            <a:endParaRPr lang="en-US" sz="1200" b="0" baseline="0" dirty="0"/>
          </a:p>
        </p:txBody>
      </p:sp>
      <p:sp>
        <p:nvSpPr>
          <p:cNvPr id="43" name="Picture Placeholder 16">
            <a:extLst>
              <a:ext uri="{FF2B5EF4-FFF2-40B4-BE49-F238E27FC236}">
                <a16:creationId xmlns:a16="http://schemas.microsoft.com/office/drawing/2014/main" id="{9ACC3353-305E-803B-AAFC-B0D7512F7447}"/>
              </a:ext>
            </a:extLst>
          </p:cNvPr>
          <p:cNvSpPr>
            <a:spLocks noGrp="1" noChangeAspect="1"/>
          </p:cNvSpPr>
          <p:nvPr>
            <p:ph type="pic" sz="quarter" idx="41"/>
          </p:nvPr>
        </p:nvSpPr>
        <p:spPr>
          <a:xfrm>
            <a:off x="11170045" y="2044977"/>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44" name="Picture Placeholder 16">
            <a:extLst>
              <a:ext uri="{FF2B5EF4-FFF2-40B4-BE49-F238E27FC236}">
                <a16:creationId xmlns:a16="http://schemas.microsoft.com/office/drawing/2014/main" id="{125D0B2B-7942-06B3-B7FD-AA94903D85EA}"/>
              </a:ext>
            </a:extLst>
          </p:cNvPr>
          <p:cNvSpPr>
            <a:spLocks noGrp="1" noChangeAspect="1"/>
          </p:cNvSpPr>
          <p:nvPr>
            <p:ph type="pic" sz="quarter" idx="42"/>
          </p:nvPr>
        </p:nvSpPr>
        <p:spPr>
          <a:xfrm>
            <a:off x="10265584" y="2044977"/>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45" name="Picture Placeholder 16">
            <a:extLst>
              <a:ext uri="{FF2B5EF4-FFF2-40B4-BE49-F238E27FC236}">
                <a16:creationId xmlns:a16="http://schemas.microsoft.com/office/drawing/2014/main" id="{D2948E9F-E7AB-C384-EB0E-5A276F40DBE9}"/>
              </a:ext>
            </a:extLst>
          </p:cNvPr>
          <p:cNvSpPr>
            <a:spLocks noGrp="1" noChangeAspect="1"/>
          </p:cNvSpPr>
          <p:nvPr>
            <p:ph type="pic" sz="quarter" idx="43"/>
          </p:nvPr>
        </p:nvSpPr>
        <p:spPr>
          <a:xfrm>
            <a:off x="9361123" y="2044977"/>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46" name="Picture Placeholder 16">
            <a:extLst>
              <a:ext uri="{FF2B5EF4-FFF2-40B4-BE49-F238E27FC236}">
                <a16:creationId xmlns:a16="http://schemas.microsoft.com/office/drawing/2014/main" id="{1F35B5BE-53AC-659D-51E3-8584301696D5}"/>
              </a:ext>
            </a:extLst>
          </p:cNvPr>
          <p:cNvSpPr>
            <a:spLocks noGrp="1" noChangeAspect="1"/>
          </p:cNvSpPr>
          <p:nvPr>
            <p:ph type="pic" sz="quarter" idx="44"/>
          </p:nvPr>
        </p:nvSpPr>
        <p:spPr>
          <a:xfrm>
            <a:off x="8456662" y="2044977"/>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47" name="Picture Placeholder 16">
            <a:extLst>
              <a:ext uri="{FF2B5EF4-FFF2-40B4-BE49-F238E27FC236}">
                <a16:creationId xmlns:a16="http://schemas.microsoft.com/office/drawing/2014/main" id="{D11EFCAC-3CDB-BE0D-4E30-FB4BEFA3904D}"/>
              </a:ext>
            </a:extLst>
          </p:cNvPr>
          <p:cNvSpPr>
            <a:spLocks noGrp="1" noChangeAspect="1"/>
          </p:cNvSpPr>
          <p:nvPr>
            <p:ph type="pic" sz="quarter" idx="45"/>
          </p:nvPr>
        </p:nvSpPr>
        <p:spPr>
          <a:xfrm>
            <a:off x="7552201" y="2044977"/>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48" name="Picture Placeholder 16">
            <a:extLst>
              <a:ext uri="{FF2B5EF4-FFF2-40B4-BE49-F238E27FC236}">
                <a16:creationId xmlns:a16="http://schemas.microsoft.com/office/drawing/2014/main" id="{7992B2D4-C4DC-F446-C775-62D28F01DD17}"/>
              </a:ext>
            </a:extLst>
          </p:cNvPr>
          <p:cNvSpPr>
            <a:spLocks noGrp="1" noChangeAspect="1"/>
          </p:cNvSpPr>
          <p:nvPr>
            <p:ph type="pic" sz="quarter" idx="46"/>
          </p:nvPr>
        </p:nvSpPr>
        <p:spPr>
          <a:xfrm>
            <a:off x="11170045" y="2939498"/>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49" name="Picture Placeholder 16">
            <a:extLst>
              <a:ext uri="{FF2B5EF4-FFF2-40B4-BE49-F238E27FC236}">
                <a16:creationId xmlns:a16="http://schemas.microsoft.com/office/drawing/2014/main" id="{1A46D32C-9E7C-4DB0-999D-6611B9524910}"/>
              </a:ext>
            </a:extLst>
          </p:cNvPr>
          <p:cNvSpPr>
            <a:spLocks noGrp="1" noChangeAspect="1"/>
          </p:cNvSpPr>
          <p:nvPr>
            <p:ph type="pic" sz="quarter" idx="47"/>
          </p:nvPr>
        </p:nvSpPr>
        <p:spPr>
          <a:xfrm>
            <a:off x="10265584" y="2939498"/>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50" name="Picture Placeholder 16">
            <a:extLst>
              <a:ext uri="{FF2B5EF4-FFF2-40B4-BE49-F238E27FC236}">
                <a16:creationId xmlns:a16="http://schemas.microsoft.com/office/drawing/2014/main" id="{BE2208A9-6F1F-AD8E-86D2-E5314745FDF6}"/>
              </a:ext>
            </a:extLst>
          </p:cNvPr>
          <p:cNvSpPr>
            <a:spLocks noGrp="1" noChangeAspect="1"/>
          </p:cNvSpPr>
          <p:nvPr>
            <p:ph type="pic" sz="quarter" idx="48"/>
          </p:nvPr>
        </p:nvSpPr>
        <p:spPr>
          <a:xfrm>
            <a:off x="9361123" y="2939498"/>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51" name="Picture Placeholder 16">
            <a:extLst>
              <a:ext uri="{FF2B5EF4-FFF2-40B4-BE49-F238E27FC236}">
                <a16:creationId xmlns:a16="http://schemas.microsoft.com/office/drawing/2014/main" id="{908A1690-3032-260F-3192-0E901311F3F9}"/>
              </a:ext>
            </a:extLst>
          </p:cNvPr>
          <p:cNvSpPr>
            <a:spLocks noGrp="1" noChangeAspect="1"/>
          </p:cNvSpPr>
          <p:nvPr>
            <p:ph type="pic" sz="quarter" idx="49"/>
          </p:nvPr>
        </p:nvSpPr>
        <p:spPr>
          <a:xfrm>
            <a:off x="8456662" y="2939498"/>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52" name="Picture Placeholder 16">
            <a:extLst>
              <a:ext uri="{FF2B5EF4-FFF2-40B4-BE49-F238E27FC236}">
                <a16:creationId xmlns:a16="http://schemas.microsoft.com/office/drawing/2014/main" id="{E99B9D22-F03F-7319-C1C2-0E655CED0776}"/>
              </a:ext>
            </a:extLst>
          </p:cNvPr>
          <p:cNvSpPr>
            <a:spLocks noGrp="1" noChangeAspect="1"/>
          </p:cNvSpPr>
          <p:nvPr>
            <p:ph type="pic" sz="quarter" idx="50"/>
          </p:nvPr>
        </p:nvSpPr>
        <p:spPr>
          <a:xfrm>
            <a:off x="7552201" y="2939498"/>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53" name="Picture Placeholder 16">
            <a:extLst>
              <a:ext uri="{FF2B5EF4-FFF2-40B4-BE49-F238E27FC236}">
                <a16:creationId xmlns:a16="http://schemas.microsoft.com/office/drawing/2014/main" id="{3A348A8D-34C5-8C69-988C-5D8F2CA109B0}"/>
              </a:ext>
            </a:extLst>
          </p:cNvPr>
          <p:cNvSpPr>
            <a:spLocks noGrp="1" noChangeAspect="1"/>
          </p:cNvSpPr>
          <p:nvPr>
            <p:ph type="pic" sz="quarter" idx="51"/>
          </p:nvPr>
        </p:nvSpPr>
        <p:spPr>
          <a:xfrm>
            <a:off x="6687497" y="2044977"/>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54" name="Picture Placeholder 16">
            <a:extLst>
              <a:ext uri="{FF2B5EF4-FFF2-40B4-BE49-F238E27FC236}">
                <a16:creationId xmlns:a16="http://schemas.microsoft.com/office/drawing/2014/main" id="{FA363607-2E34-BC19-D7A4-1D179E431335}"/>
              </a:ext>
            </a:extLst>
          </p:cNvPr>
          <p:cNvSpPr>
            <a:spLocks noGrp="1" noChangeAspect="1"/>
          </p:cNvSpPr>
          <p:nvPr>
            <p:ph type="pic" sz="quarter" idx="52"/>
          </p:nvPr>
        </p:nvSpPr>
        <p:spPr>
          <a:xfrm>
            <a:off x="6667619" y="2939498"/>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55" name="Text Box 14">
            <a:extLst>
              <a:ext uri="{FF2B5EF4-FFF2-40B4-BE49-F238E27FC236}">
                <a16:creationId xmlns:a16="http://schemas.microsoft.com/office/drawing/2014/main" id="{E7923E5C-F9D4-B5F1-E40E-761A9B1F080F}"/>
              </a:ext>
            </a:extLst>
          </p:cNvPr>
          <p:cNvSpPr txBox="1">
            <a:spLocks noChangeArrowheads="1"/>
          </p:cNvSpPr>
          <p:nvPr userDrawn="1"/>
        </p:nvSpPr>
        <p:spPr bwMode="auto">
          <a:xfrm>
            <a:off x="11375590" y="3660969"/>
            <a:ext cx="548640" cy="184666"/>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200" b="0" baseline="0" smtClean="0"/>
              <a:pPr algn="r">
                <a:spcBef>
                  <a:spcPct val="50000"/>
                </a:spcBef>
                <a:defRPr/>
              </a:pPr>
              <a:t>‹#›</a:t>
            </a:fld>
            <a:endParaRPr lang="en-US" sz="1200" b="0" baseline="0" dirty="0"/>
          </a:p>
        </p:txBody>
      </p:sp>
      <p:sp>
        <p:nvSpPr>
          <p:cNvPr id="56" name="Picture Placeholder 16">
            <a:extLst>
              <a:ext uri="{FF2B5EF4-FFF2-40B4-BE49-F238E27FC236}">
                <a16:creationId xmlns:a16="http://schemas.microsoft.com/office/drawing/2014/main" id="{100E3D49-637F-73C9-1F24-69696A37C9E7}"/>
              </a:ext>
            </a:extLst>
          </p:cNvPr>
          <p:cNvSpPr>
            <a:spLocks noGrp="1" noChangeAspect="1"/>
          </p:cNvSpPr>
          <p:nvPr>
            <p:ph type="pic" sz="quarter" idx="53"/>
          </p:nvPr>
        </p:nvSpPr>
        <p:spPr>
          <a:xfrm>
            <a:off x="11170045" y="3794264"/>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57" name="Picture Placeholder 16">
            <a:extLst>
              <a:ext uri="{FF2B5EF4-FFF2-40B4-BE49-F238E27FC236}">
                <a16:creationId xmlns:a16="http://schemas.microsoft.com/office/drawing/2014/main" id="{8BBDE507-9858-E1F6-237D-85B3DB21E636}"/>
              </a:ext>
            </a:extLst>
          </p:cNvPr>
          <p:cNvSpPr>
            <a:spLocks noGrp="1" noChangeAspect="1"/>
          </p:cNvSpPr>
          <p:nvPr>
            <p:ph type="pic" sz="quarter" idx="54"/>
          </p:nvPr>
        </p:nvSpPr>
        <p:spPr>
          <a:xfrm>
            <a:off x="10265584" y="3794264"/>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58" name="Picture Placeholder 16">
            <a:extLst>
              <a:ext uri="{FF2B5EF4-FFF2-40B4-BE49-F238E27FC236}">
                <a16:creationId xmlns:a16="http://schemas.microsoft.com/office/drawing/2014/main" id="{23B9C862-C4FA-775E-0AEE-04EA8967ADE9}"/>
              </a:ext>
            </a:extLst>
          </p:cNvPr>
          <p:cNvSpPr>
            <a:spLocks noGrp="1" noChangeAspect="1"/>
          </p:cNvSpPr>
          <p:nvPr>
            <p:ph type="pic" sz="quarter" idx="55"/>
          </p:nvPr>
        </p:nvSpPr>
        <p:spPr>
          <a:xfrm>
            <a:off x="9361123" y="3794264"/>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59" name="Picture Placeholder 16">
            <a:extLst>
              <a:ext uri="{FF2B5EF4-FFF2-40B4-BE49-F238E27FC236}">
                <a16:creationId xmlns:a16="http://schemas.microsoft.com/office/drawing/2014/main" id="{96A6C362-91D0-07D7-7160-F1A2F0B1793F}"/>
              </a:ext>
            </a:extLst>
          </p:cNvPr>
          <p:cNvSpPr>
            <a:spLocks noGrp="1" noChangeAspect="1"/>
          </p:cNvSpPr>
          <p:nvPr>
            <p:ph type="pic" sz="quarter" idx="56"/>
          </p:nvPr>
        </p:nvSpPr>
        <p:spPr>
          <a:xfrm>
            <a:off x="8456662" y="3794264"/>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60" name="Picture Placeholder 16">
            <a:extLst>
              <a:ext uri="{FF2B5EF4-FFF2-40B4-BE49-F238E27FC236}">
                <a16:creationId xmlns:a16="http://schemas.microsoft.com/office/drawing/2014/main" id="{4A0A62C4-77F3-C01A-07F6-DE1F8AF4B88C}"/>
              </a:ext>
            </a:extLst>
          </p:cNvPr>
          <p:cNvSpPr>
            <a:spLocks noGrp="1" noChangeAspect="1"/>
          </p:cNvSpPr>
          <p:nvPr>
            <p:ph type="pic" sz="quarter" idx="57"/>
          </p:nvPr>
        </p:nvSpPr>
        <p:spPr>
          <a:xfrm>
            <a:off x="7552201" y="3794264"/>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61" name="Picture Placeholder 16">
            <a:extLst>
              <a:ext uri="{FF2B5EF4-FFF2-40B4-BE49-F238E27FC236}">
                <a16:creationId xmlns:a16="http://schemas.microsoft.com/office/drawing/2014/main" id="{9629B6F5-1629-910E-1E0F-AC3A68D95A72}"/>
              </a:ext>
            </a:extLst>
          </p:cNvPr>
          <p:cNvSpPr>
            <a:spLocks noGrp="1" noChangeAspect="1"/>
          </p:cNvSpPr>
          <p:nvPr>
            <p:ph type="pic" sz="quarter" idx="58"/>
          </p:nvPr>
        </p:nvSpPr>
        <p:spPr>
          <a:xfrm>
            <a:off x="11170045" y="4688785"/>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62" name="Picture Placeholder 16">
            <a:extLst>
              <a:ext uri="{FF2B5EF4-FFF2-40B4-BE49-F238E27FC236}">
                <a16:creationId xmlns:a16="http://schemas.microsoft.com/office/drawing/2014/main" id="{A70B7410-C5C1-0D58-BDBD-99993FFCAEF7}"/>
              </a:ext>
            </a:extLst>
          </p:cNvPr>
          <p:cNvSpPr>
            <a:spLocks noGrp="1" noChangeAspect="1"/>
          </p:cNvSpPr>
          <p:nvPr>
            <p:ph type="pic" sz="quarter" idx="59"/>
          </p:nvPr>
        </p:nvSpPr>
        <p:spPr>
          <a:xfrm>
            <a:off x="10265584" y="4688785"/>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63" name="Picture Placeholder 16">
            <a:extLst>
              <a:ext uri="{FF2B5EF4-FFF2-40B4-BE49-F238E27FC236}">
                <a16:creationId xmlns:a16="http://schemas.microsoft.com/office/drawing/2014/main" id="{FCC20BDE-E54D-BE75-D0A9-DCB0A4D88737}"/>
              </a:ext>
            </a:extLst>
          </p:cNvPr>
          <p:cNvSpPr>
            <a:spLocks noGrp="1" noChangeAspect="1"/>
          </p:cNvSpPr>
          <p:nvPr>
            <p:ph type="pic" sz="quarter" idx="60"/>
          </p:nvPr>
        </p:nvSpPr>
        <p:spPr>
          <a:xfrm>
            <a:off x="9361123" y="4688785"/>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64" name="Picture Placeholder 16">
            <a:extLst>
              <a:ext uri="{FF2B5EF4-FFF2-40B4-BE49-F238E27FC236}">
                <a16:creationId xmlns:a16="http://schemas.microsoft.com/office/drawing/2014/main" id="{DDB80D97-F222-1611-2202-36904981E2FF}"/>
              </a:ext>
            </a:extLst>
          </p:cNvPr>
          <p:cNvSpPr>
            <a:spLocks noGrp="1" noChangeAspect="1"/>
          </p:cNvSpPr>
          <p:nvPr>
            <p:ph type="pic" sz="quarter" idx="61"/>
          </p:nvPr>
        </p:nvSpPr>
        <p:spPr>
          <a:xfrm>
            <a:off x="8456662" y="4688785"/>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65" name="Picture Placeholder 16">
            <a:extLst>
              <a:ext uri="{FF2B5EF4-FFF2-40B4-BE49-F238E27FC236}">
                <a16:creationId xmlns:a16="http://schemas.microsoft.com/office/drawing/2014/main" id="{8B858B1D-5D9F-D066-6425-B40C86393243}"/>
              </a:ext>
            </a:extLst>
          </p:cNvPr>
          <p:cNvSpPr>
            <a:spLocks noGrp="1" noChangeAspect="1"/>
          </p:cNvSpPr>
          <p:nvPr>
            <p:ph type="pic" sz="quarter" idx="62"/>
          </p:nvPr>
        </p:nvSpPr>
        <p:spPr>
          <a:xfrm>
            <a:off x="7552201" y="4688785"/>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66" name="Picture Placeholder 16">
            <a:extLst>
              <a:ext uri="{FF2B5EF4-FFF2-40B4-BE49-F238E27FC236}">
                <a16:creationId xmlns:a16="http://schemas.microsoft.com/office/drawing/2014/main" id="{5F7DCDA4-CEE9-9FF1-E37A-3C4ABB48FDC3}"/>
              </a:ext>
            </a:extLst>
          </p:cNvPr>
          <p:cNvSpPr>
            <a:spLocks noGrp="1" noChangeAspect="1"/>
          </p:cNvSpPr>
          <p:nvPr>
            <p:ph type="pic" sz="quarter" idx="63"/>
          </p:nvPr>
        </p:nvSpPr>
        <p:spPr>
          <a:xfrm>
            <a:off x="6687497" y="3794264"/>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67" name="Picture Placeholder 16">
            <a:extLst>
              <a:ext uri="{FF2B5EF4-FFF2-40B4-BE49-F238E27FC236}">
                <a16:creationId xmlns:a16="http://schemas.microsoft.com/office/drawing/2014/main" id="{3D4B94B4-9068-6100-5FF5-F858C69605D8}"/>
              </a:ext>
            </a:extLst>
          </p:cNvPr>
          <p:cNvSpPr>
            <a:spLocks noGrp="1" noChangeAspect="1"/>
          </p:cNvSpPr>
          <p:nvPr>
            <p:ph type="pic" sz="quarter" idx="64"/>
          </p:nvPr>
        </p:nvSpPr>
        <p:spPr>
          <a:xfrm>
            <a:off x="6667619" y="4688785"/>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68" name="Picture Placeholder 16">
            <a:extLst>
              <a:ext uri="{FF2B5EF4-FFF2-40B4-BE49-F238E27FC236}">
                <a16:creationId xmlns:a16="http://schemas.microsoft.com/office/drawing/2014/main" id="{5EF50582-6CDB-34A3-C46F-8240DC0485E8}"/>
              </a:ext>
            </a:extLst>
          </p:cNvPr>
          <p:cNvSpPr>
            <a:spLocks noGrp="1" noChangeAspect="1"/>
          </p:cNvSpPr>
          <p:nvPr>
            <p:ph type="pic" sz="quarter" idx="65"/>
          </p:nvPr>
        </p:nvSpPr>
        <p:spPr>
          <a:xfrm>
            <a:off x="11170045" y="5593246"/>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69" name="Picture Placeholder 16">
            <a:extLst>
              <a:ext uri="{FF2B5EF4-FFF2-40B4-BE49-F238E27FC236}">
                <a16:creationId xmlns:a16="http://schemas.microsoft.com/office/drawing/2014/main" id="{72F2D9E3-0E50-7FDB-9E2A-E9827A373713}"/>
              </a:ext>
            </a:extLst>
          </p:cNvPr>
          <p:cNvSpPr>
            <a:spLocks noGrp="1" noChangeAspect="1"/>
          </p:cNvSpPr>
          <p:nvPr>
            <p:ph type="pic" sz="quarter" idx="66"/>
          </p:nvPr>
        </p:nvSpPr>
        <p:spPr>
          <a:xfrm>
            <a:off x="10265584" y="5593246"/>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70" name="Picture Placeholder 16">
            <a:extLst>
              <a:ext uri="{FF2B5EF4-FFF2-40B4-BE49-F238E27FC236}">
                <a16:creationId xmlns:a16="http://schemas.microsoft.com/office/drawing/2014/main" id="{738201E4-7C17-A885-1F98-BBB3AAD767D1}"/>
              </a:ext>
            </a:extLst>
          </p:cNvPr>
          <p:cNvSpPr>
            <a:spLocks noGrp="1" noChangeAspect="1"/>
          </p:cNvSpPr>
          <p:nvPr>
            <p:ph type="pic" sz="quarter" idx="67"/>
          </p:nvPr>
        </p:nvSpPr>
        <p:spPr>
          <a:xfrm>
            <a:off x="9361123" y="5593246"/>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71" name="Picture Placeholder 16">
            <a:extLst>
              <a:ext uri="{FF2B5EF4-FFF2-40B4-BE49-F238E27FC236}">
                <a16:creationId xmlns:a16="http://schemas.microsoft.com/office/drawing/2014/main" id="{A131398C-3355-AE3D-477F-31F6AE091343}"/>
              </a:ext>
            </a:extLst>
          </p:cNvPr>
          <p:cNvSpPr>
            <a:spLocks noGrp="1" noChangeAspect="1"/>
          </p:cNvSpPr>
          <p:nvPr>
            <p:ph type="pic" sz="quarter" idx="68"/>
          </p:nvPr>
        </p:nvSpPr>
        <p:spPr>
          <a:xfrm>
            <a:off x="8456662" y="5593246"/>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72" name="Picture Placeholder 16">
            <a:extLst>
              <a:ext uri="{FF2B5EF4-FFF2-40B4-BE49-F238E27FC236}">
                <a16:creationId xmlns:a16="http://schemas.microsoft.com/office/drawing/2014/main" id="{0E29C384-F6D6-588C-6DFE-5DD655C000F9}"/>
              </a:ext>
            </a:extLst>
          </p:cNvPr>
          <p:cNvSpPr>
            <a:spLocks noGrp="1" noChangeAspect="1"/>
          </p:cNvSpPr>
          <p:nvPr>
            <p:ph type="pic" sz="quarter" idx="69"/>
          </p:nvPr>
        </p:nvSpPr>
        <p:spPr>
          <a:xfrm>
            <a:off x="7552201" y="5593246"/>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sp>
        <p:nvSpPr>
          <p:cNvPr id="73" name="Picture Placeholder 16">
            <a:extLst>
              <a:ext uri="{FF2B5EF4-FFF2-40B4-BE49-F238E27FC236}">
                <a16:creationId xmlns:a16="http://schemas.microsoft.com/office/drawing/2014/main" id="{1B738B64-514B-1EB6-6526-105D579B049A}"/>
              </a:ext>
            </a:extLst>
          </p:cNvPr>
          <p:cNvSpPr>
            <a:spLocks noGrp="1" noChangeAspect="1"/>
          </p:cNvSpPr>
          <p:nvPr>
            <p:ph type="pic" sz="quarter" idx="70"/>
          </p:nvPr>
        </p:nvSpPr>
        <p:spPr>
          <a:xfrm>
            <a:off x="6667619" y="5593246"/>
            <a:ext cx="755255" cy="75128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sz="1200">
                <a:ln>
                  <a:noFill/>
                </a:ln>
                <a:solidFill>
                  <a:schemeClr val="tx1"/>
                </a:solidFill>
              </a:defRPr>
            </a:lvl1pPr>
          </a:lstStyle>
          <a:p>
            <a:r>
              <a:rPr lang="en-US"/>
              <a:t>Click icon to add picture</a:t>
            </a:r>
            <a:endParaRPr lang="en-US" dirty="0"/>
          </a:p>
        </p:txBody>
      </p:sp>
      <p:pic>
        <p:nvPicPr>
          <p:cNvPr id="75" name="Picture 74" descr="A picture containing qr code&#10;&#10;Description automatically generated">
            <a:extLst>
              <a:ext uri="{FF2B5EF4-FFF2-40B4-BE49-F238E27FC236}">
                <a16:creationId xmlns:a16="http://schemas.microsoft.com/office/drawing/2014/main" id="{4D59D46D-B512-B436-8D39-B3B85539A0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pic>
        <p:nvPicPr>
          <p:cNvPr id="76" name="Picture 75">
            <a:extLst>
              <a:ext uri="{FF2B5EF4-FFF2-40B4-BE49-F238E27FC236}">
                <a16:creationId xmlns:a16="http://schemas.microsoft.com/office/drawing/2014/main" id="{D983225A-658A-6D6F-3415-C8B68402686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10515" y="5687315"/>
            <a:ext cx="1116593" cy="1116593"/>
          </a:xfrm>
          <a:prstGeom prst="rect">
            <a:avLst/>
          </a:prstGeom>
        </p:spPr>
      </p:pic>
      <p:sp>
        <p:nvSpPr>
          <p:cNvPr id="78" name="TextBox 77">
            <a:extLst>
              <a:ext uri="{FF2B5EF4-FFF2-40B4-BE49-F238E27FC236}">
                <a16:creationId xmlns:a16="http://schemas.microsoft.com/office/drawing/2014/main" id="{E1B3C5CB-4771-1D90-FA54-EE1C77060541}"/>
              </a:ext>
            </a:extLst>
          </p:cNvPr>
          <p:cNvSpPr txBox="1"/>
          <p:nvPr userDrawn="1"/>
        </p:nvSpPr>
        <p:spPr>
          <a:xfrm>
            <a:off x="266700" y="152456"/>
            <a:ext cx="5657022" cy="707886"/>
          </a:xfrm>
          <a:prstGeom prst="rect">
            <a:avLst/>
          </a:prstGeom>
          <a:noFill/>
        </p:spPr>
        <p:txBody>
          <a:bodyPr wrap="square" rtlCol="0">
            <a:spAutoFit/>
          </a:bodyPr>
          <a:lstStyle/>
          <a:p>
            <a:r>
              <a:rPr lang="en-US" sz="4000" b="1" i="0" dirty="0">
                <a:solidFill>
                  <a:schemeClr val="tx2"/>
                </a:solidFill>
                <a:latin typeface="Arial Black" panose="020B0604020202020204" pitchFamily="34" charset="0"/>
                <a:cs typeface="Arial Black" panose="020B0604020202020204" pitchFamily="34" charset="0"/>
              </a:rPr>
              <a:t>CONNECT WITH US</a:t>
            </a:r>
          </a:p>
        </p:txBody>
      </p:sp>
      <p:sp>
        <p:nvSpPr>
          <p:cNvPr id="7" name="Rectangle 6">
            <a:extLst>
              <a:ext uri="{FF2B5EF4-FFF2-40B4-BE49-F238E27FC236}">
                <a16:creationId xmlns:a16="http://schemas.microsoft.com/office/drawing/2014/main" id="{FB7B8DEC-520A-BE9B-76F1-AED72889FDD7}"/>
              </a:ext>
            </a:extLst>
          </p:cNvPr>
          <p:cNvSpPr/>
          <p:nvPr userDrawn="1"/>
        </p:nvSpPr>
        <p:spPr>
          <a:xfrm>
            <a:off x="304800" y="923489"/>
            <a:ext cx="5791200" cy="2094445"/>
          </a:xfrm>
          <a:prstGeom prst="rect">
            <a:avLst/>
          </a:prstGeom>
          <a:solidFill>
            <a:srgbClr val="FFCC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2">
            <a:extLst>
              <a:ext uri="{FF2B5EF4-FFF2-40B4-BE49-F238E27FC236}">
                <a16:creationId xmlns:a16="http://schemas.microsoft.com/office/drawing/2014/main" id="{5F468C84-D8F9-3408-C40D-09AACA8A0096}"/>
              </a:ext>
            </a:extLst>
          </p:cNvPr>
          <p:cNvSpPr txBox="1"/>
          <p:nvPr userDrawn="1"/>
        </p:nvSpPr>
        <p:spPr>
          <a:xfrm>
            <a:off x="303729" y="1119414"/>
            <a:ext cx="5791199" cy="1692771"/>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2000" b="1" dirty="0">
                <a:solidFill>
                  <a:schemeClr val="tx1"/>
                </a:solidFill>
                <a:latin typeface="Arial Black" panose="020B0A04020102020204" pitchFamily="34" charset="0"/>
                <a:cs typeface="Arial" panose="020B0604020202020204" pitchFamily="34" charset="0"/>
              </a:rPr>
              <a:t>Name</a:t>
            </a:r>
          </a:p>
          <a:p>
            <a:pPr algn="ctr"/>
            <a:r>
              <a:rPr lang="en-US" sz="1400" b="1" dirty="0">
                <a:latin typeface="Arial" panose="020B0604020202020204" pitchFamily="34" charset="0"/>
                <a:cs typeface="Arial" panose="020B0604020202020204" pitchFamily="34" charset="0"/>
              </a:rPr>
              <a:t>Title</a:t>
            </a:r>
          </a:p>
          <a:p>
            <a:pPr algn="ctr"/>
            <a:r>
              <a:rPr lang="en-US" sz="1400" b="1" dirty="0">
                <a:latin typeface="Arial" panose="020B0604020202020204" pitchFamily="34" charset="0"/>
                <a:cs typeface="Arial" panose="020B0604020202020204" pitchFamily="34" charset="0"/>
              </a:rPr>
              <a:t>Laboratory</a:t>
            </a:r>
          </a:p>
          <a:p>
            <a:pPr algn="ctr"/>
            <a:r>
              <a:rPr lang="en-US" sz="1400" b="1" dirty="0">
                <a:latin typeface="Arial" panose="020B0604020202020204" pitchFamily="34" charset="0"/>
                <a:cs typeface="Arial" panose="020B0604020202020204" pitchFamily="34" charset="0"/>
              </a:rPr>
              <a:t>U.S. Army Engineer Research and Development Center</a:t>
            </a:r>
          </a:p>
          <a:p>
            <a:pPr algn="ctr"/>
            <a:r>
              <a:rPr lang="en-US" sz="1400" b="1" dirty="0">
                <a:latin typeface="Arial" panose="020B0604020202020204" pitchFamily="34" charset="0"/>
                <a:cs typeface="Arial" panose="020B0604020202020204" pitchFamily="34" charset="0"/>
              </a:rPr>
              <a:t>U.S. Army Corps of Engineers</a:t>
            </a:r>
          </a:p>
          <a:p>
            <a:pPr algn="ctr"/>
            <a:r>
              <a:rPr lang="en-US" sz="1400" b="1"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NAME@usace.army.mil</a:t>
            </a: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601-634-0000</a:t>
            </a:r>
          </a:p>
        </p:txBody>
      </p:sp>
      <p:pic>
        <p:nvPicPr>
          <p:cNvPr id="9" name="Picture 8">
            <a:extLst>
              <a:ext uri="{FF2B5EF4-FFF2-40B4-BE49-F238E27FC236}">
                <a16:creationId xmlns:a16="http://schemas.microsoft.com/office/drawing/2014/main" id="{32985BD2-2FA5-7CA2-CFA0-E547C98C0F3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26934" y="3029041"/>
            <a:ext cx="5343538" cy="2537085"/>
          </a:xfrm>
          <a:prstGeom prst="rect">
            <a:avLst/>
          </a:prstGeom>
        </p:spPr>
      </p:pic>
      <p:sp>
        <p:nvSpPr>
          <p:cNvPr id="12" name="TextBox 11">
            <a:extLst>
              <a:ext uri="{FF2B5EF4-FFF2-40B4-BE49-F238E27FC236}">
                <a16:creationId xmlns:a16="http://schemas.microsoft.com/office/drawing/2014/main" id="{ACD83B9A-368F-8017-D9A6-6142C2E01E1C}"/>
              </a:ext>
            </a:extLst>
          </p:cNvPr>
          <p:cNvSpPr txBox="1"/>
          <p:nvPr userDrawn="1"/>
        </p:nvSpPr>
        <p:spPr>
          <a:xfrm>
            <a:off x="4026820" y="4998295"/>
            <a:ext cx="1590261" cy="369332"/>
          </a:xfrm>
          <a:prstGeom prst="rect">
            <a:avLst/>
          </a:prstGeom>
          <a:noFill/>
        </p:spPr>
        <p:txBody>
          <a:bodyPr wrap="square" rtlCol="0">
            <a:spAutoFit/>
          </a:bodyPr>
          <a:lstStyle/>
          <a:p>
            <a:pPr algn="ctr"/>
            <a:r>
              <a:rPr lang="en-US" sz="900" b="1" i="1" dirty="0">
                <a:solidFill>
                  <a:schemeClr val="tx2"/>
                </a:solidFill>
                <a:latin typeface="Arial Narrow" panose="020B0604020202020204" pitchFamily="34" charset="0"/>
                <a:cs typeface="Arial Narrow" panose="020B0604020202020204" pitchFamily="34" charset="0"/>
              </a:rPr>
              <a:t>Scan this QR code with your phone for instant access</a:t>
            </a:r>
          </a:p>
        </p:txBody>
      </p:sp>
    </p:spTree>
    <p:extLst>
      <p:ext uri="{BB962C8B-B14F-4D97-AF65-F5344CB8AC3E}">
        <p14:creationId xmlns:p14="http://schemas.microsoft.com/office/powerpoint/2010/main" val="312687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274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03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038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135750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Custom-Quad">
    <p:spTree>
      <p:nvGrpSpPr>
        <p:cNvPr id="1" name=""/>
        <p:cNvGrpSpPr/>
        <p:nvPr/>
      </p:nvGrpSpPr>
      <p:grpSpPr>
        <a:xfrm>
          <a:off x="0" y="0"/>
          <a:ext cx="0" cy="0"/>
          <a:chOff x="0" y="0"/>
          <a:chExt cx="0" cy="0"/>
        </a:xfrm>
      </p:grpSpPr>
      <p:cxnSp>
        <p:nvCxnSpPr>
          <p:cNvPr id="4" name="Straight Connector 3"/>
          <p:cNvCxnSpPr/>
          <p:nvPr/>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15206247"/>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5980591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2.xml"/><Relationship Id="rId3" Type="http://schemas.openxmlformats.org/officeDocument/2006/relationships/slideLayout" Target="../slideLayouts/slideLayout25.xml"/><Relationship Id="rId21" Type="http://schemas.openxmlformats.org/officeDocument/2006/relationships/image" Target="../media/image3.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929BCB-46A0-A5B8-189B-126209C896C9}"/>
              </a:ext>
            </a:extLst>
          </p:cNvPr>
          <p:cNvSpPr txBox="1"/>
          <p:nvPr/>
        </p:nvSpPr>
        <p:spPr>
          <a:xfrm>
            <a:off x="5348356" y="21259"/>
            <a:ext cx="1574514" cy="215444"/>
          </a:xfrm>
          <a:prstGeom prst="rect">
            <a:avLst/>
          </a:prstGeom>
          <a:noFill/>
        </p:spPr>
        <p:txBody>
          <a:bodyPr wrap="square" lIns="0" tIns="0" rIns="0" bIns="0" rtlCol="0" anchor="b">
            <a:spAutoFit/>
          </a:bodyPr>
          <a:lstStyle/>
          <a:p>
            <a:pPr algn="ctr"/>
            <a:r>
              <a:rPr lang="en-US" sz="1400" b="1" dirty="0">
                <a:solidFill>
                  <a:srgbClr val="00B050"/>
                </a:solidFill>
              </a:rPr>
              <a:t>UNCLASSIFIED</a:t>
            </a:r>
          </a:p>
        </p:txBody>
      </p:sp>
      <p:sp>
        <p:nvSpPr>
          <p:cNvPr id="4099" name="Title Placeholder 1"/>
          <p:cNvSpPr>
            <a:spLocks noGrp="1"/>
          </p:cNvSpPr>
          <p:nvPr>
            <p:ph type="title"/>
          </p:nvPr>
        </p:nvSpPr>
        <p:spPr bwMode="auto">
          <a:xfrm>
            <a:off x="948366" y="128981"/>
            <a:ext cx="8381959"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4"/>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p:nvSpPr>
        <p:spPr bwMode="auto">
          <a:xfrm>
            <a:off x="11375588" y="6629400"/>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3" name="Picture 2" descr="A red and white sign&#10;&#10;Description automatically generated with medium confidence">
            <a:extLst>
              <a:ext uri="{FF2B5EF4-FFF2-40B4-BE49-F238E27FC236}">
                <a16:creationId xmlns:a16="http://schemas.microsoft.com/office/drawing/2014/main" id="{9C10DF0B-5790-9C31-F5A0-73C6E6439172}"/>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9330325" y="323724"/>
            <a:ext cx="681667" cy="451942"/>
          </a:xfrm>
          <a:prstGeom prst="rect">
            <a:avLst/>
          </a:prstGeom>
        </p:spPr>
      </p:pic>
      <p:sp>
        <p:nvSpPr>
          <p:cNvPr id="2" name="TextBox 1">
            <a:extLst>
              <a:ext uri="{FF2B5EF4-FFF2-40B4-BE49-F238E27FC236}">
                <a16:creationId xmlns:a16="http://schemas.microsoft.com/office/drawing/2014/main" id="{AFCD70BD-4A5C-9059-C8D2-F229772C8882}"/>
              </a:ext>
            </a:extLst>
          </p:cNvPr>
          <p:cNvSpPr txBox="1"/>
          <p:nvPr/>
        </p:nvSpPr>
        <p:spPr>
          <a:xfrm>
            <a:off x="5354516" y="6629400"/>
            <a:ext cx="1574514" cy="215444"/>
          </a:xfrm>
          <a:prstGeom prst="rect">
            <a:avLst/>
          </a:prstGeom>
          <a:noFill/>
        </p:spPr>
        <p:txBody>
          <a:bodyPr wrap="square" lIns="0" tIns="0" rIns="0" bIns="0" rtlCol="0" anchor="b">
            <a:spAutoFit/>
          </a:bodyPr>
          <a:lstStyle/>
          <a:p>
            <a:pPr algn="ctr"/>
            <a:r>
              <a:rPr lang="en-US" sz="1400" b="1" dirty="0">
                <a:solidFill>
                  <a:srgbClr val="00B050"/>
                </a:solidFill>
              </a:rPr>
              <a:t>UNCLASSIFIED</a:t>
            </a:r>
          </a:p>
        </p:txBody>
      </p:sp>
      <p:pic>
        <p:nvPicPr>
          <p:cNvPr id="9" name="Picture 8">
            <a:extLst>
              <a:ext uri="{FF2B5EF4-FFF2-40B4-BE49-F238E27FC236}">
                <a16:creationId xmlns:a16="http://schemas.microsoft.com/office/drawing/2014/main" id="{C5CF05D6-9E63-AA82-C31C-FE84FF40AD79}"/>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1375588" y="204607"/>
            <a:ext cx="681668" cy="681668"/>
          </a:xfrm>
          <a:prstGeom prst="rect">
            <a:avLst/>
          </a:prstGeom>
        </p:spPr>
      </p:pic>
      <p:pic>
        <p:nvPicPr>
          <p:cNvPr id="1026" name="Picture 2" descr="IWR Logo">
            <a:extLst>
              <a:ext uri="{FF2B5EF4-FFF2-40B4-BE49-F238E27FC236}">
                <a16:creationId xmlns:a16="http://schemas.microsoft.com/office/drawing/2014/main" id="{A09AD6A5-4C5F-F4DA-B20C-4DF7BAA4879B}"/>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0011992" y="390523"/>
            <a:ext cx="1231642" cy="4307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redere Associates, LLC - Planning Engineering &amp; Enviromental Sciences">
            <a:extLst>
              <a:ext uri="{FF2B5EF4-FFF2-40B4-BE49-F238E27FC236}">
                <a16:creationId xmlns:a16="http://schemas.microsoft.com/office/drawing/2014/main" id="{C6EE05E4-546A-A486-6A4E-8E9E703EB8CA}"/>
              </a:ext>
            </a:extLst>
          </p:cNvPr>
          <p:cNvPicPr>
            <a:picLocks noChangeAspect="1" noChangeArrowheads="1"/>
          </p:cNvPicPr>
          <p:nvPr userDrawn="1"/>
        </p:nvPicPr>
        <p:blipFill rotWithShape="1">
          <a:blip r:embed="rId28" cstate="email">
            <a:extLst>
              <a:ext uri="{28A0092B-C50C-407E-A947-70E740481C1C}">
                <a14:useLocalDpi xmlns:a14="http://schemas.microsoft.com/office/drawing/2010/main"/>
              </a:ext>
            </a:extLst>
          </a:blip>
          <a:srcRect/>
          <a:stretch>
            <a:fillRect/>
          </a:stretch>
        </p:blipFill>
        <p:spPr bwMode="auto">
          <a:xfrm>
            <a:off x="0" y="76137"/>
            <a:ext cx="989614" cy="95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47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9" y="128981"/>
            <a:ext cx="807407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3" name="Picture 6"/>
          <p:cNvPicPr>
            <a:picLocks noChangeAspect="1"/>
          </p:cNvPicPr>
          <p:nvPr/>
        </p:nvPicPr>
        <p:blipFill>
          <a:blip r:embed="rId1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p:nvSpPr>
        <p:spPr bwMode="auto">
          <a:xfrm>
            <a:off x="11375588" y="6644480"/>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3" name="Rectangle 2">
            <a:extLst>
              <a:ext uri="{FF2B5EF4-FFF2-40B4-BE49-F238E27FC236}">
                <a16:creationId xmlns:a16="http://schemas.microsoft.com/office/drawing/2014/main" id="{39720D12-0BDE-1075-1F74-CB008D4B402C}"/>
              </a:ext>
            </a:extLst>
          </p:cNvPr>
          <p:cNvSpPr/>
          <p:nvPr/>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Icon&#10;&#10;Description automatically generated with low confidence">
            <a:extLst>
              <a:ext uri="{FF2B5EF4-FFF2-40B4-BE49-F238E27FC236}">
                <a16:creationId xmlns:a16="http://schemas.microsoft.com/office/drawing/2014/main" id="{E3B7F0C3-EE0F-873D-A0E1-2C28840F872B}"/>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0" y="64190"/>
            <a:ext cx="2028997" cy="900320"/>
          </a:xfrm>
          <a:prstGeom prst="rect">
            <a:avLst/>
          </a:prstGeom>
        </p:spPr>
      </p:pic>
      <p:pic>
        <p:nvPicPr>
          <p:cNvPr id="2" name="Picture 1">
            <a:extLst>
              <a:ext uri="{FF2B5EF4-FFF2-40B4-BE49-F238E27FC236}">
                <a16:creationId xmlns:a16="http://schemas.microsoft.com/office/drawing/2014/main" id="{8C2D996F-3B3A-0153-C136-75B8BCBAA055}"/>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1375588" y="204607"/>
            <a:ext cx="681668" cy="681668"/>
          </a:xfrm>
          <a:prstGeom prst="rect">
            <a:avLst/>
          </a:prstGeom>
        </p:spPr>
      </p:pic>
      <p:sp>
        <p:nvSpPr>
          <p:cNvPr id="4" name="TextBox 3">
            <a:extLst>
              <a:ext uri="{FF2B5EF4-FFF2-40B4-BE49-F238E27FC236}">
                <a16:creationId xmlns:a16="http://schemas.microsoft.com/office/drawing/2014/main" id="{A86D0622-56AB-FEE8-6C46-DAA0E1BFA14D}"/>
              </a:ext>
            </a:extLst>
          </p:cNvPr>
          <p:cNvSpPr txBox="1"/>
          <p:nvPr/>
        </p:nvSpPr>
        <p:spPr>
          <a:xfrm>
            <a:off x="5348356" y="21259"/>
            <a:ext cx="1574514" cy="215444"/>
          </a:xfrm>
          <a:prstGeom prst="rect">
            <a:avLst/>
          </a:prstGeom>
          <a:noFill/>
        </p:spPr>
        <p:txBody>
          <a:bodyPr wrap="square" lIns="0" tIns="0" rIns="0" bIns="0" rtlCol="0" anchor="b">
            <a:spAutoFit/>
          </a:bodyPr>
          <a:lstStyle/>
          <a:p>
            <a:pPr algn="ctr"/>
            <a:r>
              <a:rPr lang="en-US" sz="1400" b="1" dirty="0">
                <a:solidFill>
                  <a:srgbClr val="00B050"/>
                </a:solidFill>
              </a:rPr>
              <a:t>UNCLASSIFIED</a:t>
            </a:r>
          </a:p>
        </p:txBody>
      </p:sp>
      <p:sp>
        <p:nvSpPr>
          <p:cNvPr id="9" name="TextBox 8">
            <a:extLst>
              <a:ext uri="{FF2B5EF4-FFF2-40B4-BE49-F238E27FC236}">
                <a16:creationId xmlns:a16="http://schemas.microsoft.com/office/drawing/2014/main" id="{815C8C16-F98A-8F37-8537-C84975315816}"/>
              </a:ext>
            </a:extLst>
          </p:cNvPr>
          <p:cNvSpPr txBox="1"/>
          <p:nvPr/>
        </p:nvSpPr>
        <p:spPr>
          <a:xfrm>
            <a:off x="5354516" y="6629400"/>
            <a:ext cx="1574514" cy="215444"/>
          </a:xfrm>
          <a:prstGeom prst="rect">
            <a:avLst/>
          </a:prstGeom>
          <a:noFill/>
        </p:spPr>
        <p:txBody>
          <a:bodyPr wrap="square" lIns="0" tIns="0" rIns="0" bIns="0" rtlCol="0" anchor="b">
            <a:spAutoFit/>
          </a:bodyPr>
          <a:lstStyle/>
          <a:p>
            <a:pPr algn="ctr"/>
            <a:r>
              <a:rPr lang="en-US" sz="1400" b="1" dirty="0">
                <a:solidFill>
                  <a:srgbClr val="00B050"/>
                </a:solidFill>
              </a:rPr>
              <a:t>UNCLASSIFIED</a:t>
            </a:r>
          </a:p>
        </p:txBody>
      </p:sp>
      <p:pic>
        <p:nvPicPr>
          <p:cNvPr id="6" name="Picture 2" descr="IWR Logo">
            <a:extLst>
              <a:ext uri="{FF2B5EF4-FFF2-40B4-BE49-F238E27FC236}">
                <a16:creationId xmlns:a16="http://schemas.microsoft.com/office/drawing/2014/main" id="{18206FC4-1520-08F4-B98A-93B9C2C7533E}"/>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0011992" y="390523"/>
            <a:ext cx="1231642" cy="43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10827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9.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80.png"/></Relationships>
</file>

<file path=ppt/slides/_rels/slide1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diagramLayout" Target="../diagrams/layout6.xml"/><Relationship Id="rId7" Type="http://schemas.openxmlformats.org/officeDocument/2006/relationships/image" Target="../media/image74.jpe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hyperlink" Target="mailto:Michael.A.Deegan@usace.army.mil" TargetMode="External"/><Relationship Id="rId2" Type="http://schemas.openxmlformats.org/officeDocument/2006/relationships/hyperlink" Target="mailto:Luke.m.Hogewood@usace.army.mil" TargetMode="External"/><Relationship Id="rId1" Type="http://schemas.openxmlformats.org/officeDocument/2006/relationships/slideLayout" Target="../slideLayouts/slideLayout1.xml"/><Relationship Id="rId6" Type="http://schemas.openxmlformats.org/officeDocument/2006/relationships/hyperlink" Target="mailto:Igor.Linkov@usace.army.mil" TargetMode="External"/><Relationship Id="rId5" Type="http://schemas.openxmlformats.org/officeDocument/2006/relationships/hyperlink" Target="mailto:Garrett.W.Watson@usace.army.mil" TargetMode="External"/><Relationship Id="rId4" Type="http://schemas.openxmlformats.org/officeDocument/2006/relationships/hyperlink" Target="mailto:Holden.T.Keebaugh@usace.army.m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image" Target="../media/image68.jpe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65.jpeg"/><Relationship Id="rId4" Type="http://schemas.openxmlformats.org/officeDocument/2006/relationships/image" Target="../media/image70.svg"/></Relationships>
</file>

<file path=ppt/slides/_rels/slide8.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diagramLayout" Target="../diagrams/layout3.xml"/><Relationship Id="rId7" Type="http://schemas.openxmlformats.org/officeDocument/2006/relationships/image" Target="../media/image74.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image" Target="../media/image78.png"/><Relationship Id="rId5" Type="http://schemas.openxmlformats.org/officeDocument/2006/relationships/diagramQuickStyle" Target="../diagrams/quickStyle4.xml"/><Relationship Id="rId10" Type="http://schemas.openxmlformats.org/officeDocument/2006/relationships/image" Target="../media/image77.png"/><Relationship Id="rId4" Type="http://schemas.openxmlformats.org/officeDocument/2006/relationships/diagramLayout" Target="../diagrams/layout4.xml"/><Relationship Id="rId9"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70C28-1DB9-5104-BB2F-3448A9CAAC94}"/>
              </a:ext>
            </a:extLst>
          </p:cNvPr>
          <p:cNvSpPr>
            <a:spLocks noGrp="1"/>
          </p:cNvSpPr>
          <p:nvPr>
            <p:ph type="ctrTitle"/>
          </p:nvPr>
        </p:nvSpPr>
        <p:spPr>
          <a:xfrm>
            <a:off x="397042" y="1801872"/>
            <a:ext cx="11363826" cy="2387600"/>
          </a:xfrm>
          <a:ln>
            <a:noFill/>
          </a:ln>
        </p:spPr>
        <p:txBody>
          <a:bodyPr/>
          <a:lstStyle/>
          <a:p>
            <a:r>
              <a:rPr lang="en-US" dirty="0"/>
              <a:t>A Matrix-Based Approach for Assessing Watershed Resilience</a:t>
            </a:r>
          </a:p>
        </p:txBody>
      </p:sp>
      <p:sp>
        <p:nvSpPr>
          <p:cNvPr id="6" name="Text Placeholder 5">
            <a:extLst>
              <a:ext uri="{FF2B5EF4-FFF2-40B4-BE49-F238E27FC236}">
                <a16:creationId xmlns:a16="http://schemas.microsoft.com/office/drawing/2014/main" id="{CAB21D79-78FF-EEF6-86E9-86BAC471B0C4}"/>
              </a:ext>
            </a:extLst>
          </p:cNvPr>
          <p:cNvSpPr>
            <a:spLocks noGrp="1"/>
          </p:cNvSpPr>
          <p:nvPr>
            <p:ph type="subTitle" idx="1"/>
          </p:nvPr>
        </p:nvSpPr>
        <p:spPr>
          <a:xfrm>
            <a:off x="397041" y="4245452"/>
            <a:ext cx="11363825" cy="1655762"/>
          </a:xfrm>
          <a:ln>
            <a:noFill/>
          </a:ln>
        </p:spPr>
        <p:txBody>
          <a:bodyPr/>
          <a:lstStyle/>
          <a:p>
            <a:pPr algn="l"/>
            <a:r>
              <a:rPr lang="en-US" dirty="0"/>
              <a:t>Luke Hogewood – Credere Associates in collaboration with USACE ERDC</a:t>
            </a:r>
          </a:p>
          <a:p>
            <a:pPr algn="l"/>
            <a:r>
              <a:rPr lang="en-US" dirty="0"/>
              <a:t>Michael Deegan – USACE IWR</a:t>
            </a:r>
          </a:p>
          <a:p>
            <a:pPr algn="l"/>
            <a:r>
              <a:rPr lang="en-US" dirty="0"/>
              <a:t>Garrett Watson – USACE ERDC, Risk and Decision Science Team</a:t>
            </a:r>
          </a:p>
          <a:p>
            <a:pPr algn="l"/>
            <a:r>
              <a:rPr lang="en-US" dirty="0"/>
              <a:t>Holden Keebaugh – Credere Associates in collaboration with USACE ERDC</a:t>
            </a:r>
          </a:p>
          <a:p>
            <a:pPr algn="l"/>
            <a:r>
              <a:rPr lang="en-US" dirty="0"/>
              <a:t>Igor Linkov – USACE ERDC, Risk and Decision Science Team</a:t>
            </a:r>
          </a:p>
        </p:txBody>
      </p:sp>
      <p:pic>
        <p:nvPicPr>
          <p:cNvPr id="2054" name="Picture 6" descr="Credere Associates, LLC - Planning Engineering &amp; Enviromental Sciences">
            <a:extLst>
              <a:ext uri="{FF2B5EF4-FFF2-40B4-BE49-F238E27FC236}">
                <a16:creationId xmlns:a16="http://schemas.microsoft.com/office/drawing/2014/main" id="{18FB5725-1299-5D0B-57D4-711C05BA447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a:fillRect/>
          </a:stretch>
        </p:blipFill>
        <p:spPr bwMode="auto">
          <a:xfrm>
            <a:off x="973124" y="-203500"/>
            <a:ext cx="1870744" cy="117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635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9B4A7-5A22-2DD3-3A30-C97DCBCE01E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8A02E21-B02F-6A96-B0C8-3C8E72FB7E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1813" y="3865599"/>
            <a:ext cx="3808320" cy="2949980"/>
          </a:xfrm>
          <a:prstGeom prst="rect">
            <a:avLst/>
          </a:prstGeom>
        </p:spPr>
      </p:pic>
      <p:graphicFrame>
        <p:nvGraphicFramePr>
          <p:cNvPr id="4" name="Content Placeholder 3">
            <a:extLst>
              <a:ext uri="{FF2B5EF4-FFF2-40B4-BE49-F238E27FC236}">
                <a16:creationId xmlns:a16="http://schemas.microsoft.com/office/drawing/2014/main" id="{2E510951-4FA6-DE84-9B0B-2C35290EC8B8}"/>
              </a:ext>
            </a:extLst>
          </p:cNvPr>
          <p:cNvGraphicFramePr>
            <a:graphicFrameLocks noGrp="1"/>
          </p:cNvGraphicFramePr>
          <p:nvPr>
            <p:ph sz="quarter" idx="10"/>
            <p:extLst>
              <p:ext uri="{D42A27DB-BD31-4B8C-83A1-F6EECF244321}">
                <p14:modId xmlns:p14="http://schemas.microsoft.com/office/powerpoint/2010/main" val="2226793226"/>
              </p:ext>
            </p:extLst>
          </p:nvPr>
        </p:nvGraphicFramePr>
        <p:xfrm>
          <a:off x="266700" y="1028701"/>
          <a:ext cx="11658600" cy="2400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a:extLst>
              <a:ext uri="{FF2B5EF4-FFF2-40B4-BE49-F238E27FC236}">
                <a16:creationId xmlns:a16="http://schemas.microsoft.com/office/drawing/2014/main" id="{B572003D-174C-828C-2863-3B19C716EA22}"/>
              </a:ext>
            </a:extLst>
          </p:cNvPr>
          <p:cNvSpPr>
            <a:spLocks noGrp="1"/>
          </p:cNvSpPr>
          <p:nvPr>
            <p:ph type="title"/>
          </p:nvPr>
        </p:nvSpPr>
        <p:spPr/>
        <p:txBody>
          <a:bodyPr/>
          <a:lstStyle/>
          <a:p>
            <a:r>
              <a:rPr lang="en-US" dirty="0"/>
              <a:t>Case Study Adapting This Approach for a Water Distribution Network</a:t>
            </a:r>
          </a:p>
        </p:txBody>
      </p:sp>
      <p:sp>
        <p:nvSpPr>
          <p:cNvPr id="30" name="TextBox 29">
            <a:extLst>
              <a:ext uri="{FF2B5EF4-FFF2-40B4-BE49-F238E27FC236}">
                <a16:creationId xmlns:a16="http://schemas.microsoft.com/office/drawing/2014/main" id="{848000FD-A32F-5156-9716-0DD2DCF6D03C}"/>
              </a:ext>
            </a:extLst>
          </p:cNvPr>
          <p:cNvSpPr txBox="1"/>
          <p:nvPr/>
        </p:nvSpPr>
        <p:spPr>
          <a:xfrm>
            <a:off x="6187952" y="3401255"/>
            <a:ext cx="1268649"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Water System #1</a:t>
            </a:r>
          </a:p>
        </p:txBody>
      </p:sp>
      <p:sp>
        <p:nvSpPr>
          <p:cNvPr id="52" name="TextBox 51">
            <a:extLst>
              <a:ext uri="{FF2B5EF4-FFF2-40B4-BE49-F238E27FC236}">
                <a16:creationId xmlns:a16="http://schemas.microsoft.com/office/drawing/2014/main" id="{F06C39AD-4C45-D925-C0F1-BABEE775B9EE}"/>
              </a:ext>
            </a:extLst>
          </p:cNvPr>
          <p:cNvSpPr txBox="1"/>
          <p:nvPr/>
        </p:nvSpPr>
        <p:spPr>
          <a:xfrm>
            <a:off x="5891640" y="5902014"/>
            <a:ext cx="126420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Water System #2</a:t>
            </a:r>
          </a:p>
        </p:txBody>
      </p:sp>
      <p:sp>
        <p:nvSpPr>
          <p:cNvPr id="53" name="TextBox 52">
            <a:extLst>
              <a:ext uri="{FF2B5EF4-FFF2-40B4-BE49-F238E27FC236}">
                <a16:creationId xmlns:a16="http://schemas.microsoft.com/office/drawing/2014/main" id="{37379963-3E46-E55C-0606-A0C557478321}"/>
              </a:ext>
            </a:extLst>
          </p:cNvPr>
          <p:cNvSpPr txBox="1"/>
          <p:nvPr/>
        </p:nvSpPr>
        <p:spPr>
          <a:xfrm>
            <a:off x="10783760" y="3401255"/>
            <a:ext cx="109803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Calibri" panose="020F0502020204030204"/>
              </a:rPr>
              <a:t>Regional Water System</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1D4A8398-663E-DA53-D4E7-CC9ADF77BEF3}"/>
              </a:ext>
            </a:extLst>
          </p:cNvPr>
          <p:cNvSpPr txBox="1"/>
          <p:nvPr/>
        </p:nvSpPr>
        <p:spPr>
          <a:xfrm>
            <a:off x="10783760" y="5937442"/>
            <a:ext cx="109803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Water System #3</a:t>
            </a:r>
          </a:p>
        </p:txBody>
      </p:sp>
      <p:grpSp>
        <p:nvGrpSpPr>
          <p:cNvPr id="55" name="Group 54">
            <a:extLst>
              <a:ext uri="{FF2B5EF4-FFF2-40B4-BE49-F238E27FC236}">
                <a16:creationId xmlns:a16="http://schemas.microsoft.com/office/drawing/2014/main" id="{9C1135AD-67CC-7201-78BC-E27D046C9278}"/>
              </a:ext>
            </a:extLst>
          </p:cNvPr>
          <p:cNvGrpSpPr/>
          <p:nvPr/>
        </p:nvGrpSpPr>
        <p:grpSpPr>
          <a:xfrm>
            <a:off x="4099473" y="5637828"/>
            <a:ext cx="1264203" cy="761279"/>
            <a:chOff x="373476" y="4164325"/>
            <a:chExt cx="2679032" cy="1844841"/>
          </a:xfrm>
        </p:grpSpPr>
        <p:sp>
          <p:nvSpPr>
            <p:cNvPr id="56" name="Oval 55">
              <a:extLst>
                <a:ext uri="{FF2B5EF4-FFF2-40B4-BE49-F238E27FC236}">
                  <a16:creationId xmlns:a16="http://schemas.microsoft.com/office/drawing/2014/main" id="{91C23501-A894-1D60-93D2-7616923A79D5}"/>
                </a:ext>
              </a:extLst>
            </p:cNvPr>
            <p:cNvSpPr/>
            <p:nvPr/>
          </p:nvSpPr>
          <p:spPr>
            <a:xfrm>
              <a:off x="373476" y="5287271"/>
              <a:ext cx="2679032" cy="721895"/>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Oval 56">
              <a:extLst>
                <a:ext uri="{FF2B5EF4-FFF2-40B4-BE49-F238E27FC236}">
                  <a16:creationId xmlns:a16="http://schemas.microsoft.com/office/drawing/2014/main" id="{4721D5E9-AF6A-08A9-DB59-F7CEBFED13C8}"/>
                </a:ext>
              </a:extLst>
            </p:cNvPr>
            <p:cNvSpPr/>
            <p:nvPr/>
          </p:nvSpPr>
          <p:spPr>
            <a:xfrm>
              <a:off x="373476" y="4725798"/>
              <a:ext cx="2679032" cy="721895"/>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8" name="Oval 57">
              <a:extLst>
                <a:ext uri="{FF2B5EF4-FFF2-40B4-BE49-F238E27FC236}">
                  <a16:creationId xmlns:a16="http://schemas.microsoft.com/office/drawing/2014/main" id="{6C0A5FF2-AFB8-E017-A354-18A0D672DDB6}"/>
                </a:ext>
              </a:extLst>
            </p:cNvPr>
            <p:cNvSpPr/>
            <p:nvPr/>
          </p:nvSpPr>
          <p:spPr>
            <a:xfrm>
              <a:off x="373476" y="4164325"/>
              <a:ext cx="2679032" cy="721895"/>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aphicFrame>
        <p:nvGraphicFramePr>
          <p:cNvPr id="6" name="Table 5">
            <a:extLst>
              <a:ext uri="{FF2B5EF4-FFF2-40B4-BE49-F238E27FC236}">
                <a16:creationId xmlns:a16="http://schemas.microsoft.com/office/drawing/2014/main" id="{0FA34B33-D724-A38A-330C-06D3BC97746C}"/>
              </a:ext>
            </a:extLst>
          </p:cNvPr>
          <p:cNvGraphicFramePr>
            <a:graphicFrameLocks noGrp="1"/>
          </p:cNvGraphicFramePr>
          <p:nvPr>
            <p:extLst>
              <p:ext uri="{D42A27DB-BD31-4B8C-83A1-F6EECF244321}">
                <p14:modId xmlns:p14="http://schemas.microsoft.com/office/powerpoint/2010/main" val="482641251"/>
              </p:ext>
            </p:extLst>
          </p:nvPr>
        </p:nvGraphicFramePr>
        <p:xfrm>
          <a:off x="5955668" y="3743681"/>
          <a:ext cx="1733216" cy="701040"/>
        </p:xfrm>
        <a:graphic>
          <a:graphicData uri="http://schemas.openxmlformats.org/drawingml/2006/table">
            <a:tbl>
              <a:tblPr/>
              <a:tblGrid>
                <a:gridCol w="433304">
                  <a:extLst>
                    <a:ext uri="{9D8B030D-6E8A-4147-A177-3AD203B41FA5}">
                      <a16:colId xmlns:a16="http://schemas.microsoft.com/office/drawing/2014/main" val="3173738042"/>
                    </a:ext>
                  </a:extLst>
                </a:gridCol>
                <a:gridCol w="433304">
                  <a:extLst>
                    <a:ext uri="{9D8B030D-6E8A-4147-A177-3AD203B41FA5}">
                      <a16:colId xmlns:a16="http://schemas.microsoft.com/office/drawing/2014/main" val="3895804820"/>
                    </a:ext>
                  </a:extLst>
                </a:gridCol>
                <a:gridCol w="433304">
                  <a:extLst>
                    <a:ext uri="{9D8B030D-6E8A-4147-A177-3AD203B41FA5}">
                      <a16:colId xmlns:a16="http://schemas.microsoft.com/office/drawing/2014/main" val="2676654737"/>
                    </a:ext>
                  </a:extLst>
                </a:gridCol>
                <a:gridCol w="433304">
                  <a:extLst>
                    <a:ext uri="{9D8B030D-6E8A-4147-A177-3AD203B41FA5}">
                      <a16:colId xmlns:a16="http://schemas.microsoft.com/office/drawing/2014/main" val="107664434"/>
                    </a:ext>
                  </a:extLst>
                </a:gridCol>
              </a:tblGrid>
              <a:tr h="141300">
                <a:tc>
                  <a:txBody>
                    <a:bodyPr/>
                    <a:lstStyle/>
                    <a:p>
                      <a:pPr algn="r" fontAlgn="b">
                        <a:buNone/>
                      </a:pPr>
                      <a:r>
                        <a:rPr lang="en-US" sz="1100" b="0" i="0" u="none" strike="noStrike">
                          <a:solidFill>
                            <a:srgbClr val="000000"/>
                          </a:solidFill>
                          <a:effectLst/>
                          <a:latin typeface="Aptos Narrow"/>
                        </a:rPr>
                        <a:t>6.9</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AE182"/>
                    </a:solidFill>
                  </a:tcPr>
                </a:tc>
                <a:tc>
                  <a:txBody>
                    <a:bodyPr/>
                    <a:lstStyle/>
                    <a:p>
                      <a:pPr algn="r" fontAlgn="b">
                        <a:buNone/>
                      </a:pPr>
                      <a:r>
                        <a:rPr lang="en-US" sz="1100" b="0" i="0" u="none" strike="noStrike">
                          <a:solidFill>
                            <a:srgbClr val="000000"/>
                          </a:solidFill>
                          <a:effectLst/>
                          <a:latin typeface="Aptos Narrow"/>
                        </a:rPr>
                        <a:t>4.6</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DC97D"/>
                    </a:solidFill>
                  </a:tcPr>
                </a:tc>
                <a:tc>
                  <a:txBody>
                    <a:bodyPr/>
                    <a:lstStyle/>
                    <a:p>
                      <a:pPr algn="r" fontAlgn="b">
                        <a:buNone/>
                      </a:pPr>
                      <a:r>
                        <a:rPr lang="en-US" sz="1100" b="0" i="0" u="none" strike="noStrike">
                          <a:solidFill>
                            <a:srgbClr val="000000"/>
                          </a:solidFill>
                          <a:effectLst/>
                          <a:latin typeface="Aptos Narrow"/>
                        </a:rPr>
                        <a:t>7.0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5DF82"/>
                    </a:solidFill>
                  </a:tcPr>
                </a:tc>
                <a:tc>
                  <a:txBody>
                    <a:bodyPr/>
                    <a:lstStyle/>
                    <a:p>
                      <a:pPr algn="r" fontAlgn="b">
                        <a:buNone/>
                      </a:pPr>
                      <a:r>
                        <a:rPr lang="en-US" sz="1100" b="0" i="0" u="none" strike="noStrike" dirty="0">
                          <a:solidFill>
                            <a:srgbClr val="000000"/>
                          </a:solidFill>
                          <a:effectLst/>
                          <a:latin typeface="Aptos Narrow"/>
                        </a:rPr>
                        <a:t>10.0</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3BE7B"/>
                    </a:solidFill>
                  </a:tcPr>
                </a:tc>
                <a:extLst>
                  <a:ext uri="{0D108BD9-81ED-4DB2-BD59-A6C34878D82A}">
                    <a16:rowId xmlns:a16="http://schemas.microsoft.com/office/drawing/2014/main" val="2238604937"/>
                  </a:ext>
                </a:extLst>
              </a:tr>
              <a:tr h="141300">
                <a:tc>
                  <a:txBody>
                    <a:bodyPr/>
                    <a:lstStyle/>
                    <a:p>
                      <a:pPr algn="r" fontAlgn="b">
                        <a:buNone/>
                      </a:pPr>
                      <a:r>
                        <a:rPr lang="en-US" sz="1100" b="0" i="0" u="none" strike="noStrike">
                          <a:solidFill>
                            <a:srgbClr val="000000"/>
                          </a:solidFill>
                          <a:effectLst/>
                          <a:latin typeface="Aptos Narrow"/>
                        </a:rPr>
                        <a:t>9.1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86C87D"/>
                    </a:solidFill>
                  </a:tcPr>
                </a:tc>
                <a:tc>
                  <a:txBody>
                    <a:bodyPr/>
                    <a:lstStyle/>
                    <a:p>
                      <a:pPr algn="r" fontAlgn="b">
                        <a:buNone/>
                      </a:pPr>
                      <a:r>
                        <a:rPr lang="en-US" sz="1100" b="0" i="0" u="none" strike="noStrike" dirty="0">
                          <a:solidFill>
                            <a:srgbClr val="000000"/>
                          </a:solidFill>
                          <a:effectLst/>
                          <a:latin typeface="Aptos Narrow"/>
                        </a:rPr>
                        <a:t>6.0</a:t>
                      </a:r>
                    </a:p>
                  </a:txBody>
                  <a:tcPr marL="7620" marR="7620" marT="7620" marB="0" anchor="b">
                    <a:lnL>
                      <a:noFill/>
                    </a:lnL>
                    <a:lnR>
                      <a:noFill/>
                    </a:lnR>
                    <a:lnT>
                      <a:noFill/>
                    </a:lnT>
                    <a:lnB>
                      <a:noFill/>
                    </a:lnB>
                    <a:solidFill>
                      <a:srgbClr val="FBEA84"/>
                    </a:solidFill>
                  </a:tcPr>
                </a:tc>
                <a:tc>
                  <a:txBody>
                    <a:bodyPr/>
                    <a:lstStyle/>
                    <a:p>
                      <a:pPr algn="r" fontAlgn="b">
                        <a:buNone/>
                      </a:pPr>
                      <a:r>
                        <a:rPr lang="en-US" sz="1100" b="0" i="0" u="none" strike="noStrike">
                          <a:solidFill>
                            <a:srgbClr val="000000"/>
                          </a:solidFill>
                          <a:effectLst/>
                          <a:latin typeface="Aptos Narrow"/>
                        </a:rPr>
                        <a:t>3.0</a:t>
                      </a:r>
                    </a:p>
                  </a:txBody>
                  <a:tcPr marL="7620" marR="7620" marT="7620" marB="0" anchor="b">
                    <a:lnL>
                      <a:noFill/>
                    </a:lnL>
                    <a:lnR>
                      <a:noFill/>
                    </a:lnR>
                    <a:lnT>
                      <a:noFill/>
                    </a:lnT>
                    <a:lnB>
                      <a:noFill/>
                    </a:lnB>
                    <a:solidFill>
                      <a:srgbClr val="FA9E75"/>
                    </a:solidFill>
                  </a:tcPr>
                </a:tc>
                <a:tc>
                  <a:txBody>
                    <a:bodyPr/>
                    <a:lstStyle/>
                    <a:p>
                      <a:pPr algn="r" fontAlgn="b">
                        <a:buNone/>
                      </a:pPr>
                      <a:r>
                        <a:rPr lang="en-US" sz="1100" b="0" i="0" u="none" strike="noStrike">
                          <a:solidFill>
                            <a:srgbClr val="000000"/>
                          </a:solidFill>
                          <a:effectLst/>
                          <a:latin typeface="Aptos Narrow"/>
                        </a:rPr>
                        <a:t>9.5</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76C47D"/>
                    </a:solidFill>
                  </a:tcPr>
                </a:tc>
                <a:extLst>
                  <a:ext uri="{0D108BD9-81ED-4DB2-BD59-A6C34878D82A}">
                    <a16:rowId xmlns:a16="http://schemas.microsoft.com/office/drawing/2014/main" val="3589376399"/>
                  </a:ext>
                </a:extLst>
              </a:tr>
              <a:tr h="141300">
                <a:tc>
                  <a:txBody>
                    <a:bodyPr/>
                    <a:lstStyle/>
                    <a:p>
                      <a:pPr algn="r" fontAlgn="b">
                        <a:buNone/>
                      </a:pPr>
                      <a:r>
                        <a:rPr lang="en-US" sz="1100" b="0" i="0" u="none" strike="noStrike">
                          <a:solidFill>
                            <a:srgbClr val="000000"/>
                          </a:solidFill>
                          <a:effectLst/>
                          <a:latin typeface="Aptos Narrow"/>
                        </a:rPr>
                        <a:t>5.5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FEE182"/>
                    </a:solidFill>
                  </a:tcPr>
                </a:tc>
                <a:tc>
                  <a:txBody>
                    <a:bodyPr/>
                    <a:lstStyle/>
                    <a:p>
                      <a:pPr algn="r" fontAlgn="b">
                        <a:buNone/>
                      </a:pPr>
                      <a:r>
                        <a:rPr lang="en-US" sz="1100" b="0" i="0" u="none" strike="noStrike">
                          <a:solidFill>
                            <a:srgbClr val="000000"/>
                          </a:solidFill>
                          <a:effectLst/>
                          <a:latin typeface="Aptos Narrow"/>
                        </a:rPr>
                        <a:t>5.5</a:t>
                      </a:r>
                    </a:p>
                  </a:txBody>
                  <a:tcPr marL="7620" marR="7620" marT="7620" marB="0" anchor="b">
                    <a:lnL>
                      <a:noFill/>
                    </a:lnL>
                    <a:lnR>
                      <a:noFill/>
                    </a:lnR>
                    <a:lnT>
                      <a:noFill/>
                    </a:lnT>
                    <a:lnB>
                      <a:noFill/>
                    </a:lnB>
                    <a:solidFill>
                      <a:srgbClr val="FEE182"/>
                    </a:solidFill>
                  </a:tcPr>
                </a:tc>
                <a:tc>
                  <a:txBody>
                    <a:bodyPr/>
                    <a:lstStyle/>
                    <a:p>
                      <a:pPr algn="r" fontAlgn="b">
                        <a:buNone/>
                      </a:pPr>
                      <a:r>
                        <a:rPr lang="en-US" sz="1100" b="0" i="0" u="none" strike="noStrike">
                          <a:solidFill>
                            <a:srgbClr val="000000"/>
                          </a:solidFill>
                          <a:effectLst/>
                          <a:latin typeface="Aptos Narrow"/>
                        </a:rPr>
                        <a:t>1.5</a:t>
                      </a:r>
                    </a:p>
                  </a:txBody>
                  <a:tcPr marL="7620" marR="7620" marT="7620" marB="0" anchor="b">
                    <a:lnL>
                      <a:noFill/>
                    </a:lnL>
                    <a:lnR>
                      <a:noFill/>
                    </a:lnR>
                    <a:lnT>
                      <a:noFill/>
                    </a:lnT>
                    <a:lnB>
                      <a:noFill/>
                    </a:lnB>
                    <a:solidFill>
                      <a:srgbClr val="F8766D"/>
                    </a:solidFill>
                  </a:tcPr>
                </a:tc>
                <a:tc>
                  <a:txBody>
                    <a:bodyPr/>
                    <a:lstStyle/>
                    <a:p>
                      <a:pPr algn="r" fontAlgn="b">
                        <a:buNone/>
                      </a:pPr>
                      <a:r>
                        <a:rPr lang="en-US" sz="1100" b="0" i="0" u="none" strike="noStrike">
                          <a:solidFill>
                            <a:srgbClr val="000000"/>
                          </a:solidFill>
                          <a:effectLst/>
                          <a:latin typeface="Aptos Narrow"/>
                        </a:rPr>
                        <a:t>5.8</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FEE783"/>
                    </a:solidFill>
                  </a:tcPr>
                </a:tc>
                <a:extLst>
                  <a:ext uri="{0D108BD9-81ED-4DB2-BD59-A6C34878D82A}">
                    <a16:rowId xmlns:a16="http://schemas.microsoft.com/office/drawing/2014/main" val="3297656566"/>
                  </a:ext>
                </a:extLst>
              </a:tr>
              <a:tr h="61974">
                <a:tc>
                  <a:txBody>
                    <a:bodyPr/>
                    <a:lstStyle/>
                    <a:p>
                      <a:pPr algn="r" fontAlgn="b">
                        <a:buNone/>
                      </a:pPr>
                      <a:r>
                        <a:rPr lang="en-US" sz="1100" b="0" i="0" u="none" strike="noStrike">
                          <a:solidFill>
                            <a:srgbClr val="000000"/>
                          </a:solidFill>
                          <a:effectLst/>
                          <a:latin typeface="Aptos Narrow"/>
                        </a:rPr>
                        <a:t>9.5</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76C47D"/>
                    </a:solidFill>
                  </a:tcPr>
                </a:tc>
                <a:tc>
                  <a:txBody>
                    <a:bodyPr/>
                    <a:lstStyle/>
                    <a:p>
                      <a:pPr algn="r" fontAlgn="b">
                        <a:buNone/>
                      </a:pPr>
                      <a:r>
                        <a:rPr lang="en-US" sz="1100" b="0" i="0" u="none" strike="noStrike">
                          <a:solidFill>
                            <a:srgbClr val="000000"/>
                          </a:solidFill>
                          <a:effectLst/>
                          <a:latin typeface="Aptos Narrow"/>
                        </a:rPr>
                        <a:t>10.0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r" fontAlgn="b">
                        <a:buNone/>
                      </a:pPr>
                      <a:r>
                        <a:rPr lang="en-US" sz="1100" b="0" i="0" u="none" strike="noStrike">
                          <a:solidFill>
                            <a:srgbClr val="000000"/>
                          </a:solidFill>
                          <a:effectLst/>
                          <a:latin typeface="Aptos Narrow"/>
                        </a:rPr>
                        <a:t>1.0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F8696B"/>
                    </a:solidFill>
                  </a:tcPr>
                </a:tc>
                <a:tc>
                  <a:txBody>
                    <a:bodyPr/>
                    <a:lstStyle/>
                    <a:p>
                      <a:pPr algn="r" fontAlgn="b">
                        <a:buNone/>
                      </a:pPr>
                      <a:r>
                        <a:rPr lang="en-US" sz="1100" b="0" i="0" u="none" strike="noStrike" dirty="0">
                          <a:solidFill>
                            <a:srgbClr val="000000"/>
                          </a:solidFill>
                          <a:effectLst/>
                          <a:latin typeface="Aptos Narrow"/>
                        </a:rPr>
                        <a:t>1.5</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766D"/>
                    </a:solidFill>
                  </a:tcPr>
                </a:tc>
                <a:extLst>
                  <a:ext uri="{0D108BD9-81ED-4DB2-BD59-A6C34878D82A}">
                    <a16:rowId xmlns:a16="http://schemas.microsoft.com/office/drawing/2014/main" val="3675704642"/>
                  </a:ext>
                </a:extLst>
              </a:tr>
            </a:tbl>
          </a:graphicData>
        </a:graphic>
      </p:graphicFrame>
      <p:graphicFrame>
        <p:nvGraphicFramePr>
          <p:cNvPr id="8" name="Table 7">
            <a:extLst>
              <a:ext uri="{FF2B5EF4-FFF2-40B4-BE49-F238E27FC236}">
                <a16:creationId xmlns:a16="http://schemas.microsoft.com/office/drawing/2014/main" id="{94DF20F7-0089-B7BE-AA87-ECA4579ACAAC}"/>
              </a:ext>
            </a:extLst>
          </p:cNvPr>
          <p:cNvGraphicFramePr>
            <a:graphicFrameLocks noGrp="1"/>
          </p:cNvGraphicFramePr>
          <p:nvPr>
            <p:extLst>
              <p:ext uri="{D42A27DB-BD31-4B8C-83A1-F6EECF244321}">
                <p14:modId xmlns:p14="http://schemas.microsoft.com/office/powerpoint/2010/main" val="3660927913"/>
              </p:ext>
            </p:extLst>
          </p:nvPr>
        </p:nvGraphicFramePr>
        <p:xfrm>
          <a:off x="5955668" y="5211188"/>
          <a:ext cx="1733216" cy="701040"/>
        </p:xfrm>
        <a:graphic>
          <a:graphicData uri="http://schemas.openxmlformats.org/drawingml/2006/table">
            <a:tbl>
              <a:tblPr/>
              <a:tblGrid>
                <a:gridCol w="433304">
                  <a:extLst>
                    <a:ext uri="{9D8B030D-6E8A-4147-A177-3AD203B41FA5}">
                      <a16:colId xmlns:a16="http://schemas.microsoft.com/office/drawing/2014/main" val="1155101306"/>
                    </a:ext>
                  </a:extLst>
                </a:gridCol>
                <a:gridCol w="433304">
                  <a:extLst>
                    <a:ext uri="{9D8B030D-6E8A-4147-A177-3AD203B41FA5}">
                      <a16:colId xmlns:a16="http://schemas.microsoft.com/office/drawing/2014/main" val="3434818216"/>
                    </a:ext>
                  </a:extLst>
                </a:gridCol>
                <a:gridCol w="433304">
                  <a:extLst>
                    <a:ext uri="{9D8B030D-6E8A-4147-A177-3AD203B41FA5}">
                      <a16:colId xmlns:a16="http://schemas.microsoft.com/office/drawing/2014/main" val="2156087137"/>
                    </a:ext>
                  </a:extLst>
                </a:gridCol>
                <a:gridCol w="433304">
                  <a:extLst>
                    <a:ext uri="{9D8B030D-6E8A-4147-A177-3AD203B41FA5}">
                      <a16:colId xmlns:a16="http://schemas.microsoft.com/office/drawing/2014/main" val="475862631"/>
                    </a:ext>
                  </a:extLst>
                </a:gridCol>
              </a:tblGrid>
              <a:tr h="154189">
                <a:tc>
                  <a:txBody>
                    <a:bodyPr/>
                    <a:lstStyle/>
                    <a:p>
                      <a:pPr algn="r" fontAlgn="b">
                        <a:buNone/>
                      </a:pPr>
                      <a:r>
                        <a:rPr lang="en-US" sz="1100" b="0" i="0" u="none" strike="noStrike">
                          <a:solidFill>
                            <a:srgbClr val="000000"/>
                          </a:solidFill>
                          <a:effectLst/>
                          <a:latin typeface="Aptos Narrow"/>
                        </a:rPr>
                        <a:t>4.8</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BB279"/>
                    </a:solidFill>
                  </a:tcPr>
                </a:tc>
                <a:tc>
                  <a:txBody>
                    <a:bodyPr/>
                    <a:lstStyle/>
                    <a:p>
                      <a:pPr algn="r" fontAlgn="b">
                        <a:buNone/>
                      </a:pPr>
                      <a:r>
                        <a:rPr lang="en-US" sz="1100" b="0" i="0" u="none" strike="noStrike">
                          <a:solidFill>
                            <a:srgbClr val="000000"/>
                          </a:solidFill>
                          <a:effectLst/>
                          <a:latin typeface="Aptos Narrow"/>
                        </a:rPr>
                        <a:t>4.5</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BA676"/>
                    </a:solidFill>
                  </a:tcPr>
                </a:tc>
                <a:tc>
                  <a:txBody>
                    <a:bodyPr/>
                    <a:lstStyle/>
                    <a:p>
                      <a:pPr algn="r" fontAlgn="b">
                        <a:buNone/>
                      </a:pPr>
                      <a:r>
                        <a:rPr lang="en-US" sz="1100" b="0" i="0" u="none" strike="noStrike">
                          <a:solidFill>
                            <a:srgbClr val="000000"/>
                          </a:solidFill>
                          <a:effectLst/>
                          <a:latin typeface="Aptos Narrow"/>
                        </a:rPr>
                        <a:t>6.3</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9EA84"/>
                    </a:solidFill>
                  </a:tcPr>
                </a:tc>
                <a:tc>
                  <a:txBody>
                    <a:bodyPr/>
                    <a:lstStyle/>
                    <a:p>
                      <a:pPr algn="r" fontAlgn="b">
                        <a:buNone/>
                      </a:pPr>
                      <a:r>
                        <a:rPr lang="en-US" sz="1100" b="0" i="0" u="none" strike="noStrike">
                          <a:solidFill>
                            <a:srgbClr val="000000"/>
                          </a:solidFill>
                          <a:effectLst/>
                          <a:latin typeface="Aptos Narrow"/>
                        </a:rPr>
                        <a:t>5.0</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BB7A"/>
                    </a:solidFill>
                  </a:tcPr>
                </a:tc>
                <a:extLst>
                  <a:ext uri="{0D108BD9-81ED-4DB2-BD59-A6C34878D82A}">
                    <a16:rowId xmlns:a16="http://schemas.microsoft.com/office/drawing/2014/main" val="78207961"/>
                  </a:ext>
                </a:extLst>
              </a:tr>
              <a:tr h="154189">
                <a:tc>
                  <a:txBody>
                    <a:bodyPr/>
                    <a:lstStyle/>
                    <a:p>
                      <a:pPr algn="r" fontAlgn="b">
                        <a:buNone/>
                      </a:pPr>
                      <a:r>
                        <a:rPr lang="en-US" sz="1100" b="0" i="0" u="none" strike="noStrike">
                          <a:solidFill>
                            <a:srgbClr val="000000"/>
                          </a:solidFill>
                          <a:effectLst/>
                          <a:latin typeface="Aptos Narrow"/>
                        </a:rPr>
                        <a:t>8.7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98CE7F"/>
                    </a:solidFill>
                  </a:tcPr>
                </a:tc>
                <a:tc>
                  <a:txBody>
                    <a:bodyPr/>
                    <a:lstStyle/>
                    <a:p>
                      <a:pPr algn="r" fontAlgn="b">
                        <a:buNone/>
                      </a:pPr>
                      <a:r>
                        <a:rPr lang="en-US" sz="1100" b="0" i="0" u="none" strike="noStrike">
                          <a:solidFill>
                            <a:srgbClr val="000000"/>
                          </a:solidFill>
                          <a:effectLst/>
                          <a:latin typeface="Aptos Narrow"/>
                        </a:rPr>
                        <a:t>8.5</a:t>
                      </a:r>
                    </a:p>
                  </a:txBody>
                  <a:tcPr marL="7620" marR="7620" marT="7620" marB="0" anchor="b">
                    <a:lnL>
                      <a:noFill/>
                    </a:lnL>
                    <a:lnR>
                      <a:noFill/>
                    </a:lnR>
                    <a:lnT>
                      <a:noFill/>
                    </a:lnT>
                    <a:lnB>
                      <a:noFill/>
                    </a:lnB>
                    <a:solidFill>
                      <a:srgbClr val="A1D07F"/>
                    </a:solidFill>
                  </a:tcPr>
                </a:tc>
                <a:tc>
                  <a:txBody>
                    <a:bodyPr/>
                    <a:lstStyle/>
                    <a:p>
                      <a:pPr algn="r" fontAlgn="b">
                        <a:buNone/>
                      </a:pPr>
                      <a:r>
                        <a:rPr lang="en-US" sz="1100" b="0" i="0" u="none" strike="noStrike">
                          <a:solidFill>
                            <a:srgbClr val="000000"/>
                          </a:solidFill>
                          <a:effectLst/>
                          <a:latin typeface="Aptos Narrow"/>
                        </a:rPr>
                        <a:t>6.0</a:t>
                      </a:r>
                    </a:p>
                  </a:txBody>
                  <a:tcPr marL="7620" marR="7620" marT="7620" marB="0" anchor="b">
                    <a:lnL>
                      <a:noFill/>
                    </a:lnL>
                    <a:lnR>
                      <a:noFill/>
                    </a:lnR>
                    <a:lnT>
                      <a:noFill/>
                    </a:lnT>
                    <a:lnB>
                      <a:noFill/>
                    </a:lnB>
                    <a:solidFill>
                      <a:srgbClr val="FEE482"/>
                    </a:solidFill>
                  </a:tcPr>
                </a:tc>
                <a:tc>
                  <a:txBody>
                    <a:bodyPr/>
                    <a:lstStyle/>
                    <a:p>
                      <a:pPr algn="r" fontAlgn="b">
                        <a:buNone/>
                      </a:pPr>
                      <a:r>
                        <a:rPr lang="en-US" sz="1100" b="0" i="0" u="none" strike="noStrike">
                          <a:solidFill>
                            <a:srgbClr val="000000"/>
                          </a:solidFill>
                          <a:effectLst/>
                          <a:latin typeface="Aptos Narrow"/>
                        </a:rPr>
                        <a:t>7.0</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EE283"/>
                    </a:solidFill>
                  </a:tcPr>
                </a:tc>
                <a:extLst>
                  <a:ext uri="{0D108BD9-81ED-4DB2-BD59-A6C34878D82A}">
                    <a16:rowId xmlns:a16="http://schemas.microsoft.com/office/drawing/2014/main" val="3159948657"/>
                  </a:ext>
                </a:extLst>
              </a:tr>
              <a:tr h="154189">
                <a:tc>
                  <a:txBody>
                    <a:bodyPr/>
                    <a:lstStyle/>
                    <a:p>
                      <a:pPr algn="r" fontAlgn="b">
                        <a:buNone/>
                      </a:pPr>
                      <a:r>
                        <a:rPr lang="en-US" sz="1100" b="0" i="0" u="none" strike="noStrike">
                          <a:solidFill>
                            <a:srgbClr val="000000"/>
                          </a:solidFill>
                          <a:effectLst/>
                          <a:latin typeface="Aptos Narrow"/>
                        </a:rPr>
                        <a:t>7.0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EE283"/>
                    </a:solidFill>
                  </a:tcPr>
                </a:tc>
                <a:tc>
                  <a:txBody>
                    <a:bodyPr/>
                    <a:lstStyle/>
                    <a:p>
                      <a:pPr algn="r" fontAlgn="b">
                        <a:buNone/>
                      </a:pPr>
                      <a:r>
                        <a:rPr lang="en-US" sz="1100" b="0" i="0" u="none" strike="noStrike">
                          <a:solidFill>
                            <a:srgbClr val="000000"/>
                          </a:solidFill>
                          <a:effectLst/>
                          <a:latin typeface="Aptos Narrow"/>
                        </a:rPr>
                        <a:t>4.5</a:t>
                      </a:r>
                    </a:p>
                  </a:txBody>
                  <a:tcPr marL="7620" marR="7620" marT="7620" marB="0" anchor="b">
                    <a:lnL>
                      <a:noFill/>
                    </a:lnL>
                    <a:lnR>
                      <a:noFill/>
                    </a:lnR>
                    <a:lnT>
                      <a:noFill/>
                    </a:lnT>
                    <a:lnB>
                      <a:noFill/>
                    </a:lnB>
                    <a:solidFill>
                      <a:srgbClr val="FBA676"/>
                    </a:solidFill>
                  </a:tcPr>
                </a:tc>
                <a:tc>
                  <a:txBody>
                    <a:bodyPr/>
                    <a:lstStyle/>
                    <a:p>
                      <a:pPr algn="r" fontAlgn="b">
                        <a:buNone/>
                      </a:pPr>
                      <a:r>
                        <a:rPr lang="en-US" sz="1100" b="0" i="0" u="none" strike="noStrike">
                          <a:solidFill>
                            <a:srgbClr val="000000"/>
                          </a:solidFill>
                          <a:effectLst/>
                          <a:latin typeface="Aptos Narrow"/>
                        </a:rPr>
                        <a:t>3.0</a:t>
                      </a:r>
                    </a:p>
                  </a:txBody>
                  <a:tcPr marL="7620" marR="7620" marT="7620" marB="0" anchor="b">
                    <a:lnL>
                      <a:noFill/>
                    </a:lnL>
                    <a:lnR>
                      <a:noFill/>
                    </a:lnR>
                    <a:lnT>
                      <a:noFill/>
                    </a:lnT>
                    <a:lnB>
                      <a:noFill/>
                    </a:lnB>
                    <a:solidFill>
                      <a:srgbClr val="F8696B"/>
                    </a:solidFill>
                  </a:tcPr>
                </a:tc>
                <a:tc>
                  <a:txBody>
                    <a:bodyPr/>
                    <a:lstStyle/>
                    <a:p>
                      <a:pPr algn="r" fontAlgn="b">
                        <a:buNone/>
                      </a:pPr>
                      <a:r>
                        <a:rPr lang="en-US" sz="1100" b="0" i="0" u="none" strike="noStrike">
                          <a:solidFill>
                            <a:srgbClr val="000000"/>
                          </a:solidFill>
                          <a:effectLst/>
                          <a:latin typeface="Aptos Narrow"/>
                        </a:rPr>
                        <a:t>8.0</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B5D680"/>
                    </a:solidFill>
                  </a:tcPr>
                </a:tc>
                <a:extLst>
                  <a:ext uri="{0D108BD9-81ED-4DB2-BD59-A6C34878D82A}">
                    <a16:rowId xmlns:a16="http://schemas.microsoft.com/office/drawing/2014/main" val="3478339576"/>
                  </a:ext>
                </a:extLst>
              </a:tr>
              <a:tr h="88106">
                <a:tc>
                  <a:txBody>
                    <a:bodyPr/>
                    <a:lstStyle/>
                    <a:p>
                      <a:pPr algn="r" fontAlgn="b">
                        <a:buNone/>
                      </a:pPr>
                      <a:r>
                        <a:rPr lang="en-US" sz="1100" b="0" i="0" u="none" strike="noStrike">
                          <a:solidFill>
                            <a:srgbClr val="000000"/>
                          </a:solidFill>
                          <a:effectLst/>
                          <a:latin typeface="Aptos Narrow"/>
                        </a:rPr>
                        <a:t>6.0</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EE482"/>
                    </a:solidFill>
                  </a:tcPr>
                </a:tc>
                <a:tc>
                  <a:txBody>
                    <a:bodyPr/>
                    <a:lstStyle/>
                    <a:p>
                      <a:pPr algn="r" fontAlgn="b">
                        <a:buNone/>
                      </a:pPr>
                      <a:r>
                        <a:rPr lang="en-US" sz="1100" b="0" i="0" u="none" strike="noStrike">
                          <a:solidFill>
                            <a:srgbClr val="000000"/>
                          </a:solidFill>
                          <a:effectLst/>
                          <a:latin typeface="Aptos Narrow"/>
                        </a:rPr>
                        <a:t>10.0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r" fontAlgn="b">
                        <a:buNone/>
                      </a:pPr>
                      <a:r>
                        <a:rPr lang="en-US" sz="1100" b="0" i="0" u="none" strike="noStrike">
                          <a:solidFill>
                            <a:srgbClr val="000000"/>
                          </a:solidFill>
                          <a:effectLst/>
                          <a:latin typeface="Aptos Narrow"/>
                        </a:rPr>
                        <a:t>7.0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DEE283"/>
                    </a:solidFill>
                  </a:tcPr>
                </a:tc>
                <a:tc>
                  <a:txBody>
                    <a:bodyPr/>
                    <a:lstStyle/>
                    <a:p>
                      <a:pPr algn="r" fontAlgn="b">
                        <a:buNone/>
                      </a:pPr>
                      <a:r>
                        <a:rPr lang="en-US" sz="1100" b="0" i="0" u="none" strike="noStrike" dirty="0">
                          <a:solidFill>
                            <a:srgbClr val="000000"/>
                          </a:solidFill>
                          <a:effectLst/>
                          <a:latin typeface="Aptos Narrow"/>
                        </a:rPr>
                        <a:t>3.0</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741831191"/>
                  </a:ext>
                </a:extLst>
              </a:tr>
            </a:tbl>
          </a:graphicData>
        </a:graphic>
      </p:graphicFrame>
      <p:graphicFrame>
        <p:nvGraphicFramePr>
          <p:cNvPr id="10" name="Table 9">
            <a:extLst>
              <a:ext uri="{FF2B5EF4-FFF2-40B4-BE49-F238E27FC236}">
                <a16:creationId xmlns:a16="http://schemas.microsoft.com/office/drawing/2014/main" id="{46276533-1522-45F7-B9CB-2ABA18FDBAC7}"/>
              </a:ext>
            </a:extLst>
          </p:cNvPr>
          <p:cNvGraphicFramePr>
            <a:graphicFrameLocks noGrp="1"/>
          </p:cNvGraphicFramePr>
          <p:nvPr>
            <p:extLst>
              <p:ext uri="{D42A27DB-BD31-4B8C-83A1-F6EECF244321}">
                <p14:modId xmlns:p14="http://schemas.microsoft.com/office/powerpoint/2010/main" val="2845871007"/>
              </p:ext>
            </p:extLst>
          </p:nvPr>
        </p:nvGraphicFramePr>
        <p:xfrm>
          <a:off x="10367090" y="5236402"/>
          <a:ext cx="1733216" cy="701040"/>
        </p:xfrm>
        <a:graphic>
          <a:graphicData uri="http://schemas.openxmlformats.org/drawingml/2006/table">
            <a:tbl>
              <a:tblPr/>
              <a:tblGrid>
                <a:gridCol w="433304">
                  <a:extLst>
                    <a:ext uri="{9D8B030D-6E8A-4147-A177-3AD203B41FA5}">
                      <a16:colId xmlns:a16="http://schemas.microsoft.com/office/drawing/2014/main" val="1540817509"/>
                    </a:ext>
                  </a:extLst>
                </a:gridCol>
                <a:gridCol w="433304">
                  <a:extLst>
                    <a:ext uri="{9D8B030D-6E8A-4147-A177-3AD203B41FA5}">
                      <a16:colId xmlns:a16="http://schemas.microsoft.com/office/drawing/2014/main" val="2373069882"/>
                    </a:ext>
                  </a:extLst>
                </a:gridCol>
                <a:gridCol w="433304">
                  <a:extLst>
                    <a:ext uri="{9D8B030D-6E8A-4147-A177-3AD203B41FA5}">
                      <a16:colId xmlns:a16="http://schemas.microsoft.com/office/drawing/2014/main" val="778971728"/>
                    </a:ext>
                  </a:extLst>
                </a:gridCol>
                <a:gridCol w="433304">
                  <a:extLst>
                    <a:ext uri="{9D8B030D-6E8A-4147-A177-3AD203B41FA5}">
                      <a16:colId xmlns:a16="http://schemas.microsoft.com/office/drawing/2014/main" val="904022526"/>
                    </a:ext>
                  </a:extLst>
                </a:gridCol>
              </a:tblGrid>
              <a:tr h="139884">
                <a:tc>
                  <a:txBody>
                    <a:bodyPr/>
                    <a:lstStyle/>
                    <a:p>
                      <a:pPr algn="r" fontAlgn="b">
                        <a:buNone/>
                      </a:pPr>
                      <a:r>
                        <a:rPr lang="en-US" sz="1100" b="0" i="0" u="none" strike="noStrike">
                          <a:solidFill>
                            <a:srgbClr val="000000"/>
                          </a:solidFill>
                          <a:effectLst/>
                          <a:latin typeface="Aptos Narrow"/>
                        </a:rPr>
                        <a:t>7.1</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D57F"/>
                    </a:solidFill>
                  </a:tcPr>
                </a:tc>
                <a:tc>
                  <a:txBody>
                    <a:bodyPr/>
                    <a:lstStyle/>
                    <a:p>
                      <a:pPr algn="r" fontAlgn="b">
                        <a:buNone/>
                      </a:pPr>
                      <a:r>
                        <a:rPr lang="en-US" sz="1100" b="0" i="0" u="none" strike="noStrike">
                          <a:solidFill>
                            <a:srgbClr val="000000"/>
                          </a:solidFill>
                          <a:effectLst/>
                          <a:latin typeface="Aptos Narrow"/>
                        </a:rPr>
                        <a:t>9.0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BBD881"/>
                    </a:solidFill>
                  </a:tcPr>
                </a:tc>
                <a:tc>
                  <a:txBody>
                    <a:bodyPr/>
                    <a:lstStyle/>
                    <a:p>
                      <a:pPr algn="r" fontAlgn="b">
                        <a:buNone/>
                      </a:pPr>
                      <a:r>
                        <a:rPr lang="en-US" sz="1100" b="0" i="0" u="none" strike="noStrike" dirty="0">
                          <a:solidFill>
                            <a:srgbClr val="000000"/>
                          </a:solidFill>
                          <a:effectLst/>
                          <a:latin typeface="Aptos Narrow"/>
                        </a:rPr>
                        <a:t>9.3</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9FD07F"/>
                    </a:solidFill>
                  </a:tcPr>
                </a:tc>
                <a:tc>
                  <a:txBody>
                    <a:bodyPr/>
                    <a:lstStyle/>
                    <a:p>
                      <a:pPr algn="r" fontAlgn="b">
                        <a:buNone/>
                      </a:pPr>
                      <a:r>
                        <a:rPr lang="en-US" sz="1100" b="0" i="0" u="none" strike="noStrike" dirty="0">
                          <a:solidFill>
                            <a:srgbClr val="000000"/>
                          </a:solidFill>
                          <a:effectLst/>
                          <a:latin typeface="Aptos Narrow"/>
                        </a:rPr>
                        <a:t>10.0</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3BE7B"/>
                    </a:solidFill>
                  </a:tcPr>
                </a:tc>
                <a:extLst>
                  <a:ext uri="{0D108BD9-81ED-4DB2-BD59-A6C34878D82A}">
                    <a16:rowId xmlns:a16="http://schemas.microsoft.com/office/drawing/2014/main" val="4056042512"/>
                  </a:ext>
                </a:extLst>
              </a:tr>
              <a:tr h="139884">
                <a:tc>
                  <a:txBody>
                    <a:bodyPr/>
                    <a:lstStyle/>
                    <a:p>
                      <a:pPr algn="r" fontAlgn="b">
                        <a:buNone/>
                      </a:pPr>
                      <a:r>
                        <a:rPr lang="en-US" sz="1100" b="0" i="0" u="none" strike="noStrike">
                          <a:solidFill>
                            <a:srgbClr val="000000"/>
                          </a:solidFill>
                          <a:effectLst/>
                          <a:latin typeface="Aptos Narrow"/>
                        </a:rPr>
                        <a:t>7.4</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FEDB80"/>
                    </a:solidFill>
                  </a:tcPr>
                </a:tc>
                <a:tc>
                  <a:txBody>
                    <a:bodyPr/>
                    <a:lstStyle/>
                    <a:p>
                      <a:pPr algn="r" fontAlgn="b">
                        <a:buNone/>
                      </a:pPr>
                      <a:r>
                        <a:rPr lang="en-US" sz="1100" b="0" i="0" u="none" strike="noStrike">
                          <a:solidFill>
                            <a:srgbClr val="000000"/>
                          </a:solidFill>
                          <a:effectLst/>
                          <a:latin typeface="Aptos Narrow"/>
                        </a:rPr>
                        <a:t>9.5</a:t>
                      </a:r>
                    </a:p>
                  </a:txBody>
                  <a:tcPr marL="7620" marR="7620" marT="7620" marB="0" anchor="b">
                    <a:lnL>
                      <a:noFill/>
                    </a:lnL>
                    <a:lnR>
                      <a:noFill/>
                    </a:lnR>
                    <a:lnT>
                      <a:noFill/>
                    </a:lnT>
                    <a:lnB>
                      <a:noFill/>
                    </a:lnB>
                    <a:solidFill>
                      <a:srgbClr val="90CB7E"/>
                    </a:solidFill>
                  </a:tcPr>
                </a:tc>
                <a:tc>
                  <a:txBody>
                    <a:bodyPr/>
                    <a:lstStyle/>
                    <a:p>
                      <a:pPr algn="r" fontAlgn="b">
                        <a:buNone/>
                      </a:pPr>
                      <a:r>
                        <a:rPr lang="en-US" sz="1100" b="0" i="0" u="none" strike="noStrike">
                          <a:solidFill>
                            <a:srgbClr val="000000"/>
                          </a:solidFill>
                          <a:effectLst/>
                          <a:latin typeface="Aptos Narrow"/>
                        </a:rPr>
                        <a:t>9.0</a:t>
                      </a:r>
                    </a:p>
                  </a:txBody>
                  <a:tcPr marL="7620" marR="7620" marT="7620" marB="0" anchor="b">
                    <a:lnL>
                      <a:noFill/>
                    </a:lnL>
                    <a:lnR>
                      <a:noFill/>
                    </a:lnR>
                    <a:lnT>
                      <a:noFill/>
                    </a:lnT>
                    <a:lnB>
                      <a:noFill/>
                    </a:lnB>
                    <a:solidFill>
                      <a:srgbClr val="BDD881"/>
                    </a:solidFill>
                  </a:tcPr>
                </a:tc>
                <a:tc>
                  <a:txBody>
                    <a:bodyPr/>
                    <a:lstStyle/>
                    <a:p>
                      <a:pPr algn="r" fontAlgn="b">
                        <a:buNone/>
                      </a:pPr>
                      <a:r>
                        <a:rPr lang="en-US" sz="1100" b="0" i="0" u="none" strike="noStrike">
                          <a:solidFill>
                            <a:srgbClr val="000000"/>
                          </a:solidFill>
                          <a:effectLst/>
                          <a:latin typeface="Aptos Narrow"/>
                        </a:rPr>
                        <a:t>6.5</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FDCB7D"/>
                    </a:solidFill>
                  </a:tcPr>
                </a:tc>
                <a:extLst>
                  <a:ext uri="{0D108BD9-81ED-4DB2-BD59-A6C34878D82A}">
                    <a16:rowId xmlns:a16="http://schemas.microsoft.com/office/drawing/2014/main" val="1011171904"/>
                  </a:ext>
                </a:extLst>
              </a:tr>
              <a:tr h="139884">
                <a:tc>
                  <a:txBody>
                    <a:bodyPr/>
                    <a:lstStyle/>
                    <a:p>
                      <a:pPr algn="r" fontAlgn="b">
                        <a:buNone/>
                      </a:pPr>
                      <a:r>
                        <a:rPr lang="en-US" sz="1100" b="0" i="0" u="none" strike="noStrike">
                          <a:solidFill>
                            <a:srgbClr val="000000"/>
                          </a:solidFill>
                          <a:effectLst/>
                          <a:latin typeface="Aptos Narrow"/>
                        </a:rPr>
                        <a:t>8.0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FEE683"/>
                    </a:solidFill>
                  </a:tcPr>
                </a:tc>
                <a:tc>
                  <a:txBody>
                    <a:bodyPr/>
                    <a:lstStyle/>
                    <a:p>
                      <a:pPr algn="r" fontAlgn="b">
                        <a:buNone/>
                      </a:pPr>
                      <a:r>
                        <a:rPr lang="en-US" sz="1100" b="0" i="0" u="none" strike="noStrike">
                          <a:solidFill>
                            <a:srgbClr val="000000"/>
                          </a:solidFill>
                          <a:effectLst/>
                          <a:latin typeface="Aptos Narrow"/>
                        </a:rPr>
                        <a:t>9.0</a:t>
                      </a:r>
                    </a:p>
                  </a:txBody>
                  <a:tcPr marL="7620" marR="7620" marT="7620" marB="0" anchor="b">
                    <a:lnL>
                      <a:noFill/>
                    </a:lnL>
                    <a:lnR>
                      <a:noFill/>
                    </a:lnR>
                    <a:lnT>
                      <a:noFill/>
                    </a:lnT>
                    <a:lnB>
                      <a:noFill/>
                    </a:lnB>
                    <a:solidFill>
                      <a:srgbClr val="BDD881"/>
                    </a:solidFill>
                  </a:tcPr>
                </a:tc>
                <a:tc>
                  <a:txBody>
                    <a:bodyPr/>
                    <a:lstStyle/>
                    <a:p>
                      <a:pPr algn="r" fontAlgn="b">
                        <a:buNone/>
                      </a:pPr>
                      <a:r>
                        <a:rPr lang="en-US" sz="1100" b="0" i="0" u="none" strike="noStrike">
                          <a:solidFill>
                            <a:srgbClr val="000000"/>
                          </a:solidFill>
                          <a:effectLst/>
                          <a:latin typeface="Aptos Narrow"/>
                        </a:rPr>
                        <a:t>4.5</a:t>
                      </a:r>
                    </a:p>
                  </a:txBody>
                  <a:tcPr marL="7620" marR="7620" marT="7620" marB="0" anchor="b">
                    <a:lnL>
                      <a:noFill/>
                    </a:lnL>
                    <a:lnR>
                      <a:noFill/>
                    </a:lnR>
                    <a:lnT>
                      <a:noFill/>
                    </a:lnT>
                    <a:lnB>
                      <a:noFill/>
                    </a:lnB>
                    <a:solidFill>
                      <a:srgbClr val="FBA777"/>
                    </a:solidFill>
                  </a:tcPr>
                </a:tc>
                <a:tc>
                  <a:txBody>
                    <a:bodyPr/>
                    <a:lstStyle/>
                    <a:p>
                      <a:pPr algn="r" fontAlgn="b">
                        <a:buNone/>
                      </a:pPr>
                      <a:r>
                        <a:rPr lang="en-US" sz="1100" b="0" i="0" u="none" strike="noStrike">
                          <a:solidFill>
                            <a:srgbClr val="000000"/>
                          </a:solidFill>
                          <a:effectLst/>
                          <a:latin typeface="Aptos Narrow"/>
                        </a:rPr>
                        <a:t>8.5</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E9E583"/>
                    </a:solidFill>
                  </a:tcPr>
                </a:tc>
                <a:extLst>
                  <a:ext uri="{0D108BD9-81ED-4DB2-BD59-A6C34878D82A}">
                    <a16:rowId xmlns:a16="http://schemas.microsoft.com/office/drawing/2014/main" val="3706649662"/>
                  </a:ext>
                </a:extLst>
              </a:tr>
              <a:tr h="103216">
                <a:tc>
                  <a:txBody>
                    <a:bodyPr/>
                    <a:lstStyle/>
                    <a:p>
                      <a:pPr algn="r" fontAlgn="b">
                        <a:buNone/>
                      </a:pPr>
                      <a:r>
                        <a:rPr lang="en-US" sz="1100" b="0" i="0" u="none" strike="noStrike">
                          <a:solidFill>
                            <a:srgbClr val="000000"/>
                          </a:solidFill>
                          <a:effectLst/>
                          <a:latin typeface="Aptos Narrow"/>
                        </a:rPr>
                        <a:t>8.0</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EE683"/>
                    </a:solidFill>
                  </a:tcPr>
                </a:tc>
                <a:tc>
                  <a:txBody>
                    <a:bodyPr/>
                    <a:lstStyle/>
                    <a:p>
                      <a:pPr algn="r" fontAlgn="b">
                        <a:buNone/>
                      </a:pPr>
                      <a:r>
                        <a:rPr lang="en-US" sz="1100" b="0" i="0" u="none" strike="noStrike">
                          <a:solidFill>
                            <a:srgbClr val="000000"/>
                          </a:solidFill>
                          <a:effectLst/>
                          <a:latin typeface="Aptos Narrow"/>
                        </a:rPr>
                        <a:t>9.0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BDD881"/>
                    </a:solidFill>
                  </a:tcPr>
                </a:tc>
                <a:tc>
                  <a:txBody>
                    <a:bodyPr/>
                    <a:lstStyle/>
                    <a:p>
                      <a:pPr algn="r" fontAlgn="b">
                        <a:buNone/>
                      </a:pPr>
                      <a:r>
                        <a:rPr lang="en-US" sz="1100" b="0" i="0" u="none" strike="noStrike">
                          <a:solidFill>
                            <a:srgbClr val="000000"/>
                          </a:solidFill>
                          <a:effectLst/>
                          <a:latin typeface="Aptos Narrow"/>
                        </a:rPr>
                        <a:t>1.0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F8696B"/>
                    </a:solidFill>
                  </a:tcPr>
                </a:tc>
                <a:tc>
                  <a:txBody>
                    <a:bodyPr/>
                    <a:lstStyle/>
                    <a:p>
                      <a:pPr algn="r" fontAlgn="b">
                        <a:buNone/>
                      </a:pPr>
                      <a:r>
                        <a:rPr lang="en-US" sz="1100" b="0" i="0" u="none" strike="noStrike" dirty="0">
                          <a:solidFill>
                            <a:srgbClr val="000000"/>
                          </a:solidFill>
                          <a:effectLst/>
                          <a:latin typeface="Aptos Narrow"/>
                        </a:rPr>
                        <a:t>4.5</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BA777"/>
                    </a:solidFill>
                  </a:tcPr>
                </a:tc>
                <a:extLst>
                  <a:ext uri="{0D108BD9-81ED-4DB2-BD59-A6C34878D82A}">
                    <a16:rowId xmlns:a16="http://schemas.microsoft.com/office/drawing/2014/main" val="1738225663"/>
                  </a:ext>
                </a:extLst>
              </a:tr>
            </a:tbl>
          </a:graphicData>
        </a:graphic>
      </p:graphicFrame>
      <p:graphicFrame>
        <p:nvGraphicFramePr>
          <p:cNvPr id="15" name="Table 14">
            <a:extLst>
              <a:ext uri="{FF2B5EF4-FFF2-40B4-BE49-F238E27FC236}">
                <a16:creationId xmlns:a16="http://schemas.microsoft.com/office/drawing/2014/main" id="{BC2B9F77-E5EC-2C1F-4315-EC301E16284C}"/>
              </a:ext>
            </a:extLst>
          </p:cNvPr>
          <p:cNvGraphicFramePr>
            <a:graphicFrameLocks noGrp="1"/>
          </p:cNvGraphicFramePr>
          <p:nvPr>
            <p:extLst>
              <p:ext uri="{D42A27DB-BD31-4B8C-83A1-F6EECF244321}">
                <p14:modId xmlns:p14="http://schemas.microsoft.com/office/powerpoint/2010/main" val="3373506796"/>
              </p:ext>
            </p:extLst>
          </p:nvPr>
        </p:nvGraphicFramePr>
        <p:xfrm>
          <a:off x="10367090" y="3855337"/>
          <a:ext cx="1733216" cy="701040"/>
        </p:xfrm>
        <a:graphic>
          <a:graphicData uri="http://schemas.openxmlformats.org/drawingml/2006/table">
            <a:tbl>
              <a:tblPr/>
              <a:tblGrid>
                <a:gridCol w="433304">
                  <a:extLst>
                    <a:ext uri="{9D8B030D-6E8A-4147-A177-3AD203B41FA5}">
                      <a16:colId xmlns:a16="http://schemas.microsoft.com/office/drawing/2014/main" val="3424987187"/>
                    </a:ext>
                  </a:extLst>
                </a:gridCol>
                <a:gridCol w="433304">
                  <a:extLst>
                    <a:ext uri="{9D8B030D-6E8A-4147-A177-3AD203B41FA5}">
                      <a16:colId xmlns:a16="http://schemas.microsoft.com/office/drawing/2014/main" val="3089185787"/>
                    </a:ext>
                  </a:extLst>
                </a:gridCol>
                <a:gridCol w="433304">
                  <a:extLst>
                    <a:ext uri="{9D8B030D-6E8A-4147-A177-3AD203B41FA5}">
                      <a16:colId xmlns:a16="http://schemas.microsoft.com/office/drawing/2014/main" val="2324298286"/>
                    </a:ext>
                  </a:extLst>
                </a:gridCol>
                <a:gridCol w="433304">
                  <a:extLst>
                    <a:ext uri="{9D8B030D-6E8A-4147-A177-3AD203B41FA5}">
                      <a16:colId xmlns:a16="http://schemas.microsoft.com/office/drawing/2014/main" val="3514676946"/>
                    </a:ext>
                  </a:extLst>
                </a:gridCol>
              </a:tblGrid>
              <a:tr h="169932">
                <a:tc>
                  <a:txBody>
                    <a:bodyPr/>
                    <a:lstStyle/>
                    <a:p>
                      <a:pPr algn="r" fontAlgn="b">
                        <a:buNone/>
                      </a:pPr>
                      <a:r>
                        <a:rPr lang="en-US" sz="1100" b="0" i="0" u="none" strike="noStrike">
                          <a:solidFill>
                            <a:srgbClr val="000000"/>
                          </a:solidFill>
                          <a:effectLst/>
                          <a:latin typeface="Aptos Narrow"/>
                        </a:rPr>
                        <a:t>6.2</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CF7E"/>
                    </a:solidFill>
                  </a:tcPr>
                </a:tc>
                <a:tc>
                  <a:txBody>
                    <a:bodyPr/>
                    <a:lstStyle/>
                    <a:p>
                      <a:pPr algn="r" fontAlgn="b">
                        <a:buNone/>
                      </a:pPr>
                      <a:r>
                        <a:rPr lang="en-US" sz="1100" b="0" i="0" u="none" strike="noStrike">
                          <a:solidFill>
                            <a:srgbClr val="000000"/>
                          </a:solidFill>
                          <a:effectLst/>
                          <a:latin typeface="Aptos Narrow"/>
                        </a:rPr>
                        <a:t>6.1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DC97D"/>
                    </a:solidFill>
                  </a:tcPr>
                </a:tc>
                <a:tc>
                  <a:txBody>
                    <a:bodyPr/>
                    <a:lstStyle/>
                    <a:p>
                      <a:pPr algn="r" fontAlgn="b">
                        <a:buNone/>
                      </a:pPr>
                      <a:r>
                        <a:rPr lang="en-US" sz="1100" b="0" i="0" u="none" strike="noStrike">
                          <a:solidFill>
                            <a:srgbClr val="000000"/>
                          </a:solidFill>
                          <a:effectLst/>
                          <a:latin typeface="Aptos Narrow"/>
                        </a:rPr>
                        <a:t>7.6</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E5E483"/>
                    </a:solidFill>
                  </a:tcPr>
                </a:tc>
                <a:tc>
                  <a:txBody>
                    <a:bodyPr/>
                    <a:lstStyle/>
                    <a:p>
                      <a:pPr algn="r" fontAlgn="b">
                        <a:buNone/>
                      </a:pPr>
                      <a:r>
                        <a:rPr lang="en-US" sz="1100" b="0" i="0" u="none" strike="noStrike">
                          <a:solidFill>
                            <a:srgbClr val="000000"/>
                          </a:solidFill>
                          <a:effectLst/>
                          <a:latin typeface="Aptos Narrow"/>
                        </a:rPr>
                        <a:t>8.3</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5D680"/>
                    </a:solidFill>
                  </a:tcPr>
                </a:tc>
                <a:extLst>
                  <a:ext uri="{0D108BD9-81ED-4DB2-BD59-A6C34878D82A}">
                    <a16:rowId xmlns:a16="http://schemas.microsoft.com/office/drawing/2014/main" val="1062834377"/>
                  </a:ext>
                </a:extLst>
              </a:tr>
              <a:tr h="169932">
                <a:tc>
                  <a:txBody>
                    <a:bodyPr/>
                    <a:lstStyle/>
                    <a:p>
                      <a:pPr algn="r" fontAlgn="b">
                        <a:buNone/>
                      </a:pPr>
                      <a:r>
                        <a:rPr lang="en-US" sz="1100" b="0" i="0" u="none" strike="noStrike">
                          <a:solidFill>
                            <a:srgbClr val="000000"/>
                          </a:solidFill>
                          <a:effectLst/>
                          <a:latin typeface="Aptos Narrow"/>
                        </a:rPr>
                        <a:t>8.4</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B2D580"/>
                    </a:solidFill>
                  </a:tcPr>
                </a:tc>
                <a:tc>
                  <a:txBody>
                    <a:bodyPr/>
                    <a:lstStyle/>
                    <a:p>
                      <a:pPr algn="r" fontAlgn="b">
                        <a:buNone/>
                      </a:pPr>
                      <a:r>
                        <a:rPr lang="en-US" sz="1100" b="0" i="0" u="none" strike="noStrike">
                          <a:solidFill>
                            <a:srgbClr val="000000"/>
                          </a:solidFill>
                          <a:effectLst/>
                          <a:latin typeface="Aptos Narrow"/>
                        </a:rPr>
                        <a:t>8.0</a:t>
                      </a:r>
                    </a:p>
                  </a:txBody>
                  <a:tcPr marL="7620" marR="7620" marT="7620" marB="0" anchor="b">
                    <a:lnL>
                      <a:noFill/>
                    </a:lnL>
                    <a:lnR>
                      <a:noFill/>
                    </a:lnR>
                    <a:lnT>
                      <a:noFill/>
                    </a:lnT>
                    <a:lnB>
                      <a:noFill/>
                    </a:lnB>
                    <a:solidFill>
                      <a:srgbClr val="CADC81"/>
                    </a:solidFill>
                  </a:tcPr>
                </a:tc>
                <a:tc>
                  <a:txBody>
                    <a:bodyPr/>
                    <a:lstStyle/>
                    <a:p>
                      <a:pPr algn="r" fontAlgn="b">
                        <a:buNone/>
                      </a:pPr>
                      <a:r>
                        <a:rPr lang="en-US" sz="1100" b="0" i="0" u="none" strike="noStrike">
                          <a:solidFill>
                            <a:srgbClr val="000000"/>
                          </a:solidFill>
                          <a:effectLst/>
                          <a:latin typeface="Aptos Narrow"/>
                        </a:rPr>
                        <a:t>6.0</a:t>
                      </a:r>
                    </a:p>
                  </a:txBody>
                  <a:tcPr marL="7620" marR="7620" marT="7620" marB="0" anchor="b">
                    <a:lnL>
                      <a:noFill/>
                    </a:lnL>
                    <a:lnR>
                      <a:noFill/>
                    </a:lnR>
                    <a:lnT>
                      <a:noFill/>
                    </a:lnT>
                    <a:lnB>
                      <a:noFill/>
                    </a:lnB>
                    <a:solidFill>
                      <a:srgbClr val="FDC77D"/>
                    </a:solidFill>
                  </a:tcPr>
                </a:tc>
                <a:tc>
                  <a:txBody>
                    <a:bodyPr/>
                    <a:lstStyle/>
                    <a:p>
                      <a:pPr algn="r" fontAlgn="b">
                        <a:buNone/>
                      </a:pPr>
                      <a:r>
                        <a:rPr lang="en-US" sz="1100" b="0" i="0" u="none" strike="noStrike">
                          <a:solidFill>
                            <a:srgbClr val="000000"/>
                          </a:solidFill>
                          <a:effectLst/>
                          <a:latin typeface="Aptos Narrow"/>
                        </a:rPr>
                        <a:t>7.7</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EE283"/>
                    </a:solidFill>
                  </a:tcPr>
                </a:tc>
                <a:extLst>
                  <a:ext uri="{0D108BD9-81ED-4DB2-BD59-A6C34878D82A}">
                    <a16:rowId xmlns:a16="http://schemas.microsoft.com/office/drawing/2014/main" val="3449571443"/>
                  </a:ext>
                </a:extLst>
              </a:tr>
              <a:tr h="169932">
                <a:tc>
                  <a:txBody>
                    <a:bodyPr/>
                    <a:lstStyle/>
                    <a:p>
                      <a:pPr algn="r" fontAlgn="b">
                        <a:buNone/>
                      </a:pPr>
                      <a:r>
                        <a:rPr lang="en-US" sz="1100" b="0" i="0" u="none" strike="noStrike">
                          <a:solidFill>
                            <a:srgbClr val="000000"/>
                          </a:solidFill>
                          <a:effectLst/>
                          <a:latin typeface="Aptos Narrow"/>
                        </a:rPr>
                        <a:t>6.8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FEE182"/>
                    </a:solidFill>
                  </a:tcPr>
                </a:tc>
                <a:tc>
                  <a:txBody>
                    <a:bodyPr/>
                    <a:lstStyle/>
                    <a:p>
                      <a:pPr algn="r" fontAlgn="b">
                        <a:buNone/>
                      </a:pPr>
                      <a:r>
                        <a:rPr lang="en-US" sz="1100" b="0" i="0" u="none" strike="noStrike">
                          <a:solidFill>
                            <a:srgbClr val="000000"/>
                          </a:solidFill>
                          <a:effectLst/>
                          <a:latin typeface="Aptos Narrow"/>
                        </a:rPr>
                        <a:t>6.3</a:t>
                      </a:r>
                    </a:p>
                  </a:txBody>
                  <a:tcPr marL="7620" marR="7620" marT="7620" marB="0" anchor="b">
                    <a:lnL>
                      <a:noFill/>
                    </a:lnL>
                    <a:lnR>
                      <a:noFill/>
                    </a:lnR>
                    <a:lnT>
                      <a:noFill/>
                    </a:lnT>
                    <a:lnB>
                      <a:noFill/>
                    </a:lnB>
                    <a:solidFill>
                      <a:srgbClr val="FDD27F"/>
                    </a:solidFill>
                  </a:tcPr>
                </a:tc>
                <a:tc>
                  <a:txBody>
                    <a:bodyPr/>
                    <a:lstStyle/>
                    <a:p>
                      <a:pPr algn="r" fontAlgn="b">
                        <a:buNone/>
                      </a:pPr>
                      <a:r>
                        <a:rPr lang="en-US" sz="1100" b="0" i="0" u="none" strike="noStrike">
                          <a:solidFill>
                            <a:srgbClr val="000000"/>
                          </a:solidFill>
                          <a:effectLst/>
                          <a:latin typeface="Aptos Narrow"/>
                        </a:rPr>
                        <a:t>3.0</a:t>
                      </a:r>
                    </a:p>
                  </a:txBody>
                  <a:tcPr marL="7620" marR="7620" marT="7620" marB="0" anchor="b">
                    <a:lnL>
                      <a:noFill/>
                    </a:lnL>
                    <a:lnR>
                      <a:noFill/>
                    </a:lnR>
                    <a:lnT>
                      <a:noFill/>
                    </a:lnT>
                    <a:lnB>
                      <a:noFill/>
                    </a:lnB>
                    <a:solidFill>
                      <a:srgbClr val="F8696B"/>
                    </a:solidFill>
                  </a:tcPr>
                </a:tc>
                <a:tc>
                  <a:txBody>
                    <a:bodyPr/>
                    <a:lstStyle/>
                    <a:p>
                      <a:pPr algn="r" fontAlgn="b">
                        <a:buNone/>
                      </a:pPr>
                      <a:r>
                        <a:rPr lang="en-US" sz="1100" b="0" i="0" u="none" strike="noStrike">
                          <a:solidFill>
                            <a:srgbClr val="000000"/>
                          </a:solidFill>
                          <a:effectLst/>
                          <a:latin typeface="Aptos Narrow"/>
                        </a:rPr>
                        <a:t>7.4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EEE683"/>
                    </a:solidFill>
                  </a:tcPr>
                </a:tc>
                <a:extLst>
                  <a:ext uri="{0D108BD9-81ED-4DB2-BD59-A6C34878D82A}">
                    <a16:rowId xmlns:a16="http://schemas.microsoft.com/office/drawing/2014/main" val="818712107"/>
                  </a:ext>
                </a:extLst>
              </a:tr>
              <a:tr h="116660">
                <a:tc>
                  <a:txBody>
                    <a:bodyPr/>
                    <a:lstStyle/>
                    <a:p>
                      <a:pPr algn="r" fontAlgn="b">
                        <a:buNone/>
                      </a:pPr>
                      <a:r>
                        <a:rPr lang="en-US" sz="1100" b="0" i="0" u="none" strike="noStrike">
                          <a:solidFill>
                            <a:srgbClr val="000000"/>
                          </a:solidFill>
                          <a:effectLst/>
                          <a:latin typeface="Aptos Narrow"/>
                        </a:rPr>
                        <a:t>7.8</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4DF82"/>
                    </a:solidFill>
                  </a:tcPr>
                </a:tc>
                <a:tc>
                  <a:txBody>
                    <a:bodyPr/>
                    <a:lstStyle/>
                    <a:p>
                      <a:pPr algn="r" fontAlgn="b">
                        <a:buNone/>
                      </a:pPr>
                      <a:r>
                        <a:rPr lang="en-US" sz="1100" b="0" i="0" u="none" strike="noStrike">
                          <a:solidFill>
                            <a:srgbClr val="000000"/>
                          </a:solidFill>
                          <a:effectLst/>
                          <a:latin typeface="Aptos Narrow"/>
                        </a:rPr>
                        <a:t>9.7</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r" fontAlgn="b">
                        <a:buNone/>
                      </a:pPr>
                      <a:r>
                        <a:rPr lang="en-US" sz="1100" b="0" i="0" u="none" strike="noStrike">
                          <a:solidFill>
                            <a:srgbClr val="000000"/>
                          </a:solidFill>
                          <a:effectLst/>
                          <a:latin typeface="Aptos Narrow"/>
                        </a:rPr>
                        <a:t>3.0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F8696B"/>
                    </a:solidFill>
                  </a:tcPr>
                </a:tc>
                <a:tc>
                  <a:txBody>
                    <a:bodyPr/>
                    <a:lstStyle/>
                    <a:p>
                      <a:pPr algn="r" fontAlgn="b">
                        <a:buNone/>
                      </a:pPr>
                      <a:r>
                        <a:rPr lang="en-US" sz="1100" b="0" i="0" u="none" strike="noStrike" dirty="0">
                          <a:solidFill>
                            <a:srgbClr val="000000"/>
                          </a:solidFill>
                          <a:effectLst/>
                          <a:latin typeface="Aptos Narrow"/>
                        </a:rPr>
                        <a:t>3.0</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735028363"/>
                  </a:ext>
                </a:extLst>
              </a:tr>
            </a:tbl>
          </a:graphicData>
        </a:graphic>
      </p:graphicFrame>
      <p:pic>
        <p:nvPicPr>
          <p:cNvPr id="19" name="Picture 18">
            <a:extLst>
              <a:ext uri="{FF2B5EF4-FFF2-40B4-BE49-F238E27FC236}">
                <a16:creationId xmlns:a16="http://schemas.microsoft.com/office/drawing/2014/main" id="{779EC037-F168-0FC9-712C-27AFAEA3190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2449" y="3887893"/>
            <a:ext cx="3521043" cy="2600509"/>
          </a:xfrm>
          <a:prstGeom prst="rect">
            <a:avLst/>
          </a:prstGeom>
        </p:spPr>
      </p:pic>
      <p:sp>
        <p:nvSpPr>
          <p:cNvPr id="21" name="TextBox 20">
            <a:extLst>
              <a:ext uri="{FF2B5EF4-FFF2-40B4-BE49-F238E27FC236}">
                <a16:creationId xmlns:a16="http://schemas.microsoft.com/office/drawing/2014/main" id="{C77D7E36-8EC5-709A-4305-CE82B757472B}"/>
              </a:ext>
            </a:extLst>
          </p:cNvPr>
          <p:cNvSpPr txBox="1"/>
          <p:nvPr/>
        </p:nvSpPr>
        <p:spPr>
          <a:xfrm>
            <a:off x="-64522" y="3408536"/>
            <a:ext cx="5136663" cy="523220"/>
          </a:xfrm>
          <a:prstGeom prst="rect">
            <a:avLst/>
          </a:prstGeom>
          <a:noFill/>
        </p:spPr>
        <p:txBody>
          <a:bodyPr wrap="none" rtlCol="0">
            <a:spAutoFit/>
          </a:bodyPr>
          <a:lstStyle/>
          <a:p>
            <a:pPr marL="569913" lvl="1" indent="-342900">
              <a:buFont typeface="Arial" panose="020B0604020202020204" pitchFamily="34" charset="0"/>
              <a:buChar char="•"/>
            </a:pPr>
            <a:r>
              <a:rPr lang="en-US" sz="1400" dirty="0"/>
              <a:t>52 water-focused metrics using same metric categories</a:t>
            </a:r>
          </a:p>
          <a:p>
            <a:pPr marL="569913" lvl="1" indent="-342900">
              <a:buFont typeface="Arial" panose="020B0604020202020204" pitchFamily="34" charset="0"/>
              <a:buChar char="•"/>
            </a:pPr>
            <a:r>
              <a:rPr lang="en-US" sz="1400" dirty="0"/>
              <a:t>Examples:</a:t>
            </a:r>
          </a:p>
        </p:txBody>
      </p:sp>
      <p:sp>
        <p:nvSpPr>
          <p:cNvPr id="22" name="TextBox 21">
            <a:extLst>
              <a:ext uri="{FF2B5EF4-FFF2-40B4-BE49-F238E27FC236}">
                <a16:creationId xmlns:a16="http://schemas.microsoft.com/office/drawing/2014/main" id="{1C728564-8C05-D125-62AA-B30F17F8B57A}"/>
              </a:ext>
            </a:extLst>
          </p:cNvPr>
          <p:cNvSpPr txBox="1"/>
          <p:nvPr/>
        </p:nvSpPr>
        <p:spPr>
          <a:xfrm>
            <a:off x="3477126" y="3706403"/>
            <a:ext cx="2435040" cy="1815882"/>
          </a:xfrm>
          <a:prstGeom prst="rect">
            <a:avLst/>
          </a:prstGeom>
          <a:noFill/>
        </p:spPr>
        <p:txBody>
          <a:bodyPr wrap="square" rtlCol="0">
            <a:spAutoFit/>
          </a:bodyPr>
          <a:lstStyle/>
          <a:p>
            <a:pPr marL="512763" lvl="1" indent="-285750">
              <a:buFont typeface="Arial" panose="020B0604020202020204" pitchFamily="34" charset="0"/>
              <a:buChar char="•"/>
            </a:pPr>
            <a:r>
              <a:rPr lang="en-US" sz="1400" dirty="0"/>
              <a:t>Tested with partners at Clemson Engineers for Developing Communities (CEDC)</a:t>
            </a:r>
          </a:p>
          <a:p>
            <a:pPr marL="512763" lvl="1" indent="-285750">
              <a:buFont typeface="Arial" panose="020B0604020202020204" pitchFamily="34" charset="0"/>
              <a:buChar char="•"/>
            </a:pPr>
            <a:r>
              <a:rPr lang="en-US" sz="1400" dirty="0"/>
              <a:t>Note: Adapted from 4x4 </a:t>
            </a:r>
            <a:r>
              <a:rPr lang="en-US" sz="1400" dirty="0">
                <a:sym typeface="Wingdings" panose="05000000000000000000" pitchFamily="2" charset="2"/>
              </a:rPr>
              <a:t> 3x3 Matrix since this study</a:t>
            </a:r>
            <a:endParaRPr lang="en-US" sz="1400" dirty="0"/>
          </a:p>
        </p:txBody>
      </p:sp>
      <p:sp>
        <p:nvSpPr>
          <p:cNvPr id="23" name="TextBox 22">
            <a:extLst>
              <a:ext uri="{FF2B5EF4-FFF2-40B4-BE49-F238E27FC236}">
                <a16:creationId xmlns:a16="http://schemas.microsoft.com/office/drawing/2014/main" id="{E936FBAB-E3CA-010A-80EB-09E933EC2646}"/>
              </a:ext>
            </a:extLst>
          </p:cNvPr>
          <p:cNvSpPr txBox="1"/>
          <p:nvPr/>
        </p:nvSpPr>
        <p:spPr>
          <a:xfrm>
            <a:off x="0" y="6485334"/>
            <a:ext cx="4588561" cy="400110"/>
          </a:xfrm>
          <a:prstGeom prst="rect">
            <a:avLst/>
          </a:prstGeom>
          <a:noFill/>
        </p:spPr>
        <p:txBody>
          <a:bodyPr wrap="square" rtlCol="0">
            <a:spAutoFit/>
          </a:bodyPr>
          <a:lstStyle/>
          <a:p>
            <a:r>
              <a:rPr lang="en-US" sz="1000" dirty="0"/>
              <a:t>Hogewood, Luke, et al. "Matrix-Based Resilience Assessment of Community Water Supplies." </a:t>
            </a:r>
            <a:r>
              <a:rPr lang="en-US" sz="1000" i="1" dirty="0"/>
              <a:t>Natural Hazards Review</a:t>
            </a:r>
            <a:r>
              <a:rPr lang="en-US" sz="1000" dirty="0"/>
              <a:t> 26.3 (2025): 04025033.</a:t>
            </a:r>
          </a:p>
        </p:txBody>
      </p:sp>
      <p:graphicFrame>
        <p:nvGraphicFramePr>
          <p:cNvPr id="24" name="Table 23">
            <a:extLst>
              <a:ext uri="{FF2B5EF4-FFF2-40B4-BE49-F238E27FC236}">
                <a16:creationId xmlns:a16="http://schemas.microsoft.com/office/drawing/2014/main" id="{DCFE9087-F6F8-5359-E763-EABA20874EF1}"/>
              </a:ext>
            </a:extLst>
          </p:cNvPr>
          <p:cNvGraphicFramePr>
            <a:graphicFrameLocks noGrp="1"/>
          </p:cNvGraphicFramePr>
          <p:nvPr>
            <p:extLst>
              <p:ext uri="{D42A27DB-BD31-4B8C-83A1-F6EECF244321}">
                <p14:modId xmlns:p14="http://schemas.microsoft.com/office/powerpoint/2010/main" val="236770969"/>
              </p:ext>
            </p:extLst>
          </p:nvPr>
        </p:nvGraphicFramePr>
        <p:xfrm>
          <a:off x="5950596" y="3736649"/>
          <a:ext cx="1733216" cy="701040"/>
        </p:xfrm>
        <a:graphic>
          <a:graphicData uri="http://schemas.openxmlformats.org/drawingml/2006/table">
            <a:tbl>
              <a:tblPr/>
              <a:tblGrid>
                <a:gridCol w="433304">
                  <a:extLst>
                    <a:ext uri="{9D8B030D-6E8A-4147-A177-3AD203B41FA5}">
                      <a16:colId xmlns:a16="http://schemas.microsoft.com/office/drawing/2014/main" val="3173738042"/>
                    </a:ext>
                  </a:extLst>
                </a:gridCol>
                <a:gridCol w="433304">
                  <a:extLst>
                    <a:ext uri="{9D8B030D-6E8A-4147-A177-3AD203B41FA5}">
                      <a16:colId xmlns:a16="http://schemas.microsoft.com/office/drawing/2014/main" val="3895804820"/>
                    </a:ext>
                  </a:extLst>
                </a:gridCol>
                <a:gridCol w="433304">
                  <a:extLst>
                    <a:ext uri="{9D8B030D-6E8A-4147-A177-3AD203B41FA5}">
                      <a16:colId xmlns:a16="http://schemas.microsoft.com/office/drawing/2014/main" val="2676654737"/>
                    </a:ext>
                  </a:extLst>
                </a:gridCol>
                <a:gridCol w="433304">
                  <a:extLst>
                    <a:ext uri="{9D8B030D-6E8A-4147-A177-3AD203B41FA5}">
                      <a16:colId xmlns:a16="http://schemas.microsoft.com/office/drawing/2014/main" val="107664434"/>
                    </a:ext>
                  </a:extLst>
                </a:gridCol>
              </a:tblGrid>
              <a:tr h="141300">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238604937"/>
                  </a:ext>
                </a:extLst>
              </a:tr>
              <a:tr h="141300">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589376399"/>
                  </a:ext>
                </a:extLst>
              </a:tr>
              <a:tr h="141300">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297656566"/>
                  </a:ext>
                </a:extLst>
              </a:tr>
              <a:tr h="61974">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675704642"/>
                  </a:ext>
                </a:extLst>
              </a:tr>
            </a:tbl>
          </a:graphicData>
        </a:graphic>
      </p:graphicFrame>
      <p:graphicFrame>
        <p:nvGraphicFramePr>
          <p:cNvPr id="25" name="Table 24">
            <a:extLst>
              <a:ext uri="{FF2B5EF4-FFF2-40B4-BE49-F238E27FC236}">
                <a16:creationId xmlns:a16="http://schemas.microsoft.com/office/drawing/2014/main" id="{0CB60027-7E93-E4B4-FA47-EF4A0CED9BE1}"/>
              </a:ext>
            </a:extLst>
          </p:cNvPr>
          <p:cNvGraphicFramePr>
            <a:graphicFrameLocks noGrp="1"/>
          </p:cNvGraphicFramePr>
          <p:nvPr>
            <p:extLst>
              <p:ext uri="{D42A27DB-BD31-4B8C-83A1-F6EECF244321}">
                <p14:modId xmlns:p14="http://schemas.microsoft.com/office/powerpoint/2010/main" val="415167349"/>
              </p:ext>
            </p:extLst>
          </p:nvPr>
        </p:nvGraphicFramePr>
        <p:xfrm>
          <a:off x="5955668" y="5213156"/>
          <a:ext cx="1733216" cy="701040"/>
        </p:xfrm>
        <a:graphic>
          <a:graphicData uri="http://schemas.openxmlformats.org/drawingml/2006/table">
            <a:tbl>
              <a:tblPr/>
              <a:tblGrid>
                <a:gridCol w="433304">
                  <a:extLst>
                    <a:ext uri="{9D8B030D-6E8A-4147-A177-3AD203B41FA5}">
                      <a16:colId xmlns:a16="http://schemas.microsoft.com/office/drawing/2014/main" val="3173738042"/>
                    </a:ext>
                  </a:extLst>
                </a:gridCol>
                <a:gridCol w="433304">
                  <a:extLst>
                    <a:ext uri="{9D8B030D-6E8A-4147-A177-3AD203B41FA5}">
                      <a16:colId xmlns:a16="http://schemas.microsoft.com/office/drawing/2014/main" val="3895804820"/>
                    </a:ext>
                  </a:extLst>
                </a:gridCol>
                <a:gridCol w="433304">
                  <a:extLst>
                    <a:ext uri="{9D8B030D-6E8A-4147-A177-3AD203B41FA5}">
                      <a16:colId xmlns:a16="http://schemas.microsoft.com/office/drawing/2014/main" val="2676654737"/>
                    </a:ext>
                  </a:extLst>
                </a:gridCol>
                <a:gridCol w="433304">
                  <a:extLst>
                    <a:ext uri="{9D8B030D-6E8A-4147-A177-3AD203B41FA5}">
                      <a16:colId xmlns:a16="http://schemas.microsoft.com/office/drawing/2014/main" val="107664434"/>
                    </a:ext>
                  </a:extLst>
                </a:gridCol>
              </a:tblGrid>
              <a:tr h="141300">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238604937"/>
                  </a:ext>
                </a:extLst>
              </a:tr>
              <a:tr h="141300">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589376399"/>
                  </a:ext>
                </a:extLst>
              </a:tr>
              <a:tr h="141300">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297656566"/>
                  </a:ext>
                </a:extLst>
              </a:tr>
              <a:tr h="61974">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675704642"/>
                  </a:ext>
                </a:extLst>
              </a:tr>
            </a:tbl>
          </a:graphicData>
        </a:graphic>
      </p:graphicFrame>
      <p:graphicFrame>
        <p:nvGraphicFramePr>
          <p:cNvPr id="26" name="Table 25">
            <a:extLst>
              <a:ext uri="{FF2B5EF4-FFF2-40B4-BE49-F238E27FC236}">
                <a16:creationId xmlns:a16="http://schemas.microsoft.com/office/drawing/2014/main" id="{A467BC50-1CEE-3CE1-E974-733825A16CD4}"/>
              </a:ext>
            </a:extLst>
          </p:cNvPr>
          <p:cNvGraphicFramePr>
            <a:graphicFrameLocks noGrp="1"/>
          </p:cNvGraphicFramePr>
          <p:nvPr>
            <p:extLst>
              <p:ext uri="{D42A27DB-BD31-4B8C-83A1-F6EECF244321}">
                <p14:modId xmlns:p14="http://schemas.microsoft.com/office/powerpoint/2010/main" val="1812627553"/>
              </p:ext>
            </p:extLst>
          </p:nvPr>
        </p:nvGraphicFramePr>
        <p:xfrm>
          <a:off x="10368590" y="3859129"/>
          <a:ext cx="1733216" cy="701040"/>
        </p:xfrm>
        <a:graphic>
          <a:graphicData uri="http://schemas.openxmlformats.org/drawingml/2006/table">
            <a:tbl>
              <a:tblPr/>
              <a:tblGrid>
                <a:gridCol w="433304">
                  <a:extLst>
                    <a:ext uri="{9D8B030D-6E8A-4147-A177-3AD203B41FA5}">
                      <a16:colId xmlns:a16="http://schemas.microsoft.com/office/drawing/2014/main" val="3173738042"/>
                    </a:ext>
                  </a:extLst>
                </a:gridCol>
                <a:gridCol w="433304">
                  <a:extLst>
                    <a:ext uri="{9D8B030D-6E8A-4147-A177-3AD203B41FA5}">
                      <a16:colId xmlns:a16="http://schemas.microsoft.com/office/drawing/2014/main" val="3895804820"/>
                    </a:ext>
                  </a:extLst>
                </a:gridCol>
                <a:gridCol w="433304">
                  <a:extLst>
                    <a:ext uri="{9D8B030D-6E8A-4147-A177-3AD203B41FA5}">
                      <a16:colId xmlns:a16="http://schemas.microsoft.com/office/drawing/2014/main" val="2676654737"/>
                    </a:ext>
                  </a:extLst>
                </a:gridCol>
                <a:gridCol w="433304">
                  <a:extLst>
                    <a:ext uri="{9D8B030D-6E8A-4147-A177-3AD203B41FA5}">
                      <a16:colId xmlns:a16="http://schemas.microsoft.com/office/drawing/2014/main" val="107664434"/>
                    </a:ext>
                  </a:extLst>
                </a:gridCol>
              </a:tblGrid>
              <a:tr h="141300">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238604937"/>
                  </a:ext>
                </a:extLst>
              </a:tr>
              <a:tr h="141300">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589376399"/>
                  </a:ext>
                </a:extLst>
              </a:tr>
              <a:tr h="141300">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297656566"/>
                  </a:ext>
                </a:extLst>
              </a:tr>
              <a:tr h="61974">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675704642"/>
                  </a:ext>
                </a:extLst>
              </a:tr>
            </a:tbl>
          </a:graphicData>
        </a:graphic>
      </p:graphicFrame>
      <p:graphicFrame>
        <p:nvGraphicFramePr>
          <p:cNvPr id="27" name="Table 26">
            <a:extLst>
              <a:ext uri="{FF2B5EF4-FFF2-40B4-BE49-F238E27FC236}">
                <a16:creationId xmlns:a16="http://schemas.microsoft.com/office/drawing/2014/main" id="{8BA485FB-21B4-6BBF-3F66-72C74E562663}"/>
              </a:ext>
            </a:extLst>
          </p:cNvPr>
          <p:cNvGraphicFramePr>
            <a:graphicFrameLocks noGrp="1"/>
          </p:cNvGraphicFramePr>
          <p:nvPr>
            <p:extLst>
              <p:ext uri="{D42A27DB-BD31-4B8C-83A1-F6EECF244321}">
                <p14:modId xmlns:p14="http://schemas.microsoft.com/office/powerpoint/2010/main" val="3926384520"/>
              </p:ext>
            </p:extLst>
          </p:nvPr>
        </p:nvGraphicFramePr>
        <p:xfrm>
          <a:off x="10367090" y="5233968"/>
          <a:ext cx="1733216" cy="701040"/>
        </p:xfrm>
        <a:graphic>
          <a:graphicData uri="http://schemas.openxmlformats.org/drawingml/2006/table">
            <a:tbl>
              <a:tblPr/>
              <a:tblGrid>
                <a:gridCol w="433304">
                  <a:extLst>
                    <a:ext uri="{9D8B030D-6E8A-4147-A177-3AD203B41FA5}">
                      <a16:colId xmlns:a16="http://schemas.microsoft.com/office/drawing/2014/main" val="3173738042"/>
                    </a:ext>
                  </a:extLst>
                </a:gridCol>
                <a:gridCol w="433304">
                  <a:extLst>
                    <a:ext uri="{9D8B030D-6E8A-4147-A177-3AD203B41FA5}">
                      <a16:colId xmlns:a16="http://schemas.microsoft.com/office/drawing/2014/main" val="3895804820"/>
                    </a:ext>
                  </a:extLst>
                </a:gridCol>
                <a:gridCol w="433304">
                  <a:extLst>
                    <a:ext uri="{9D8B030D-6E8A-4147-A177-3AD203B41FA5}">
                      <a16:colId xmlns:a16="http://schemas.microsoft.com/office/drawing/2014/main" val="2676654737"/>
                    </a:ext>
                  </a:extLst>
                </a:gridCol>
                <a:gridCol w="433304">
                  <a:extLst>
                    <a:ext uri="{9D8B030D-6E8A-4147-A177-3AD203B41FA5}">
                      <a16:colId xmlns:a16="http://schemas.microsoft.com/office/drawing/2014/main" val="107664434"/>
                    </a:ext>
                  </a:extLst>
                </a:gridCol>
              </a:tblGrid>
              <a:tr h="141300">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238604937"/>
                  </a:ext>
                </a:extLst>
              </a:tr>
              <a:tr h="141300">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589376399"/>
                  </a:ext>
                </a:extLst>
              </a:tr>
              <a:tr h="141300">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297656566"/>
                  </a:ext>
                </a:extLst>
              </a:tr>
              <a:tr h="61974">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buNone/>
                      </a:pPr>
                      <a:endParaRPr lang="en-US" sz="1100" b="0" i="0" u="none" strike="noStrike" dirty="0">
                        <a:solidFill>
                          <a:srgbClr val="000000"/>
                        </a:solidFill>
                        <a:effectLst/>
                        <a:latin typeface="Aptos Narrow"/>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675704642"/>
                  </a:ext>
                </a:extLst>
              </a:tr>
            </a:tbl>
          </a:graphicData>
        </a:graphic>
      </p:graphicFrame>
      <p:cxnSp>
        <p:nvCxnSpPr>
          <p:cNvPr id="28" name="Straight Arrow Connector 27">
            <a:extLst>
              <a:ext uri="{FF2B5EF4-FFF2-40B4-BE49-F238E27FC236}">
                <a16:creationId xmlns:a16="http://schemas.microsoft.com/office/drawing/2014/main" id="{92CBD1E5-D369-EC0F-A20E-0F773DCD1FE5}"/>
              </a:ext>
            </a:extLst>
          </p:cNvPr>
          <p:cNvCxnSpPr>
            <a:cxnSpLocks/>
          </p:cNvCxnSpPr>
          <p:nvPr/>
        </p:nvCxnSpPr>
        <p:spPr>
          <a:xfrm flipH="1">
            <a:off x="10076447" y="5563374"/>
            <a:ext cx="292143" cy="615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1C52AA12-CB0A-3694-57B1-DC9D0E7085D4}"/>
              </a:ext>
            </a:extLst>
          </p:cNvPr>
          <p:cNvCxnSpPr>
            <a:cxnSpLocks/>
            <a:stCxn id="8" idx="3"/>
          </p:cNvCxnSpPr>
          <p:nvPr/>
        </p:nvCxnSpPr>
        <p:spPr>
          <a:xfrm flipV="1">
            <a:off x="7688884" y="4759402"/>
            <a:ext cx="1749134" cy="8023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3B4C7051-1E19-2E14-3A8A-6A0A05F98682}"/>
              </a:ext>
            </a:extLst>
          </p:cNvPr>
          <p:cNvCxnSpPr>
            <a:cxnSpLocks/>
            <a:stCxn id="6" idx="3"/>
          </p:cNvCxnSpPr>
          <p:nvPr/>
        </p:nvCxnSpPr>
        <p:spPr>
          <a:xfrm>
            <a:off x="7688884" y="4094201"/>
            <a:ext cx="924978" cy="18044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Star: 5 Points 35">
            <a:extLst>
              <a:ext uri="{FF2B5EF4-FFF2-40B4-BE49-F238E27FC236}">
                <a16:creationId xmlns:a16="http://schemas.microsoft.com/office/drawing/2014/main" id="{F920ED92-36B4-5FF6-B9D9-370FB13AA95C}"/>
              </a:ext>
            </a:extLst>
          </p:cNvPr>
          <p:cNvSpPr/>
          <p:nvPr/>
        </p:nvSpPr>
        <p:spPr>
          <a:xfrm>
            <a:off x="8214520" y="6574406"/>
            <a:ext cx="201570" cy="165299"/>
          </a:xfrm>
          <a:prstGeom prst="star5">
            <a:avLst/>
          </a:prstGeom>
          <a:solidFill>
            <a:schemeClr val="accent6">
              <a:lumMod val="75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0021D62-8299-AF3B-A04C-3B88D7A5903A}"/>
              </a:ext>
            </a:extLst>
          </p:cNvPr>
          <p:cNvSpPr txBox="1"/>
          <p:nvPr/>
        </p:nvSpPr>
        <p:spPr>
          <a:xfrm>
            <a:off x="8413112" y="6533944"/>
            <a:ext cx="987622" cy="246221"/>
          </a:xfrm>
          <a:prstGeom prst="rect">
            <a:avLst/>
          </a:prstGeom>
          <a:noFill/>
        </p:spPr>
        <p:txBody>
          <a:bodyPr wrap="square" rtlCol="0">
            <a:spAutoFit/>
          </a:bodyPr>
          <a:lstStyle/>
          <a:p>
            <a:r>
              <a:rPr lang="en-US" sz="1000" dirty="0"/>
              <a:t>USACE Dam</a:t>
            </a:r>
          </a:p>
        </p:txBody>
      </p:sp>
      <p:sp>
        <p:nvSpPr>
          <p:cNvPr id="38" name="TextBox 37">
            <a:extLst>
              <a:ext uri="{FF2B5EF4-FFF2-40B4-BE49-F238E27FC236}">
                <a16:creationId xmlns:a16="http://schemas.microsoft.com/office/drawing/2014/main" id="{323E32D3-1416-FDF7-9130-7A05839A9C9A}"/>
              </a:ext>
            </a:extLst>
          </p:cNvPr>
          <p:cNvSpPr txBox="1"/>
          <p:nvPr/>
        </p:nvSpPr>
        <p:spPr>
          <a:xfrm>
            <a:off x="8315305" y="3506348"/>
            <a:ext cx="1657961" cy="400110"/>
          </a:xfrm>
          <a:prstGeom prst="rect">
            <a:avLst/>
          </a:prstGeom>
          <a:noFill/>
        </p:spPr>
        <p:txBody>
          <a:bodyPr wrap="square" rtlCol="0">
            <a:spAutoFit/>
          </a:bodyPr>
          <a:lstStyle/>
          <a:p>
            <a:pPr algn="ctr"/>
            <a:r>
              <a:rPr lang="en-US" sz="1000" dirty="0"/>
              <a:t>Community Water System Service Areas</a:t>
            </a:r>
          </a:p>
        </p:txBody>
      </p:sp>
      <p:sp>
        <p:nvSpPr>
          <p:cNvPr id="39" name="TextBox 38">
            <a:extLst>
              <a:ext uri="{FF2B5EF4-FFF2-40B4-BE49-F238E27FC236}">
                <a16:creationId xmlns:a16="http://schemas.microsoft.com/office/drawing/2014/main" id="{AF7C012F-77D3-C9EE-A306-F6DC640968AA}"/>
              </a:ext>
            </a:extLst>
          </p:cNvPr>
          <p:cNvSpPr txBox="1"/>
          <p:nvPr/>
        </p:nvSpPr>
        <p:spPr>
          <a:xfrm>
            <a:off x="4823080" y="4063584"/>
            <a:ext cx="1657961" cy="246221"/>
          </a:xfrm>
          <a:prstGeom prst="rect">
            <a:avLst/>
          </a:prstGeom>
          <a:noFill/>
        </p:spPr>
        <p:txBody>
          <a:bodyPr wrap="square" rtlCol="0">
            <a:spAutoFit/>
          </a:bodyPr>
          <a:lstStyle/>
          <a:p>
            <a:pPr algn="ctr"/>
            <a:r>
              <a:rPr lang="en-US" sz="1000" dirty="0"/>
              <a:t>Cognitive</a:t>
            </a:r>
          </a:p>
        </p:txBody>
      </p:sp>
      <p:sp>
        <p:nvSpPr>
          <p:cNvPr id="40" name="TextBox 39">
            <a:extLst>
              <a:ext uri="{FF2B5EF4-FFF2-40B4-BE49-F238E27FC236}">
                <a16:creationId xmlns:a16="http://schemas.microsoft.com/office/drawing/2014/main" id="{9A3E73B2-B5F5-4687-2A1B-26F35CECF130}"/>
              </a:ext>
            </a:extLst>
          </p:cNvPr>
          <p:cNvSpPr txBox="1"/>
          <p:nvPr/>
        </p:nvSpPr>
        <p:spPr>
          <a:xfrm>
            <a:off x="5684321" y="4433266"/>
            <a:ext cx="897052" cy="246221"/>
          </a:xfrm>
          <a:prstGeom prst="rect">
            <a:avLst/>
          </a:prstGeom>
          <a:noFill/>
        </p:spPr>
        <p:txBody>
          <a:bodyPr wrap="square" rtlCol="0">
            <a:spAutoFit/>
          </a:bodyPr>
          <a:lstStyle/>
          <a:p>
            <a:pPr algn="ctr"/>
            <a:r>
              <a:rPr lang="en-US" sz="1000" dirty="0"/>
              <a:t>Prepare</a:t>
            </a:r>
          </a:p>
        </p:txBody>
      </p:sp>
    </p:spTree>
    <p:extLst>
      <p:ext uri="{BB962C8B-B14F-4D97-AF65-F5344CB8AC3E}">
        <p14:creationId xmlns:p14="http://schemas.microsoft.com/office/powerpoint/2010/main" val="37428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DD716AA-31A6-47A7-ABF8-173E1384502A}"/>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1FC157CF-BECA-4F3E-9B2F-F8582A2B244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89B30F4D-AAAD-4B55-BFAF-35D02B14B3B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dgm id="{DEABB2DA-43FD-40B4-A856-D7418D195611}"/>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graphicEl>
                                              <a:dgm id="{B7C8752A-FD7F-4F5C-869D-DBE008A2EADE}"/>
                                            </p:graphic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graphicEl>
                                              <a:dgm id="{7E8645B8-3274-48B5-914A-D137BE3A83AE}"/>
                                            </p:graphicEl>
                                          </p:spTgt>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24"/>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6"/>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7"/>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4">
                                            <p:graphicEl>
                                              <a:dgm id="{CFF209B1-F177-40ED-BF45-77768D14ED8C}"/>
                                            </p:graphic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
                                            <p:graphicEl>
                                              <a:dgm id="{3319F2D5-2789-4F98-A429-2A45612C85E7}"/>
                                            </p:graphic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
                                            <p:graphicEl>
                                              <a:dgm id="{EAA5D896-78C6-4922-B590-A1DBD808F1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0" grpId="0"/>
      <p:bldP spid="52" grpId="0"/>
      <p:bldP spid="53" grpId="0"/>
      <p:bldP spid="54" grpId="0"/>
      <p:bldP spid="21" grpId="0"/>
      <p:bldP spid="22" grpId="0"/>
      <p:bldP spid="23" grpId="0"/>
      <p:bldP spid="36"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BEF57-E054-14AD-FF14-6E52C62E8AB5}"/>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A3C40C0-A261-F25D-111B-34CF98AB74D0}"/>
              </a:ext>
            </a:extLst>
          </p:cNvPr>
          <p:cNvGraphicFramePr>
            <a:graphicFrameLocks noGrp="1"/>
          </p:cNvGraphicFramePr>
          <p:nvPr>
            <p:ph sz="quarter" idx="10"/>
            <p:extLst>
              <p:ext uri="{D42A27DB-BD31-4B8C-83A1-F6EECF244321}">
                <p14:modId xmlns:p14="http://schemas.microsoft.com/office/powerpoint/2010/main" val="1098841036"/>
              </p:ext>
            </p:extLst>
          </p:nvPr>
        </p:nvGraphicFramePr>
        <p:xfrm>
          <a:off x="266700" y="1028701"/>
          <a:ext cx="11658600" cy="2400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BD5D436-FB4A-6FE0-0408-896B9C13DE3C}"/>
              </a:ext>
            </a:extLst>
          </p:cNvPr>
          <p:cNvSpPr>
            <a:spLocks noGrp="1"/>
          </p:cNvSpPr>
          <p:nvPr>
            <p:ph type="title"/>
          </p:nvPr>
        </p:nvSpPr>
        <p:spPr/>
        <p:txBody>
          <a:bodyPr/>
          <a:lstStyle/>
          <a:p>
            <a:r>
              <a:rPr lang="en-US" dirty="0"/>
              <a:t>Regional Watershed Resilience Framework</a:t>
            </a:r>
          </a:p>
        </p:txBody>
      </p:sp>
      <p:pic>
        <p:nvPicPr>
          <p:cNvPr id="2" name="Picture 2" descr="LRN">
            <a:extLst>
              <a:ext uri="{FF2B5EF4-FFF2-40B4-BE49-F238E27FC236}">
                <a16:creationId xmlns:a16="http://schemas.microsoft.com/office/drawing/2014/main" id="{1591A0F6-8C09-13B4-BFE3-14FCE4B8328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7003672" y="4017463"/>
            <a:ext cx="4421069" cy="28405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64630098-BC13-B295-E102-E287880AC43D}"/>
              </a:ext>
            </a:extLst>
          </p:cNvPr>
          <p:cNvGraphicFramePr>
            <a:graphicFrameLocks noGrp="1"/>
          </p:cNvGraphicFramePr>
          <p:nvPr>
            <p:extLst>
              <p:ext uri="{D42A27DB-BD31-4B8C-83A1-F6EECF244321}">
                <p14:modId xmlns:p14="http://schemas.microsoft.com/office/powerpoint/2010/main" val="1055732809"/>
              </p:ext>
            </p:extLst>
          </p:nvPr>
        </p:nvGraphicFramePr>
        <p:xfrm>
          <a:off x="11123241" y="5757915"/>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3">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a:p>
                  </a:txBody>
                  <a:tcPr>
                    <a:solidFill>
                      <a:srgbClr val="92D050"/>
                    </a:solidFill>
                  </a:tcPr>
                </a:tc>
                <a:extLst>
                  <a:ext uri="{0D108BD9-81ED-4DB2-BD59-A6C34878D82A}">
                    <a16:rowId xmlns:a16="http://schemas.microsoft.com/office/drawing/2014/main" val="3884108298"/>
                  </a:ext>
                </a:extLst>
              </a:tr>
              <a:tr h="200061">
                <a:tc>
                  <a:txBody>
                    <a:bodyPr/>
                    <a:lstStyle/>
                    <a:p>
                      <a:endParaRPr lang="en-US"/>
                    </a:p>
                  </a:txBody>
                  <a:tcPr>
                    <a:solidFill>
                      <a:srgbClr val="92D050"/>
                    </a:solidFill>
                  </a:tcPr>
                </a:tc>
                <a:tc>
                  <a:txBody>
                    <a:bodyPr/>
                    <a:lstStyle/>
                    <a:p>
                      <a:endParaRPr lang="en-US"/>
                    </a:p>
                  </a:txBody>
                  <a:tcPr>
                    <a:solidFill>
                      <a:srgbClr val="92D050"/>
                    </a:solidFill>
                  </a:tcPr>
                </a:tc>
                <a:tc>
                  <a:txBody>
                    <a:bodyPr/>
                    <a:lstStyle/>
                    <a:p>
                      <a:endParaRPr lang="en-US"/>
                    </a:p>
                  </a:txBody>
                  <a:tcPr>
                    <a:solidFill>
                      <a:schemeClr val="accent3">
                        <a:lumMod val="40000"/>
                        <a:lumOff val="60000"/>
                      </a:schemeClr>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2810479812"/>
                  </a:ext>
                </a:extLst>
              </a:tr>
            </a:tbl>
          </a:graphicData>
        </a:graphic>
      </p:graphicFrame>
      <p:graphicFrame>
        <p:nvGraphicFramePr>
          <p:cNvPr id="6" name="Table 5">
            <a:extLst>
              <a:ext uri="{FF2B5EF4-FFF2-40B4-BE49-F238E27FC236}">
                <a16:creationId xmlns:a16="http://schemas.microsoft.com/office/drawing/2014/main" id="{2C56FB45-D96A-DB48-6205-2818CFC39F64}"/>
              </a:ext>
            </a:extLst>
          </p:cNvPr>
          <p:cNvGraphicFramePr>
            <a:graphicFrameLocks noGrp="1"/>
          </p:cNvGraphicFramePr>
          <p:nvPr>
            <p:extLst>
              <p:ext uri="{D42A27DB-BD31-4B8C-83A1-F6EECF244321}">
                <p14:modId xmlns:p14="http://schemas.microsoft.com/office/powerpoint/2010/main" val="4267987433"/>
              </p:ext>
            </p:extLst>
          </p:nvPr>
        </p:nvGraphicFramePr>
        <p:xfrm>
          <a:off x="10850402" y="5603495"/>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6">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3884108298"/>
                  </a:ext>
                </a:extLst>
              </a:tr>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3">
                        <a:lumMod val="40000"/>
                        <a:lumOff val="60000"/>
                      </a:schemeClr>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2810479812"/>
                  </a:ext>
                </a:extLst>
              </a:tr>
            </a:tbl>
          </a:graphicData>
        </a:graphic>
      </p:graphicFrame>
      <p:graphicFrame>
        <p:nvGraphicFramePr>
          <p:cNvPr id="7" name="Table 6">
            <a:extLst>
              <a:ext uri="{FF2B5EF4-FFF2-40B4-BE49-F238E27FC236}">
                <a16:creationId xmlns:a16="http://schemas.microsoft.com/office/drawing/2014/main" id="{9C4C5608-1B00-11BB-B271-4A0108DFD3DC}"/>
              </a:ext>
            </a:extLst>
          </p:cNvPr>
          <p:cNvGraphicFramePr>
            <a:graphicFrameLocks noGrp="1"/>
          </p:cNvGraphicFramePr>
          <p:nvPr>
            <p:extLst>
              <p:ext uri="{D42A27DB-BD31-4B8C-83A1-F6EECF244321}">
                <p14:modId xmlns:p14="http://schemas.microsoft.com/office/powerpoint/2010/main" val="1003390059"/>
              </p:ext>
            </p:extLst>
          </p:nvPr>
        </p:nvGraphicFramePr>
        <p:xfrm>
          <a:off x="10578682" y="5407694"/>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3">
                        <a:lumMod val="40000"/>
                        <a:lumOff val="60000"/>
                      </a:schemeClr>
                    </a:solidFill>
                  </a:tcPr>
                </a:tc>
                <a:tc>
                  <a:txBody>
                    <a:bodyPr/>
                    <a:lstStyle/>
                    <a:p>
                      <a:endParaRPr lang="en-US" dirty="0"/>
                    </a:p>
                  </a:txBody>
                  <a:tcPr>
                    <a:solidFill>
                      <a:srgbClr val="92D050"/>
                    </a:solidFill>
                  </a:tcPr>
                </a:tc>
                <a:tc>
                  <a:txBody>
                    <a:bodyPr/>
                    <a:lstStyle/>
                    <a:p>
                      <a:endParaRPr lang="en-US"/>
                    </a:p>
                  </a:txBody>
                  <a:tcPr>
                    <a:solidFill>
                      <a:schemeClr val="accent3">
                        <a:lumMod val="40000"/>
                        <a:lumOff val="60000"/>
                      </a:schemeClr>
                    </a:solidFill>
                  </a:tcPr>
                </a:tc>
                <a:extLst>
                  <a:ext uri="{0D108BD9-81ED-4DB2-BD59-A6C34878D82A}">
                    <a16:rowId xmlns:a16="http://schemas.microsoft.com/office/drawing/2014/main" val="3884108298"/>
                  </a:ext>
                </a:extLst>
              </a:tr>
              <a:tr h="200061">
                <a:tc>
                  <a:txBody>
                    <a:bodyPr/>
                    <a:lstStyle/>
                    <a:p>
                      <a:endParaRPr lang="en-US"/>
                    </a:p>
                  </a:txBody>
                  <a:tcPr>
                    <a:solidFill>
                      <a:schemeClr val="accent3">
                        <a:lumMod val="40000"/>
                        <a:lumOff val="60000"/>
                      </a:schemeClr>
                    </a:solidFill>
                  </a:tcPr>
                </a:tc>
                <a:tc>
                  <a:txBody>
                    <a:bodyPr/>
                    <a:lstStyle/>
                    <a:p>
                      <a:endParaRPr lang="en-US" dirty="0"/>
                    </a:p>
                  </a:txBody>
                  <a:tcPr>
                    <a:solidFill>
                      <a:srgbClr val="92D050"/>
                    </a:solidFill>
                  </a:tcPr>
                </a:tc>
                <a:tc>
                  <a:txBody>
                    <a:bodyPr/>
                    <a:lstStyle/>
                    <a:p>
                      <a:endParaRPr lang="en-US" dirty="0"/>
                    </a:p>
                  </a:txBody>
                  <a:tcPr>
                    <a:solidFill>
                      <a:srgbClr val="92D050"/>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val="2810479812"/>
                  </a:ext>
                </a:extLst>
              </a:tr>
            </a:tbl>
          </a:graphicData>
        </a:graphic>
      </p:graphicFrame>
      <p:graphicFrame>
        <p:nvGraphicFramePr>
          <p:cNvPr id="9" name="Table 8">
            <a:extLst>
              <a:ext uri="{FF2B5EF4-FFF2-40B4-BE49-F238E27FC236}">
                <a16:creationId xmlns:a16="http://schemas.microsoft.com/office/drawing/2014/main" id="{7481222B-1867-82D9-9F8F-FF5D6C5DBF0B}"/>
              </a:ext>
            </a:extLst>
          </p:cNvPr>
          <p:cNvGraphicFramePr>
            <a:graphicFrameLocks noGrp="1"/>
          </p:cNvGraphicFramePr>
          <p:nvPr>
            <p:extLst>
              <p:ext uri="{D42A27DB-BD31-4B8C-83A1-F6EECF244321}">
                <p14:modId xmlns:p14="http://schemas.microsoft.com/office/powerpoint/2010/main" val="134938315"/>
              </p:ext>
            </p:extLst>
          </p:nvPr>
        </p:nvGraphicFramePr>
        <p:xfrm>
          <a:off x="6831664" y="5127628"/>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3">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3884108298"/>
                  </a:ext>
                </a:extLst>
              </a:tr>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3">
                        <a:lumMod val="40000"/>
                        <a:lumOff val="60000"/>
                      </a:schemeClr>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val="2810479812"/>
                  </a:ext>
                </a:extLst>
              </a:tr>
            </a:tbl>
          </a:graphicData>
        </a:graphic>
      </p:graphicFrame>
      <p:graphicFrame>
        <p:nvGraphicFramePr>
          <p:cNvPr id="10" name="Table 9">
            <a:extLst>
              <a:ext uri="{FF2B5EF4-FFF2-40B4-BE49-F238E27FC236}">
                <a16:creationId xmlns:a16="http://schemas.microsoft.com/office/drawing/2014/main" id="{8CBE6D11-AA6E-B0BE-40AA-478E92C2C2FA}"/>
              </a:ext>
            </a:extLst>
          </p:cNvPr>
          <p:cNvGraphicFramePr>
            <a:graphicFrameLocks noGrp="1"/>
          </p:cNvGraphicFramePr>
          <p:nvPr>
            <p:extLst>
              <p:ext uri="{D42A27DB-BD31-4B8C-83A1-F6EECF244321}">
                <p14:modId xmlns:p14="http://schemas.microsoft.com/office/powerpoint/2010/main" val="2793791986"/>
              </p:ext>
            </p:extLst>
          </p:nvPr>
        </p:nvGraphicFramePr>
        <p:xfrm>
          <a:off x="6612129" y="5293618"/>
          <a:ext cx="869186" cy="737427"/>
        </p:xfrm>
        <a:graphic>
          <a:graphicData uri="http://schemas.openxmlformats.org/drawingml/2006/table">
            <a:tbl>
              <a:tblPr firstRow="1" bandRow="1">
                <a:tableStyleId>{5940675A-B579-460E-94D1-54222C63F5DA}</a:tableStyleId>
              </a:tblPr>
              <a:tblGrid>
                <a:gridCol w="322113">
                  <a:extLst>
                    <a:ext uri="{9D8B030D-6E8A-4147-A177-3AD203B41FA5}">
                      <a16:colId xmlns:a16="http://schemas.microsoft.com/office/drawing/2014/main" val="1016609711"/>
                    </a:ext>
                  </a:extLst>
                </a:gridCol>
                <a:gridCol w="322113">
                  <a:extLst>
                    <a:ext uri="{9D8B030D-6E8A-4147-A177-3AD203B41FA5}">
                      <a16:colId xmlns:a16="http://schemas.microsoft.com/office/drawing/2014/main" val="853997524"/>
                    </a:ext>
                  </a:extLst>
                </a:gridCol>
                <a:gridCol w="224960">
                  <a:extLst>
                    <a:ext uri="{9D8B030D-6E8A-4147-A177-3AD203B41FA5}">
                      <a16:colId xmlns:a16="http://schemas.microsoft.com/office/drawing/2014/main" val="152948787"/>
                    </a:ext>
                  </a:extLst>
                </a:gridCol>
              </a:tblGrid>
              <a:tr h="200061">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rgbClr val="92D050"/>
                    </a:solidFill>
                  </a:tcPr>
                </a:tc>
                <a:extLst>
                  <a:ext uri="{0D108BD9-81ED-4DB2-BD59-A6C34878D82A}">
                    <a16:rowId xmlns:a16="http://schemas.microsoft.com/office/drawing/2014/main" val="3884108298"/>
                  </a:ext>
                </a:extLst>
              </a:tr>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3">
                        <a:lumMod val="40000"/>
                        <a:lumOff val="60000"/>
                      </a:schemeClr>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3">
                        <a:lumMod val="40000"/>
                        <a:lumOff val="60000"/>
                      </a:schemeClr>
                    </a:solidFill>
                  </a:tcPr>
                </a:tc>
                <a:extLst>
                  <a:ext uri="{0D108BD9-81ED-4DB2-BD59-A6C34878D82A}">
                    <a16:rowId xmlns:a16="http://schemas.microsoft.com/office/drawing/2014/main" val="2810479812"/>
                  </a:ext>
                </a:extLst>
              </a:tr>
            </a:tbl>
          </a:graphicData>
        </a:graphic>
      </p:graphicFrame>
      <p:graphicFrame>
        <p:nvGraphicFramePr>
          <p:cNvPr id="11" name="Table 10">
            <a:extLst>
              <a:ext uri="{FF2B5EF4-FFF2-40B4-BE49-F238E27FC236}">
                <a16:creationId xmlns:a16="http://schemas.microsoft.com/office/drawing/2014/main" id="{6009D5EE-BC49-2908-FED5-EAD911E93D32}"/>
              </a:ext>
            </a:extLst>
          </p:cNvPr>
          <p:cNvGraphicFramePr>
            <a:graphicFrameLocks noGrp="1"/>
          </p:cNvGraphicFramePr>
          <p:nvPr>
            <p:extLst>
              <p:ext uri="{D42A27DB-BD31-4B8C-83A1-F6EECF244321}">
                <p14:modId xmlns:p14="http://schemas.microsoft.com/office/powerpoint/2010/main" val="2067059251"/>
              </p:ext>
            </p:extLst>
          </p:nvPr>
        </p:nvGraphicFramePr>
        <p:xfrm>
          <a:off x="6359219" y="5480805"/>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val="3884108298"/>
                  </a:ext>
                </a:extLst>
              </a:tr>
              <a:tr h="200061">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2810479812"/>
                  </a:ext>
                </a:extLst>
              </a:tr>
            </a:tbl>
          </a:graphicData>
        </a:graphic>
      </p:graphicFrame>
      <p:sp>
        <p:nvSpPr>
          <p:cNvPr id="12" name="TextBox 11">
            <a:extLst>
              <a:ext uri="{FF2B5EF4-FFF2-40B4-BE49-F238E27FC236}">
                <a16:creationId xmlns:a16="http://schemas.microsoft.com/office/drawing/2014/main" id="{2E1A1264-FF5F-66C3-2CCC-5A57DE1C352A}"/>
              </a:ext>
            </a:extLst>
          </p:cNvPr>
          <p:cNvSpPr txBox="1"/>
          <p:nvPr/>
        </p:nvSpPr>
        <p:spPr>
          <a:xfrm>
            <a:off x="6175372" y="5223245"/>
            <a:ext cx="39145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NAV</a:t>
            </a:r>
          </a:p>
        </p:txBody>
      </p:sp>
      <p:sp>
        <p:nvSpPr>
          <p:cNvPr id="13" name="TextBox 12">
            <a:extLst>
              <a:ext uri="{FF2B5EF4-FFF2-40B4-BE49-F238E27FC236}">
                <a16:creationId xmlns:a16="http://schemas.microsoft.com/office/drawing/2014/main" id="{5B0E5140-EDBF-330C-F4D9-5EFBDF945AFF}"/>
              </a:ext>
            </a:extLst>
          </p:cNvPr>
          <p:cNvSpPr txBox="1"/>
          <p:nvPr/>
        </p:nvSpPr>
        <p:spPr>
          <a:xfrm>
            <a:off x="6479247" y="5036058"/>
            <a:ext cx="39946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FRM</a:t>
            </a:r>
          </a:p>
        </p:txBody>
      </p:sp>
      <p:sp>
        <p:nvSpPr>
          <p:cNvPr id="14" name="TextBox 13">
            <a:extLst>
              <a:ext uri="{FF2B5EF4-FFF2-40B4-BE49-F238E27FC236}">
                <a16:creationId xmlns:a16="http://schemas.microsoft.com/office/drawing/2014/main" id="{FEBAD485-AD4E-7108-67E3-7BF38CA09ECB}"/>
              </a:ext>
            </a:extLst>
          </p:cNvPr>
          <p:cNvSpPr txBox="1"/>
          <p:nvPr/>
        </p:nvSpPr>
        <p:spPr>
          <a:xfrm>
            <a:off x="6837526" y="4883432"/>
            <a:ext cx="38343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HYD</a:t>
            </a:r>
          </a:p>
        </p:txBody>
      </p:sp>
      <p:sp>
        <p:nvSpPr>
          <p:cNvPr id="15" name="TextBox 14">
            <a:extLst>
              <a:ext uri="{FF2B5EF4-FFF2-40B4-BE49-F238E27FC236}">
                <a16:creationId xmlns:a16="http://schemas.microsoft.com/office/drawing/2014/main" id="{8CB12F48-ED6D-B9F5-33D0-CAEDFED8552E}"/>
              </a:ext>
            </a:extLst>
          </p:cNvPr>
          <p:cNvSpPr txBox="1"/>
          <p:nvPr/>
        </p:nvSpPr>
        <p:spPr>
          <a:xfrm>
            <a:off x="11166260" y="5176862"/>
            <a:ext cx="38343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HYD</a:t>
            </a:r>
          </a:p>
        </p:txBody>
      </p:sp>
      <p:sp>
        <p:nvSpPr>
          <p:cNvPr id="16" name="TextBox 15">
            <a:extLst>
              <a:ext uri="{FF2B5EF4-FFF2-40B4-BE49-F238E27FC236}">
                <a16:creationId xmlns:a16="http://schemas.microsoft.com/office/drawing/2014/main" id="{EC1108F1-7BFC-B8A0-2B2C-1E48E1749B17}"/>
              </a:ext>
            </a:extLst>
          </p:cNvPr>
          <p:cNvSpPr txBox="1"/>
          <p:nvPr/>
        </p:nvSpPr>
        <p:spPr>
          <a:xfrm>
            <a:off x="11800546" y="5496341"/>
            <a:ext cx="39145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NAV</a:t>
            </a:r>
          </a:p>
        </p:txBody>
      </p:sp>
      <p:sp>
        <p:nvSpPr>
          <p:cNvPr id="17" name="TextBox 16">
            <a:extLst>
              <a:ext uri="{FF2B5EF4-FFF2-40B4-BE49-F238E27FC236}">
                <a16:creationId xmlns:a16="http://schemas.microsoft.com/office/drawing/2014/main" id="{449BBD4C-7E8E-3C1F-5613-8FA9E509CB60}"/>
              </a:ext>
            </a:extLst>
          </p:cNvPr>
          <p:cNvSpPr txBox="1"/>
          <p:nvPr/>
        </p:nvSpPr>
        <p:spPr>
          <a:xfrm>
            <a:off x="11529780" y="5372663"/>
            <a:ext cx="39946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FRM</a:t>
            </a:r>
          </a:p>
        </p:txBody>
      </p:sp>
      <p:cxnSp>
        <p:nvCxnSpPr>
          <p:cNvPr id="18" name="Straight Arrow Connector 17">
            <a:extLst>
              <a:ext uri="{FF2B5EF4-FFF2-40B4-BE49-F238E27FC236}">
                <a16:creationId xmlns:a16="http://schemas.microsoft.com/office/drawing/2014/main" id="{99DDE177-64AC-0347-C964-2A2651EE7AB8}"/>
              </a:ext>
            </a:extLst>
          </p:cNvPr>
          <p:cNvCxnSpPr>
            <a:cxnSpLocks/>
          </p:cNvCxnSpPr>
          <p:nvPr/>
        </p:nvCxnSpPr>
        <p:spPr>
          <a:xfrm flipH="1" flipV="1">
            <a:off x="9366711" y="5211893"/>
            <a:ext cx="1207635" cy="3916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C7988917-66F5-E57E-0367-E775972EC2F9}"/>
              </a:ext>
            </a:extLst>
          </p:cNvPr>
          <p:cNvCxnSpPr>
            <a:cxnSpLocks/>
          </p:cNvCxnSpPr>
          <p:nvPr/>
        </p:nvCxnSpPr>
        <p:spPr>
          <a:xfrm flipV="1">
            <a:off x="7769754" y="5202009"/>
            <a:ext cx="1005043" cy="1784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0BB6E148-2B43-BB25-8BB3-41E7060925BC}"/>
              </a:ext>
            </a:extLst>
          </p:cNvPr>
          <p:cNvSpPr txBox="1"/>
          <p:nvPr/>
        </p:nvSpPr>
        <p:spPr>
          <a:xfrm>
            <a:off x="5958509" y="6258758"/>
            <a:ext cx="120507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USACE Project</a:t>
            </a:r>
            <a:r>
              <a:rPr kumimoji="0" lang="en-US" sz="1200" b="1" i="0" u="none" strike="noStrike" kern="1200" cap="none" spc="0" normalizeH="0" noProof="0" dirty="0">
                <a:ln>
                  <a:noFill/>
                </a:ln>
                <a:solidFill>
                  <a:srgbClr val="000000"/>
                </a:solidFill>
                <a:effectLst/>
                <a:uLnTx/>
                <a:uFillTx/>
                <a:latin typeface="Calibri" panose="020F0502020204030204"/>
                <a:ea typeface="+mn-ea"/>
                <a:cs typeface="+mn-cs"/>
              </a:rPr>
              <a:t> 1</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23" name="Table 22">
            <a:extLst>
              <a:ext uri="{FF2B5EF4-FFF2-40B4-BE49-F238E27FC236}">
                <a16:creationId xmlns:a16="http://schemas.microsoft.com/office/drawing/2014/main" id="{B29E454A-28D5-19D1-8D8A-EFC1F181DDDD}"/>
              </a:ext>
            </a:extLst>
          </p:cNvPr>
          <p:cNvGraphicFramePr>
            <a:graphicFrameLocks noGrp="1"/>
          </p:cNvGraphicFramePr>
          <p:nvPr>
            <p:extLst>
              <p:ext uri="{D42A27DB-BD31-4B8C-83A1-F6EECF244321}">
                <p14:modId xmlns:p14="http://schemas.microsoft.com/office/powerpoint/2010/main" val="1573472664"/>
              </p:ext>
            </p:extLst>
          </p:nvPr>
        </p:nvGraphicFramePr>
        <p:xfrm>
          <a:off x="10969310" y="3638429"/>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3884108298"/>
                  </a:ext>
                </a:extLst>
              </a:tr>
              <a:tr h="200061">
                <a:tc>
                  <a:txBody>
                    <a:bodyPr/>
                    <a:lstStyle/>
                    <a:p>
                      <a:endParaRPr lang="en-US" dirty="0"/>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2810479812"/>
                  </a:ext>
                </a:extLst>
              </a:tr>
            </a:tbl>
          </a:graphicData>
        </a:graphic>
      </p:graphicFrame>
      <p:sp>
        <p:nvSpPr>
          <p:cNvPr id="24" name="TextBox 23">
            <a:extLst>
              <a:ext uri="{FF2B5EF4-FFF2-40B4-BE49-F238E27FC236}">
                <a16:creationId xmlns:a16="http://schemas.microsoft.com/office/drawing/2014/main" id="{FA01568A-926E-F1D9-CBA3-4D939A4E7DC9}"/>
              </a:ext>
            </a:extLst>
          </p:cNvPr>
          <p:cNvSpPr txBox="1"/>
          <p:nvPr/>
        </p:nvSpPr>
        <p:spPr>
          <a:xfrm>
            <a:off x="10585185" y="3395215"/>
            <a:ext cx="167911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State EM Office</a:t>
            </a:r>
          </a:p>
        </p:txBody>
      </p:sp>
      <p:cxnSp>
        <p:nvCxnSpPr>
          <p:cNvPr id="25" name="Straight Arrow Connector 24">
            <a:extLst>
              <a:ext uri="{FF2B5EF4-FFF2-40B4-BE49-F238E27FC236}">
                <a16:creationId xmlns:a16="http://schemas.microsoft.com/office/drawing/2014/main" id="{A1B8F7BA-C14C-CF00-07AB-C61870284661}"/>
              </a:ext>
            </a:extLst>
          </p:cNvPr>
          <p:cNvCxnSpPr>
            <a:cxnSpLocks/>
            <a:stCxn id="23" idx="2"/>
          </p:cNvCxnSpPr>
          <p:nvPr/>
        </p:nvCxnSpPr>
        <p:spPr>
          <a:xfrm flipH="1">
            <a:off x="9880389" y="4375856"/>
            <a:ext cx="1560134" cy="6997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Arrow: Up-Down 26">
            <a:extLst>
              <a:ext uri="{FF2B5EF4-FFF2-40B4-BE49-F238E27FC236}">
                <a16:creationId xmlns:a16="http://schemas.microsoft.com/office/drawing/2014/main" id="{119FF6F0-7FD5-80BC-5C32-27F6280CEB72}"/>
              </a:ext>
            </a:extLst>
          </p:cNvPr>
          <p:cNvSpPr/>
          <p:nvPr/>
        </p:nvSpPr>
        <p:spPr>
          <a:xfrm>
            <a:off x="11637472" y="4468370"/>
            <a:ext cx="155356" cy="904293"/>
          </a:xfrm>
          <a:prstGeom prst="upDownArrow">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9" name="Table 28">
            <a:extLst>
              <a:ext uri="{FF2B5EF4-FFF2-40B4-BE49-F238E27FC236}">
                <a16:creationId xmlns:a16="http://schemas.microsoft.com/office/drawing/2014/main" id="{4217B72D-72C6-1907-221E-C38A37B83F58}"/>
              </a:ext>
            </a:extLst>
          </p:cNvPr>
          <p:cNvGraphicFramePr>
            <a:graphicFrameLocks noGrp="1"/>
          </p:cNvGraphicFramePr>
          <p:nvPr>
            <p:extLst>
              <p:ext uri="{D42A27DB-BD31-4B8C-83A1-F6EECF244321}">
                <p14:modId xmlns:p14="http://schemas.microsoft.com/office/powerpoint/2010/main" val="91523978"/>
              </p:ext>
            </p:extLst>
          </p:nvPr>
        </p:nvGraphicFramePr>
        <p:xfrm>
          <a:off x="6606776" y="3670334"/>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3">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3884108298"/>
                  </a:ext>
                </a:extLst>
              </a:tr>
              <a:tr h="200061">
                <a:tc>
                  <a:txBody>
                    <a:bodyPr/>
                    <a:lstStyle/>
                    <a:p>
                      <a:endParaRPr lang="en-US"/>
                    </a:p>
                  </a:txBody>
                  <a:tcPr>
                    <a:solidFill>
                      <a:srgbClr val="92D050"/>
                    </a:solidFill>
                  </a:tcPr>
                </a:tc>
                <a:tc>
                  <a:txBody>
                    <a:bodyPr/>
                    <a:lstStyle/>
                    <a:p>
                      <a:endParaRPr lang="en-US"/>
                    </a:p>
                  </a:txBody>
                  <a:tcPr>
                    <a:solidFill>
                      <a:srgbClr val="92D050"/>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2810479812"/>
                  </a:ext>
                </a:extLst>
              </a:tr>
            </a:tbl>
          </a:graphicData>
        </a:graphic>
      </p:graphicFrame>
      <p:graphicFrame>
        <p:nvGraphicFramePr>
          <p:cNvPr id="32" name="Table 31">
            <a:extLst>
              <a:ext uri="{FF2B5EF4-FFF2-40B4-BE49-F238E27FC236}">
                <a16:creationId xmlns:a16="http://schemas.microsoft.com/office/drawing/2014/main" id="{F84D245B-E3A6-A6F9-6625-AD457CB4BD06}"/>
              </a:ext>
            </a:extLst>
          </p:cNvPr>
          <p:cNvGraphicFramePr>
            <a:graphicFrameLocks noGrp="1"/>
          </p:cNvGraphicFramePr>
          <p:nvPr>
            <p:extLst>
              <p:ext uri="{D42A27DB-BD31-4B8C-83A1-F6EECF244321}">
                <p14:modId xmlns:p14="http://schemas.microsoft.com/office/powerpoint/2010/main" val="4081933880"/>
              </p:ext>
            </p:extLst>
          </p:nvPr>
        </p:nvGraphicFramePr>
        <p:xfrm>
          <a:off x="8496088" y="3662161"/>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3">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a:p>
                  </a:txBody>
                  <a:tcPr>
                    <a:solidFill>
                      <a:srgbClr val="92D050"/>
                    </a:solidFill>
                  </a:tcPr>
                </a:tc>
                <a:extLst>
                  <a:ext uri="{0D108BD9-81ED-4DB2-BD59-A6C34878D82A}">
                    <a16:rowId xmlns:a16="http://schemas.microsoft.com/office/drawing/2014/main" val="3884108298"/>
                  </a:ext>
                </a:extLst>
              </a:tr>
              <a:tr h="200061">
                <a:tc>
                  <a:txBody>
                    <a:bodyPr/>
                    <a:lstStyle/>
                    <a:p>
                      <a:endParaRPr lang="en-US"/>
                    </a:p>
                  </a:txBody>
                  <a:tcPr>
                    <a:solidFill>
                      <a:srgbClr val="92D050"/>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val="2810479812"/>
                  </a:ext>
                </a:extLst>
              </a:tr>
            </a:tbl>
          </a:graphicData>
        </a:graphic>
      </p:graphicFrame>
      <p:sp>
        <p:nvSpPr>
          <p:cNvPr id="33" name="TextBox 32">
            <a:extLst>
              <a:ext uri="{FF2B5EF4-FFF2-40B4-BE49-F238E27FC236}">
                <a16:creationId xmlns:a16="http://schemas.microsoft.com/office/drawing/2014/main" id="{442B742F-7AB5-D7CC-CDEF-AFB7394E652F}"/>
              </a:ext>
            </a:extLst>
          </p:cNvPr>
          <p:cNvSpPr txBox="1"/>
          <p:nvPr/>
        </p:nvSpPr>
        <p:spPr>
          <a:xfrm>
            <a:off x="6087069" y="3386653"/>
            <a:ext cx="1998607"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Power Provider</a:t>
            </a:r>
          </a:p>
        </p:txBody>
      </p:sp>
      <p:cxnSp>
        <p:nvCxnSpPr>
          <p:cNvPr id="34" name="Straight Arrow Connector 33">
            <a:extLst>
              <a:ext uri="{FF2B5EF4-FFF2-40B4-BE49-F238E27FC236}">
                <a16:creationId xmlns:a16="http://schemas.microsoft.com/office/drawing/2014/main" id="{5DCEB394-B656-F0F9-5E83-247D6B8A18D8}"/>
              </a:ext>
            </a:extLst>
          </p:cNvPr>
          <p:cNvCxnSpPr>
            <a:cxnSpLocks/>
            <a:stCxn id="29" idx="3"/>
          </p:cNvCxnSpPr>
          <p:nvPr/>
        </p:nvCxnSpPr>
        <p:spPr>
          <a:xfrm>
            <a:off x="7549202" y="4039047"/>
            <a:ext cx="1346296" cy="11889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Arrow: Up-Down 34">
            <a:extLst>
              <a:ext uri="{FF2B5EF4-FFF2-40B4-BE49-F238E27FC236}">
                <a16:creationId xmlns:a16="http://schemas.microsoft.com/office/drawing/2014/main" id="{5DFD95B0-459E-58DB-1F72-74300D3F7B73}"/>
              </a:ext>
            </a:extLst>
          </p:cNvPr>
          <p:cNvSpPr/>
          <p:nvPr/>
        </p:nvSpPr>
        <p:spPr>
          <a:xfrm>
            <a:off x="6950199" y="4448287"/>
            <a:ext cx="127790" cy="452146"/>
          </a:xfrm>
          <a:prstGeom prst="upDownArrow">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E3C10341-B861-5F8B-8709-80607B16CA9B}"/>
              </a:ext>
            </a:extLst>
          </p:cNvPr>
          <p:cNvSpPr txBox="1"/>
          <p:nvPr/>
        </p:nvSpPr>
        <p:spPr>
          <a:xfrm>
            <a:off x="8343724" y="3395215"/>
            <a:ext cx="127274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Water Provider</a:t>
            </a:r>
          </a:p>
        </p:txBody>
      </p:sp>
      <p:cxnSp>
        <p:nvCxnSpPr>
          <p:cNvPr id="38" name="Straight Arrow Connector 37">
            <a:extLst>
              <a:ext uri="{FF2B5EF4-FFF2-40B4-BE49-F238E27FC236}">
                <a16:creationId xmlns:a16="http://schemas.microsoft.com/office/drawing/2014/main" id="{6C3D68EA-922F-AF54-89E4-34E3B9648725}"/>
              </a:ext>
            </a:extLst>
          </p:cNvPr>
          <p:cNvCxnSpPr>
            <a:cxnSpLocks/>
            <a:stCxn id="32" idx="2"/>
          </p:cNvCxnSpPr>
          <p:nvPr/>
        </p:nvCxnSpPr>
        <p:spPr>
          <a:xfrm>
            <a:off x="8967301" y="4399588"/>
            <a:ext cx="215944" cy="9730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3" name="Picture 42">
            <a:extLst>
              <a:ext uri="{FF2B5EF4-FFF2-40B4-BE49-F238E27FC236}">
                <a16:creationId xmlns:a16="http://schemas.microsoft.com/office/drawing/2014/main" id="{AE4C4BA2-49B1-59EA-4BB3-E974CBF3459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253" y="3525152"/>
            <a:ext cx="4296303" cy="2190272"/>
          </a:xfrm>
          <a:prstGeom prst="rect">
            <a:avLst/>
          </a:prstGeom>
        </p:spPr>
      </p:pic>
      <p:sp>
        <p:nvSpPr>
          <p:cNvPr id="8" name="TextBox 7">
            <a:extLst>
              <a:ext uri="{FF2B5EF4-FFF2-40B4-BE49-F238E27FC236}">
                <a16:creationId xmlns:a16="http://schemas.microsoft.com/office/drawing/2014/main" id="{95F6156D-21C2-0D29-3F03-65479E613B3A}"/>
              </a:ext>
            </a:extLst>
          </p:cNvPr>
          <p:cNvSpPr txBox="1"/>
          <p:nvPr/>
        </p:nvSpPr>
        <p:spPr>
          <a:xfrm>
            <a:off x="4108669" y="3495800"/>
            <a:ext cx="2202456" cy="2462213"/>
          </a:xfrm>
          <a:prstGeom prst="rect">
            <a:avLst/>
          </a:prstGeom>
          <a:noFill/>
        </p:spPr>
        <p:txBody>
          <a:bodyPr wrap="square" rtlCol="0">
            <a:spAutoFit/>
          </a:bodyPr>
          <a:lstStyle/>
          <a:p>
            <a:pPr marL="569913" lvl="1" indent="-342900">
              <a:buFont typeface="Arial" panose="020B0604020202020204" pitchFamily="34" charset="0"/>
              <a:buChar char="•"/>
            </a:pPr>
            <a:r>
              <a:rPr lang="en-US" sz="1400" dirty="0"/>
              <a:t>Developed with partners at UGA’s Institute for Resilience Infrastructure Systems (IRIS)</a:t>
            </a:r>
          </a:p>
          <a:p>
            <a:pPr marL="569913" lvl="1" indent="-342900">
              <a:buFont typeface="Arial" panose="020B0604020202020204" pitchFamily="34" charset="0"/>
              <a:buChar char="•"/>
            </a:pPr>
            <a:r>
              <a:rPr lang="en-US" sz="1400" dirty="0"/>
              <a:t>Target Resilience Capabilities from review of State Hazard Mitigation Plans (HMPs)</a:t>
            </a:r>
          </a:p>
        </p:txBody>
      </p:sp>
      <p:grpSp>
        <p:nvGrpSpPr>
          <p:cNvPr id="21" name="Group 20">
            <a:extLst>
              <a:ext uri="{FF2B5EF4-FFF2-40B4-BE49-F238E27FC236}">
                <a16:creationId xmlns:a16="http://schemas.microsoft.com/office/drawing/2014/main" id="{E6EDCE82-BEEA-52F1-5B5F-AA367D38953D}"/>
              </a:ext>
            </a:extLst>
          </p:cNvPr>
          <p:cNvGrpSpPr/>
          <p:nvPr/>
        </p:nvGrpSpPr>
        <p:grpSpPr>
          <a:xfrm>
            <a:off x="4060555" y="5994941"/>
            <a:ext cx="1264203" cy="761279"/>
            <a:chOff x="373476" y="4164325"/>
            <a:chExt cx="2679032" cy="1844841"/>
          </a:xfrm>
        </p:grpSpPr>
        <p:sp>
          <p:nvSpPr>
            <p:cNvPr id="22" name="Oval 21">
              <a:extLst>
                <a:ext uri="{FF2B5EF4-FFF2-40B4-BE49-F238E27FC236}">
                  <a16:creationId xmlns:a16="http://schemas.microsoft.com/office/drawing/2014/main" id="{8E47594A-DF0D-F76B-1C8D-F13A5DF00FFB}"/>
                </a:ext>
              </a:extLst>
            </p:cNvPr>
            <p:cNvSpPr/>
            <p:nvPr/>
          </p:nvSpPr>
          <p:spPr>
            <a:xfrm>
              <a:off x="373476" y="5287271"/>
              <a:ext cx="2679032" cy="721895"/>
            </a:xfrm>
            <a:prstGeom prst="ellipse">
              <a:avLst/>
            </a:prstGeom>
            <a:solidFill>
              <a:srgbClr val="FFEB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0841E715-F06B-6671-BF13-3F48AB9AC229}"/>
                </a:ext>
              </a:extLst>
            </p:cNvPr>
            <p:cNvSpPr/>
            <p:nvPr/>
          </p:nvSpPr>
          <p:spPr>
            <a:xfrm>
              <a:off x="373476" y="4725798"/>
              <a:ext cx="2679032" cy="721895"/>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8" name="Oval 27">
              <a:extLst>
                <a:ext uri="{FF2B5EF4-FFF2-40B4-BE49-F238E27FC236}">
                  <a16:creationId xmlns:a16="http://schemas.microsoft.com/office/drawing/2014/main" id="{025FCC13-FA9B-5E43-15BB-1BDA58139FE6}"/>
                </a:ext>
              </a:extLst>
            </p:cNvPr>
            <p:cNvSpPr/>
            <p:nvPr/>
          </p:nvSpPr>
          <p:spPr>
            <a:xfrm>
              <a:off x="373476" y="4164325"/>
              <a:ext cx="2679032" cy="721895"/>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30" name="Group 29">
            <a:extLst>
              <a:ext uri="{FF2B5EF4-FFF2-40B4-BE49-F238E27FC236}">
                <a16:creationId xmlns:a16="http://schemas.microsoft.com/office/drawing/2014/main" id="{CFC4B2D6-32FC-2E1E-5492-D1F613D059F0}"/>
              </a:ext>
            </a:extLst>
          </p:cNvPr>
          <p:cNvGrpSpPr/>
          <p:nvPr/>
        </p:nvGrpSpPr>
        <p:grpSpPr>
          <a:xfrm>
            <a:off x="4053380" y="5994941"/>
            <a:ext cx="1264203" cy="761279"/>
            <a:chOff x="373476" y="4164325"/>
            <a:chExt cx="2679032" cy="1844841"/>
          </a:xfrm>
        </p:grpSpPr>
        <p:sp>
          <p:nvSpPr>
            <p:cNvPr id="31" name="Oval 30">
              <a:extLst>
                <a:ext uri="{FF2B5EF4-FFF2-40B4-BE49-F238E27FC236}">
                  <a16:creationId xmlns:a16="http://schemas.microsoft.com/office/drawing/2014/main" id="{97C03307-68B2-098C-68EA-EBEA80678965}"/>
                </a:ext>
              </a:extLst>
            </p:cNvPr>
            <p:cNvSpPr/>
            <p:nvPr/>
          </p:nvSpPr>
          <p:spPr>
            <a:xfrm>
              <a:off x="373476" y="5287271"/>
              <a:ext cx="2679032" cy="721895"/>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a:extLst>
                <a:ext uri="{FF2B5EF4-FFF2-40B4-BE49-F238E27FC236}">
                  <a16:creationId xmlns:a16="http://schemas.microsoft.com/office/drawing/2014/main" id="{BF798197-B969-FDFD-6A8E-E05753322A34}"/>
                </a:ext>
              </a:extLst>
            </p:cNvPr>
            <p:cNvSpPr/>
            <p:nvPr/>
          </p:nvSpPr>
          <p:spPr>
            <a:xfrm>
              <a:off x="373476" y="4725798"/>
              <a:ext cx="2679032" cy="721895"/>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9" name="Oval 38">
              <a:extLst>
                <a:ext uri="{FF2B5EF4-FFF2-40B4-BE49-F238E27FC236}">
                  <a16:creationId xmlns:a16="http://schemas.microsoft.com/office/drawing/2014/main" id="{FC00D761-D3B9-8A69-4E50-7FE844DDF3AE}"/>
                </a:ext>
              </a:extLst>
            </p:cNvPr>
            <p:cNvSpPr/>
            <p:nvPr/>
          </p:nvSpPr>
          <p:spPr>
            <a:xfrm>
              <a:off x="373476" y="4164325"/>
              <a:ext cx="2679032" cy="721895"/>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sp>
        <p:nvSpPr>
          <p:cNvPr id="40" name="TextBox 39">
            <a:extLst>
              <a:ext uri="{FF2B5EF4-FFF2-40B4-BE49-F238E27FC236}">
                <a16:creationId xmlns:a16="http://schemas.microsoft.com/office/drawing/2014/main" id="{8D982ABF-DDCF-135C-CF3A-2CC02CD928E1}"/>
              </a:ext>
            </a:extLst>
          </p:cNvPr>
          <p:cNvSpPr txBox="1"/>
          <p:nvPr/>
        </p:nvSpPr>
        <p:spPr>
          <a:xfrm>
            <a:off x="10969310" y="6455632"/>
            <a:ext cx="120507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USACE Project</a:t>
            </a:r>
            <a:r>
              <a:rPr kumimoji="0" lang="en-US" sz="1200" b="1" i="0" u="none" strike="noStrike" kern="1200" cap="none" spc="0" normalizeH="0" noProof="0" dirty="0">
                <a:ln>
                  <a:noFill/>
                </a:ln>
                <a:solidFill>
                  <a:srgbClr val="000000"/>
                </a:solidFill>
                <a:effectLst/>
                <a:uLnTx/>
                <a:uFillTx/>
                <a:latin typeface="Calibri" panose="020F0502020204030204"/>
                <a:ea typeface="+mn-ea"/>
                <a:cs typeface="+mn-cs"/>
              </a:rPr>
              <a:t> 2</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41" name="Table 40">
            <a:extLst>
              <a:ext uri="{FF2B5EF4-FFF2-40B4-BE49-F238E27FC236}">
                <a16:creationId xmlns:a16="http://schemas.microsoft.com/office/drawing/2014/main" id="{42FF56F5-003E-E8FD-ACA2-1AF7BB8F9A24}"/>
              </a:ext>
            </a:extLst>
          </p:cNvPr>
          <p:cNvGraphicFramePr>
            <a:graphicFrameLocks noGrp="1"/>
          </p:cNvGraphicFramePr>
          <p:nvPr>
            <p:extLst>
              <p:ext uri="{D42A27DB-BD31-4B8C-83A1-F6EECF244321}">
                <p14:modId xmlns:p14="http://schemas.microsoft.com/office/powerpoint/2010/main" val="207213917"/>
              </p:ext>
            </p:extLst>
          </p:nvPr>
        </p:nvGraphicFramePr>
        <p:xfrm>
          <a:off x="10966671" y="3638429"/>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dirty="0"/>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42" name="Table 41">
            <a:extLst>
              <a:ext uri="{FF2B5EF4-FFF2-40B4-BE49-F238E27FC236}">
                <a16:creationId xmlns:a16="http://schemas.microsoft.com/office/drawing/2014/main" id="{27D76CBF-849E-F339-4D4E-6D1FC40FA504}"/>
              </a:ext>
            </a:extLst>
          </p:cNvPr>
          <p:cNvGraphicFramePr>
            <a:graphicFrameLocks noGrp="1"/>
          </p:cNvGraphicFramePr>
          <p:nvPr>
            <p:extLst>
              <p:ext uri="{D42A27DB-BD31-4B8C-83A1-F6EECF244321}">
                <p14:modId xmlns:p14="http://schemas.microsoft.com/office/powerpoint/2010/main" val="464622064"/>
              </p:ext>
            </p:extLst>
          </p:nvPr>
        </p:nvGraphicFramePr>
        <p:xfrm>
          <a:off x="8496088" y="3662161"/>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44" name="Table 43">
            <a:extLst>
              <a:ext uri="{FF2B5EF4-FFF2-40B4-BE49-F238E27FC236}">
                <a16:creationId xmlns:a16="http://schemas.microsoft.com/office/drawing/2014/main" id="{C25048AF-AC4F-DA10-0D1F-9EE4D36F12F0}"/>
              </a:ext>
            </a:extLst>
          </p:cNvPr>
          <p:cNvGraphicFramePr>
            <a:graphicFrameLocks noGrp="1"/>
          </p:cNvGraphicFramePr>
          <p:nvPr>
            <p:extLst>
              <p:ext uri="{D42A27DB-BD31-4B8C-83A1-F6EECF244321}">
                <p14:modId xmlns:p14="http://schemas.microsoft.com/office/powerpoint/2010/main" val="2023050466"/>
              </p:ext>
            </p:extLst>
          </p:nvPr>
        </p:nvGraphicFramePr>
        <p:xfrm>
          <a:off x="6609865" y="3670333"/>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46" name="Table 45">
            <a:extLst>
              <a:ext uri="{FF2B5EF4-FFF2-40B4-BE49-F238E27FC236}">
                <a16:creationId xmlns:a16="http://schemas.microsoft.com/office/drawing/2014/main" id="{F8A07D59-3FCC-5F1E-78AE-3A90567F2FFE}"/>
              </a:ext>
            </a:extLst>
          </p:cNvPr>
          <p:cNvGraphicFramePr>
            <a:graphicFrameLocks noGrp="1"/>
          </p:cNvGraphicFramePr>
          <p:nvPr>
            <p:extLst>
              <p:ext uri="{D42A27DB-BD31-4B8C-83A1-F6EECF244321}">
                <p14:modId xmlns:p14="http://schemas.microsoft.com/office/powerpoint/2010/main" val="3571168915"/>
              </p:ext>
            </p:extLst>
          </p:nvPr>
        </p:nvGraphicFramePr>
        <p:xfrm>
          <a:off x="6838150" y="5127628"/>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47" name="Table 46">
            <a:extLst>
              <a:ext uri="{FF2B5EF4-FFF2-40B4-BE49-F238E27FC236}">
                <a16:creationId xmlns:a16="http://schemas.microsoft.com/office/drawing/2014/main" id="{3B7E69CF-DA57-DCC6-153C-79AEEC02F916}"/>
              </a:ext>
            </a:extLst>
          </p:cNvPr>
          <p:cNvGraphicFramePr>
            <a:graphicFrameLocks noGrp="1"/>
          </p:cNvGraphicFramePr>
          <p:nvPr>
            <p:extLst>
              <p:ext uri="{D42A27DB-BD31-4B8C-83A1-F6EECF244321}">
                <p14:modId xmlns:p14="http://schemas.microsoft.com/office/powerpoint/2010/main" val="3907047611"/>
              </p:ext>
            </p:extLst>
          </p:nvPr>
        </p:nvGraphicFramePr>
        <p:xfrm>
          <a:off x="6609115" y="5286045"/>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48" name="Table 47">
            <a:extLst>
              <a:ext uri="{FF2B5EF4-FFF2-40B4-BE49-F238E27FC236}">
                <a16:creationId xmlns:a16="http://schemas.microsoft.com/office/drawing/2014/main" id="{C92786C9-BB5B-9F3E-73AB-CAB0F500D5E5}"/>
              </a:ext>
            </a:extLst>
          </p:cNvPr>
          <p:cNvGraphicFramePr>
            <a:graphicFrameLocks noGrp="1"/>
          </p:cNvGraphicFramePr>
          <p:nvPr>
            <p:extLst>
              <p:ext uri="{D42A27DB-BD31-4B8C-83A1-F6EECF244321}">
                <p14:modId xmlns:p14="http://schemas.microsoft.com/office/powerpoint/2010/main" val="2209015231"/>
              </p:ext>
            </p:extLst>
          </p:nvPr>
        </p:nvGraphicFramePr>
        <p:xfrm>
          <a:off x="6362601" y="5486343"/>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49" name="Table 48">
            <a:extLst>
              <a:ext uri="{FF2B5EF4-FFF2-40B4-BE49-F238E27FC236}">
                <a16:creationId xmlns:a16="http://schemas.microsoft.com/office/drawing/2014/main" id="{5DCC42E6-D18D-8A7F-E2E1-73BD8C96FD4E}"/>
              </a:ext>
            </a:extLst>
          </p:cNvPr>
          <p:cNvGraphicFramePr>
            <a:graphicFrameLocks noGrp="1"/>
          </p:cNvGraphicFramePr>
          <p:nvPr>
            <p:extLst>
              <p:ext uri="{D42A27DB-BD31-4B8C-83A1-F6EECF244321}">
                <p14:modId xmlns:p14="http://schemas.microsoft.com/office/powerpoint/2010/main" val="1763744838"/>
              </p:ext>
            </p:extLst>
          </p:nvPr>
        </p:nvGraphicFramePr>
        <p:xfrm>
          <a:off x="11128208" y="5752943"/>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50" name="Table 49">
            <a:extLst>
              <a:ext uri="{FF2B5EF4-FFF2-40B4-BE49-F238E27FC236}">
                <a16:creationId xmlns:a16="http://schemas.microsoft.com/office/drawing/2014/main" id="{D28B77CB-FBAF-CCF3-B5E7-F3646A051E17}"/>
              </a:ext>
            </a:extLst>
          </p:cNvPr>
          <p:cNvGraphicFramePr>
            <a:graphicFrameLocks noGrp="1"/>
          </p:cNvGraphicFramePr>
          <p:nvPr>
            <p:extLst>
              <p:ext uri="{D42A27DB-BD31-4B8C-83A1-F6EECF244321}">
                <p14:modId xmlns:p14="http://schemas.microsoft.com/office/powerpoint/2010/main" val="2824633418"/>
              </p:ext>
            </p:extLst>
          </p:nvPr>
        </p:nvGraphicFramePr>
        <p:xfrm>
          <a:off x="10854738" y="5598083"/>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51" name="Table 50">
            <a:extLst>
              <a:ext uri="{FF2B5EF4-FFF2-40B4-BE49-F238E27FC236}">
                <a16:creationId xmlns:a16="http://schemas.microsoft.com/office/drawing/2014/main" id="{98277C5E-60A8-8A9A-BCD0-422F3CD699AE}"/>
              </a:ext>
            </a:extLst>
          </p:cNvPr>
          <p:cNvGraphicFramePr>
            <a:graphicFrameLocks noGrp="1"/>
          </p:cNvGraphicFramePr>
          <p:nvPr>
            <p:extLst>
              <p:ext uri="{D42A27DB-BD31-4B8C-83A1-F6EECF244321}">
                <p14:modId xmlns:p14="http://schemas.microsoft.com/office/powerpoint/2010/main" val="2812607330"/>
              </p:ext>
            </p:extLst>
          </p:nvPr>
        </p:nvGraphicFramePr>
        <p:xfrm>
          <a:off x="10583018" y="5413106"/>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spTree>
    <p:extLst>
      <p:ext uri="{BB962C8B-B14F-4D97-AF65-F5344CB8AC3E}">
        <p14:creationId xmlns:p14="http://schemas.microsoft.com/office/powerpoint/2010/main" val="259514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DD716AA-31A6-47A7-ABF8-173E1384502A}"/>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1FC157CF-BECA-4F3E-9B2F-F8582A2B244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89B30F4D-AAAD-4B55-BFAF-35D02B14B3BD}"/>
                                            </p:graphic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graphicEl>
                                              <a:dgm id="{DEABB2DA-43FD-40B4-A856-D7418D195611}"/>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
                                            <p:graphicEl>
                                              <a:dgm id="{B7C8752A-FD7F-4F5C-869D-DBE008A2EADE}"/>
                                            </p:graphicEl>
                                          </p:spTgt>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0"/>
                                          </p:stCondLst>
                                        </p:cTn>
                                        <p:tgtEl>
                                          <p:spTgt spid="21"/>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graphicEl>
                                              <a:dgm id="{7E8645B8-3274-48B5-914A-D137BE3A83AE}"/>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
                                            <p:graphicEl>
                                              <a:dgm id="{CFF209B1-F177-40ED-BF45-77768D14ED8C}"/>
                                            </p:graphicEl>
                                          </p:spTgt>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51"/>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50"/>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49"/>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48"/>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47"/>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46"/>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44"/>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42"/>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41"/>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2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6"/>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
                                            <p:graphicEl>
                                              <a:dgm id="{3319F2D5-2789-4F98-A429-2A45612C85E7}"/>
                                            </p:graphicEl>
                                          </p:spTgt>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
                                            <p:graphicEl>
                                              <a:dgm id="{EAA5D896-78C6-4922-B590-A1DBD808F1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12" grpId="0"/>
      <p:bldP spid="13" grpId="0"/>
      <p:bldP spid="14" grpId="0"/>
      <p:bldP spid="15" grpId="0"/>
      <p:bldP spid="16" grpId="0"/>
      <p:bldP spid="17" grpId="0"/>
      <p:bldP spid="20" grpId="0"/>
      <p:bldP spid="24" grpId="0"/>
      <p:bldP spid="27" grpId="0" animBg="1"/>
      <p:bldP spid="33" grpId="0"/>
      <p:bldP spid="35" grpId="0" animBg="1"/>
      <p:bldP spid="37" grpId="0"/>
      <p:bldP spid="8"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95A383-6C59-A259-4E5D-F586F89310E8}"/>
              </a:ext>
            </a:extLst>
          </p:cNvPr>
          <p:cNvSpPr>
            <a:spLocks noGrp="1"/>
          </p:cNvSpPr>
          <p:nvPr>
            <p:ph sz="quarter" idx="10"/>
          </p:nvPr>
        </p:nvSpPr>
        <p:spPr/>
        <p:txBody>
          <a:bodyPr/>
          <a:lstStyle/>
          <a:p>
            <a:r>
              <a:rPr lang="en-US" dirty="0"/>
              <a:t>Thank you all for your time and attention</a:t>
            </a:r>
          </a:p>
          <a:p>
            <a:endParaRPr lang="en-US" dirty="0"/>
          </a:p>
          <a:p>
            <a:r>
              <a:rPr lang="en-US" dirty="0"/>
              <a:t>For more information, please feel free to contact us:</a:t>
            </a:r>
          </a:p>
          <a:p>
            <a:endParaRPr lang="en-US" dirty="0"/>
          </a:p>
          <a:p>
            <a:r>
              <a:rPr lang="en-US" dirty="0"/>
              <a:t>Luke Hogewood (</a:t>
            </a:r>
            <a:r>
              <a:rPr lang="en-US" dirty="0">
                <a:hlinkClick r:id="rId2"/>
              </a:rPr>
              <a:t>Luke.m.Hogewood@usace.army.mil</a:t>
            </a:r>
            <a:r>
              <a:rPr lang="en-US" dirty="0"/>
              <a:t>)</a:t>
            </a:r>
          </a:p>
          <a:p>
            <a:r>
              <a:rPr lang="en-US" dirty="0"/>
              <a:t>Michael Deegan (</a:t>
            </a:r>
            <a:r>
              <a:rPr lang="en-US" dirty="0">
                <a:hlinkClick r:id="rId3"/>
              </a:rPr>
              <a:t>Michael.A.Deegan@usace.army.mil</a:t>
            </a:r>
            <a:r>
              <a:rPr lang="en-US" dirty="0"/>
              <a:t>)</a:t>
            </a:r>
          </a:p>
          <a:p>
            <a:r>
              <a:rPr lang="en-US" dirty="0"/>
              <a:t>Holden Keebaugh (</a:t>
            </a:r>
            <a:r>
              <a:rPr lang="en-US" dirty="0">
                <a:hlinkClick r:id="rId4"/>
              </a:rPr>
              <a:t>Holden.T.Keebaugh@usace.army.mil</a:t>
            </a:r>
            <a:r>
              <a:rPr lang="en-US" dirty="0"/>
              <a:t>)</a:t>
            </a:r>
          </a:p>
          <a:p>
            <a:r>
              <a:rPr lang="en-US" dirty="0"/>
              <a:t>Garrett Watson (</a:t>
            </a:r>
            <a:r>
              <a:rPr lang="en-US" dirty="0">
                <a:hlinkClick r:id="rId5"/>
              </a:rPr>
              <a:t>Garrett.W.Watson@usace.army.mil</a:t>
            </a:r>
            <a:r>
              <a:rPr lang="en-US" dirty="0"/>
              <a:t>)</a:t>
            </a:r>
          </a:p>
          <a:p>
            <a:r>
              <a:rPr lang="en-US" dirty="0"/>
              <a:t>Igor Linkov (</a:t>
            </a:r>
            <a:r>
              <a:rPr lang="en-US" dirty="0">
                <a:hlinkClick r:id="rId6"/>
              </a:rPr>
              <a:t>Igor.Linkov@usace.army.mil</a:t>
            </a:r>
            <a:r>
              <a:rPr lang="en-US" dirty="0"/>
              <a:t>)</a:t>
            </a:r>
          </a:p>
          <a:p>
            <a:endParaRPr lang="en-US" dirty="0"/>
          </a:p>
        </p:txBody>
      </p:sp>
      <p:sp>
        <p:nvSpPr>
          <p:cNvPr id="3" name="Title 2">
            <a:extLst>
              <a:ext uri="{FF2B5EF4-FFF2-40B4-BE49-F238E27FC236}">
                <a16:creationId xmlns:a16="http://schemas.microsoft.com/office/drawing/2014/main" id="{F4169A4B-CFFC-AD85-683F-7BDAB2C2F662}"/>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356928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66C9C9-7644-12E5-E0DB-E2C4CCD1B936}"/>
              </a:ext>
            </a:extLst>
          </p:cNvPr>
          <p:cNvSpPr>
            <a:spLocks noGrp="1"/>
          </p:cNvSpPr>
          <p:nvPr>
            <p:ph sz="quarter" idx="10"/>
          </p:nvPr>
        </p:nvSpPr>
        <p:spPr>
          <a:xfrm>
            <a:off x="8019626" y="961901"/>
            <a:ext cx="3980785" cy="2945358"/>
          </a:xfrm>
        </p:spPr>
        <p:txBody>
          <a:bodyPr/>
          <a:lstStyle/>
          <a:p>
            <a:r>
              <a:rPr lang="en-US" sz="2000" b="1" dirty="0"/>
              <a:t>Across CONUS:</a:t>
            </a:r>
          </a:p>
          <a:p>
            <a:pPr marL="342900" indent="-342900">
              <a:buFont typeface="Arial" panose="020B0604020202020204" pitchFamily="34" charset="0"/>
              <a:buChar char="•"/>
            </a:pPr>
            <a:r>
              <a:rPr lang="en-US" sz="2000" b="1" dirty="0"/>
              <a:t>700+ multi-purpose dams</a:t>
            </a:r>
          </a:p>
          <a:p>
            <a:pPr marL="342900" indent="-342900">
              <a:buFont typeface="Arial" panose="020B0604020202020204" pitchFamily="34" charset="0"/>
              <a:buChar char="•"/>
            </a:pPr>
            <a:r>
              <a:rPr lang="en-US" sz="2000" b="1" dirty="0"/>
              <a:t>7 Divisions</a:t>
            </a:r>
          </a:p>
          <a:p>
            <a:pPr marL="342900" indent="-342900">
              <a:buFont typeface="Arial" panose="020B0604020202020204" pitchFamily="34" charset="0"/>
              <a:buChar char="•"/>
            </a:pPr>
            <a:r>
              <a:rPr lang="en-US" sz="2000" b="1" dirty="0"/>
              <a:t>36 Districts</a:t>
            </a:r>
          </a:p>
          <a:p>
            <a:r>
              <a:rPr lang="en-US" sz="2000" b="1" dirty="0"/>
              <a:t>Critical Infrastructure Resilience and Protection (CIPR) Program</a:t>
            </a:r>
          </a:p>
          <a:p>
            <a:pPr marL="342900" indent="-342900">
              <a:buFont typeface="Arial" panose="020B0604020202020204" pitchFamily="34" charset="0"/>
              <a:buChar char="•"/>
            </a:pPr>
            <a:r>
              <a:rPr lang="en-US" sz="2000" b="1" dirty="0"/>
              <a:t>Dam Safety Regional Risk and Resilience Project (DSR3P)</a:t>
            </a:r>
          </a:p>
        </p:txBody>
      </p:sp>
      <p:sp>
        <p:nvSpPr>
          <p:cNvPr id="3" name="Title 2">
            <a:extLst>
              <a:ext uri="{FF2B5EF4-FFF2-40B4-BE49-F238E27FC236}">
                <a16:creationId xmlns:a16="http://schemas.microsoft.com/office/drawing/2014/main" id="{B3DB3C4C-A3A4-48C3-797E-E4756F60D3FC}"/>
              </a:ext>
            </a:extLst>
          </p:cNvPr>
          <p:cNvSpPr>
            <a:spLocks noGrp="1"/>
          </p:cNvSpPr>
          <p:nvPr>
            <p:ph type="title"/>
          </p:nvPr>
        </p:nvSpPr>
        <p:spPr/>
        <p:txBody>
          <a:bodyPr/>
          <a:lstStyle/>
          <a:p>
            <a:r>
              <a:rPr lang="en-US" dirty="0" err="1"/>
              <a:t>UsACe</a:t>
            </a:r>
            <a:r>
              <a:rPr lang="en-US" dirty="0"/>
              <a:t> Within a watershed</a:t>
            </a:r>
          </a:p>
        </p:txBody>
      </p:sp>
      <p:pic>
        <p:nvPicPr>
          <p:cNvPr id="6" name="Picture 5">
            <a:extLst>
              <a:ext uri="{FF2B5EF4-FFF2-40B4-BE49-F238E27FC236}">
                <a16:creationId xmlns:a16="http://schemas.microsoft.com/office/drawing/2014/main" id="{6DBD3E6C-4D66-15FE-8034-AA5AC4BE099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46423" y="4032045"/>
            <a:ext cx="4345577" cy="2825956"/>
          </a:xfrm>
          <a:prstGeom prst="rect">
            <a:avLst/>
          </a:prstGeom>
        </p:spPr>
      </p:pic>
      <p:pic>
        <p:nvPicPr>
          <p:cNvPr id="8" name="Picture 7">
            <a:extLst>
              <a:ext uri="{FF2B5EF4-FFF2-40B4-BE49-F238E27FC236}">
                <a16:creationId xmlns:a16="http://schemas.microsoft.com/office/drawing/2014/main" id="{22184B1A-BBF7-A193-0E85-DF3578D6B5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86686"/>
            <a:ext cx="8019626" cy="5189725"/>
          </a:xfrm>
          <a:prstGeom prst="rect">
            <a:avLst/>
          </a:prstGeom>
        </p:spPr>
      </p:pic>
    </p:spTree>
    <p:extLst>
      <p:ext uri="{BB962C8B-B14F-4D97-AF65-F5344CB8AC3E}">
        <p14:creationId xmlns:p14="http://schemas.microsoft.com/office/powerpoint/2010/main" val="538611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6" name="Picture 1225">
            <a:extLst>
              <a:ext uri="{FF2B5EF4-FFF2-40B4-BE49-F238E27FC236}">
                <a16:creationId xmlns:a16="http://schemas.microsoft.com/office/drawing/2014/main" id="{DA83A250-3AEA-B340-618D-B22E297889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516" y="4072340"/>
            <a:ext cx="4590134" cy="2445081"/>
          </a:xfrm>
          <a:prstGeom prst="rect">
            <a:avLst/>
          </a:prstGeom>
        </p:spPr>
      </p:pic>
      <p:sp>
        <p:nvSpPr>
          <p:cNvPr id="4" name="Text Placeholder 3">
            <a:extLst>
              <a:ext uri="{FF2B5EF4-FFF2-40B4-BE49-F238E27FC236}">
                <a16:creationId xmlns:a16="http://schemas.microsoft.com/office/drawing/2014/main" id="{8CE24638-6252-DEF6-2493-AAB1267D1D80}"/>
              </a:ext>
            </a:extLst>
          </p:cNvPr>
          <p:cNvSpPr>
            <a:spLocks noGrp="1"/>
          </p:cNvSpPr>
          <p:nvPr>
            <p:ph type="body" sz="quarter" idx="13"/>
          </p:nvPr>
        </p:nvSpPr>
        <p:spPr/>
        <p:txBody>
          <a:bodyPr/>
          <a:lstStyle/>
          <a:p>
            <a:pPr algn="ctr"/>
            <a:r>
              <a:rPr lang="en-US" sz="2000" b="1" u="sng"/>
              <a:t>Watershed</a:t>
            </a:r>
          </a:p>
        </p:txBody>
      </p:sp>
      <p:sp>
        <p:nvSpPr>
          <p:cNvPr id="5" name="Content Placeholder 4">
            <a:extLst>
              <a:ext uri="{FF2B5EF4-FFF2-40B4-BE49-F238E27FC236}">
                <a16:creationId xmlns:a16="http://schemas.microsoft.com/office/drawing/2014/main" id="{7D16A96D-3FA2-1A1C-34A6-43DDF0FB4BC9}"/>
              </a:ext>
            </a:extLst>
          </p:cNvPr>
          <p:cNvSpPr>
            <a:spLocks noGrp="1"/>
          </p:cNvSpPr>
          <p:nvPr>
            <p:ph sz="quarter" idx="16"/>
          </p:nvPr>
        </p:nvSpPr>
        <p:spPr/>
        <p:txBody>
          <a:bodyPr/>
          <a:lstStyle/>
          <a:p>
            <a:pPr marL="171450" indent="-171450">
              <a:buFont typeface="Arial" panose="020B0604020202020204" pitchFamily="34" charset="0"/>
              <a:buChar char="•"/>
            </a:pPr>
            <a:r>
              <a:rPr lang="en-US" sz="1600" dirty="0"/>
              <a:t>Many diverse stakeholders with overlapping jurisdictions</a:t>
            </a:r>
          </a:p>
          <a:p>
            <a:pPr marL="398463" lvl="1" indent="-171450">
              <a:buFont typeface="Arial" panose="020B0604020202020204" pitchFamily="34" charset="0"/>
              <a:buChar char="•"/>
            </a:pPr>
            <a:r>
              <a:rPr lang="en-US" sz="1600" dirty="0"/>
              <a:t>Counties, cities, states, federal agencies, infrastructure providers, private businesses, individuals</a:t>
            </a:r>
          </a:p>
          <a:p>
            <a:pPr marL="171450" indent="-171450">
              <a:buFont typeface="Arial" panose="020B0604020202020204" pitchFamily="34" charset="0"/>
              <a:buChar char="•"/>
            </a:pPr>
            <a:r>
              <a:rPr lang="en-US" sz="1600" dirty="0"/>
              <a:t>Resilience across scales and stakeholders is a </a:t>
            </a:r>
            <a:r>
              <a:rPr lang="en-US" sz="1600" u="sng" dirty="0"/>
              <a:t>process</a:t>
            </a:r>
            <a:r>
              <a:rPr lang="en-US" sz="1600" dirty="0"/>
              <a:t>, </a:t>
            </a:r>
            <a:r>
              <a:rPr lang="en-US" sz="1600" u="sng" dirty="0"/>
              <a:t>property</a:t>
            </a:r>
            <a:r>
              <a:rPr lang="en-US" sz="1600" dirty="0"/>
              <a:t>, and </a:t>
            </a:r>
            <a:r>
              <a:rPr lang="en-US" sz="1600" u="sng" dirty="0"/>
              <a:t>outcome</a:t>
            </a:r>
          </a:p>
          <a:p>
            <a:pPr marL="171450" indent="-171450">
              <a:buFont typeface="Arial" panose="020B0604020202020204" pitchFamily="34" charset="0"/>
              <a:buChar char="•"/>
            </a:pPr>
            <a:r>
              <a:rPr lang="en-US" sz="1600" dirty="0"/>
              <a:t>These systems are composed of </a:t>
            </a:r>
            <a:r>
              <a:rPr lang="en-US" sz="1600" u="sng" dirty="0"/>
              <a:t>physical</a:t>
            </a:r>
            <a:r>
              <a:rPr lang="en-US" sz="1600" dirty="0"/>
              <a:t>, </a:t>
            </a:r>
            <a:r>
              <a:rPr lang="en-US" sz="1600" u="sng" dirty="0"/>
              <a:t>information</a:t>
            </a:r>
            <a:r>
              <a:rPr lang="en-US" sz="1600" dirty="0"/>
              <a:t>/cyber, and </a:t>
            </a:r>
            <a:r>
              <a:rPr lang="en-US" sz="1600" u="sng" dirty="0"/>
              <a:t>social</a:t>
            </a:r>
            <a:r>
              <a:rPr lang="en-US" sz="1600" dirty="0"/>
              <a:t> elements</a:t>
            </a:r>
          </a:p>
          <a:p>
            <a:pPr marL="171450" indent="-171450">
              <a:buFont typeface="Arial" panose="020B0604020202020204" pitchFamily="34" charset="0"/>
              <a:buChar char="•"/>
            </a:pPr>
            <a:endParaRPr lang="en-US" sz="1600" dirty="0"/>
          </a:p>
        </p:txBody>
      </p:sp>
      <p:sp>
        <p:nvSpPr>
          <p:cNvPr id="6" name="Content Placeholder 5">
            <a:extLst>
              <a:ext uri="{FF2B5EF4-FFF2-40B4-BE49-F238E27FC236}">
                <a16:creationId xmlns:a16="http://schemas.microsoft.com/office/drawing/2014/main" id="{C8A876B8-3937-CFFA-8545-281BEDB17A4E}"/>
              </a:ext>
            </a:extLst>
          </p:cNvPr>
          <p:cNvSpPr>
            <a:spLocks noGrp="1"/>
          </p:cNvSpPr>
          <p:nvPr>
            <p:ph sz="quarter" idx="19"/>
          </p:nvPr>
        </p:nvSpPr>
        <p:spPr/>
        <p:txBody>
          <a:bodyPr/>
          <a:lstStyle/>
          <a:p>
            <a:pPr marL="171450" indent="-171450">
              <a:buFont typeface="Arial" panose="020B0604020202020204" pitchFamily="34" charset="0"/>
              <a:buChar char="•"/>
            </a:pPr>
            <a:r>
              <a:rPr lang="en-US" sz="1600" dirty="0"/>
              <a:t>Preventing risk is insufficient</a:t>
            </a:r>
          </a:p>
          <a:p>
            <a:endParaRPr lang="en-US" sz="1600" dirty="0"/>
          </a:p>
          <a:p>
            <a:pPr marL="171450" indent="-171450">
              <a:buFont typeface="Arial" panose="020B0604020202020204" pitchFamily="34" charset="0"/>
              <a:buChar char="•"/>
            </a:pPr>
            <a:r>
              <a:rPr lang="en-US" sz="1600" dirty="0"/>
              <a:t>Organizations must be able to </a:t>
            </a:r>
          </a:p>
          <a:p>
            <a:pPr marL="398463" lvl="1" indent="-171450">
              <a:buFont typeface="Arial" panose="020B0604020202020204" pitchFamily="34" charset="0"/>
              <a:buChar char="•"/>
            </a:pPr>
            <a:r>
              <a:rPr lang="en-US" sz="1600" u="sng" dirty="0"/>
              <a:t>Absorb</a:t>
            </a:r>
          </a:p>
          <a:p>
            <a:pPr marL="398463" lvl="1" indent="-171450">
              <a:buFont typeface="Arial" panose="020B0604020202020204" pitchFamily="34" charset="0"/>
              <a:buChar char="•"/>
            </a:pPr>
            <a:r>
              <a:rPr lang="en-US" sz="1600" u="sng" dirty="0"/>
              <a:t>Recover</a:t>
            </a:r>
            <a:r>
              <a:rPr lang="en-US" sz="1600" dirty="0"/>
              <a:t> from </a:t>
            </a:r>
          </a:p>
          <a:p>
            <a:pPr marL="398463" lvl="1" indent="-171450">
              <a:buFont typeface="Arial" panose="020B0604020202020204" pitchFamily="34" charset="0"/>
              <a:buChar char="•"/>
            </a:pPr>
            <a:r>
              <a:rPr lang="en-US" sz="1600" dirty="0"/>
              <a:t>and </a:t>
            </a:r>
            <a:r>
              <a:rPr lang="en-US" sz="1600" u="sng" dirty="0"/>
              <a:t>Adapt</a:t>
            </a:r>
            <a:r>
              <a:rPr lang="en-US" sz="1600" dirty="0"/>
              <a:t> to evolving disruptions</a:t>
            </a:r>
          </a:p>
        </p:txBody>
      </p:sp>
      <p:sp>
        <p:nvSpPr>
          <p:cNvPr id="7" name="Text Placeholder 6">
            <a:extLst>
              <a:ext uri="{FF2B5EF4-FFF2-40B4-BE49-F238E27FC236}">
                <a16:creationId xmlns:a16="http://schemas.microsoft.com/office/drawing/2014/main" id="{340BED9C-831A-93BB-F9F9-715BC4351861}"/>
              </a:ext>
            </a:extLst>
          </p:cNvPr>
          <p:cNvSpPr>
            <a:spLocks noGrp="1"/>
          </p:cNvSpPr>
          <p:nvPr>
            <p:ph type="body" sz="quarter" idx="20"/>
          </p:nvPr>
        </p:nvSpPr>
        <p:spPr/>
        <p:txBody>
          <a:bodyPr/>
          <a:lstStyle/>
          <a:p>
            <a:pPr algn="ctr"/>
            <a:r>
              <a:rPr lang="en-US" sz="2000" b="1" u="sng"/>
              <a:t>Resilience</a:t>
            </a:r>
          </a:p>
        </p:txBody>
      </p:sp>
      <p:sp>
        <p:nvSpPr>
          <p:cNvPr id="3" name="Title 2">
            <a:extLst>
              <a:ext uri="{FF2B5EF4-FFF2-40B4-BE49-F238E27FC236}">
                <a16:creationId xmlns:a16="http://schemas.microsoft.com/office/drawing/2014/main" id="{A2B34771-4D79-4B31-59E1-81B7842B05FF}"/>
              </a:ext>
            </a:extLst>
          </p:cNvPr>
          <p:cNvSpPr>
            <a:spLocks noGrp="1"/>
          </p:cNvSpPr>
          <p:nvPr>
            <p:ph type="title"/>
          </p:nvPr>
        </p:nvSpPr>
        <p:spPr>
          <a:xfrm>
            <a:off x="948366" y="320574"/>
            <a:ext cx="8338247" cy="832920"/>
          </a:xfrm>
        </p:spPr>
        <p:txBody>
          <a:bodyPr/>
          <a:lstStyle/>
          <a:p>
            <a:r>
              <a:rPr lang="en-US" sz="2400" dirty="0"/>
              <a:t>Watershed Resilience Is Critical for USACE to Successfully Deliver Its Missions</a:t>
            </a:r>
          </a:p>
        </p:txBody>
      </p:sp>
      <p:pic>
        <p:nvPicPr>
          <p:cNvPr id="1026" name="Picture 2" descr="Constructing Models for Systems Resilience: Challenges, Concepts, and  Formal Methods">
            <a:extLst>
              <a:ext uri="{FF2B5EF4-FFF2-40B4-BE49-F238E27FC236}">
                <a16:creationId xmlns:a16="http://schemas.microsoft.com/office/drawing/2014/main" id="{57A10877-0A9E-2849-A32B-A4D5E85CE8D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7401" y="3842601"/>
            <a:ext cx="5358237" cy="2596791"/>
          </a:xfrm>
          <a:prstGeom prst="rect">
            <a:avLst/>
          </a:prstGeom>
          <a:noFill/>
          <a:extLst>
            <a:ext uri="{909E8E84-426E-40DD-AFC4-6F175D3DCCD1}">
              <a14:hiddenFill xmlns:a14="http://schemas.microsoft.com/office/drawing/2010/main">
                <a:solidFill>
                  <a:srgbClr val="FFFFFF"/>
                </a:solidFill>
              </a14:hiddenFill>
            </a:ext>
          </a:extLst>
        </p:spPr>
      </p:pic>
      <p:sp>
        <p:nvSpPr>
          <p:cNvPr id="1161" name="TextBox 1160">
            <a:extLst>
              <a:ext uri="{FF2B5EF4-FFF2-40B4-BE49-F238E27FC236}">
                <a16:creationId xmlns:a16="http://schemas.microsoft.com/office/drawing/2014/main" id="{B4C37893-BB12-92A2-3430-D3CE718FABC9}"/>
              </a:ext>
            </a:extLst>
          </p:cNvPr>
          <p:cNvSpPr txBox="1"/>
          <p:nvPr/>
        </p:nvSpPr>
        <p:spPr>
          <a:xfrm>
            <a:off x="0" y="4240323"/>
            <a:ext cx="1283516" cy="584775"/>
          </a:xfrm>
          <a:prstGeom prst="rect">
            <a:avLst/>
          </a:prstGeom>
          <a:noFill/>
        </p:spPr>
        <p:txBody>
          <a:bodyPr wrap="square" rtlCol="0">
            <a:spAutoFit/>
          </a:bodyPr>
          <a:lstStyle/>
          <a:p>
            <a:pPr algn="ctr"/>
            <a:r>
              <a:rPr lang="en-US" sz="1600" b="1" dirty="0"/>
              <a:t>Resilience Outcomes</a:t>
            </a:r>
          </a:p>
        </p:txBody>
      </p:sp>
      <p:sp>
        <p:nvSpPr>
          <p:cNvPr id="1162" name="TextBox 1161">
            <a:extLst>
              <a:ext uri="{FF2B5EF4-FFF2-40B4-BE49-F238E27FC236}">
                <a16:creationId xmlns:a16="http://schemas.microsoft.com/office/drawing/2014/main" id="{09AE10A7-911B-2184-DC55-E292DBA2A97C}"/>
              </a:ext>
            </a:extLst>
          </p:cNvPr>
          <p:cNvSpPr txBox="1"/>
          <p:nvPr/>
        </p:nvSpPr>
        <p:spPr>
          <a:xfrm>
            <a:off x="0" y="4890402"/>
            <a:ext cx="1283516" cy="830997"/>
          </a:xfrm>
          <a:prstGeom prst="rect">
            <a:avLst/>
          </a:prstGeom>
          <a:noFill/>
        </p:spPr>
        <p:txBody>
          <a:bodyPr wrap="square" rtlCol="0">
            <a:spAutoFit/>
          </a:bodyPr>
          <a:lstStyle/>
          <a:p>
            <a:pPr algn="ctr"/>
            <a:r>
              <a:rPr lang="en-US" sz="1600" b="1" dirty="0"/>
              <a:t>Resilient</a:t>
            </a:r>
          </a:p>
          <a:p>
            <a:pPr algn="ctr"/>
            <a:r>
              <a:rPr lang="en-US" sz="1600" b="1" dirty="0"/>
              <a:t>Critical Functions</a:t>
            </a:r>
          </a:p>
        </p:txBody>
      </p:sp>
      <p:sp>
        <p:nvSpPr>
          <p:cNvPr id="1163" name="TextBox 1162">
            <a:extLst>
              <a:ext uri="{FF2B5EF4-FFF2-40B4-BE49-F238E27FC236}">
                <a16:creationId xmlns:a16="http://schemas.microsoft.com/office/drawing/2014/main" id="{5CD4995F-972E-09C6-22A9-15EDE65BFCD3}"/>
              </a:ext>
            </a:extLst>
          </p:cNvPr>
          <p:cNvSpPr txBox="1"/>
          <p:nvPr/>
        </p:nvSpPr>
        <p:spPr>
          <a:xfrm>
            <a:off x="-1" y="5769533"/>
            <a:ext cx="1342239" cy="584775"/>
          </a:xfrm>
          <a:prstGeom prst="rect">
            <a:avLst/>
          </a:prstGeom>
          <a:noFill/>
        </p:spPr>
        <p:txBody>
          <a:bodyPr wrap="square" rtlCol="0">
            <a:spAutoFit/>
          </a:bodyPr>
          <a:lstStyle/>
          <a:p>
            <a:pPr algn="ctr"/>
            <a:r>
              <a:rPr lang="en-US" sz="1600" b="1" dirty="0"/>
              <a:t>Resilience Capabilities</a:t>
            </a:r>
          </a:p>
        </p:txBody>
      </p:sp>
      <p:cxnSp>
        <p:nvCxnSpPr>
          <p:cNvPr id="1165" name="Straight Arrow Connector 1164">
            <a:extLst>
              <a:ext uri="{FF2B5EF4-FFF2-40B4-BE49-F238E27FC236}">
                <a16:creationId xmlns:a16="http://schemas.microsoft.com/office/drawing/2014/main" id="{DA33C1B8-31E2-9713-8946-1BF0BCBB522A}"/>
              </a:ext>
            </a:extLst>
          </p:cNvPr>
          <p:cNvCxnSpPr/>
          <p:nvPr/>
        </p:nvCxnSpPr>
        <p:spPr>
          <a:xfrm flipV="1">
            <a:off x="5478011" y="5541803"/>
            <a:ext cx="0" cy="52011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166" name="Straight Arrow Connector 1165">
            <a:extLst>
              <a:ext uri="{FF2B5EF4-FFF2-40B4-BE49-F238E27FC236}">
                <a16:creationId xmlns:a16="http://schemas.microsoft.com/office/drawing/2014/main" id="{6E75959E-C040-46E3-3437-48538F26FAEC}"/>
              </a:ext>
            </a:extLst>
          </p:cNvPr>
          <p:cNvCxnSpPr/>
          <p:nvPr/>
        </p:nvCxnSpPr>
        <p:spPr>
          <a:xfrm flipV="1">
            <a:off x="5478011" y="4791542"/>
            <a:ext cx="0" cy="52011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167" name="Straight Arrow Connector 1166">
            <a:extLst>
              <a:ext uri="{FF2B5EF4-FFF2-40B4-BE49-F238E27FC236}">
                <a16:creationId xmlns:a16="http://schemas.microsoft.com/office/drawing/2014/main" id="{B3724688-1129-1357-644F-FAFF17C858D6}"/>
              </a:ext>
            </a:extLst>
          </p:cNvPr>
          <p:cNvCxnSpPr/>
          <p:nvPr/>
        </p:nvCxnSpPr>
        <p:spPr>
          <a:xfrm flipV="1">
            <a:off x="1476462" y="5474349"/>
            <a:ext cx="0" cy="52011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168" name="Straight Arrow Connector 1167">
            <a:extLst>
              <a:ext uri="{FF2B5EF4-FFF2-40B4-BE49-F238E27FC236}">
                <a16:creationId xmlns:a16="http://schemas.microsoft.com/office/drawing/2014/main" id="{2AEB3F33-115C-B896-E808-898663955143}"/>
              </a:ext>
            </a:extLst>
          </p:cNvPr>
          <p:cNvCxnSpPr/>
          <p:nvPr/>
        </p:nvCxnSpPr>
        <p:spPr>
          <a:xfrm flipV="1">
            <a:off x="1476462" y="4739337"/>
            <a:ext cx="0" cy="52011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705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E1C227-38A4-1185-C4EC-96024010C069}"/>
              </a:ext>
            </a:extLst>
          </p:cNvPr>
          <p:cNvSpPr>
            <a:spLocks noGrp="1"/>
          </p:cNvSpPr>
          <p:nvPr>
            <p:ph sz="quarter" idx="10"/>
          </p:nvPr>
        </p:nvSpPr>
        <p:spPr>
          <a:xfrm>
            <a:off x="266700" y="1028700"/>
            <a:ext cx="6198900" cy="5600700"/>
          </a:xfrm>
        </p:spPr>
        <p:txBody>
          <a:bodyPr/>
          <a:lstStyle/>
          <a:p>
            <a:r>
              <a:rPr lang="en-US" dirty="0"/>
              <a:t>Building Resilience at a large scale (e.g. a watershed) across stakeholders is challenging</a:t>
            </a:r>
          </a:p>
          <a:p>
            <a:endParaRPr lang="en-US" dirty="0"/>
          </a:p>
          <a:p>
            <a:r>
              <a:rPr lang="en-US" dirty="0"/>
              <a:t>Several Federal Agency planning guides to operationalize a process for building resilience</a:t>
            </a:r>
          </a:p>
          <a:p>
            <a:pPr marL="342900" indent="-342900">
              <a:buFont typeface="Arial" panose="020B0604020202020204" pitchFamily="34" charset="0"/>
              <a:buChar char="•"/>
            </a:pPr>
            <a:r>
              <a:rPr lang="en-US" dirty="0"/>
              <a:t>NIST Community Resilience Planning Guide</a:t>
            </a:r>
          </a:p>
          <a:p>
            <a:pPr marL="342900" indent="-342900">
              <a:buFont typeface="Arial" panose="020B0604020202020204" pitchFamily="34" charset="0"/>
              <a:buChar char="•"/>
            </a:pPr>
            <a:r>
              <a:rPr lang="en-US" dirty="0"/>
              <a:t>CISA Infrastructure Resilience Planning Framework</a:t>
            </a:r>
          </a:p>
          <a:p>
            <a:pPr marL="342900" indent="-342900">
              <a:buFont typeface="Arial" panose="020B0604020202020204" pitchFamily="34" charset="0"/>
              <a:buChar char="•"/>
            </a:pPr>
            <a:endParaRPr lang="en-US" dirty="0"/>
          </a:p>
          <a:p>
            <a:r>
              <a:rPr lang="en-US" dirty="0"/>
              <a:t>DSR3P Process builds on these with additional goals:</a:t>
            </a:r>
          </a:p>
          <a:p>
            <a:pPr marL="342900" indent="-342900">
              <a:buFont typeface="Arial" panose="020B0604020202020204" pitchFamily="34" charset="0"/>
              <a:buChar char="•"/>
            </a:pPr>
            <a:r>
              <a:rPr lang="en-US" dirty="0"/>
              <a:t>Incorporate resilience assessment</a:t>
            </a:r>
          </a:p>
          <a:p>
            <a:pPr marL="342900" indent="-342900">
              <a:buFont typeface="Arial" panose="020B0604020202020204" pitchFamily="34" charset="0"/>
              <a:buChar char="•"/>
            </a:pPr>
            <a:r>
              <a:rPr lang="en-US" dirty="0"/>
              <a:t>Capture what is particularly relevant for dam sector resilience</a:t>
            </a:r>
          </a:p>
        </p:txBody>
      </p:sp>
      <p:sp>
        <p:nvSpPr>
          <p:cNvPr id="3" name="Title 2">
            <a:extLst>
              <a:ext uri="{FF2B5EF4-FFF2-40B4-BE49-F238E27FC236}">
                <a16:creationId xmlns:a16="http://schemas.microsoft.com/office/drawing/2014/main" id="{148FB0D9-C408-331B-410E-9FC73016FD32}"/>
              </a:ext>
            </a:extLst>
          </p:cNvPr>
          <p:cNvSpPr>
            <a:spLocks noGrp="1"/>
          </p:cNvSpPr>
          <p:nvPr>
            <p:ph type="title"/>
          </p:nvPr>
        </p:nvSpPr>
        <p:spPr/>
        <p:txBody>
          <a:bodyPr/>
          <a:lstStyle/>
          <a:p>
            <a:r>
              <a:rPr lang="en-US" sz="2400" dirty="0"/>
              <a:t>Several Frameworks exist for Building Community Resilience at Large Regional Scales</a:t>
            </a:r>
          </a:p>
        </p:txBody>
      </p:sp>
      <p:pic>
        <p:nvPicPr>
          <p:cNvPr id="4" name="Picture 3">
            <a:extLst>
              <a:ext uri="{FF2B5EF4-FFF2-40B4-BE49-F238E27FC236}">
                <a16:creationId xmlns:a16="http://schemas.microsoft.com/office/drawing/2014/main" id="{FE0DFCBD-BB3A-0424-E830-0624031894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3864803"/>
            <a:ext cx="6103340" cy="885747"/>
          </a:xfrm>
          <a:prstGeom prst="rect">
            <a:avLst/>
          </a:prstGeom>
        </p:spPr>
      </p:pic>
      <p:graphicFrame>
        <p:nvGraphicFramePr>
          <p:cNvPr id="5" name="Diagram 4">
            <a:extLst>
              <a:ext uri="{FF2B5EF4-FFF2-40B4-BE49-F238E27FC236}">
                <a16:creationId xmlns:a16="http://schemas.microsoft.com/office/drawing/2014/main" id="{E655F79C-77C4-18A4-AB67-7A76A842F9E3}"/>
              </a:ext>
            </a:extLst>
          </p:cNvPr>
          <p:cNvGraphicFramePr/>
          <p:nvPr>
            <p:extLst>
              <p:ext uri="{D42A27DB-BD31-4B8C-83A1-F6EECF244321}">
                <p14:modId xmlns:p14="http://schemas.microsoft.com/office/powerpoint/2010/main" val="2229310607"/>
              </p:ext>
            </p:extLst>
          </p:nvPr>
        </p:nvGraphicFramePr>
        <p:xfrm>
          <a:off x="5176524" y="5069074"/>
          <a:ext cx="6748776" cy="885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9E96D41C-2B75-B87F-8B9D-5CEF9E6BA64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29973" y="961901"/>
            <a:ext cx="4534811" cy="2836103"/>
          </a:xfrm>
          <a:prstGeom prst="rect">
            <a:avLst/>
          </a:prstGeom>
        </p:spPr>
      </p:pic>
      <p:sp>
        <p:nvSpPr>
          <p:cNvPr id="12" name="Arrow: Curved Up 11">
            <a:extLst>
              <a:ext uri="{FF2B5EF4-FFF2-40B4-BE49-F238E27FC236}">
                <a16:creationId xmlns:a16="http://schemas.microsoft.com/office/drawing/2014/main" id="{E69D292B-4A19-521B-D932-12F7361A8E10}"/>
              </a:ext>
            </a:extLst>
          </p:cNvPr>
          <p:cNvSpPr/>
          <p:nvPr/>
        </p:nvSpPr>
        <p:spPr>
          <a:xfrm flipH="1">
            <a:off x="8456102" y="5799993"/>
            <a:ext cx="1191238" cy="521479"/>
          </a:xfrm>
          <a:prstGeom prst="curvedUpArrow">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Arrow: Curved Up 12">
            <a:extLst>
              <a:ext uri="{FF2B5EF4-FFF2-40B4-BE49-F238E27FC236}">
                <a16:creationId xmlns:a16="http://schemas.microsoft.com/office/drawing/2014/main" id="{10E63A52-D497-A71C-A6DB-EA5D99CB8B07}"/>
              </a:ext>
            </a:extLst>
          </p:cNvPr>
          <p:cNvSpPr/>
          <p:nvPr/>
        </p:nvSpPr>
        <p:spPr>
          <a:xfrm flipH="1">
            <a:off x="5838738" y="5790242"/>
            <a:ext cx="4204282" cy="897881"/>
          </a:xfrm>
          <a:prstGeom prst="curvedUpArrow">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Arrow: Curved Up 13">
            <a:extLst>
              <a:ext uri="{FF2B5EF4-FFF2-40B4-BE49-F238E27FC236}">
                <a16:creationId xmlns:a16="http://schemas.microsoft.com/office/drawing/2014/main" id="{15A331F4-E499-1AB1-72F8-3FD8BBEE4F38}"/>
              </a:ext>
            </a:extLst>
          </p:cNvPr>
          <p:cNvSpPr/>
          <p:nvPr/>
        </p:nvSpPr>
        <p:spPr>
          <a:xfrm flipH="1">
            <a:off x="8456102" y="5790242"/>
            <a:ext cx="2607579" cy="521479"/>
          </a:xfrm>
          <a:prstGeom prst="curvedUpArrow">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Arrow: Curved Up 14">
            <a:extLst>
              <a:ext uri="{FF2B5EF4-FFF2-40B4-BE49-F238E27FC236}">
                <a16:creationId xmlns:a16="http://schemas.microsoft.com/office/drawing/2014/main" id="{B59B35BC-77D9-559F-FB4F-6490CFC2BB30}"/>
              </a:ext>
            </a:extLst>
          </p:cNvPr>
          <p:cNvSpPr/>
          <p:nvPr/>
        </p:nvSpPr>
        <p:spPr>
          <a:xfrm flipH="1">
            <a:off x="5838738" y="5790242"/>
            <a:ext cx="5403135" cy="885748"/>
          </a:xfrm>
          <a:prstGeom prst="curvedUpArrow">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09783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ED491-96CF-0EE3-38F4-075FBBF0B515}"/>
            </a:ext>
          </a:extLst>
        </p:cNvPr>
        <p:cNvGrpSpPr/>
        <p:nvPr/>
      </p:nvGrpSpPr>
      <p:grpSpPr>
        <a:xfrm>
          <a:off x="0" y="0"/>
          <a:ext cx="0" cy="0"/>
          <a:chOff x="0" y="0"/>
          <a:chExt cx="0" cy="0"/>
        </a:xfrm>
      </p:grpSpPr>
      <p:pic>
        <p:nvPicPr>
          <p:cNvPr id="5" name="Picture 2" descr="The Cyber Physical Social System (CPSS) ecosystem.">
            <a:extLst>
              <a:ext uri="{FF2B5EF4-FFF2-40B4-BE49-F238E27FC236}">
                <a16:creationId xmlns:a16="http://schemas.microsoft.com/office/drawing/2014/main" id="{23AF3097-2EC7-A598-ED5D-61157667C7D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89692" y="380122"/>
            <a:ext cx="2513308" cy="174422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B452E9A8-1A4A-5991-22F9-F1DC9ABCEC36}"/>
              </a:ext>
            </a:extLst>
          </p:cNvPr>
          <p:cNvSpPr>
            <a:spLocks noGrp="1"/>
          </p:cNvSpPr>
          <p:nvPr>
            <p:ph sz="quarter" idx="15"/>
          </p:nvPr>
        </p:nvSpPr>
        <p:spPr>
          <a:xfrm>
            <a:off x="266700" y="1140817"/>
            <a:ext cx="6351814" cy="5366657"/>
          </a:xfrm>
        </p:spPr>
        <p:txBody>
          <a:bodyPr/>
          <a:lstStyle/>
          <a:p>
            <a:r>
              <a:rPr lang="en-US" sz="1800" dirty="0"/>
              <a:t>Infrastructure systems and community decision-makers depend on each other and the wider communities they support</a:t>
            </a:r>
          </a:p>
          <a:p>
            <a:endParaRPr lang="en-US" sz="1800" dirty="0"/>
          </a:p>
          <a:p>
            <a:r>
              <a:rPr lang="en-US" sz="1800" dirty="0"/>
              <a:t>Cascading and Uncertain Threats</a:t>
            </a:r>
          </a:p>
          <a:p>
            <a:pPr marL="342900" indent="-342900">
              <a:buFont typeface="Arial" panose="020B0604020202020204" pitchFamily="34" charset="0"/>
              <a:buChar char="•"/>
            </a:pPr>
            <a:r>
              <a:rPr lang="en-US" sz="1800" dirty="0"/>
              <a:t>Extreme weather events</a:t>
            </a:r>
          </a:p>
          <a:p>
            <a:pPr marL="342900" indent="-342900">
              <a:buFont typeface="Arial" panose="020B0604020202020204" pitchFamily="34" charset="0"/>
              <a:buChar char="•"/>
            </a:pPr>
            <a:r>
              <a:rPr lang="en-US" sz="1800" dirty="0"/>
              <a:t>Deliberate attacks (e.g. cyber-attacks)</a:t>
            </a:r>
          </a:p>
          <a:p>
            <a:pPr marL="342900" indent="-342900">
              <a:buFont typeface="Arial" panose="020B0604020202020204" pitchFamily="34" charset="0"/>
              <a:buChar char="•"/>
            </a:pPr>
            <a:r>
              <a:rPr lang="en-US" sz="1800" dirty="0"/>
              <a:t>Cascading and compounding threats</a:t>
            </a:r>
          </a:p>
          <a:p>
            <a:pPr marL="171450" indent="-171450">
              <a:buFont typeface="Arial" panose="020B0604020202020204" pitchFamily="34" charset="0"/>
              <a:buChar char="•"/>
            </a:pPr>
            <a:endParaRPr lang="en-US" sz="1800" dirty="0"/>
          </a:p>
          <a:p>
            <a:r>
              <a:rPr lang="en-US" sz="1800" dirty="0"/>
              <a:t>Cascading Impacts across Stakeholders and jurisdictional lines</a:t>
            </a:r>
          </a:p>
          <a:p>
            <a:pPr marL="342900" indent="-342900">
              <a:buFont typeface="Arial" panose="020B0604020202020204" pitchFamily="34" charset="0"/>
              <a:buChar char="•"/>
            </a:pPr>
            <a:r>
              <a:rPr lang="en-US" sz="1800" dirty="0"/>
              <a:t>Coordination across authorities is challenging</a:t>
            </a:r>
          </a:p>
          <a:p>
            <a:pPr marL="342900" indent="-342900">
              <a:buFont typeface="Arial" panose="020B0604020202020204" pitchFamily="34" charset="0"/>
              <a:buChar char="•"/>
            </a:pPr>
            <a:r>
              <a:rPr lang="en-US" sz="1800" dirty="0"/>
              <a:t>Response and recovery may cross jurisdictional lines</a:t>
            </a:r>
          </a:p>
          <a:p>
            <a:pPr marL="342900" indent="-342900">
              <a:buFont typeface="Arial" panose="020B0604020202020204" pitchFamily="34" charset="0"/>
              <a:buChar char="•"/>
            </a:pPr>
            <a:r>
              <a:rPr lang="en-US" sz="1800" dirty="0"/>
              <a:t>Physical, Information (Cyber), Social dependencies</a:t>
            </a:r>
          </a:p>
          <a:p>
            <a:pPr marL="342900" indent="-342900">
              <a:buFont typeface="Arial" panose="020B0604020202020204" pitchFamily="34" charset="0"/>
              <a:buChar char="•"/>
            </a:pPr>
            <a:endParaRPr lang="en-US" sz="1800" dirty="0"/>
          </a:p>
          <a:p>
            <a:r>
              <a:rPr lang="en-US" sz="1800" b="1" dirty="0"/>
              <a:t>To effectively build watershed resilience across diverse stakeholders, we need a </a:t>
            </a:r>
            <a:r>
              <a:rPr lang="en-US" sz="1800" b="1" i="1" dirty="0"/>
              <a:t>standardized </a:t>
            </a:r>
            <a:r>
              <a:rPr lang="en-US" sz="1800" b="1" dirty="0"/>
              <a:t>but </a:t>
            </a:r>
            <a:r>
              <a:rPr lang="en-US" sz="1800" b="1" i="1" dirty="0"/>
              <a:t>flexible</a:t>
            </a:r>
            <a:r>
              <a:rPr lang="en-US" sz="1800" b="1" dirty="0"/>
              <a:t> approach to quantify resilience</a:t>
            </a:r>
          </a:p>
        </p:txBody>
      </p:sp>
      <p:sp>
        <p:nvSpPr>
          <p:cNvPr id="4" name="Title 3">
            <a:extLst>
              <a:ext uri="{FF2B5EF4-FFF2-40B4-BE49-F238E27FC236}">
                <a16:creationId xmlns:a16="http://schemas.microsoft.com/office/drawing/2014/main" id="{EF670D76-4B41-69B8-1AC0-611132F8BE0F}"/>
              </a:ext>
            </a:extLst>
          </p:cNvPr>
          <p:cNvSpPr>
            <a:spLocks noGrp="1"/>
          </p:cNvSpPr>
          <p:nvPr>
            <p:ph type="title"/>
          </p:nvPr>
        </p:nvSpPr>
        <p:spPr/>
        <p:txBody>
          <a:bodyPr/>
          <a:lstStyle/>
          <a:p>
            <a:r>
              <a:rPr lang="en-US" sz="2400" dirty="0"/>
              <a:t>Dependencies Across Multiple Stakeholders in a region can enable and hamper resilience</a:t>
            </a:r>
          </a:p>
        </p:txBody>
      </p:sp>
      <p:pic>
        <p:nvPicPr>
          <p:cNvPr id="32" name="Picture 31">
            <a:extLst>
              <a:ext uri="{FF2B5EF4-FFF2-40B4-BE49-F238E27FC236}">
                <a16:creationId xmlns:a16="http://schemas.microsoft.com/office/drawing/2014/main" id="{192967E1-EA82-CA4C-ECF9-3E2367824D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2940" y="2189226"/>
            <a:ext cx="5152360" cy="4440174"/>
          </a:xfrm>
          <a:prstGeom prst="rect">
            <a:avLst/>
          </a:prstGeom>
        </p:spPr>
      </p:pic>
      <p:pic>
        <p:nvPicPr>
          <p:cNvPr id="3" name="Picture 2">
            <a:extLst>
              <a:ext uri="{FF2B5EF4-FFF2-40B4-BE49-F238E27FC236}">
                <a16:creationId xmlns:a16="http://schemas.microsoft.com/office/drawing/2014/main" id="{8896394E-6E2D-A8D9-D598-3F1DCB779C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2852" y="961902"/>
            <a:ext cx="1491057" cy="1787294"/>
          </a:xfrm>
          <a:prstGeom prst="rect">
            <a:avLst/>
          </a:prstGeom>
        </p:spPr>
      </p:pic>
    </p:spTree>
    <p:extLst>
      <p:ext uri="{BB962C8B-B14F-4D97-AF65-F5344CB8AC3E}">
        <p14:creationId xmlns:p14="http://schemas.microsoft.com/office/powerpoint/2010/main" val="393689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E8797-0184-EF12-2C50-B1F6FD8C6E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58C3A7-A461-D06A-52EA-E02766BD6F05}"/>
              </a:ext>
            </a:extLst>
          </p:cNvPr>
          <p:cNvSpPr>
            <a:spLocks noGrp="1"/>
          </p:cNvSpPr>
          <p:nvPr>
            <p:ph type="title"/>
          </p:nvPr>
        </p:nvSpPr>
        <p:spPr/>
        <p:txBody>
          <a:bodyPr/>
          <a:lstStyle/>
          <a:p>
            <a:r>
              <a:rPr lang="en-US" sz="2800" dirty="0"/>
              <a:t>Finding the Overlap Between resilience Theory and Practice </a:t>
            </a:r>
          </a:p>
        </p:txBody>
      </p:sp>
      <p:graphicFrame>
        <p:nvGraphicFramePr>
          <p:cNvPr id="4" name="Content Placeholder 3">
            <a:extLst>
              <a:ext uri="{FF2B5EF4-FFF2-40B4-BE49-F238E27FC236}">
                <a16:creationId xmlns:a16="http://schemas.microsoft.com/office/drawing/2014/main" id="{00295B06-BBAE-AFA9-A44A-41C2937784A0}"/>
              </a:ext>
            </a:extLst>
          </p:cNvPr>
          <p:cNvGraphicFramePr>
            <a:graphicFrameLocks/>
          </p:cNvGraphicFramePr>
          <p:nvPr>
            <p:extLst>
              <p:ext uri="{D42A27DB-BD31-4B8C-83A1-F6EECF244321}">
                <p14:modId xmlns:p14="http://schemas.microsoft.com/office/powerpoint/2010/main" val="4249263417"/>
              </p:ext>
            </p:extLst>
          </p:nvPr>
        </p:nvGraphicFramePr>
        <p:xfrm>
          <a:off x="2130701" y="1881051"/>
          <a:ext cx="7930598" cy="3679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BA259EF0-15C6-9C38-90A4-6939EDC126AF}"/>
              </a:ext>
            </a:extLst>
          </p:cNvPr>
          <p:cNvSpPr/>
          <p:nvPr/>
        </p:nvSpPr>
        <p:spPr>
          <a:xfrm>
            <a:off x="143610" y="1881051"/>
            <a:ext cx="2643134" cy="3679461"/>
          </a:xfrm>
          <a:prstGeom prst="rect">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AutoNum type="arabicPeriod"/>
            </a:pPr>
            <a:r>
              <a:rPr lang="en-US" sz="1600" dirty="0">
                <a:solidFill>
                  <a:schemeClr val="tx2"/>
                </a:solidFill>
              </a:rPr>
              <a:t>NIST Review of Community Resilience Frameworks and Assessment Tools</a:t>
            </a:r>
          </a:p>
          <a:p>
            <a:pPr marL="800100" lvl="1" indent="-342900">
              <a:buFont typeface="Arial" panose="020B0604020202020204" pitchFamily="34" charset="0"/>
              <a:buChar char="•"/>
            </a:pPr>
            <a:r>
              <a:rPr lang="en-US" sz="1600" dirty="0">
                <a:solidFill>
                  <a:schemeClr val="tx2"/>
                </a:solidFill>
              </a:rPr>
              <a:t>56 frameworks</a:t>
            </a:r>
          </a:p>
          <a:p>
            <a:pPr marL="800100" lvl="1" indent="-342900">
              <a:buFont typeface="Arial" panose="020B0604020202020204" pitchFamily="34" charset="0"/>
              <a:buChar char="•"/>
            </a:pPr>
            <a:r>
              <a:rPr lang="en-US" sz="1600" dirty="0">
                <a:solidFill>
                  <a:schemeClr val="tx2"/>
                </a:solidFill>
              </a:rPr>
              <a:t>7000+ metrics</a:t>
            </a:r>
          </a:p>
          <a:p>
            <a:pPr marL="342900" indent="-342900">
              <a:buAutoNum type="arabicPeriod"/>
            </a:pPr>
            <a:r>
              <a:rPr lang="en-US" sz="1600" dirty="0">
                <a:solidFill>
                  <a:schemeClr val="tx2"/>
                </a:solidFill>
              </a:rPr>
              <a:t>Academic papers on Resilience vs Risk</a:t>
            </a:r>
          </a:p>
          <a:p>
            <a:pPr marL="342900" indent="-342900">
              <a:buAutoNum type="arabicPeriod"/>
            </a:pPr>
            <a:r>
              <a:rPr lang="en-US" sz="1600" dirty="0">
                <a:solidFill>
                  <a:schemeClr val="tx2"/>
                </a:solidFill>
              </a:rPr>
              <a:t>Govt policy recommendations  </a:t>
            </a:r>
          </a:p>
          <a:p>
            <a:pPr marL="342900" indent="-342900">
              <a:buAutoNum type="arabicPeriod"/>
            </a:pPr>
            <a:endParaRPr lang="en-US" sz="1600" dirty="0">
              <a:solidFill>
                <a:schemeClr val="tx2"/>
              </a:solidFill>
            </a:endParaRPr>
          </a:p>
        </p:txBody>
      </p:sp>
      <p:sp>
        <p:nvSpPr>
          <p:cNvPr id="6" name="Rectangle 5">
            <a:extLst>
              <a:ext uri="{FF2B5EF4-FFF2-40B4-BE49-F238E27FC236}">
                <a16:creationId xmlns:a16="http://schemas.microsoft.com/office/drawing/2014/main" id="{D52CADB9-2B4D-0152-D491-9A20B46CC1B0}"/>
              </a:ext>
            </a:extLst>
          </p:cNvPr>
          <p:cNvSpPr/>
          <p:nvPr/>
        </p:nvSpPr>
        <p:spPr>
          <a:xfrm>
            <a:off x="9405256" y="1881051"/>
            <a:ext cx="2643134" cy="3679461"/>
          </a:xfrm>
          <a:prstGeom prst="rect">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AutoNum type="arabicPeriod"/>
            </a:pPr>
            <a:r>
              <a:rPr lang="en-US" sz="1600" dirty="0">
                <a:solidFill>
                  <a:schemeClr val="tx2"/>
                </a:solidFill>
              </a:rPr>
              <a:t>Mission requirements, govt authorizations, and jurisdictional limits</a:t>
            </a:r>
          </a:p>
          <a:p>
            <a:pPr marL="342900" indent="-342900">
              <a:buAutoNum type="arabicPeriod"/>
            </a:pPr>
            <a:r>
              <a:rPr lang="en-US" sz="1600" dirty="0">
                <a:solidFill>
                  <a:schemeClr val="tx2"/>
                </a:solidFill>
              </a:rPr>
              <a:t>Costs/Resource constraints </a:t>
            </a:r>
          </a:p>
          <a:p>
            <a:pPr marL="342900" indent="-342900">
              <a:buAutoNum type="arabicPeriod"/>
            </a:pPr>
            <a:r>
              <a:rPr lang="en-US" sz="1600" dirty="0">
                <a:solidFill>
                  <a:schemeClr val="tx2"/>
                </a:solidFill>
              </a:rPr>
              <a:t>Risk-based approaches </a:t>
            </a:r>
          </a:p>
        </p:txBody>
      </p:sp>
      <p:cxnSp>
        <p:nvCxnSpPr>
          <p:cNvPr id="7" name="Straight Arrow Connector 6">
            <a:extLst>
              <a:ext uri="{FF2B5EF4-FFF2-40B4-BE49-F238E27FC236}">
                <a16:creationId xmlns:a16="http://schemas.microsoft.com/office/drawing/2014/main" id="{A1EC68CA-0929-C2E3-1926-23313AD0D2EE}"/>
              </a:ext>
            </a:extLst>
          </p:cNvPr>
          <p:cNvCxnSpPr/>
          <p:nvPr/>
        </p:nvCxnSpPr>
        <p:spPr>
          <a:xfrm>
            <a:off x="1868699" y="6141474"/>
            <a:ext cx="37592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D537EC5-87AC-ADD0-BDE6-C75F0FB3E049}"/>
              </a:ext>
            </a:extLst>
          </p:cNvPr>
          <p:cNvCxnSpPr>
            <a:cxnSpLocks/>
          </p:cNvCxnSpPr>
          <p:nvPr/>
        </p:nvCxnSpPr>
        <p:spPr>
          <a:xfrm flipH="1">
            <a:off x="6564103" y="6141474"/>
            <a:ext cx="406035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11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AC3AB-7FEC-63FB-0719-8BE2C891C7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639630-F443-E867-8E9A-5AE74C185738}"/>
              </a:ext>
            </a:extLst>
          </p:cNvPr>
          <p:cNvSpPr>
            <a:spLocks noGrp="1"/>
          </p:cNvSpPr>
          <p:nvPr>
            <p:ph type="title"/>
          </p:nvPr>
        </p:nvSpPr>
        <p:spPr/>
        <p:txBody>
          <a:bodyPr/>
          <a:lstStyle/>
          <a:p>
            <a:r>
              <a:rPr lang="en-US" dirty="0"/>
              <a:t>Resilience Assessment Integrating resilience Theory and Practice </a:t>
            </a:r>
          </a:p>
        </p:txBody>
      </p:sp>
      <p:pic>
        <p:nvPicPr>
          <p:cNvPr id="2050" name="Picture 2" descr="What is a Watershed &amp; How Does it Work? | MWMO">
            <a:extLst>
              <a:ext uri="{FF2B5EF4-FFF2-40B4-BE49-F238E27FC236}">
                <a16:creationId xmlns:a16="http://schemas.microsoft.com/office/drawing/2014/main" id="{39F21B33-8261-B4C1-331B-79AC23C84F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3739" y="3953799"/>
            <a:ext cx="7644522" cy="274725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97AA1306-336F-F765-87A4-CE9FF941ACFE}"/>
              </a:ext>
            </a:extLst>
          </p:cNvPr>
          <p:cNvSpPr/>
          <p:nvPr/>
        </p:nvSpPr>
        <p:spPr>
          <a:xfrm>
            <a:off x="4775588" y="4205834"/>
            <a:ext cx="2214694" cy="679509"/>
          </a:xfrm>
          <a:prstGeom prst="ellipse">
            <a:avLst/>
          </a:prstGeom>
          <a:solidFill>
            <a:schemeClr val="accent4">
              <a:lumMod val="60000"/>
              <a:lumOff val="40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rapezoid 8">
            <a:extLst>
              <a:ext uri="{FF2B5EF4-FFF2-40B4-BE49-F238E27FC236}">
                <a16:creationId xmlns:a16="http://schemas.microsoft.com/office/drawing/2014/main" id="{6C78D4BA-5F4E-3F42-5410-72BB31847635}"/>
              </a:ext>
            </a:extLst>
          </p:cNvPr>
          <p:cNvSpPr/>
          <p:nvPr/>
        </p:nvSpPr>
        <p:spPr>
          <a:xfrm>
            <a:off x="4999839" y="2827089"/>
            <a:ext cx="1778466" cy="1718500"/>
          </a:xfrm>
          <a:prstGeom prst="trapezoid">
            <a:avLst/>
          </a:prstGeom>
          <a:solidFill>
            <a:schemeClr val="accent3">
              <a:lumMod val="40000"/>
              <a:lumOff val="60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rapezoid 42">
            <a:extLst>
              <a:ext uri="{FF2B5EF4-FFF2-40B4-BE49-F238E27FC236}">
                <a16:creationId xmlns:a16="http://schemas.microsoft.com/office/drawing/2014/main" id="{EC4A0CD8-60CA-48B6-BAF2-4E91F5F0E188}"/>
              </a:ext>
            </a:extLst>
          </p:cNvPr>
          <p:cNvSpPr/>
          <p:nvPr/>
        </p:nvSpPr>
        <p:spPr>
          <a:xfrm>
            <a:off x="4787862" y="2840669"/>
            <a:ext cx="2202420" cy="1718500"/>
          </a:xfrm>
          <a:prstGeom prst="trapezoid">
            <a:avLst>
              <a:gd name="adj" fmla="val 37770"/>
            </a:avLst>
          </a:prstGeom>
          <a:solidFill>
            <a:schemeClr val="accent3">
              <a:lumMod val="75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72BC8C35-4ABA-9AED-6DBF-A7B59E3675A8}"/>
              </a:ext>
            </a:extLst>
          </p:cNvPr>
          <p:cNvSpPr/>
          <p:nvPr/>
        </p:nvSpPr>
        <p:spPr>
          <a:xfrm>
            <a:off x="5293756" y="4776663"/>
            <a:ext cx="3185226" cy="824778"/>
          </a:xfrm>
          <a:prstGeom prst="ellipse">
            <a:avLst/>
          </a:prstGeom>
          <a:solidFill>
            <a:schemeClr val="accent4">
              <a:lumMod val="20000"/>
              <a:lumOff val="80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Isosceles Triangle 44">
            <a:extLst>
              <a:ext uri="{FF2B5EF4-FFF2-40B4-BE49-F238E27FC236}">
                <a16:creationId xmlns:a16="http://schemas.microsoft.com/office/drawing/2014/main" id="{62A226EF-9D94-6A0F-9BAC-B9C8C5CF5E06}"/>
              </a:ext>
            </a:extLst>
          </p:cNvPr>
          <p:cNvSpPr/>
          <p:nvPr/>
        </p:nvSpPr>
        <p:spPr>
          <a:xfrm>
            <a:off x="5437818" y="1530793"/>
            <a:ext cx="2650585" cy="3796414"/>
          </a:xfrm>
          <a:prstGeom prst="triangle">
            <a:avLst>
              <a:gd name="adj" fmla="val 0"/>
            </a:avLst>
          </a:prstGeom>
          <a:solidFill>
            <a:schemeClr val="accent3">
              <a:lumMod val="75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A20503B8-8B20-D5E9-F514-B59DDFCC8EF0}"/>
              </a:ext>
            </a:extLst>
          </p:cNvPr>
          <p:cNvSpPr/>
          <p:nvPr/>
        </p:nvSpPr>
        <p:spPr>
          <a:xfrm>
            <a:off x="4011248" y="4799025"/>
            <a:ext cx="2436686" cy="679509"/>
          </a:xfrm>
          <a:prstGeom prst="ellipse">
            <a:avLst/>
          </a:prstGeom>
          <a:solidFill>
            <a:schemeClr val="accent4">
              <a:lumMod val="75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Isosceles Triangle 48">
            <a:extLst>
              <a:ext uri="{FF2B5EF4-FFF2-40B4-BE49-F238E27FC236}">
                <a16:creationId xmlns:a16="http://schemas.microsoft.com/office/drawing/2014/main" id="{C88954E9-1D79-6AE6-2675-0A5F9A6B3401}"/>
              </a:ext>
            </a:extLst>
          </p:cNvPr>
          <p:cNvSpPr/>
          <p:nvPr/>
        </p:nvSpPr>
        <p:spPr>
          <a:xfrm>
            <a:off x="4196387" y="1358124"/>
            <a:ext cx="2109945" cy="3802775"/>
          </a:xfrm>
          <a:prstGeom prst="triangle">
            <a:avLst>
              <a:gd name="adj" fmla="val 100000"/>
            </a:avLst>
          </a:prstGeom>
          <a:solidFill>
            <a:schemeClr val="accent3">
              <a:lumMod val="20000"/>
              <a:lumOff val="80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D83B727A-ED1C-B961-BF5F-37E7DF16DEBD}"/>
              </a:ext>
            </a:extLst>
          </p:cNvPr>
          <p:cNvSpPr/>
          <p:nvPr/>
        </p:nvSpPr>
        <p:spPr>
          <a:xfrm>
            <a:off x="2915138" y="2445451"/>
            <a:ext cx="3407508" cy="726831"/>
          </a:xfrm>
          <a:prstGeom prst="ellipse">
            <a:avLst/>
          </a:prstGeom>
          <a:solidFill>
            <a:schemeClr val="accent5">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Theory</a:t>
            </a:r>
          </a:p>
        </p:txBody>
      </p:sp>
      <p:sp>
        <p:nvSpPr>
          <p:cNvPr id="10" name="Oval 9">
            <a:extLst>
              <a:ext uri="{FF2B5EF4-FFF2-40B4-BE49-F238E27FC236}">
                <a16:creationId xmlns:a16="http://schemas.microsoft.com/office/drawing/2014/main" id="{A641BC1F-F4B1-25C8-8ECE-744888383F9B}"/>
              </a:ext>
            </a:extLst>
          </p:cNvPr>
          <p:cNvSpPr/>
          <p:nvPr/>
        </p:nvSpPr>
        <p:spPr>
          <a:xfrm>
            <a:off x="5443225" y="2445451"/>
            <a:ext cx="3407508" cy="726831"/>
          </a:xfrm>
          <a:prstGeom prst="ellipse">
            <a:avLst/>
          </a:prstGeom>
          <a:solidFill>
            <a:schemeClr val="accent5">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Practice</a:t>
            </a:r>
          </a:p>
        </p:txBody>
      </p:sp>
      <p:sp>
        <p:nvSpPr>
          <p:cNvPr id="6" name="Isosceles Triangle 5">
            <a:extLst>
              <a:ext uri="{FF2B5EF4-FFF2-40B4-BE49-F238E27FC236}">
                <a16:creationId xmlns:a16="http://schemas.microsoft.com/office/drawing/2014/main" id="{B5D37603-D4BC-6F51-5027-6F2B874F27DB}"/>
              </a:ext>
            </a:extLst>
          </p:cNvPr>
          <p:cNvSpPr/>
          <p:nvPr/>
        </p:nvSpPr>
        <p:spPr>
          <a:xfrm>
            <a:off x="5443225" y="1303264"/>
            <a:ext cx="879421" cy="1523825"/>
          </a:xfrm>
          <a:prstGeom prst="triangle">
            <a:avLst>
              <a:gd name="adj" fmla="val 47120"/>
            </a:avLst>
          </a:prstGeom>
          <a:solidFill>
            <a:schemeClr val="accent3">
              <a:lumMod val="40000"/>
              <a:lumOff val="60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05E9462E-33A9-55F1-AA48-0FFD304AC884}"/>
              </a:ext>
            </a:extLst>
          </p:cNvPr>
          <p:cNvSpPr/>
          <p:nvPr/>
        </p:nvSpPr>
        <p:spPr>
          <a:xfrm>
            <a:off x="9110027" y="2630728"/>
            <a:ext cx="1333849" cy="983549"/>
          </a:xfrm>
          <a:prstGeom prst="roundRect">
            <a:avLst/>
          </a:prstGeom>
          <a:solidFill>
            <a:srgbClr val="BD92DE">
              <a:alpha val="89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1. Define the User &amp; Scope</a:t>
            </a:r>
          </a:p>
        </p:txBody>
      </p:sp>
      <p:sp>
        <p:nvSpPr>
          <p:cNvPr id="13" name="Rectangle: Rounded Corners 12">
            <a:extLst>
              <a:ext uri="{FF2B5EF4-FFF2-40B4-BE49-F238E27FC236}">
                <a16:creationId xmlns:a16="http://schemas.microsoft.com/office/drawing/2014/main" id="{A70393C4-7059-390B-25BD-221F7549D27F}"/>
              </a:ext>
            </a:extLst>
          </p:cNvPr>
          <p:cNvSpPr/>
          <p:nvPr/>
        </p:nvSpPr>
        <p:spPr>
          <a:xfrm>
            <a:off x="10154389" y="4053813"/>
            <a:ext cx="1333849" cy="983549"/>
          </a:xfrm>
          <a:prstGeom prst="roundRect">
            <a:avLst/>
          </a:prstGeom>
          <a:solidFill>
            <a:srgbClr val="00B050">
              <a:alpha val="89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2. Define the System</a:t>
            </a:r>
          </a:p>
        </p:txBody>
      </p:sp>
      <p:sp>
        <p:nvSpPr>
          <p:cNvPr id="14" name="Rectangle: Rounded Corners 13">
            <a:extLst>
              <a:ext uri="{FF2B5EF4-FFF2-40B4-BE49-F238E27FC236}">
                <a16:creationId xmlns:a16="http://schemas.microsoft.com/office/drawing/2014/main" id="{73854DA6-4A15-0A03-4620-64B4B12A0BA2}"/>
              </a:ext>
            </a:extLst>
          </p:cNvPr>
          <p:cNvSpPr/>
          <p:nvPr/>
        </p:nvSpPr>
        <p:spPr>
          <a:xfrm>
            <a:off x="2386518" y="1251643"/>
            <a:ext cx="1631809" cy="983549"/>
          </a:xfrm>
          <a:prstGeom prst="roundRect">
            <a:avLst/>
          </a:prstGeom>
          <a:solidFill>
            <a:srgbClr val="FFC000">
              <a:alpha val="89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3. Develop a Resilience Profile</a:t>
            </a:r>
          </a:p>
        </p:txBody>
      </p:sp>
      <p:sp>
        <p:nvSpPr>
          <p:cNvPr id="15" name="Rectangle: Rounded Corners 14">
            <a:extLst>
              <a:ext uri="{FF2B5EF4-FFF2-40B4-BE49-F238E27FC236}">
                <a16:creationId xmlns:a16="http://schemas.microsoft.com/office/drawing/2014/main" id="{F938EFDD-DC77-4EAE-8E9B-B22C41329F22}"/>
              </a:ext>
            </a:extLst>
          </p:cNvPr>
          <p:cNvSpPr/>
          <p:nvPr/>
        </p:nvSpPr>
        <p:spPr>
          <a:xfrm>
            <a:off x="295608" y="3122503"/>
            <a:ext cx="1930859" cy="983549"/>
          </a:xfrm>
          <a:prstGeom prst="roundRect">
            <a:avLst/>
          </a:prstGeom>
          <a:solidFill>
            <a:srgbClr val="00B0F0">
              <a:alpha val="89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4. Data Collection and Visualization</a:t>
            </a:r>
          </a:p>
        </p:txBody>
      </p:sp>
      <p:grpSp>
        <p:nvGrpSpPr>
          <p:cNvPr id="22" name="Group 21">
            <a:extLst>
              <a:ext uri="{FF2B5EF4-FFF2-40B4-BE49-F238E27FC236}">
                <a16:creationId xmlns:a16="http://schemas.microsoft.com/office/drawing/2014/main" id="{9DD1B14D-853C-9F38-A07C-E5BB761A791E}"/>
              </a:ext>
            </a:extLst>
          </p:cNvPr>
          <p:cNvGrpSpPr/>
          <p:nvPr/>
        </p:nvGrpSpPr>
        <p:grpSpPr>
          <a:xfrm>
            <a:off x="116407" y="4399114"/>
            <a:ext cx="2679032" cy="1844841"/>
            <a:chOff x="373476" y="4164325"/>
            <a:chExt cx="2679032" cy="1844841"/>
          </a:xfrm>
        </p:grpSpPr>
        <p:sp>
          <p:nvSpPr>
            <p:cNvPr id="19" name="Oval 18">
              <a:extLst>
                <a:ext uri="{FF2B5EF4-FFF2-40B4-BE49-F238E27FC236}">
                  <a16:creationId xmlns:a16="http://schemas.microsoft.com/office/drawing/2014/main" id="{207167BC-B45E-AB4D-CB07-64FA906E92E4}"/>
                </a:ext>
              </a:extLst>
            </p:cNvPr>
            <p:cNvSpPr/>
            <p:nvPr/>
          </p:nvSpPr>
          <p:spPr>
            <a:xfrm>
              <a:off x="373476" y="5287271"/>
              <a:ext cx="2679032" cy="721895"/>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Capabilities</a:t>
              </a:r>
            </a:p>
          </p:txBody>
        </p:sp>
        <p:sp>
          <p:nvSpPr>
            <p:cNvPr id="20" name="Oval 19">
              <a:extLst>
                <a:ext uri="{FF2B5EF4-FFF2-40B4-BE49-F238E27FC236}">
                  <a16:creationId xmlns:a16="http://schemas.microsoft.com/office/drawing/2014/main" id="{0436F703-139E-5E89-D96D-D54FA15B0110}"/>
                </a:ext>
              </a:extLst>
            </p:cNvPr>
            <p:cNvSpPr/>
            <p:nvPr/>
          </p:nvSpPr>
          <p:spPr>
            <a:xfrm>
              <a:off x="373476" y="4725798"/>
              <a:ext cx="2679032" cy="721895"/>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Functions</a:t>
              </a:r>
            </a:p>
          </p:txBody>
        </p:sp>
        <p:sp>
          <p:nvSpPr>
            <p:cNvPr id="21" name="Oval 20">
              <a:extLst>
                <a:ext uri="{FF2B5EF4-FFF2-40B4-BE49-F238E27FC236}">
                  <a16:creationId xmlns:a16="http://schemas.microsoft.com/office/drawing/2014/main" id="{7B1788EC-4D51-5059-873D-DBFB46832096}"/>
                </a:ext>
              </a:extLst>
            </p:cNvPr>
            <p:cNvSpPr/>
            <p:nvPr/>
          </p:nvSpPr>
          <p:spPr>
            <a:xfrm>
              <a:off x="373476" y="4164325"/>
              <a:ext cx="2679032" cy="721895"/>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Outcomes</a:t>
              </a:r>
            </a:p>
          </p:txBody>
        </p:sp>
      </p:grpSp>
      <p:sp>
        <p:nvSpPr>
          <p:cNvPr id="23" name="Rectangle: Rounded Corners 22">
            <a:extLst>
              <a:ext uri="{FF2B5EF4-FFF2-40B4-BE49-F238E27FC236}">
                <a16:creationId xmlns:a16="http://schemas.microsoft.com/office/drawing/2014/main" id="{2DE880A5-5FF0-EACF-39E3-94A5B00377A0}"/>
              </a:ext>
            </a:extLst>
          </p:cNvPr>
          <p:cNvSpPr/>
          <p:nvPr/>
        </p:nvSpPr>
        <p:spPr>
          <a:xfrm>
            <a:off x="8007225" y="1065860"/>
            <a:ext cx="1930859" cy="983549"/>
          </a:xfrm>
          <a:prstGeom prst="roundRect">
            <a:avLst/>
          </a:prstGeom>
          <a:solidFill>
            <a:srgbClr val="FFEB99">
              <a:alpha val="89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5a. Implement Courses of Action</a:t>
            </a:r>
          </a:p>
        </p:txBody>
      </p:sp>
      <p:sp>
        <p:nvSpPr>
          <p:cNvPr id="24" name="Rectangle: Rounded Corners 23">
            <a:extLst>
              <a:ext uri="{FF2B5EF4-FFF2-40B4-BE49-F238E27FC236}">
                <a16:creationId xmlns:a16="http://schemas.microsoft.com/office/drawing/2014/main" id="{F7AE0584-A33A-0634-7B87-1E164C6DED5C}"/>
              </a:ext>
            </a:extLst>
          </p:cNvPr>
          <p:cNvSpPr/>
          <p:nvPr/>
        </p:nvSpPr>
        <p:spPr>
          <a:xfrm>
            <a:off x="10154389" y="1065860"/>
            <a:ext cx="1930859" cy="983549"/>
          </a:xfrm>
          <a:prstGeom prst="roundRect">
            <a:avLst/>
          </a:prstGeom>
          <a:solidFill>
            <a:srgbClr val="FFEB99">
              <a:alpha val="89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5b. Iterate and Re-assess</a:t>
            </a:r>
          </a:p>
        </p:txBody>
      </p:sp>
      <p:pic>
        <p:nvPicPr>
          <p:cNvPr id="5" name="Graphic 4" descr="Flashlight outline">
            <a:extLst>
              <a:ext uri="{FF2B5EF4-FFF2-40B4-BE49-F238E27FC236}">
                <a16:creationId xmlns:a16="http://schemas.microsoft.com/office/drawing/2014/main" id="{57FEA7BB-3251-5455-5826-2203A2B90B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100000">
            <a:off x="5414579" y="1009321"/>
            <a:ext cx="914400" cy="914400"/>
          </a:xfrm>
          <a:prstGeom prst="rect">
            <a:avLst/>
          </a:prstGeom>
        </p:spPr>
      </p:pic>
      <p:cxnSp>
        <p:nvCxnSpPr>
          <p:cNvPr id="8" name="Straight Arrow Connector 7">
            <a:extLst>
              <a:ext uri="{FF2B5EF4-FFF2-40B4-BE49-F238E27FC236}">
                <a16:creationId xmlns:a16="http://schemas.microsoft.com/office/drawing/2014/main" id="{D3CE9C8F-3EB2-E0F9-B750-02B3DFBC5372}"/>
              </a:ext>
            </a:extLst>
          </p:cNvPr>
          <p:cNvCxnSpPr/>
          <p:nvPr/>
        </p:nvCxnSpPr>
        <p:spPr>
          <a:xfrm flipH="1">
            <a:off x="8992998" y="3614277"/>
            <a:ext cx="629174" cy="591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B560E840-C600-63CE-BEE3-63427B16FB27}"/>
              </a:ext>
            </a:extLst>
          </p:cNvPr>
          <p:cNvCxnSpPr>
            <a:cxnSpLocks/>
            <a:stCxn id="12" idx="1"/>
            <a:endCxn id="10" idx="5"/>
          </p:cNvCxnSpPr>
          <p:nvPr/>
        </p:nvCxnSpPr>
        <p:spPr>
          <a:xfrm flipH="1" flipV="1">
            <a:off x="8351715" y="3065840"/>
            <a:ext cx="758312" cy="566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CFC82C7B-41FA-9F97-00CE-937C0734FE16}"/>
              </a:ext>
            </a:extLst>
          </p:cNvPr>
          <p:cNvCxnSpPr>
            <a:cxnSpLocks/>
            <a:stCxn id="13" idx="1"/>
            <a:endCxn id="4" idx="6"/>
          </p:cNvCxnSpPr>
          <p:nvPr/>
        </p:nvCxnSpPr>
        <p:spPr>
          <a:xfrm flipH="1">
            <a:off x="6990282" y="4545588"/>
            <a:ext cx="316410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F4EBB188-C309-3444-3061-B78973DAE9D1}"/>
              </a:ext>
            </a:extLst>
          </p:cNvPr>
          <p:cNvCxnSpPr>
            <a:cxnSpLocks/>
            <a:stCxn id="14" idx="2"/>
            <a:endCxn id="7" idx="1"/>
          </p:cNvCxnSpPr>
          <p:nvPr/>
        </p:nvCxnSpPr>
        <p:spPr>
          <a:xfrm>
            <a:off x="3202423" y="2235192"/>
            <a:ext cx="211733" cy="3167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94B3A419-AA62-6B2B-F873-BEF5CF5EF819}"/>
              </a:ext>
            </a:extLst>
          </p:cNvPr>
          <p:cNvCxnSpPr>
            <a:cxnSpLocks/>
            <a:stCxn id="14" idx="3"/>
          </p:cNvCxnSpPr>
          <p:nvPr/>
        </p:nvCxnSpPr>
        <p:spPr>
          <a:xfrm flipV="1">
            <a:off x="4018327" y="1251643"/>
            <a:ext cx="1744910" cy="491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8B0B1CBB-0BBA-3B1B-E657-ACD0C0478C08}"/>
              </a:ext>
            </a:extLst>
          </p:cNvPr>
          <p:cNvCxnSpPr>
            <a:cxnSpLocks/>
            <a:stCxn id="15" idx="3"/>
          </p:cNvCxnSpPr>
          <p:nvPr/>
        </p:nvCxnSpPr>
        <p:spPr>
          <a:xfrm>
            <a:off x="2226467" y="3614278"/>
            <a:ext cx="2975252" cy="2497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F5B3C928-3FC6-3389-53E3-2AF4B20DD19A}"/>
              </a:ext>
            </a:extLst>
          </p:cNvPr>
          <p:cNvCxnSpPr>
            <a:cxnSpLocks/>
          </p:cNvCxnSpPr>
          <p:nvPr/>
        </p:nvCxnSpPr>
        <p:spPr>
          <a:xfrm flipH="1">
            <a:off x="6518358" y="3462933"/>
            <a:ext cx="196062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F4AFB8B-9BE1-5459-D440-9322B567314D}"/>
              </a:ext>
            </a:extLst>
          </p:cNvPr>
          <p:cNvCxnSpPr>
            <a:cxnSpLocks/>
          </p:cNvCxnSpPr>
          <p:nvPr/>
        </p:nvCxnSpPr>
        <p:spPr>
          <a:xfrm>
            <a:off x="3202423" y="3429000"/>
            <a:ext cx="2091333" cy="3393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437A4D5C-2C62-5B74-82FC-3F1AFA474358}"/>
              </a:ext>
            </a:extLst>
          </p:cNvPr>
          <p:cNvGraphicFramePr>
            <a:graphicFrameLocks noGrp="1"/>
          </p:cNvGraphicFramePr>
          <p:nvPr>
            <p:extLst>
              <p:ext uri="{D42A27DB-BD31-4B8C-83A1-F6EECF244321}">
                <p14:modId xmlns:p14="http://schemas.microsoft.com/office/powerpoint/2010/main" val="3116107687"/>
              </p:ext>
            </p:extLst>
          </p:nvPr>
        </p:nvGraphicFramePr>
        <p:xfrm>
          <a:off x="389986" y="1831349"/>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rgbClr val="92D050"/>
                    </a:solidFill>
                  </a:tcPr>
                </a:tc>
                <a:tc>
                  <a:txBody>
                    <a:bodyPr/>
                    <a:lstStyle/>
                    <a:p>
                      <a:endParaRPr lang="en-US" dirty="0"/>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extLst>
                  <a:ext uri="{0D108BD9-81ED-4DB2-BD59-A6C34878D82A}">
                    <a16:rowId xmlns:a16="http://schemas.microsoft.com/office/drawing/2014/main" val="3884108298"/>
                  </a:ext>
                </a:extLst>
              </a:tr>
              <a:tr h="200061">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2810479812"/>
                  </a:ext>
                </a:extLst>
              </a:tr>
            </a:tbl>
          </a:graphicData>
        </a:graphic>
      </p:graphicFrame>
      <p:sp>
        <p:nvSpPr>
          <p:cNvPr id="16" name="TextBox 15">
            <a:extLst>
              <a:ext uri="{FF2B5EF4-FFF2-40B4-BE49-F238E27FC236}">
                <a16:creationId xmlns:a16="http://schemas.microsoft.com/office/drawing/2014/main" id="{4E5DC737-79EB-471E-B4FF-9E335DFC15AF}"/>
              </a:ext>
            </a:extLst>
          </p:cNvPr>
          <p:cNvSpPr txBox="1"/>
          <p:nvPr/>
        </p:nvSpPr>
        <p:spPr>
          <a:xfrm>
            <a:off x="1332412" y="1788613"/>
            <a:ext cx="853119" cy="307777"/>
          </a:xfrm>
          <a:prstGeom prst="rect">
            <a:avLst/>
          </a:prstGeom>
          <a:noFill/>
        </p:spPr>
        <p:txBody>
          <a:bodyPr wrap="none" rtlCol="0">
            <a:spAutoFit/>
          </a:bodyPr>
          <a:lstStyle/>
          <a:p>
            <a:r>
              <a:rPr lang="en-US" sz="1400" dirty="0"/>
              <a:t>Physical</a:t>
            </a:r>
          </a:p>
        </p:txBody>
      </p:sp>
      <p:sp>
        <p:nvSpPr>
          <p:cNvPr id="17" name="TextBox 16">
            <a:extLst>
              <a:ext uri="{FF2B5EF4-FFF2-40B4-BE49-F238E27FC236}">
                <a16:creationId xmlns:a16="http://schemas.microsoft.com/office/drawing/2014/main" id="{C6ED37C9-1621-5FC4-10E7-36F40E1A7B97}"/>
              </a:ext>
            </a:extLst>
          </p:cNvPr>
          <p:cNvSpPr txBox="1"/>
          <p:nvPr/>
        </p:nvSpPr>
        <p:spPr>
          <a:xfrm>
            <a:off x="1328459" y="2046173"/>
            <a:ext cx="1079142" cy="307777"/>
          </a:xfrm>
          <a:prstGeom prst="rect">
            <a:avLst/>
          </a:prstGeom>
          <a:noFill/>
        </p:spPr>
        <p:txBody>
          <a:bodyPr wrap="none" rtlCol="0">
            <a:spAutoFit/>
          </a:bodyPr>
          <a:lstStyle/>
          <a:p>
            <a:r>
              <a:rPr lang="en-US" sz="1400" dirty="0"/>
              <a:t>Information</a:t>
            </a:r>
          </a:p>
        </p:txBody>
      </p:sp>
      <p:sp>
        <p:nvSpPr>
          <p:cNvPr id="25" name="TextBox 24">
            <a:extLst>
              <a:ext uri="{FF2B5EF4-FFF2-40B4-BE49-F238E27FC236}">
                <a16:creationId xmlns:a16="http://schemas.microsoft.com/office/drawing/2014/main" id="{85FA959C-617A-966E-4BC2-147AE75829E1}"/>
              </a:ext>
            </a:extLst>
          </p:cNvPr>
          <p:cNvSpPr txBox="1"/>
          <p:nvPr/>
        </p:nvSpPr>
        <p:spPr>
          <a:xfrm>
            <a:off x="1324506" y="2303733"/>
            <a:ext cx="673582" cy="307777"/>
          </a:xfrm>
          <a:prstGeom prst="rect">
            <a:avLst/>
          </a:prstGeom>
          <a:noFill/>
        </p:spPr>
        <p:txBody>
          <a:bodyPr wrap="none" rtlCol="0">
            <a:spAutoFit/>
          </a:bodyPr>
          <a:lstStyle/>
          <a:p>
            <a:r>
              <a:rPr lang="en-US" sz="1400" dirty="0"/>
              <a:t>Social</a:t>
            </a:r>
          </a:p>
        </p:txBody>
      </p:sp>
      <p:sp>
        <p:nvSpPr>
          <p:cNvPr id="26" name="TextBox 25">
            <a:extLst>
              <a:ext uri="{FF2B5EF4-FFF2-40B4-BE49-F238E27FC236}">
                <a16:creationId xmlns:a16="http://schemas.microsoft.com/office/drawing/2014/main" id="{F0325911-BE0F-7DE6-16E5-C65596E52AEB}"/>
              </a:ext>
            </a:extLst>
          </p:cNvPr>
          <p:cNvSpPr txBox="1"/>
          <p:nvPr/>
        </p:nvSpPr>
        <p:spPr>
          <a:xfrm rot="18900000">
            <a:off x="317916" y="1302727"/>
            <a:ext cx="752129" cy="307777"/>
          </a:xfrm>
          <a:prstGeom prst="rect">
            <a:avLst/>
          </a:prstGeom>
          <a:noFill/>
        </p:spPr>
        <p:txBody>
          <a:bodyPr wrap="none" rtlCol="0">
            <a:spAutoFit/>
          </a:bodyPr>
          <a:lstStyle/>
          <a:p>
            <a:r>
              <a:rPr lang="en-US" sz="1400" dirty="0"/>
              <a:t>Absorb</a:t>
            </a:r>
          </a:p>
        </p:txBody>
      </p:sp>
      <p:sp>
        <p:nvSpPr>
          <p:cNvPr id="28" name="TextBox 27">
            <a:extLst>
              <a:ext uri="{FF2B5EF4-FFF2-40B4-BE49-F238E27FC236}">
                <a16:creationId xmlns:a16="http://schemas.microsoft.com/office/drawing/2014/main" id="{2BD9C1CF-00B6-CF99-0396-FE259EC07E5E}"/>
              </a:ext>
            </a:extLst>
          </p:cNvPr>
          <p:cNvSpPr txBox="1"/>
          <p:nvPr/>
        </p:nvSpPr>
        <p:spPr>
          <a:xfrm rot="18900000">
            <a:off x="644031" y="1263276"/>
            <a:ext cx="851515" cy="307777"/>
          </a:xfrm>
          <a:prstGeom prst="rect">
            <a:avLst/>
          </a:prstGeom>
          <a:noFill/>
        </p:spPr>
        <p:txBody>
          <a:bodyPr wrap="none" rtlCol="0">
            <a:spAutoFit/>
          </a:bodyPr>
          <a:lstStyle/>
          <a:p>
            <a:r>
              <a:rPr lang="en-US" sz="1400" dirty="0"/>
              <a:t>Recover</a:t>
            </a:r>
          </a:p>
        </p:txBody>
      </p:sp>
      <p:sp>
        <p:nvSpPr>
          <p:cNvPr id="29" name="TextBox 28">
            <a:extLst>
              <a:ext uri="{FF2B5EF4-FFF2-40B4-BE49-F238E27FC236}">
                <a16:creationId xmlns:a16="http://schemas.microsoft.com/office/drawing/2014/main" id="{E5B75C95-1310-341A-E975-6DABA2DB6F48}"/>
              </a:ext>
            </a:extLst>
          </p:cNvPr>
          <p:cNvSpPr txBox="1"/>
          <p:nvPr/>
        </p:nvSpPr>
        <p:spPr>
          <a:xfrm rot="18900000">
            <a:off x="1015971" y="1279630"/>
            <a:ext cx="652743" cy="307777"/>
          </a:xfrm>
          <a:prstGeom prst="rect">
            <a:avLst/>
          </a:prstGeom>
          <a:noFill/>
        </p:spPr>
        <p:txBody>
          <a:bodyPr wrap="none" rtlCol="0">
            <a:spAutoFit/>
          </a:bodyPr>
          <a:lstStyle/>
          <a:p>
            <a:r>
              <a:rPr lang="en-US" sz="1400" dirty="0"/>
              <a:t>Adapt</a:t>
            </a:r>
          </a:p>
        </p:txBody>
      </p:sp>
      <p:pic>
        <p:nvPicPr>
          <p:cNvPr id="1026" name="Picture 2" descr="The Cyber Physical Social System (CPSS) ecosystem.">
            <a:extLst>
              <a:ext uri="{FF2B5EF4-FFF2-40B4-BE49-F238E27FC236}">
                <a16:creationId xmlns:a16="http://schemas.microsoft.com/office/drawing/2014/main" id="{22E71DA6-063D-8951-ECC1-E5D10750D49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78692" y="5037362"/>
            <a:ext cx="2513308" cy="17442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ood Protection Icons - Free SVG &amp; PNG Flood Protection Images - Noun  Project">
            <a:extLst>
              <a:ext uri="{FF2B5EF4-FFF2-40B4-BE49-F238E27FC236}">
                <a16:creationId xmlns:a16="http://schemas.microsoft.com/office/drawing/2014/main" id="{0624A3C9-D9D4-B63B-15D5-9BF6B756551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46654" y="4480067"/>
            <a:ext cx="420392" cy="4203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ockpile Icons - Free SVG &amp; PNG Stockpile Images - Noun Project">
            <a:extLst>
              <a:ext uri="{FF2B5EF4-FFF2-40B4-BE49-F238E27FC236}">
                <a16:creationId xmlns:a16="http://schemas.microsoft.com/office/drawing/2014/main" id="{45245BC4-5D34-9EF5-864D-1B90340C12E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25094" y="4256345"/>
            <a:ext cx="545113" cy="5451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0" name="Table 39">
            <a:extLst>
              <a:ext uri="{FF2B5EF4-FFF2-40B4-BE49-F238E27FC236}">
                <a16:creationId xmlns:a16="http://schemas.microsoft.com/office/drawing/2014/main" id="{A9FCCBE6-B1AD-B6A7-BAE9-28AF8A16908B}"/>
              </a:ext>
            </a:extLst>
          </p:cNvPr>
          <p:cNvGraphicFramePr>
            <a:graphicFrameLocks noGrp="1"/>
          </p:cNvGraphicFramePr>
          <p:nvPr>
            <p:extLst>
              <p:ext uri="{D42A27DB-BD31-4B8C-83A1-F6EECF244321}">
                <p14:modId xmlns:p14="http://schemas.microsoft.com/office/powerpoint/2010/main" val="3712685936"/>
              </p:ext>
            </p:extLst>
          </p:nvPr>
        </p:nvGraphicFramePr>
        <p:xfrm>
          <a:off x="388490" y="1828791"/>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pic>
        <p:nvPicPr>
          <p:cNvPr id="1040" name="Picture 16" descr="Planning - Free marketing icons">
            <a:extLst>
              <a:ext uri="{FF2B5EF4-FFF2-40B4-BE49-F238E27FC236}">
                <a16:creationId xmlns:a16="http://schemas.microsoft.com/office/drawing/2014/main" id="{600BB660-6715-6868-2A44-9458A051FA2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3091" y="4129679"/>
            <a:ext cx="394948" cy="394948"/>
          </a:xfrm>
          <a:prstGeom prst="rect">
            <a:avLst/>
          </a:prstGeom>
          <a:noFill/>
          <a:extLst>
            <a:ext uri="{909E8E84-426E-40DD-AFC4-6F175D3DCCD1}">
              <a14:hiddenFill xmlns:a14="http://schemas.microsoft.com/office/drawing/2010/main">
                <a:solidFill>
                  <a:srgbClr val="FFFFFF"/>
                </a:solidFill>
              </a14:hiddenFill>
            </a:ext>
          </a:extLst>
        </p:spPr>
      </p:pic>
      <p:sp>
        <p:nvSpPr>
          <p:cNvPr id="42" name="Isosceles Triangle 41">
            <a:extLst>
              <a:ext uri="{FF2B5EF4-FFF2-40B4-BE49-F238E27FC236}">
                <a16:creationId xmlns:a16="http://schemas.microsoft.com/office/drawing/2014/main" id="{7A767F82-E4F5-4CE5-E975-A9262976591A}"/>
              </a:ext>
            </a:extLst>
          </p:cNvPr>
          <p:cNvSpPr/>
          <p:nvPr/>
        </p:nvSpPr>
        <p:spPr>
          <a:xfrm>
            <a:off x="5449361" y="1292780"/>
            <a:ext cx="879421" cy="1523825"/>
          </a:xfrm>
          <a:prstGeom prst="triangle">
            <a:avLst>
              <a:gd name="adj" fmla="val 47120"/>
            </a:avLst>
          </a:prstGeom>
          <a:solidFill>
            <a:schemeClr val="accent3">
              <a:lumMod val="75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Graphic 43" descr="Flashlight outline">
            <a:extLst>
              <a:ext uri="{FF2B5EF4-FFF2-40B4-BE49-F238E27FC236}">
                <a16:creationId xmlns:a16="http://schemas.microsoft.com/office/drawing/2014/main" id="{A9492493-9646-BD7E-6E7A-FA7C7A5F50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878703">
            <a:off x="4960106" y="1054938"/>
            <a:ext cx="914400" cy="914400"/>
          </a:xfrm>
          <a:prstGeom prst="rect">
            <a:avLst/>
          </a:prstGeom>
        </p:spPr>
      </p:pic>
      <p:sp>
        <p:nvSpPr>
          <p:cNvPr id="46" name="Isosceles Triangle 45">
            <a:extLst>
              <a:ext uri="{FF2B5EF4-FFF2-40B4-BE49-F238E27FC236}">
                <a16:creationId xmlns:a16="http://schemas.microsoft.com/office/drawing/2014/main" id="{0EF6473C-CAF5-8389-80F8-6B95F3590398}"/>
              </a:ext>
            </a:extLst>
          </p:cNvPr>
          <p:cNvSpPr/>
          <p:nvPr/>
        </p:nvSpPr>
        <p:spPr>
          <a:xfrm>
            <a:off x="5437818" y="1514700"/>
            <a:ext cx="879421" cy="1322874"/>
          </a:xfrm>
          <a:prstGeom prst="triangle">
            <a:avLst>
              <a:gd name="adj" fmla="val 0"/>
            </a:avLst>
          </a:prstGeom>
          <a:solidFill>
            <a:schemeClr val="accent3">
              <a:lumMod val="75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Isosceles Triangle 49">
            <a:extLst>
              <a:ext uri="{FF2B5EF4-FFF2-40B4-BE49-F238E27FC236}">
                <a16:creationId xmlns:a16="http://schemas.microsoft.com/office/drawing/2014/main" id="{1943A146-80E7-6367-A50F-07308D0F5B98}"/>
              </a:ext>
            </a:extLst>
          </p:cNvPr>
          <p:cNvSpPr/>
          <p:nvPr/>
        </p:nvSpPr>
        <p:spPr>
          <a:xfrm>
            <a:off x="5441002" y="1340668"/>
            <a:ext cx="879421" cy="1523825"/>
          </a:xfrm>
          <a:prstGeom prst="triangle">
            <a:avLst>
              <a:gd name="adj" fmla="val 100000"/>
            </a:avLst>
          </a:prstGeom>
          <a:solidFill>
            <a:schemeClr val="accent3">
              <a:lumMod val="20000"/>
              <a:lumOff val="80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1" name="Graphic 50" descr="Flashlight outline">
            <a:extLst>
              <a:ext uri="{FF2B5EF4-FFF2-40B4-BE49-F238E27FC236}">
                <a16:creationId xmlns:a16="http://schemas.microsoft.com/office/drawing/2014/main" id="{32AF73BE-0EEB-A36A-AE88-BD8902412B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919949">
            <a:off x="5826962" y="949125"/>
            <a:ext cx="914400" cy="914400"/>
          </a:xfrm>
          <a:prstGeom prst="rect">
            <a:avLst/>
          </a:prstGeom>
        </p:spPr>
      </p:pic>
    </p:spTree>
    <p:extLst>
      <p:ext uri="{BB962C8B-B14F-4D97-AF65-F5344CB8AC3E}">
        <p14:creationId xmlns:p14="http://schemas.microsoft.com/office/powerpoint/2010/main" val="150029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40"/>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3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4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1030"/>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040"/>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032"/>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9"/>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43" grpId="0" animBg="1"/>
      <p:bldP spid="47" grpId="0" animBg="1"/>
      <p:bldP spid="45" grpId="0" animBg="1"/>
      <p:bldP spid="48" grpId="0" animBg="1"/>
      <p:bldP spid="49" grpId="0" animBg="1"/>
      <p:bldP spid="6" grpId="0" animBg="1"/>
      <p:bldP spid="6" grpId="1" animBg="1"/>
      <p:bldP spid="12" grpId="0" animBg="1"/>
      <p:bldP spid="13" grpId="0" animBg="1"/>
      <p:bldP spid="14" grpId="0" animBg="1"/>
      <p:bldP spid="15" grpId="0" animBg="1"/>
      <p:bldP spid="23" grpId="0" animBg="1"/>
      <p:bldP spid="24" grpId="0" animBg="1"/>
      <p:bldP spid="16" grpId="0"/>
      <p:bldP spid="17" grpId="0"/>
      <p:bldP spid="25" grpId="0"/>
      <p:bldP spid="26" grpId="0"/>
      <p:bldP spid="28" grpId="0"/>
      <p:bldP spid="29" grpId="0"/>
      <p:bldP spid="42" grpId="0" animBg="1"/>
      <p:bldP spid="46"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6E5670E-3F1C-7392-599E-FE0BDCBB8F19}"/>
              </a:ext>
            </a:extLst>
          </p:cNvPr>
          <p:cNvGraphicFramePr>
            <a:graphicFrameLocks noGrp="1"/>
          </p:cNvGraphicFramePr>
          <p:nvPr>
            <p:ph sz="quarter" idx="10"/>
            <p:extLst>
              <p:ext uri="{D42A27DB-BD31-4B8C-83A1-F6EECF244321}">
                <p14:modId xmlns:p14="http://schemas.microsoft.com/office/powerpoint/2010/main" val="3306497125"/>
              </p:ext>
            </p:extLst>
          </p:nvPr>
        </p:nvGraphicFramePr>
        <p:xfrm>
          <a:off x="266700" y="1028701"/>
          <a:ext cx="11658600" cy="2400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C7869373-3497-558A-6FD2-793FD993F2A2}"/>
              </a:ext>
            </a:extLst>
          </p:cNvPr>
          <p:cNvSpPr>
            <a:spLocks noGrp="1"/>
          </p:cNvSpPr>
          <p:nvPr>
            <p:ph type="title"/>
          </p:nvPr>
        </p:nvSpPr>
        <p:spPr/>
        <p:txBody>
          <a:bodyPr/>
          <a:lstStyle/>
          <a:p>
            <a:r>
              <a:rPr lang="en-US" dirty="0"/>
              <a:t>Cumberland River Watershed Pilot</a:t>
            </a:r>
          </a:p>
        </p:txBody>
      </p:sp>
      <p:pic>
        <p:nvPicPr>
          <p:cNvPr id="8" name="Picture 2" descr="LRN">
            <a:extLst>
              <a:ext uri="{FF2B5EF4-FFF2-40B4-BE49-F238E27FC236}">
                <a16:creationId xmlns:a16="http://schemas.microsoft.com/office/drawing/2014/main" id="{6753323B-364D-1E72-8966-78F7A9F881F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6736972" y="4017463"/>
            <a:ext cx="4421069" cy="2840537"/>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194C3A47-94F5-F53F-6FF5-7A3518BF991E}"/>
              </a:ext>
            </a:extLst>
          </p:cNvPr>
          <p:cNvCxnSpPr>
            <a:cxnSpLocks/>
            <a:stCxn id="49" idx="1"/>
          </p:cNvCxnSpPr>
          <p:nvPr/>
        </p:nvCxnSpPr>
        <p:spPr>
          <a:xfrm flipH="1" flipV="1">
            <a:off x="9034943" y="5202009"/>
            <a:ext cx="1626477" cy="3481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6E7BB70F-AB3C-52AE-2704-3995AEACA99E}"/>
              </a:ext>
            </a:extLst>
          </p:cNvPr>
          <p:cNvCxnSpPr>
            <a:cxnSpLocks/>
          </p:cNvCxnSpPr>
          <p:nvPr/>
        </p:nvCxnSpPr>
        <p:spPr>
          <a:xfrm flipV="1">
            <a:off x="7503054" y="5202009"/>
            <a:ext cx="1005043" cy="1784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6A315108-2B1D-8EAA-1543-C416C6D51CD1}"/>
              </a:ext>
            </a:extLst>
          </p:cNvPr>
          <p:cNvCxnSpPr>
            <a:cxnSpLocks/>
            <a:stCxn id="48" idx="2"/>
          </p:cNvCxnSpPr>
          <p:nvPr/>
        </p:nvCxnSpPr>
        <p:spPr>
          <a:xfrm flipH="1">
            <a:off x="8773953" y="4405901"/>
            <a:ext cx="2558826" cy="7961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28" name="Table 27">
            <a:extLst>
              <a:ext uri="{FF2B5EF4-FFF2-40B4-BE49-F238E27FC236}">
                <a16:creationId xmlns:a16="http://schemas.microsoft.com/office/drawing/2014/main" id="{5D6BEF87-91BA-3147-5FD2-D7F985A5D422}"/>
              </a:ext>
            </a:extLst>
          </p:cNvPr>
          <p:cNvGraphicFramePr>
            <a:graphicFrameLocks noGrp="1"/>
          </p:cNvGraphicFramePr>
          <p:nvPr>
            <p:extLst>
              <p:ext uri="{D42A27DB-BD31-4B8C-83A1-F6EECF244321}">
                <p14:modId xmlns:p14="http://schemas.microsoft.com/office/powerpoint/2010/main" val="1579173049"/>
              </p:ext>
            </p:extLst>
          </p:nvPr>
        </p:nvGraphicFramePr>
        <p:xfrm>
          <a:off x="6017589" y="3666582"/>
          <a:ext cx="1342719" cy="737427"/>
        </p:xfrm>
        <a:graphic>
          <a:graphicData uri="http://schemas.openxmlformats.org/drawingml/2006/table">
            <a:tbl>
              <a:tblPr firstRow="1" bandRow="1">
                <a:tableStyleId>{5940675A-B579-460E-94D1-54222C63F5DA}</a:tableStyleId>
              </a:tblPr>
              <a:tblGrid>
                <a:gridCol w="447573">
                  <a:extLst>
                    <a:ext uri="{9D8B030D-6E8A-4147-A177-3AD203B41FA5}">
                      <a16:colId xmlns:a16="http://schemas.microsoft.com/office/drawing/2014/main" val="1016609711"/>
                    </a:ext>
                  </a:extLst>
                </a:gridCol>
                <a:gridCol w="447573">
                  <a:extLst>
                    <a:ext uri="{9D8B030D-6E8A-4147-A177-3AD203B41FA5}">
                      <a16:colId xmlns:a16="http://schemas.microsoft.com/office/drawing/2014/main" val="853997524"/>
                    </a:ext>
                  </a:extLst>
                </a:gridCol>
                <a:gridCol w="447573">
                  <a:extLst>
                    <a:ext uri="{9D8B030D-6E8A-4147-A177-3AD203B41FA5}">
                      <a16:colId xmlns:a16="http://schemas.microsoft.com/office/drawing/2014/main" val="152948787"/>
                    </a:ext>
                  </a:extLst>
                </a:gridCol>
              </a:tblGrid>
              <a:tr h="200061">
                <a:tc>
                  <a:txBody>
                    <a:bodyPr/>
                    <a:lstStyle/>
                    <a:p>
                      <a:r>
                        <a:rPr lang="en-US" dirty="0"/>
                        <a:t>3.40</a:t>
                      </a:r>
                    </a:p>
                  </a:txBody>
                  <a:tcPr>
                    <a:solidFill>
                      <a:srgbClr val="C6E6A2"/>
                    </a:solidFill>
                  </a:tcPr>
                </a:tc>
                <a:tc>
                  <a:txBody>
                    <a:bodyPr/>
                    <a:lstStyle/>
                    <a:p>
                      <a:r>
                        <a:rPr lang="en-US" dirty="0"/>
                        <a:t>3.50</a:t>
                      </a:r>
                    </a:p>
                  </a:txBody>
                  <a:tcPr>
                    <a:solidFill>
                      <a:srgbClr val="C6E6A2"/>
                    </a:solidFill>
                  </a:tcPr>
                </a:tc>
                <a:tc>
                  <a:txBody>
                    <a:bodyPr/>
                    <a:lstStyle/>
                    <a:p>
                      <a:r>
                        <a:rPr lang="en-US" dirty="0"/>
                        <a:t>2.67</a:t>
                      </a:r>
                    </a:p>
                  </a:txBody>
                  <a:tcPr>
                    <a:solidFill>
                      <a:srgbClr val="FFEB99"/>
                    </a:solidFill>
                  </a:tcPr>
                </a:tc>
                <a:extLst>
                  <a:ext uri="{0D108BD9-81ED-4DB2-BD59-A6C34878D82A}">
                    <a16:rowId xmlns:a16="http://schemas.microsoft.com/office/drawing/2014/main" val="3884108298"/>
                  </a:ext>
                </a:extLst>
              </a:tr>
              <a:tr h="200061">
                <a:tc>
                  <a:txBody>
                    <a:bodyPr/>
                    <a:lstStyle/>
                    <a:p>
                      <a:r>
                        <a:rPr lang="en-US" dirty="0"/>
                        <a:t>3.17</a:t>
                      </a:r>
                    </a:p>
                  </a:txBody>
                  <a:tcPr>
                    <a:solidFill>
                      <a:srgbClr val="C6E6A2"/>
                    </a:solidFill>
                  </a:tcPr>
                </a:tc>
                <a:tc>
                  <a:txBody>
                    <a:bodyPr/>
                    <a:lstStyle/>
                    <a:p>
                      <a:r>
                        <a:rPr lang="en-US" dirty="0"/>
                        <a:t>4.25</a:t>
                      </a:r>
                    </a:p>
                  </a:txBody>
                  <a:tcPr>
                    <a:solidFill>
                      <a:srgbClr val="92D050"/>
                    </a:solidFill>
                  </a:tcPr>
                </a:tc>
                <a:tc>
                  <a:txBody>
                    <a:bodyPr/>
                    <a:lstStyle/>
                    <a:p>
                      <a:r>
                        <a:rPr lang="en-US" dirty="0"/>
                        <a:t>3.27</a:t>
                      </a:r>
                    </a:p>
                  </a:txBody>
                  <a:tcPr>
                    <a:solidFill>
                      <a:srgbClr val="C6E6A2"/>
                    </a:solidFill>
                  </a:tcPr>
                </a:tc>
                <a:extLst>
                  <a:ext uri="{0D108BD9-81ED-4DB2-BD59-A6C34878D82A}">
                    <a16:rowId xmlns:a16="http://schemas.microsoft.com/office/drawing/2014/main" val="1748997138"/>
                  </a:ext>
                </a:extLst>
              </a:tr>
              <a:tr h="200061">
                <a:tc>
                  <a:txBody>
                    <a:bodyPr/>
                    <a:lstStyle/>
                    <a:p>
                      <a:r>
                        <a:rPr lang="en-US" dirty="0"/>
                        <a:t>4.04</a:t>
                      </a:r>
                    </a:p>
                  </a:txBody>
                  <a:tcPr>
                    <a:solidFill>
                      <a:srgbClr val="92D050"/>
                    </a:solidFill>
                  </a:tcPr>
                </a:tc>
                <a:tc>
                  <a:txBody>
                    <a:bodyPr/>
                    <a:lstStyle/>
                    <a:p>
                      <a:r>
                        <a:rPr lang="en-US" dirty="0"/>
                        <a:t>3.10</a:t>
                      </a:r>
                    </a:p>
                  </a:txBody>
                  <a:tcPr>
                    <a:solidFill>
                      <a:srgbClr val="C6E6A2"/>
                    </a:solidFill>
                  </a:tcPr>
                </a:tc>
                <a:tc>
                  <a:txBody>
                    <a:bodyPr/>
                    <a:lstStyle/>
                    <a:p>
                      <a:r>
                        <a:rPr lang="en-US" dirty="0"/>
                        <a:t>3.70</a:t>
                      </a:r>
                    </a:p>
                  </a:txBody>
                  <a:tcPr>
                    <a:solidFill>
                      <a:srgbClr val="C6E6A2"/>
                    </a:solidFill>
                  </a:tcPr>
                </a:tc>
                <a:extLst>
                  <a:ext uri="{0D108BD9-81ED-4DB2-BD59-A6C34878D82A}">
                    <a16:rowId xmlns:a16="http://schemas.microsoft.com/office/drawing/2014/main" val="2810479812"/>
                  </a:ext>
                </a:extLst>
              </a:tr>
            </a:tbl>
          </a:graphicData>
        </a:graphic>
      </p:graphicFrame>
      <p:sp>
        <p:nvSpPr>
          <p:cNvPr id="30" name="TextBox 29">
            <a:extLst>
              <a:ext uri="{FF2B5EF4-FFF2-40B4-BE49-F238E27FC236}">
                <a16:creationId xmlns:a16="http://schemas.microsoft.com/office/drawing/2014/main" id="{2ED21771-1D8C-69F4-5C95-B3556C104149}"/>
              </a:ext>
            </a:extLst>
          </p:cNvPr>
          <p:cNvSpPr txBox="1"/>
          <p:nvPr/>
        </p:nvSpPr>
        <p:spPr>
          <a:xfrm>
            <a:off x="6187953" y="3401255"/>
            <a:ext cx="109803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Lock #1</a:t>
            </a:r>
          </a:p>
        </p:txBody>
      </p:sp>
      <p:cxnSp>
        <p:nvCxnSpPr>
          <p:cNvPr id="31" name="Straight Arrow Connector 30">
            <a:extLst>
              <a:ext uri="{FF2B5EF4-FFF2-40B4-BE49-F238E27FC236}">
                <a16:creationId xmlns:a16="http://schemas.microsoft.com/office/drawing/2014/main" id="{E3FD36D1-EE7F-3404-B37A-6528F9B5C810}"/>
              </a:ext>
            </a:extLst>
          </p:cNvPr>
          <p:cNvCxnSpPr>
            <a:cxnSpLocks/>
            <a:stCxn id="28" idx="3"/>
          </p:cNvCxnSpPr>
          <p:nvPr/>
        </p:nvCxnSpPr>
        <p:spPr>
          <a:xfrm>
            <a:off x="7360308" y="4035295"/>
            <a:ext cx="771948" cy="768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6" name="Picture 35">
            <a:extLst>
              <a:ext uri="{FF2B5EF4-FFF2-40B4-BE49-F238E27FC236}">
                <a16:creationId xmlns:a16="http://schemas.microsoft.com/office/drawing/2014/main" id="{0D1DD44E-8F43-D7D1-556D-92B0CE0494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250" y="3491574"/>
            <a:ext cx="5909774" cy="2420654"/>
          </a:xfrm>
          <a:prstGeom prst="rect">
            <a:avLst/>
          </a:prstGeom>
        </p:spPr>
      </p:pic>
      <p:graphicFrame>
        <p:nvGraphicFramePr>
          <p:cNvPr id="47" name="Table 46">
            <a:extLst>
              <a:ext uri="{FF2B5EF4-FFF2-40B4-BE49-F238E27FC236}">
                <a16:creationId xmlns:a16="http://schemas.microsoft.com/office/drawing/2014/main" id="{3147D7ED-1543-EEE6-5062-1CCEDA2E9687}"/>
              </a:ext>
            </a:extLst>
          </p:cNvPr>
          <p:cNvGraphicFramePr>
            <a:graphicFrameLocks noGrp="1"/>
          </p:cNvGraphicFramePr>
          <p:nvPr>
            <p:extLst>
              <p:ext uri="{D42A27DB-BD31-4B8C-83A1-F6EECF244321}">
                <p14:modId xmlns:p14="http://schemas.microsoft.com/office/powerpoint/2010/main" val="1609299821"/>
              </p:ext>
            </p:extLst>
          </p:nvPr>
        </p:nvGraphicFramePr>
        <p:xfrm>
          <a:off x="6017588" y="5122504"/>
          <a:ext cx="1342719" cy="737427"/>
        </p:xfrm>
        <a:graphic>
          <a:graphicData uri="http://schemas.openxmlformats.org/drawingml/2006/table">
            <a:tbl>
              <a:tblPr firstRow="1" bandRow="1">
                <a:tableStyleId>{5940675A-B579-460E-94D1-54222C63F5DA}</a:tableStyleId>
              </a:tblPr>
              <a:tblGrid>
                <a:gridCol w="447573">
                  <a:extLst>
                    <a:ext uri="{9D8B030D-6E8A-4147-A177-3AD203B41FA5}">
                      <a16:colId xmlns:a16="http://schemas.microsoft.com/office/drawing/2014/main" val="1016609711"/>
                    </a:ext>
                  </a:extLst>
                </a:gridCol>
                <a:gridCol w="447573">
                  <a:extLst>
                    <a:ext uri="{9D8B030D-6E8A-4147-A177-3AD203B41FA5}">
                      <a16:colId xmlns:a16="http://schemas.microsoft.com/office/drawing/2014/main" val="853997524"/>
                    </a:ext>
                  </a:extLst>
                </a:gridCol>
                <a:gridCol w="447573">
                  <a:extLst>
                    <a:ext uri="{9D8B030D-6E8A-4147-A177-3AD203B41FA5}">
                      <a16:colId xmlns:a16="http://schemas.microsoft.com/office/drawing/2014/main" val="152948787"/>
                    </a:ext>
                  </a:extLst>
                </a:gridCol>
              </a:tblGrid>
              <a:tr h="200061">
                <a:tc>
                  <a:txBody>
                    <a:bodyPr/>
                    <a:lstStyle/>
                    <a:p>
                      <a:r>
                        <a:rPr lang="en-US" dirty="0"/>
                        <a:t>4.60</a:t>
                      </a:r>
                    </a:p>
                  </a:txBody>
                  <a:tcPr>
                    <a:solidFill>
                      <a:srgbClr val="92D050"/>
                    </a:solidFill>
                  </a:tcPr>
                </a:tc>
                <a:tc>
                  <a:txBody>
                    <a:bodyPr/>
                    <a:lstStyle/>
                    <a:p>
                      <a:r>
                        <a:rPr lang="en-US" dirty="0"/>
                        <a:t>2.50</a:t>
                      </a:r>
                    </a:p>
                  </a:txBody>
                  <a:tcPr>
                    <a:solidFill>
                      <a:srgbClr val="FFEB99"/>
                    </a:solidFill>
                  </a:tcPr>
                </a:tc>
                <a:tc>
                  <a:txBody>
                    <a:bodyPr/>
                    <a:lstStyle/>
                    <a:p>
                      <a:r>
                        <a:rPr lang="en-US" dirty="0"/>
                        <a:t>2.00</a:t>
                      </a:r>
                    </a:p>
                  </a:txBody>
                  <a:tcPr>
                    <a:solidFill>
                      <a:schemeClr val="accent6">
                        <a:lumMod val="40000"/>
                        <a:lumOff val="60000"/>
                      </a:schemeClr>
                    </a:solidFill>
                  </a:tcPr>
                </a:tc>
                <a:extLst>
                  <a:ext uri="{0D108BD9-81ED-4DB2-BD59-A6C34878D82A}">
                    <a16:rowId xmlns:a16="http://schemas.microsoft.com/office/drawing/2014/main" val="3884108298"/>
                  </a:ext>
                </a:extLst>
              </a:tr>
              <a:tr h="200061">
                <a:tc>
                  <a:txBody>
                    <a:bodyPr/>
                    <a:lstStyle/>
                    <a:p>
                      <a:r>
                        <a:rPr lang="en-US" dirty="0"/>
                        <a:t>3.17</a:t>
                      </a:r>
                    </a:p>
                  </a:txBody>
                  <a:tcPr>
                    <a:solidFill>
                      <a:srgbClr val="C6E6A2"/>
                    </a:solidFill>
                  </a:tcPr>
                </a:tc>
                <a:tc>
                  <a:txBody>
                    <a:bodyPr/>
                    <a:lstStyle/>
                    <a:p>
                      <a:r>
                        <a:rPr lang="en-US" dirty="0"/>
                        <a:t>3.50</a:t>
                      </a:r>
                    </a:p>
                  </a:txBody>
                  <a:tcPr>
                    <a:solidFill>
                      <a:srgbClr val="C6E6A2"/>
                    </a:solidFill>
                  </a:tcPr>
                </a:tc>
                <a:tc>
                  <a:txBody>
                    <a:bodyPr/>
                    <a:lstStyle/>
                    <a:p>
                      <a:r>
                        <a:rPr lang="en-US" dirty="0"/>
                        <a:t>3.00</a:t>
                      </a:r>
                    </a:p>
                  </a:txBody>
                  <a:tcPr>
                    <a:solidFill>
                      <a:schemeClr val="accent3">
                        <a:lumMod val="40000"/>
                        <a:lumOff val="60000"/>
                      </a:schemeClr>
                    </a:solidFill>
                  </a:tcPr>
                </a:tc>
                <a:extLst>
                  <a:ext uri="{0D108BD9-81ED-4DB2-BD59-A6C34878D82A}">
                    <a16:rowId xmlns:a16="http://schemas.microsoft.com/office/drawing/2014/main" val="1748997138"/>
                  </a:ext>
                </a:extLst>
              </a:tr>
              <a:tr h="200061">
                <a:tc>
                  <a:txBody>
                    <a:bodyPr/>
                    <a:lstStyle/>
                    <a:p>
                      <a:r>
                        <a:rPr lang="en-US" dirty="0"/>
                        <a:t>4.15</a:t>
                      </a:r>
                    </a:p>
                  </a:txBody>
                  <a:tcPr>
                    <a:solidFill>
                      <a:srgbClr val="92D050"/>
                    </a:solidFill>
                  </a:tcPr>
                </a:tc>
                <a:tc>
                  <a:txBody>
                    <a:bodyPr/>
                    <a:lstStyle/>
                    <a:p>
                      <a:r>
                        <a:rPr lang="en-US" dirty="0"/>
                        <a:t>3.68</a:t>
                      </a:r>
                    </a:p>
                  </a:txBody>
                  <a:tcPr>
                    <a:solidFill>
                      <a:srgbClr val="C6E6A2"/>
                    </a:solidFill>
                  </a:tcPr>
                </a:tc>
                <a:tc>
                  <a:txBody>
                    <a:bodyPr/>
                    <a:lstStyle/>
                    <a:p>
                      <a:r>
                        <a:rPr lang="en-US" dirty="0"/>
                        <a:t>2.95</a:t>
                      </a:r>
                    </a:p>
                  </a:txBody>
                  <a:tcPr>
                    <a:solidFill>
                      <a:schemeClr val="accent3">
                        <a:lumMod val="40000"/>
                        <a:lumOff val="60000"/>
                      </a:schemeClr>
                    </a:solidFill>
                  </a:tcPr>
                </a:tc>
                <a:extLst>
                  <a:ext uri="{0D108BD9-81ED-4DB2-BD59-A6C34878D82A}">
                    <a16:rowId xmlns:a16="http://schemas.microsoft.com/office/drawing/2014/main" val="2810479812"/>
                  </a:ext>
                </a:extLst>
              </a:tr>
            </a:tbl>
          </a:graphicData>
        </a:graphic>
      </p:graphicFrame>
      <p:graphicFrame>
        <p:nvGraphicFramePr>
          <p:cNvPr id="48" name="Table 47">
            <a:extLst>
              <a:ext uri="{FF2B5EF4-FFF2-40B4-BE49-F238E27FC236}">
                <a16:creationId xmlns:a16="http://schemas.microsoft.com/office/drawing/2014/main" id="{71C162A2-69AF-5668-E3C9-43A0BA4559E4}"/>
              </a:ext>
            </a:extLst>
          </p:cNvPr>
          <p:cNvGraphicFramePr>
            <a:graphicFrameLocks noGrp="1"/>
          </p:cNvGraphicFramePr>
          <p:nvPr>
            <p:extLst>
              <p:ext uri="{D42A27DB-BD31-4B8C-83A1-F6EECF244321}">
                <p14:modId xmlns:p14="http://schemas.microsoft.com/office/powerpoint/2010/main" val="4210044316"/>
              </p:ext>
            </p:extLst>
          </p:nvPr>
        </p:nvGraphicFramePr>
        <p:xfrm>
          <a:off x="10661420" y="3668474"/>
          <a:ext cx="1342719" cy="737427"/>
        </p:xfrm>
        <a:graphic>
          <a:graphicData uri="http://schemas.openxmlformats.org/drawingml/2006/table">
            <a:tbl>
              <a:tblPr firstRow="1" bandRow="1">
                <a:tableStyleId>{5940675A-B579-460E-94D1-54222C63F5DA}</a:tableStyleId>
              </a:tblPr>
              <a:tblGrid>
                <a:gridCol w="447573">
                  <a:extLst>
                    <a:ext uri="{9D8B030D-6E8A-4147-A177-3AD203B41FA5}">
                      <a16:colId xmlns:a16="http://schemas.microsoft.com/office/drawing/2014/main" val="1016609711"/>
                    </a:ext>
                  </a:extLst>
                </a:gridCol>
                <a:gridCol w="447573">
                  <a:extLst>
                    <a:ext uri="{9D8B030D-6E8A-4147-A177-3AD203B41FA5}">
                      <a16:colId xmlns:a16="http://schemas.microsoft.com/office/drawing/2014/main" val="853997524"/>
                    </a:ext>
                  </a:extLst>
                </a:gridCol>
                <a:gridCol w="447573">
                  <a:extLst>
                    <a:ext uri="{9D8B030D-6E8A-4147-A177-3AD203B41FA5}">
                      <a16:colId xmlns:a16="http://schemas.microsoft.com/office/drawing/2014/main" val="152948787"/>
                    </a:ext>
                  </a:extLst>
                </a:gridCol>
              </a:tblGrid>
              <a:tr h="200061">
                <a:tc>
                  <a:txBody>
                    <a:bodyPr/>
                    <a:lstStyle/>
                    <a:p>
                      <a:r>
                        <a:rPr lang="en-US" dirty="0"/>
                        <a:t>3.60</a:t>
                      </a:r>
                    </a:p>
                  </a:txBody>
                  <a:tcPr>
                    <a:solidFill>
                      <a:srgbClr val="C6E6A2"/>
                    </a:solidFill>
                  </a:tcPr>
                </a:tc>
                <a:tc>
                  <a:txBody>
                    <a:bodyPr/>
                    <a:lstStyle/>
                    <a:p>
                      <a:r>
                        <a:rPr lang="en-US" dirty="0"/>
                        <a:t>3.00</a:t>
                      </a:r>
                    </a:p>
                  </a:txBody>
                  <a:tcPr>
                    <a:solidFill>
                      <a:schemeClr val="accent3">
                        <a:lumMod val="40000"/>
                        <a:lumOff val="60000"/>
                      </a:schemeClr>
                    </a:solidFill>
                  </a:tcPr>
                </a:tc>
                <a:tc>
                  <a:txBody>
                    <a:bodyPr/>
                    <a:lstStyle/>
                    <a:p>
                      <a:r>
                        <a:rPr lang="en-US" dirty="0"/>
                        <a:t>2.33</a:t>
                      </a:r>
                    </a:p>
                  </a:txBody>
                  <a:tcPr>
                    <a:solidFill>
                      <a:schemeClr val="accent3">
                        <a:lumMod val="40000"/>
                        <a:lumOff val="60000"/>
                      </a:schemeClr>
                    </a:solidFill>
                  </a:tcPr>
                </a:tc>
                <a:extLst>
                  <a:ext uri="{0D108BD9-81ED-4DB2-BD59-A6C34878D82A}">
                    <a16:rowId xmlns:a16="http://schemas.microsoft.com/office/drawing/2014/main" val="3884108298"/>
                  </a:ext>
                </a:extLst>
              </a:tr>
              <a:tr h="200061">
                <a:tc>
                  <a:txBody>
                    <a:bodyPr/>
                    <a:lstStyle/>
                    <a:p>
                      <a:r>
                        <a:rPr lang="en-US" dirty="0"/>
                        <a:t>3.33</a:t>
                      </a:r>
                    </a:p>
                  </a:txBody>
                  <a:tcPr>
                    <a:solidFill>
                      <a:srgbClr val="C6E6A2"/>
                    </a:solidFill>
                  </a:tcPr>
                </a:tc>
                <a:tc>
                  <a:txBody>
                    <a:bodyPr/>
                    <a:lstStyle/>
                    <a:p>
                      <a:r>
                        <a:rPr lang="en-US" dirty="0"/>
                        <a:t>3.33</a:t>
                      </a:r>
                    </a:p>
                  </a:txBody>
                  <a:tcPr>
                    <a:solidFill>
                      <a:srgbClr val="C6E6A2"/>
                    </a:solidFill>
                  </a:tcPr>
                </a:tc>
                <a:tc>
                  <a:txBody>
                    <a:bodyPr/>
                    <a:lstStyle/>
                    <a:p>
                      <a:r>
                        <a:rPr lang="en-US" dirty="0"/>
                        <a:t>3.15</a:t>
                      </a:r>
                    </a:p>
                  </a:txBody>
                  <a:tcPr>
                    <a:solidFill>
                      <a:srgbClr val="C6E6A2"/>
                    </a:solidFill>
                  </a:tcPr>
                </a:tc>
                <a:extLst>
                  <a:ext uri="{0D108BD9-81ED-4DB2-BD59-A6C34878D82A}">
                    <a16:rowId xmlns:a16="http://schemas.microsoft.com/office/drawing/2014/main" val="1748997138"/>
                  </a:ext>
                </a:extLst>
              </a:tr>
              <a:tr h="200061">
                <a:tc>
                  <a:txBody>
                    <a:bodyPr/>
                    <a:lstStyle/>
                    <a:p>
                      <a:r>
                        <a:rPr lang="en-US" dirty="0"/>
                        <a:t>4.29</a:t>
                      </a:r>
                    </a:p>
                  </a:txBody>
                  <a:tcPr>
                    <a:solidFill>
                      <a:srgbClr val="92D050"/>
                    </a:solidFill>
                  </a:tcPr>
                </a:tc>
                <a:tc>
                  <a:txBody>
                    <a:bodyPr/>
                    <a:lstStyle/>
                    <a:p>
                      <a:r>
                        <a:rPr lang="en-US" dirty="0"/>
                        <a:t>3.68</a:t>
                      </a:r>
                    </a:p>
                  </a:txBody>
                  <a:tcPr>
                    <a:solidFill>
                      <a:srgbClr val="C6E6A2"/>
                    </a:solidFill>
                  </a:tcPr>
                </a:tc>
                <a:tc>
                  <a:txBody>
                    <a:bodyPr/>
                    <a:lstStyle/>
                    <a:p>
                      <a:r>
                        <a:rPr lang="en-US" dirty="0"/>
                        <a:t>3.05</a:t>
                      </a:r>
                    </a:p>
                  </a:txBody>
                  <a:tcPr>
                    <a:solidFill>
                      <a:srgbClr val="C6E6A2"/>
                    </a:solidFill>
                  </a:tcPr>
                </a:tc>
                <a:extLst>
                  <a:ext uri="{0D108BD9-81ED-4DB2-BD59-A6C34878D82A}">
                    <a16:rowId xmlns:a16="http://schemas.microsoft.com/office/drawing/2014/main" val="2810479812"/>
                  </a:ext>
                </a:extLst>
              </a:tr>
            </a:tbl>
          </a:graphicData>
        </a:graphic>
      </p:graphicFrame>
      <p:graphicFrame>
        <p:nvGraphicFramePr>
          <p:cNvPr id="49" name="Table 48">
            <a:extLst>
              <a:ext uri="{FF2B5EF4-FFF2-40B4-BE49-F238E27FC236}">
                <a16:creationId xmlns:a16="http://schemas.microsoft.com/office/drawing/2014/main" id="{CDAACEAA-A105-E4DB-2572-767D36882B03}"/>
              </a:ext>
            </a:extLst>
          </p:cNvPr>
          <p:cNvGraphicFramePr>
            <a:graphicFrameLocks noGrp="1"/>
          </p:cNvGraphicFramePr>
          <p:nvPr>
            <p:extLst>
              <p:ext uri="{D42A27DB-BD31-4B8C-83A1-F6EECF244321}">
                <p14:modId xmlns:p14="http://schemas.microsoft.com/office/powerpoint/2010/main" val="1774344950"/>
              </p:ext>
            </p:extLst>
          </p:nvPr>
        </p:nvGraphicFramePr>
        <p:xfrm>
          <a:off x="10661420" y="5181408"/>
          <a:ext cx="1342719" cy="737427"/>
        </p:xfrm>
        <a:graphic>
          <a:graphicData uri="http://schemas.openxmlformats.org/drawingml/2006/table">
            <a:tbl>
              <a:tblPr firstRow="1" bandRow="1">
                <a:tableStyleId>{5940675A-B579-460E-94D1-54222C63F5DA}</a:tableStyleId>
              </a:tblPr>
              <a:tblGrid>
                <a:gridCol w="447573">
                  <a:extLst>
                    <a:ext uri="{9D8B030D-6E8A-4147-A177-3AD203B41FA5}">
                      <a16:colId xmlns:a16="http://schemas.microsoft.com/office/drawing/2014/main" val="1016609711"/>
                    </a:ext>
                  </a:extLst>
                </a:gridCol>
                <a:gridCol w="447573">
                  <a:extLst>
                    <a:ext uri="{9D8B030D-6E8A-4147-A177-3AD203B41FA5}">
                      <a16:colId xmlns:a16="http://schemas.microsoft.com/office/drawing/2014/main" val="853997524"/>
                    </a:ext>
                  </a:extLst>
                </a:gridCol>
                <a:gridCol w="447573">
                  <a:extLst>
                    <a:ext uri="{9D8B030D-6E8A-4147-A177-3AD203B41FA5}">
                      <a16:colId xmlns:a16="http://schemas.microsoft.com/office/drawing/2014/main" val="152948787"/>
                    </a:ext>
                  </a:extLst>
                </a:gridCol>
              </a:tblGrid>
              <a:tr h="200061">
                <a:tc>
                  <a:txBody>
                    <a:bodyPr/>
                    <a:lstStyle/>
                    <a:p>
                      <a:r>
                        <a:rPr lang="en-US" dirty="0"/>
                        <a:t>3.00</a:t>
                      </a:r>
                    </a:p>
                  </a:txBody>
                  <a:tcPr>
                    <a:solidFill>
                      <a:srgbClr val="FFEB99"/>
                    </a:solidFill>
                  </a:tcPr>
                </a:tc>
                <a:tc>
                  <a:txBody>
                    <a:bodyPr/>
                    <a:lstStyle/>
                    <a:p>
                      <a:r>
                        <a:rPr lang="en-US" dirty="0"/>
                        <a:t>1.50</a:t>
                      </a:r>
                    </a:p>
                  </a:txBody>
                  <a:tcPr>
                    <a:solidFill>
                      <a:schemeClr val="accent6">
                        <a:lumMod val="40000"/>
                        <a:lumOff val="60000"/>
                      </a:schemeClr>
                    </a:solidFill>
                  </a:tcPr>
                </a:tc>
                <a:tc>
                  <a:txBody>
                    <a:bodyPr/>
                    <a:lstStyle/>
                    <a:p>
                      <a:r>
                        <a:rPr lang="en-US" dirty="0"/>
                        <a:t>3.00</a:t>
                      </a:r>
                    </a:p>
                  </a:txBody>
                  <a:tcPr>
                    <a:solidFill>
                      <a:srgbClr val="FFEB99"/>
                    </a:solidFill>
                  </a:tcPr>
                </a:tc>
                <a:extLst>
                  <a:ext uri="{0D108BD9-81ED-4DB2-BD59-A6C34878D82A}">
                    <a16:rowId xmlns:a16="http://schemas.microsoft.com/office/drawing/2014/main" val="3884108298"/>
                  </a:ext>
                </a:extLst>
              </a:tr>
              <a:tr h="200061">
                <a:tc>
                  <a:txBody>
                    <a:bodyPr/>
                    <a:lstStyle/>
                    <a:p>
                      <a:r>
                        <a:rPr lang="en-US" dirty="0"/>
                        <a:t>3.17</a:t>
                      </a:r>
                    </a:p>
                  </a:txBody>
                  <a:tcPr>
                    <a:solidFill>
                      <a:srgbClr val="C6E6A2"/>
                    </a:solidFill>
                  </a:tcPr>
                </a:tc>
                <a:tc>
                  <a:txBody>
                    <a:bodyPr/>
                    <a:lstStyle/>
                    <a:p>
                      <a:r>
                        <a:rPr lang="en-US" dirty="0"/>
                        <a:t>3.00</a:t>
                      </a:r>
                    </a:p>
                  </a:txBody>
                  <a:tcPr>
                    <a:solidFill>
                      <a:srgbClr val="FFEB99"/>
                    </a:solidFill>
                  </a:tcPr>
                </a:tc>
                <a:tc>
                  <a:txBody>
                    <a:bodyPr/>
                    <a:lstStyle/>
                    <a:p>
                      <a:r>
                        <a:rPr lang="en-US" dirty="0"/>
                        <a:t>2,67</a:t>
                      </a:r>
                    </a:p>
                  </a:txBody>
                  <a:tcPr>
                    <a:solidFill>
                      <a:srgbClr val="FFEB99"/>
                    </a:solidFill>
                  </a:tcPr>
                </a:tc>
                <a:extLst>
                  <a:ext uri="{0D108BD9-81ED-4DB2-BD59-A6C34878D82A}">
                    <a16:rowId xmlns:a16="http://schemas.microsoft.com/office/drawing/2014/main" val="1748997138"/>
                  </a:ext>
                </a:extLst>
              </a:tr>
              <a:tr h="200061">
                <a:tc>
                  <a:txBody>
                    <a:bodyPr/>
                    <a:lstStyle/>
                    <a:p>
                      <a:r>
                        <a:rPr lang="en-US" dirty="0"/>
                        <a:t>2.31</a:t>
                      </a:r>
                    </a:p>
                  </a:txBody>
                  <a:tcPr>
                    <a:solidFill>
                      <a:srgbClr val="FFEB99"/>
                    </a:solidFill>
                  </a:tcPr>
                </a:tc>
                <a:tc>
                  <a:txBody>
                    <a:bodyPr/>
                    <a:lstStyle/>
                    <a:p>
                      <a:r>
                        <a:rPr lang="en-US" dirty="0"/>
                        <a:t>1.97</a:t>
                      </a:r>
                    </a:p>
                  </a:txBody>
                  <a:tcPr>
                    <a:solidFill>
                      <a:schemeClr val="accent6">
                        <a:lumMod val="40000"/>
                        <a:lumOff val="60000"/>
                      </a:schemeClr>
                    </a:solidFill>
                  </a:tcPr>
                </a:tc>
                <a:tc>
                  <a:txBody>
                    <a:bodyPr/>
                    <a:lstStyle/>
                    <a:p>
                      <a:r>
                        <a:rPr lang="en-US" dirty="0"/>
                        <a:t>2.50</a:t>
                      </a:r>
                    </a:p>
                  </a:txBody>
                  <a:tcPr>
                    <a:solidFill>
                      <a:srgbClr val="FFEB99"/>
                    </a:solidFill>
                  </a:tcPr>
                </a:tc>
                <a:extLst>
                  <a:ext uri="{0D108BD9-81ED-4DB2-BD59-A6C34878D82A}">
                    <a16:rowId xmlns:a16="http://schemas.microsoft.com/office/drawing/2014/main" val="2810479812"/>
                  </a:ext>
                </a:extLst>
              </a:tr>
            </a:tbl>
          </a:graphicData>
        </a:graphic>
      </p:graphicFrame>
      <p:sp>
        <p:nvSpPr>
          <p:cNvPr id="52" name="TextBox 51">
            <a:extLst>
              <a:ext uri="{FF2B5EF4-FFF2-40B4-BE49-F238E27FC236}">
                <a16:creationId xmlns:a16="http://schemas.microsoft.com/office/drawing/2014/main" id="{C687DA87-FA5C-501A-7DD5-E656C7F1CA3F}"/>
              </a:ext>
            </a:extLst>
          </p:cNvPr>
          <p:cNvSpPr txBox="1"/>
          <p:nvPr/>
        </p:nvSpPr>
        <p:spPr>
          <a:xfrm>
            <a:off x="6110147" y="5912228"/>
            <a:ext cx="109803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Lock #2</a:t>
            </a:r>
          </a:p>
        </p:txBody>
      </p:sp>
      <p:sp>
        <p:nvSpPr>
          <p:cNvPr id="53" name="TextBox 52">
            <a:extLst>
              <a:ext uri="{FF2B5EF4-FFF2-40B4-BE49-F238E27FC236}">
                <a16:creationId xmlns:a16="http://schemas.microsoft.com/office/drawing/2014/main" id="{26F1205A-5411-4DBC-0BA1-6B055AA52167}"/>
              </a:ext>
            </a:extLst>
          </p:cNvPr>
          <p:cNvSpPr txBox="1"/>
          <p:nvPr/>
        </p:nvSpPr>
        <p:spPr>
          <a:xfrm>
            <a:off x="10783760" y="3401255"/>
            <a:ext cx="109803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Lock #3</a:t>
            </a:r>
          </a:p>
        </p:txBody>
      </p:sp>
      <p:sp>
        <p:nvSpPr>
          <p:cNvPr id="54" name="TextBox 53">
            <a:extLst>
              <a:ext uri="{FF2B5EF4-FFF2-40B4-BE49-F238E27FC236}">
                <a16:creationId xmlns:a16="http://schemas.microsoft.com/office/drawing/2014/main" id="{6CD7B811-993A-804B-FF43-F2175CB70EBC}"/>
              </a:ext>
            </a:extLst>
          </p:cNvPr>
          <p:cNvSpPr txBox="1"/>
          <p:nvPr/>
        </p:nvSpPr>
        <p:spPr>
          <a:xfrm>
            <a:off x="10783760" y="5937442"/>
            <a:ext cx="109803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Lock #4</a:t>
            </a:r>
          </a:p>
        </p:txBody>
      </p:sp>
      <p:grpSp>
        <p:nvGrpSpPr>
          <p:cNvPr id="55" name="Group 54">
            <a:extLst>
              <a:ext uri="{FF2B5EF4-FFF2-40B4-BE49-F238E27FC236}">
                <a16:creationId xmlns:a16="http://schemas.microsoft.com/office/drawing/2014/main" id="{F7887CCB-A4B2-E7A8-6D3A-44C95C976C98}"/>
              </a:ext>
            </a:extLst>
          </p:cNvPr>
          <p:cNvGrpSpPr/>
          <p:nvPr/>
        </p:nvGrpSpPr>
        <p:grpSpPr>
          <a:xfrm>
            <a:off x="4060556" y="5994941"/>
            <a:ext cx="1264203" cy="761279"/>
            <a:chOff x="373476" y="4164325"/>
            <a:chExt cx="2679032" cy="1844841"/>
          </a:xfrm>
        </p:grpSpPr>
        <p:sp>
          <p:nvSpPr>
            <p:cNvPr id="56" name="Oval 55">
              <a:extLst>
                <a:ext uri="{FF2B5EF4-FFF2-40B4-BE49-F238E27FC236}">
                  <a16:creationId xmlns:a16="http://schemas.microsoft.com/office/drawing/2014/main" id="{E5E0115C-C7DE-FE00-B715-05F08929E573}"/>
                </a:ext>
              </a:extLst>
            </p:cNvPr>
            <p:cNvSpPr/>
            <p:nvPr/>
          </p:nvSpPr>
          <p:spPr>
            <a:xfrm>
              <a:off x="373476" y="5287271"/>
              <a:ext cx="2679032" cy="721895"/>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Oval 56">
              <a:extLst>
                <a:ext uri="{FF2B5EF4-FFF2-40B4-BE49-F238E27FC236}">
                  <a16:creationId xmlns:a16="http://schemas.microsoft.com/office/drawing/2014/main" id="{166C8E63-F149-6117-3E76-C3AE9B694341}"/>
                </a:ext>
              </a:extLst>
            </p:cNvPr>
            <p:cNvSpPr/>
            <p:nvPr/>
          </p:nvSpPr>
          <p:spPr>
            <a:xfrm>
              <a:off x="373476" y="4725798"/>
              <a:ext cx="2679032" cy="721895"/>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8" name="Oval 57">
              <a:extLst>
                <a:ext uri="{FF2B5EF4-FFF2-40B4-BE49-F238E27FC236}">
                  <a16:creationId xmlns:a16="http://schemas.microsoft.com/office/drawing/2014/main" id="{58915431-104B-D106-B620-80A247455B4C}"/>
                </a:ext>
              </a:extLst>
            </p:cNvPr>
            <p:cNvSpPr/>
            <p:nvPr/>
          </p:nvSpPr>
          <p:spPr>
            <a:xfrm>
              <a:off x="373476" y="4164325"/>
              <a:ext cx="2679032" cy="721895"/>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aphicFrame>
        <p:nvGraphicFramePr>
          <p:cNvPr id="60" name="Table 59">
            <a:extLst>
              <a:ext uri="{FF2B5EF4-FFF2-40B4-BE49-F238E27FC236}">
                <a16:creationId xmlns:a16="http://schemas.microsoft.com/office/drawing/2014/main" id="{51768806-E1E1-8135-C001-105C065A9A72}"/>
              </a:ext>
            </a:extLst>
          </p:cNvPr>
          <p:cNvGraphicFramePr>
            <a:graphicFrameLocks noGrp="1"/>
          </p:cNvGraphicFramePr>
          <p:nvPr>
            <p:extLst>
              <p:ext uri="{D42A27DB-BD31-4B8C-83A1-F6EECF244321}">
                <p14:modId xmlns:p14="http://schemas.microsoft.com/office/powerpoint/2010/main" val="2480353407"/>
              </p:ext>
            </p:extLst>
          </p:nvPr>
        </p:nvGraphicFramePr>
        <p:xfrm>
          <a:off x="6017588" y="5122504"/>
          <a:ext cx="1342719" cy="737427"/>
        </p:xfrm>
        <a:graphic>
          <a:graphicData uri="http://schemas.openxmlformats.org/drawingml/2006/table">
            <a:tbl>
              <a:tblPr firstRow="1" bandRow="1">
                <a:tableStyleId>{5940675A-B579-460E-94D1-54222C63F5DA}</a:tableStyleId>
              </a:tblPr>
              <a:tblGrid>
                <a:gridCol w="447573">
                  <a:extLst>
                    <a:ext uri="{9D8B030D-6E8A-4147-A177-3AD203B41FA5}">
                      <a16:colId xmlns:a16="http://schemas.microsoft.com/office/drawing/2014/main" val="1016609711"/>
                    </a:ext>
                  </a:extLst>
                </a:gridCol>
                <a:gridCol w="447573">
                  <a:extLst>
                    <a:ext uri="{9D8B030D-6E8A-4147-A177-3AD203B41FA5}">
                      <a16:colId xmlns:a16="http://schemas.microsoft.com/office/drawing/2014/main" val="853997524"/>
                    </a:ext>
                  </a:extLst>
                </a:gridCol>
                <a:gridCol w="447573">
                  <a:extLst>
                    <a:ext uri="{9D8B030D-6E8A-4147-A177-3AD203B41FA5}">
                      <a16:colId xmlns:a16="http://schemas.microsoft.com/office/drawing/2014/main" val="152948787"/>
                    </a:ext>
                  </a:extLst>
                </a:gridCol>
              </a:tblGrid>
              <a:tr h="200061">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61" name="Table 60">
            <a:extLst>
              <a:ext uri="{FF2B5EF4-FFF2-40B4-BE49-F238E27FC236}">
                <a16:creationId xmlns:a16="http://schemas.microsoft.com/office/drawing/2014/main" id="{3DC3DC32-AC8E-D98E-401D-51D46F8FF9F8}"/>
              </a:ext>
            </a:extLst>
          </p:cNvPr>
          <p:cNvGraphicFramePr>
            <a:graphicFrameLocks noGrp="1"/>
          </p:cNvGraphicFramePr>
          <p:nvPr>
            <p:extLst>
              <p:ext uri="{D42A27DB-BD31-4B8C-83A1-F6EECF244321}">
                <p14:modId xmlns:p14="http://schemas.microsoft.com/office/powerpoint/2010/main" val="4232853972"/>
              </p:ext>
            </p:extLst>
          </p:nvPr>
        </p:nvGraphicFramePr>
        <p:xfrm>
          <a:off x="6017588" y="3663669"/>
          <a:ext cx="1342719" cy="737427"/>
        </p:xfrm>
        <a:graphic>
          <a:graphicData uri="http://schemas.openxmlformats.org/drawingml/2006/table">
            <a:tbl>
              <a:tblPr firstRow="1" bandRow="1">
                <a:tableStyleId>{5940675A-B579-460E-94D1-54222C63F5DA}</a:tableStyleId>
              </a:tblPr>
              <a:tblGrid>
                <a:gridCol w="447573">
                  <a:extLst>
                    <a:ext uri="{9D8B030D-6E8A-4147-A177-3AD203B41FA5}">
                      <a16:colId xmlns:a16="http://schemas.microsoft.com/office/drawing/2014/main" val="1016609711"/>
                    </a:ext>
                  </a:extLst>
                </a:gridCol>
                <a:gridCol w="447573">
                  <a:extLst>
                    <a:ext uri="{9D8B030D-6E8A-4147-A177-3AD203B41FA5}">
                      <a16:colId xmlns:a16="http://schemas.microsoft.com/office/drawing/2014/main" val="853997524"/>
                    </a:ext>
                  </a:extLst>
                </a:gridCol>
                <a:gridCol w="447573">
                  <a:extLst>
                    <a:ext uri="{9D8B030D-6E8A-4147-A177-3AD203B41FA5}">
                      <a16:colId xmlns:a16="http://schemas.microsoft.com/office/drawing/2014/main" val="152948787"/>
                    </a:ext>
                  </a:extLst>
                </a:gridCol>
              </a:tblGrid>
              <a:tr h="200061">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62" name="Table 61">
            <a:extLst>
              <a:ext uri="{FF2B5EF4-FFF2-40B4-BE49-F238E27FC236}">
                <a16:creationId xmlns:a16="http://schemas.microsoft.com/office/drawing/2014/main" id="{48327659-0BF2-E438-1225-F3085B543B20}"/>
              </a:ext>
            </a:extLst>
          </p:cNvPr>
          <p:cNvGraphicFramePr>
            <a:graphicFrameLocks noGrp="1"/>
          </p:cNvGraphicFramePr>
          <p:nvPr>
            <p:extLst>
              <p:ext uri="{D42A27DB-BD31-4B8C-83A1-F6EECF244321}">
                <p14:modId xmlns:p14="http://schemas.microsoft.com/office/powerpoint/2010/main" val="3531950515"/>
              </p:ext>
            </p:extLst>
          </p:nvPr>
        </p:nvGraphicFramePr>
        <p:xfrm>
          <a:off x="10661420" y="3666582"/>
          <a:ext cx="1342719" cy="737427"/>
        </p:xfrm>
        <a:graphic>
          <a:graphicData uri="http://schemas.openxmlformats.org/drawingml/2006/table">
            <a:tbl>
              <a:tblPr firstRow="1" bandRow="1">
                <a:tableStyleId>{5940675A-B579-460E-94D1-54222C63F5DA}</a:tableStyleId>
              </a:tblPr>
              <a:tblGrid>
                <a:gridCol w="447573">
                  <a:extLst>
                    <a:ext uri="{9D8B030D-6E8A-4147-A177-3AD203B41FA5}">
                      <a16:colId xmlns:a16="http://schemas.microsoft.com/office/drawing/2014/main" val="1016609711"/>
                    </a:ext>
                  </a:extLst>
                </a:gridCol>
                <a:gridCol w="447573">
                  <a:extLst>
                    <a:ext uri="{9D8B030D-6E8A-4147-A177-3AD203B41FA5}">
                      <a16:colId xmlns:a16="http://schemas.microsoft.com/office/drawing/2014/main" val="853997524"/>
                    </a:ext>
                  </a:extLst>
                </a:gridCol>
                <a:gridCol w="447573">
                  <a:extLst>
                    <a:ext uri="{9D8B030D-6E8A-4147-A177-3AD203B41FA5}">
                      <a16:colId xmlns:a16="http://schemas.microsoft.com/office/drawing/2014/main" val="152948787"/>
                    </a:ext>
                  </a:extLst>
                </a:gridCol>
              </a:tblGrid>
              <a:tr h="200061">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63" name="Table 62">
            <a:extLst>
              <a:ext uri="{FF2B5EF4-FFF2-40B4-BE49-F238E27FC236}">
                <a16:creationId xmlns:a16="http://schemas.microsoft.com/office/drawing/2014/main" id="{73B2FC6B-05FE-6320-2BE3-A0B54D636D60}"/>
              </a:ext>
            </a:extLst>
          </p:cNvPr>
          <p:cNvGraphicFramePr>
            <a:graphicFrameLocks noGrp="1"/>
          </p:cNvGraphicFramePr>
          <p:nvPr>
            <p:extLst>
              <p:ext uri="{D42A27DB-BD31-4B8C-83A1-F6EECF244321}">
                <p14:modId xmlns:p14="http://schemas.microsoft.com/office/powerpoint/2010/main" val="3886306748"/>
              </p:ext>
            </p:extLst>
          </p:nvPr>
        </p:nvGraphicFramePr>
        <p:xfrm>
          <a:off x="10661420" y="5188634"/>
          <a:ext cx="1342719" cy="737427"/>
        </p:xfrm>
        <a:graphic>
          <a:graphicData uri="http://schemas.openxmlformats.org/drawingml/2006/table">
            <a:tbl>
              <a:tblPr firstRow="1" bandRow="1">
                <a:tableStyleId>{5940675A-B579-460E-94D1-54222C63F5DA}</a:tableStyleId>
              </a:tblPr>
              <a:tblGrid>
                <a:gridCol w="447573">
                  <a:extLst>
                    <a:ext uri="{9D8B030D-6E8A-4147-A177-3AD203B41FA5}">
                      <a16:colId xmlns:a16="http://schemas.microsoft.com/office/drawing/2014/main" val="1016609711"/>
                    </a:ext>
                  </a:extLst>
                </a:gridCol>
                <a:gridCol w="447573">
                  <a:extLst>
                    <a:ext uri="{9D8B030D-6E8A-4147-A177-3AD203B41FA5}">
                      <a16:colId xmlns:a16="http://schemas.microsoft.com/office/drawing/2014/main" val="853997524"/>
                    </a:ext>
                  </a:extLst>
                </a:gridCol>
                <a:gridCol w="447573">
                  <a:extLst>
                    <a:ext uri="{9D8B030D-6E8A-4147-A177-3AD203B41FA5}">
                      <a16:colId xmlns:a16="http://schemas.microsoft.com/office/drawing/2014/main" val="152948787"/>
                    </a:ext>
                  </a:extLst>
                </a:gridCol>
              </a:tblGrid>
              <a:tr h="200061">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64" name="Table 63">
            <a:extLst>
              <a:ext uri="{FF2B5EF4-FFF2-40B4-BE49-F238E27FC236}">
                <a16:creationId xmlns:a16="http://schemas.microsoft.com/office/drawing/2014/main" id="{62F57B33-F2D4-AD2D-C95B-5B394DF62EC9}"/>
              </a:ext>
            </a:extLst>
          </p:cNvPr>
          <p:cNvGraphicFramePr>
            <a:graphicFrameLocks noGrp="1"/>
          </p:cNvGraphicFramePr>
          <p:nvPr>
            <p:extLst>
              <p:ext uri="{D42A27DB-BD31-4B8C-83A1-F6EECF244321}">
                <p14:modId xmlns:p14="http://schemas.microsoft.com/office/powerpoint/2010/main" val="3603864389"/>
              </p:ext>
            </p:extLst>
          </p:nvPr>
        </p:nvGraphicFramePr>
        <p:xfrm>
          <a:off x="8374967" y="3666581"/>
          <a:ext cx="1342719" cy="737427"/>
        </p:xfrm>
        <a:graphic>
          <a:graphicData uri="http://schemas.openxmlformats.org/drawingml/2006/table">
            <a:tbl>
              <a:tblPr firstRow="1" bandRow="1">
                <a:tableStyleId>{5940675A-B579-460E-94D1-54222C63F5DA}</a:tableStyleId>
              </a:tblPr>
              <a:tblGrid>
                <a:gridCol w="447573">
                  <a:extLst>
                    <a:ext uri="{9D8B030D-6E8A-4147-A177-3AD203B41FA5}">
                      <a16:colId xmlns:a16="http://schemas.microsoft.com/office/drawing/2014/main" val="1016609711"/>
                    </a:ext>
                  </a:extLst>
                </a:gridCol>
                <a:gridCol w="447573">
                  <a:extLst>
                    <a:ext uri="{9D8B030D-6E8A-4147-A177-3AD203B41FA5}">
                      <a16:colId xmlns:a16="http://schemas.microsoft.com/office/drawing/2014/main" val="853997524"/>
                    </a:ext>
                  </a:extLst>
                </a:gridCol>
                <a:gridCol w="447573">
                  <a:extLst>
                    <a:ext uri="{9D8B030D-6E8A-4147-A177-3AD203B41FA5}">
                      <a16:colId xmlns:a16="http://schemas.microsoft.com/office/drawing/2014/main" val="152948787"/>
                    </a:ext>
                  </a:extLst>
                </a:gridCol>
              </a:tblGrid>
              <a:tr h="200061">
                <a:tc>
                  <a:txBody>
                    <a:bodyPr/>
                    <a:lstStyle/>
                    <a:p>
                      <a:r>
                        <a:rPr lang="en-US" dirty="0"/>
                        <a:t>3.65</a:t>
                      </a:r>
                    </a:p>
                  </a:txBody>
                  <a:tcPr>
                    <a:solidFill>
                      <a:srgbClr val="C6E6A2"/>
                    </a:solidFill>
                  </a:tcPr>
                </a:tc>
                <a:tc>
                  <a:txBody>
                    <a:bodyPr/>
                    <a:lstStyle/>
                    <a:p>
                      <a:r>
                        <a:rPr lang="en-US" dirty="0"/>
                        <a:t>2.79</a:t>
                      </a:r>
                    </a:p>
                  </a:txBody>
                  <a:tcPr>
                    <a:solidFill>
                      <a:srgbClr val="FFEB99"/>
                    </a:solidFill>
                  </a:tcPr>
                </a:tc>
                <a:tc>
                  <a:txBody>
                    <a:bodyPr/>
                    <a:lstStyle/>
                    <a:p>
                      <a:r>
                        <a:rPr lang="en-US" dirty="0"/>
                        <a:t>2.50</a:t>
                      </a:r>
                    </a:p>
                  </a:txBody>
                  <a:tcPr>
                    <a:solidFill>
                      <a:srgbClr val="FFEB99"/>
                    </a:solidFill>
                  </a:tcPr>
                </a:tc>
                <a:extLst>
                  <a:ext uri="{0D108BD9-81ED-4DB2-BD59-A6C34878D82A}">
                    <a16:rowId xmlns:a16="http://schemas.microsoft.com/office/drawing/2014/main" val="3884108298"/>
                  </a:ext>
                </a:extLst>
              </a:tr>
              <a:tr h="200061">
                <a:tc>
                  <a:txBody>
                    <a:bodyPr/>
                    <a:lstStyle/>
                    <a:p>
                      <a:r>
                        <a:rPr lang="en-US" dirty="0"/>
                        <a:t>3.21</a:t>
                      </a:r>
                    </a:p>
                  </a:txBody>
                  <a:tcPr>
                    <a:solidFill>
                      <a:srgbClr val="C6E6A2"/>
                    </a:solidFill>
                  </a:tcPr>
                </a:tc>
                <a:tc>
                  <a:txBody>
                    <a:bodyPr/>
                    <a:lstStyle/>
                    <a:p>
                      <a:r>
                        <a:rPr lang="en-US" dirty="0"/>
                        <a:t>3.53</a:t>
                      </a:r>
                    </a:p>
                  </a:txBody>
                  <a:tcPr>
                    <a:solidFill>
                      <a:srgbClr val="C6E6A2"/>
                    </a:solidFill>
                  </a:tcPr>
                </a:tc>
                <a:tc>
                  <a:txBody>
                    <a:bodyPr/>
                    <a:lstStyle/>
                    <a:p>
                      <a:r>
                        <a:rPr lang="en-US" dirty="0"/>
                        <a:t>3.02</a:t>
                      </a:r>
                    </a:p>
                  </a:txBody>
                  <a:tcPr>
                    <a:solidFill>
                      <a:srgbClr val="C6E6A2"/>
                    </a:solidFill>
                  </a:tcPr>
                </a:tc>
                <a:extLst>
                  <a:ext uri="{0D108BD9-81ED-4DB2-BD59-A6C34878D82A}">
                    <a16:rowId xmlns:a16="http://schemas.microsoft.com/office/drawing/2014/main" val="1748997138"/>
                  </a:ext>
                </a:extLst>
              </a:tr>
              <a:tr h="200061">
                <a:tc>
                  <a:txBody>
                    <a:bodyPr/>
                    <a:lstStyle/>
                    <a:p>
                      <a:r>
                        <a:rPr lang="en-US" dirty="0"/>
                        <a:t>3.70</a:t>
                      </a:r>
                    </a:p>
                  </a:txBody>
                  <a:tcPr>
                    <a:solidFill>
                      <a:srgbClr val="C6E6A2"/>
                    </a:solidFill>
                  </a:tcPr>
                </a:tc>
                <a:tc>
                  <a:txBody>
                    <a:bodyPr/>
                    <a:lstStyle/>
                    <a:p>
                      <a:r>
                        <a:rPr lang="en-US" dirty="0"/>
                        <a:t>3.18</a:t>
                      </a:r>
                    </a:p>
                  </a:txBody>
                  <a:tcPr>
                    <a:solidFill>
                      <a:srgbClr val="C6E6A2"/>
                    </a:solidFill>
                  </a:tcPr>
                </a:tc>
                <a:tc>
                  <a:txBody>
                    <a:bodyPr/>
                    <a:lstStyle/>
                    <a:p>
                      <a:r>
                        <a:rPr lang="en-US" dirty="0"/>
                        <a:t>3.05</a:t>
                      </a:r>
                    </a:p>
                  </a:txBody>
                  <a:tcPr>
                    <a:solidFill>
                      <a:srgbClr val="C6E6A2"/>
                    </a:solidFill>
                  </a:tcPr>
                </a:tc>
                <a:extLst>
                  <a:ext uri="{0D108BD9-81ED-4DB2-BD59-A6C34878D82A}">
                    <a16:rowId xmlns:a16="http://schemas.microsoft.com/office/drawing/2014/main" val="2810479812"/>
                  </a:ext>
                </a:extLst>
              </a:tr>
            </a:tbl>
          </a:graphicData>
        </a:graphic>
      </p:graphicFrame>
      <p:sp>
        <p:nvSpPr>
          <p:cNvPr id="65" name="TextBox 64">
            <a:extLst>
              <a:ext uri="{FF2B5EF4-FFF2-40B4-BE49-F238E27FC236}">
                <a16:creationId xmlns:a16="http://schemas.microsoft.com/office/drawing/2014/main" id="{49361A7B-C9FA-0C0F-6BC9-6FBA0FE1B576}"/>
              </a:ext>
            </a:extLst>
          </p:cNvPr>
          <p:cNvSpPr txBox="1"/>
          <p:nvPr/>
        </p:nvSpPr>
        <p:spPr>
          <a:xfrm>
            <a:off x="8308829" y="3398130"/>
            <a:ext cx="145222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Navigation Mission</a:t>
            </a:r>
          </a:p>
        </p:txBody>
      </p:sp>
      <p:graphicFrame>
        <p:nvGraphicFramePr>
          <p:cNvPr id="66" name="Table 65">
            <a:extLst>
              <a:ext uri="{FF2B5EF4-FFF2-40B4-BE49-F238E27FC236}">
                <a16:creationId xmlns:a16="http://schemas.microsoft.com/office/drawing/2014/main" id="{BDBBC7CA-7DF8-BFE7-F8FB-8C239C2B9989}"/>
              </a:ext>
            </a:extLst>
          </p:cNvPr>
          <p:cNvGraphicFramePr>
            <a:graphicFrameLocks noGrp="1"/>
          </p:cNvGraphicFramePr>
          <p:nvPr>
            <p:extLst>
              <p:ext uri="{D42A27DB-BD31-4B8C-83A1-F6EECF244321}">
                <p14:modId xmlns:p14="http://schemas.microsoft.com/office/powerpoint/2010/main" val="407206812"/>
              </p:ext>
            </p:extLst>
          </p:nvPr>
        </p:nvGraphicFramePr>
        <p:xfrm>
          <a:off x="8374966" y="3663669"/>
          <a:ext cx="1342719" cy="737427"/>
        </p:xfrm>
        <a:graphic>
          <a:graphicData uri="http://schemas.openxmlformats.org/drawingml/2006/table">
            <a:tbl>
              <a:tblPr firstRow="1" bandRow="1">
                <a:tableStyleId>{5940675A-B579-460E-94D1-54222C63F5DA}</a:tableStyleId>
              </a:tblPr>
              <a:tblGrid>
                <a:gridCol w="447573">
                  <a:extLst>
                    <a:ext uri="{9D8B030D-6E8A-4147-A177-3AD203B41FA5}">
                      <a16:colId xmlns:a16="http://schemas.microsoft.com/office/drawing/2014/main" val="1016609711"/>
                    </a:ext>
                  </a:extLst>
                </a:gridCol>
                <a:gridCol w="447573">
                  <a:extLst>
                    <a:ext uri="{9D8B030D-6E8A-4147-A177-3AD203B41FA5}">
                      <a16:colId xmlns:a16="http://schemas.microsoft.com/office/drawing/2014/main" val="853997524"/>
                    </a:ext>
                  </a:extLst>
                </a:gridCol>
                <a:gridCol w="447573">
                  <a:extLst>
                    <a:ext uri="{9D8B030D-6E8A-4147-A177-3AD203B41FA5}">
                      <a16:colId xmlns:a16="http://schemas.microsoft.com/office/drawing/2014/main" val="152948787"/>
                    </a:ext>
                  </a:extLst>
                </a:gridCol>
              </a:tblGrid>
              <a:tr h="200061">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sp>
        <p:nvSpPr>
          <p:cNvPr id="67" name="TextBox 66">
            <a:extLst>
              <a:ext uri="{FF2B5EF4-FFF2-40B4-BE49-F238E27FC236}">
                <a16:creationId xmlns:a16="http://schemas.microsoft.com/office/drawing/2014/main" id="{8E32BFDC-E456-0EE4-0765-8FEC46BA27E0}"/>
              </a:ext>
            </a:extLst>
          </p:cNvPr>
          <p:cNvSpPr txBox="1"/>
          <p:nvPr/>
        </p:nvSpPr>
        <p:spPr>
          <a:xfrm>
            <a:off x="0" y="5981274"/>
            <a:ext cx="4003340" cy="738664"/>
          </a:xfrm>
          <a:prstGeom prst="rect">
            <a:avLst/>
          </a:prstGeom>
          <a:noFill/>
        </p:spPr>
        <p:txBody>
          <a:bodyPr wrap="none" rtlCol="0">
            <a:spAutoFit/>
          </a:bodyPr>
          <a:lstStyle/>
          <a:p>
            <a:pPr marL="569913" lvl="1" indent="-342900">
              <a:buFont typeface="Arial" panose="020B0604020202020204" pitchFamily="34" charset="0"/>
              <a:buChar char="•"/>
            </a:pPr>
            <a:r>
              <a:rPr lang="en-US" sz="1400" dirty="0"/>
              <a:t>32 elicitation metrics (Likert scale)</a:t>
            </a:r>
          </a:p>
          <a:p>
            <a:pPr marL="569913" lvl="1" indent="-342900">
              <a:buFont typeface="Arial" panose="020B0604020202020204" pitchFamily="34" charset="0"/>
              <a:buChar char="•"/>
            </a:pPr>
            <a:r>
              <a:rPr lang="en-US" sz="1400" dirty="0"/>
              <a:t>4 from National Inventory of Dams (NID)</a:t>
            </a:r>
          </a:p>
          <a:p>
            <a:pPr marL="569913" lvl="1" indent="-342900">
              <a:buFont typeface="Arial" panose="020B0604020202020204" pitchFamily="34" charset="0"/>
              <a:buChar char="•"/>
            </a:pPr>
            <a:r>
              <a:rPr lang="en-US" sz="1400" dirty="0"/>
              <a:t>3 from National Risk Index (NRI)</a:t>
            </a:r>
          </a:p>
        </p:txBody>
      </p:sp>
      <p:grpSp>
        <p:nvGrpSpPr>
          <p:cNvPr id="68" name="Group 67">
            <a:extLst>
              <a:ext uri="{FF2B5EF4-FFF2-40B4-BE49-F238E27FC236}">
                <a16:creationId xmlns:a16="http://schemas.microsoft.com/office/drawing/2014/main" id="{52E411E6-3856-864B-2956-502F34D78A1C}"/>
              </a:ext>
            </a:extLst>
          </p:cNvPr>
          <p:cNvGrpSpPr/>
          <p:nvPr/>
        </p:nvGrpSpPr>
        <p:grpSpPr>
          <a:xfrm>
            <a:off x="4060555" y="5994941"/>
            <a:ext cx="1264203" cy="761279"/>
            <a:chOff x="373476" y="4164325"/>
            <a:chExt cx="2679032" cy="1844841"/>
          </a:xfrm>
        </p:grpSpPr>
        <p:sp>
          <p:nvSpPr>
            <p:cNvPr id="69" name="Oval 68">
              <a:extLst>
                <a:ext uri="{FF2B5EF4-FFF2-40B4-BE49-F238E27FC236}">
                  <a16:creationId xmlns:a16="http://schemas.microsoft.com/office/drawing/2014/main" id="{82AB90E8-40D0-9A9D-360D-E59CCF7E844C}"/>
                </a:ext>
              </a:extLst>
            </p:cNvPr>
            <p:cNvSpPr/>
            <p:nvPr/>
          </p:nvSpPr>
          <p:spPr>
            <a:xfrm>
              <a:off x="373476" y="5287271"/>
              <a:ext cx="2679032" cy="721895"/>
            </a:xfrm>
            <a:prstGeom prst="ellipse">
              <a:avLst/>
            </a:prstGeom>
            <a:solidFill>
              <a:srgbClr val="FFEB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Oval 69">
              <a:extLst>
                <a:ext uri="{FF2B5EF4-FFF2-40B4-BE49-F238E27FC236}">
                  <a16:creationId xmlns:a16="http://schemas.microsoft.com/office/drawing/2014/main" id="{BF9E714F-3FDB-2895-304A-B33625664160}"/>
                </a:ext>
              </a:extLst>
            </p:cNvPr>
            <p:cNvSpPr/>
            <p:nvPr/>
          </p:nvSpPr>
          <p:spPr>
            <a:xfrm>
              <a:off x="373476" y="4725798"/>
              <a:ext cx="2679032" cy="721895"/>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1" name="Oval 70">
              <a:extLst>
                <a:ext uri="{FF2B5EF4-FFF2-40B4-BE49-F238E27FC236}">
                  <a16:creationId xmlns:a16="http://schemas.microsoft.com/office/drawing/2014/main" id="{0D0D5AEB-8736-D80C-B48E-956D49B6268B}"/>
                </a:ext>
              </a:extLst>
            </p:cNvPr>
            <p:cNvSpPr/>
            <p:nvPr/>
          </p:nvSpPr>
          <p:spPr>
            <a:xfrm>
              <a:off x="373476" y="4164325"/>
              <a:ext cx="2679032" cy="721895"/>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sp>
        <p:nvSpPr>
          <p:cNvPr id="2" name="Oval 1">
            <a:extLst>
              <a:ext uri="{FF2B5EF4-FFF2-40B4-BE49-F238E27FC236}">
                <a16:creationId xmlns:a16="http://schemas.microsoft.com/office/drawing/2014/main" id="{108D369A-7BA6-B740-182E-7B29BE5DB4C8}"/>
              </a:ext>
            </a:extLst>
          </p:cNvPr>
          <p:cNvSpPr/>
          <p:nvPr/>
        </p:nvSpPr>
        <p:spPr>
          <a:xfrm>
            <a:off x="6875353" y="5086027"/>
            <a:ext cx="536018" cy="314855"/>
          </a:xfrm>
          <a:prstGeom prst="ellipse">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D393C199-A811-8012-6918-D31D664F8AB7}"/>
              </a:ext>
            </a:extLst>
          </p:cNvPr>
          <p:cNvSpPr/>
          <p:nvPr/>
        </p:nvSpPr>
        <p:spPr>
          <a:xfrm>
            <a:off x="11517260" y="3634450"/>
            <a:ext cx="536018" cy="314855"/>
          </a:xfrm>
          <a:prstGeom prst="ellipse">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3CDE0EA8-46E3-56F0-9A49-C42B0E385178}"/>
              </a:ext>
            </a:extLst>
          </p:cNvPr>
          <p:cNvSpPr/>
          <p:nvPr/>
        </p:nvSpPr>
        <p:spPr>
          <a:xfrm>
            <a:off x="11064770" y="5150182"/>
            <a:ext cx="536018" cy="314855"/>
          </a:xfrm>
          <a:prstGeom prst="ellipse">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D1A1BEEB-16B6-01ED-04F8-F809F1734FD1}"/>
              </a:ext>
            </a:extLst>
          </p:cNvPr>
          <p:cNvSpPr/>
          <p:nvPr/>
        </p:nvSpPr>
        <p:spPr>
          <a:xfrm>
            <a:off x="6872313" y="3628735"/>
            <a:ext cx="536018" cy="314855"/>
          </a:xfrm>
          <a:prstGeom prst="ellipse">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648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DD716AA-31A6-47A7-ABF8-173E1384502A}"/>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1FC157CF-BECA-4F3E-9B2F-F8582A2B244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89B30F4D-AAAD-4B55-BFAF-35D02B14B3BD}"/>
                                            </p:graphic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graphicEl>
                                              <a:dgm id="{DEABB2DA-43FD-40B4-A856-D7418D195611}"/>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B7C8752A-FD7F-4F5C-869D-DBE008A2EADE}"/>
                                            </p:graphicEl>
                                          </p:spTgt>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68"/>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graphicEl>
                                              <a:dgm id="{7E8645B8-3274-48B5-914A-D137BE3A83AE}"/>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graphicEl>
                                              <a:dgm id="{CFF209B1-F177-40ED-BF45-77768D14ED8C}"/>
                                            </p:graphicEl>
                                          </p:spTgt>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60"/>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61"/>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66"/>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62"/>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63"/>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
                                            <p:graphicEl>
                                              <a:dgm id="{3319F2D5-2789-4F98-A429-2A45612C85E7}"/>
                                            </p:graphic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
                                            <p:graphicEl>
                                              <a:dgm id="{EAA5D896-78C6-4922-B590-A1DBD808F1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0" grpId="0"/>
      <p:bldP spid="52" grpId="0"/>
      <p:bldP spid="53" grpId="0"/>
      <p:bldP spid="54" grpId="0"/>
      <p:bldP spid="65" grpId="0"/>
      <p:bldP spid="67" grpId="0"/>
      <p:bldP spid="2"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42779-E628-98A3-F9C1-D3BA8E4C1ED6}"/>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E292BB-CEF7-087A-F1F2-FAFF0153C25D}"/>
              </a:ext>
            </a:extLst>
          </p:cNvPr>
          <p:cNvGraphicFramePr>
            <a:graphicFrameLocks noGrp="1"/>
          </p:cNvGraphicFramePr>
          <p:nvPr>
            <p:ph sz="quarter" idx="10"/>
            <p:extLst>
              <p:ext uri="{D42A27DB-BD31-4B8C-83A1-F6EECF244321}">
                <p14:modId xmlns:p14="http://schemas.microsoft.com/office/powerpoint/2010/main" val="2318207339"/>
              </p:ext>
            </p:extLst>
          </p:nvPr>
        </p:nvGraphicFramePr>
        <p:xfrm>
          <a:off x="266700" y="1028701"/>
          <a:ext cx="11658600" cy="2400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85441B7C-CD1E-BB36-2A82-04319E00F790}"/>
              </a:ext>
            </a:extLst>
          </p:cNvPr>
          <p:cNvSpPr>
            <a:spLocks noGrp="1"/>
          </p:cNvSpPr>
          <p:nvPr>
            <p:ph type="title"/>
          </p:nvPr>
        </p:nvSpPr>
        <p:spPr/>
        <p:txBody>
          <a:bodyPr/>
          <a:lstStyle/>
          <a:p>
            <a:r>
              <a:rPr lang="en-US" dirty="0"/>
              <a:t>Refining </a:t>
            </a:r>
            <a:r>
              <a:rPr lang="en-US" dirty="0" err="1"/>
              <a:t>USACe</a:t>
            </a:r>
            <a:r>
              <a:rPr lang="en-US" dirty="0"/>
              <a:t> Resilience Assessment Process</a:t>
            </a:r>
          </a:p>
        </p:txBody>
      </p:sp>
      <p:pic>
        <p:nvPicPr>
          <p:cNvPr id="8" name="Picture 2" descr="LRN">
            <a:extLst>
              <a:ext uri="{FF2B5EF4-FFF2-40B4-BE49-F238E27FC236}">
                <a16:creationId xmlns:a16="http://schemas.microsoft.com/office/drawing/2014/main" id="{C40998A4-CBD7-6C25-C235-CE091ADA0F3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6736972" y="4017463"/>
            <a:ext cx="4421069" cy="2840537"/>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582F6A33-7CDD-7382-2B67-A3A82A7FB30A}"/>
              </a:ext>
            </a:extLst>
          </p:cNvPr>
          <p:cNvCxnSpPr>
            <a:cxnSpLocks/>
          </p:cNvCxnSpPr>
          <p:nvPr/>
        </p:nvCxnSpPr>
        <p:spPr>
          <a:xfrm flipH="1" flipV="1">
            <a:off x="8747449" y="5290378"/>
            <a:ext cx="1913971" cy="2597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4948D04C-4308-9B1B-5799-F41BC3718A54}"/>
              </a:ext>
            </a:extLst>
          </p:cNvPr>
          <p:cNvCxnSpPr>
            <a:cxnSpLocks/>
            <a:stCxn id="18" idx="3"/>
          </p:cNvCxnSpPr>
          <p:nvPr/>
        </p:nvCxnSpPr>
        <p:spPr>
          <a:xfrm flipV="1">
            <a:off x="7402775" y="5202009"/>
            <a:ext cx="1105322" cy="480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60DAF33E-ADB6-7C90-1033-EF57B34966F4}"/>
              </a:ext>
            </a:extLst>
          </p:cNvPr>
          <p:cNvCxnSpPr>
            <a:cxnSpLocks/>
          </p:cNvCxnSpPr>
          <p:nvPr/>
        </p:nvCxnSpPr>
        <p:spPr>
          <a:xfrm flipH="1">
            <a:off x="8773953" y="4478394"/>
            <a:ext cx="1936387" cy="7236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117DFD33-8145-4E74-8D2A-6887E1869180}"/>
              </a:ext>
            </a:extLst>
          </p:cNvPr>
          <p:cNvSpPr txBox="1"/>
          <p:nvPr/>
        </p:nvSpPr>
        <p:spPr>
          <a:xfrm>
            <a:off x="6187953" y="3401255"/>
            <a:ext cx="109803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Lock #1</a:t>
            </a:r>
          </a:p>
        </p:txBody>
      </p:sp>
      <p:cxnSp>
        <p:nvCxnSpPr>
          <p:cNvPr id="31" name="Straight Arrow Connector 30">
            <a:extLst>
              <a:ext uri="{FF2B5EF4-FFF2-40B4-BE49-F238E27FC236}">
                <a16:creationId xmlns:a16="http://schemas.microsoft.com/office/drawing/2014/main" id="{FC60F9AB-A891-4597-158E-263E1D0B13AB}"/>
              </a:ext>
            </a:extLst>
          </p:cNvPr>
          <p:cNvCxnSpPr>
            <a:cxnSpLocks/>
          </p:cNvCxnSpPr>
          <p:nvPr/>
        </p:nvCxnSpPr>
        <p:spPr>
          <a:xfrm>
            <a:off x="7360308" y="4035295"/>
            <a:ext cx="771948" cy="768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E81934E5-4595-D310-EF43-2BE45D82D545}"/>
              </a:ext>
            </a:extLst>
          </p:cNvPr>
          <p:cNvSpPr txBox="1"/>
          <p:nvPr/>
        </p:nvSpPr>
        <p:spPr>
          <a:xfrm>
            <a:off x="6110147" y="5912228"/>
            <a:ext cx="109803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Lock #2</a:t>
            </a:r>
          </a:p>
        </p:txBody>
      </p:sp>
      <p:sp>
        <p:nvSpPr>
          <p:cNvPr id="53" name="TextBox 52">
            <a:extLst>
              <a:ext uri="{FF2B5EF4-FFF2-40B4-BE49-F238E27FC236}">
                <a16:creationId xmlns:a16="http://schemas.microsoft.com/office/drawing/2014/main" id="{8922620C-3F7B-9B8F-4C16-06756AEFEF90}"/>
              </a:ext>
            </a:extLst>
          </p:cNvPr>
          <p:cNvSpPr txBox="1"/>
          <p:nvPr/>
        </p:nvSpPr>
        <p:spPr>
          <a:xfrm>
            <a:off x="10783760" y="3401255"/>
            <a:ext cx="109803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Lock #3</a:t>
            </a:r>
          </a:p>
        </p:txBody>
      </p:sp>
      <p:sp>
        <p:nvSpPr>
          <p:cNvPr id="54" name="TextBox 53">
            <a:extLst>
              <a:ext uri="{FF2B5EF4-FFF2-40B4-BE49-F238E27FC236}">
                <a16:creationId xmlns:a16="http://schemas.microsoft.com/office/drawing/2014/main" id="{B0F99FB7-1F12-55BE-5AEB-F90131550FF8}"/>
              </a:ext>
            </a:extLst>
          </p:cNvPr>
          <p:cNvSpPr txBox="1"/>
          <p:nvPr/>
        </p:nvSpPr>
        <p:spPr>
          <a:xfrm>
            <a:off x="10840201" y="6006967"/>
            <a:ext cx="109803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Dam #1</a:t>
            </a:r>
          </a:p>
        </p:txBody>
      </p:sp>
      <p:grpSp>
        <p:nvGrpSpPr>
          <p:cNvPr id="55" name="Group 54">
            <a:extLst>
              <a:ext uri="{FF2B5EF4-FFF2-40B4-BE49-F238E27FC236}">
                <a16:creationId xmlns:a16="http://schemas.microsoft.com/office/drawing/2014/main" id="{461DC755-C660-D266-D5EF-697F50B29CBA}"/>
              </a:ext>
            </a:extLst>
          </p:cNvPr>
          <p:cNvGrpSpPr/>
          <p:nvPr/>
        </p:nvGrpSpPr>
        <p:grpSpPr>
          <a:xfrm>
            <a:off x="4060556" y="5994941"/>
            <a:ext cx="1264203" cy="761279"/>
            <a:chOff x="373476" y="4164325"/>
            <a:chExt cx="2679032" cy="1844841"/>
          </a:xfrm>
        </p:grpSpPr>
        <p:sp>
          <p:nvSpPr>
            <p:cNvPr id="56" name="Oval 55">
              <a:extLst>
                <a:ext uri="{FF2B5EF4-FFF2-40B4-BE49-F238E27FC236}">
                  <a16:creationId xmlns:a16="http://schemas.microsoft.com/office/drawing/2014/main" id="{5CAB67B7-A70E-0B1D-CD1B-DF30C7411AEB}"/>
                </a:ext>
              </a:extLst>
            </p:cNvPr>
            <p:cNvSpPr/>
            <p:nvPr/>
          </p:nvSpPr>
          <p:spPr>
            <a:xfrm>
              <a:off x="373476" y="5287271"/>
              <a:ext cx="2679032" cy="721895"/>
            </a:xfrm>
            <a:prstGeom prst="ellipse">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Oval 56">
              <a:extLst>
                <a:ext uri="{FF2B5EF4-FFF2-40B4-BE49-F238E27FC236}">
                  <a16:creationId xmlns:a16="http://schemas.microsoft.com/office/drawing/2014/main" id="{76EBBE1B-FD07-1019-136E-2BFAE06D01A7}"/>
                </a:ext>
              </a:extLst>
            </p:cNvPr>
            <p:cNvSpPr/>
            <p:nvPr/>
          </p:nvSpPr>
          <p:spPr>
            <a:xfrm>
              <a:off x="373476" y="4725798"/>
              <a:ext cx="2679032" cy="721895"/>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8" name="Oval 57">
              <a:extLst>
                <a:ext uri="{FF2B5EF4-FFF2-40B4-BE49-F238E27FC236}">
                  <a16:creationId xmlns:a16="http://schemas.microsoft.com/office/drawing/2014/main" id="{B4C2698C-0D09-6917-82E8-4E9B0660EE24}"/>
                </a:ext>
              </a:extLst>
            </p:cNvPr>
            <p:cNvSpPr/>
            <p:nvPr/>
          </p:nvSpPr>
          <p:spPr>
            <a:xfrm>
              <a:off x="373476" y="4164325"/>
              <a:ext cx="2679032" cy="721895"/>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sp>
        <p:nvSpPr>
          <p:cNvPr id="65" name="TextBox 64">
            <a:extLst>
              <a:ext uri="{FF2B5EF4-FFF2-40B4-BE49-F238E27FC236}">
                <a16:creationId xmlns:a16="http://schemas.microsoft.com/office/drawing/2014/main" id="{4132B0E5-8A6E-8D8A-9B9A-845165AEFE6F}"/>
              </a:ext>
            </a:extLst>
          </p:cNvPr>
          <p:cNvSpPr txBox="1"/>
          <p:nvPr/>
        </p:nvSpPr>
        <p:spPr>
          <a:xfrm>
            <a:off x="8308829" y="3398130"/>
            <a:ext cx="151709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Watershed Missions</a:t>
            </a:r>
          </a:p>
        </p:txBody>
      </p:sp>
      <p:graphicFrame>
        <p:nvGraphicFramePr>
          <p:cNvPr id="2" name="Table 1">
            <a:extLst>
              <a:ext uri="{FF2B5EF4-FFF2-40B4-BE49-F238E27FC236}">
                <a16:creationId xmlns:a16="http://schemas.microsoft.com/office/drawing/2014/main" id="{30AD9CFB-F538-E23C-68A2-5789F1E1A938}"/>
              </a:ext>
            </a:extLst>
          </p:cNvPr>
          <p:cNvGraphicFramePr>
            <a:graphicFrameLocks noGrp="1"/>
          </p:cNvGraphicFramePr>
          <p:nvPr>
            <p:extLst>
              <p:ext uri="{D42A27DB-BD31-4B8C-83A1-F6EECF244321}">
                <p14:modId xmlns:p14="http://schemas.microsoft.com/office/powerpoint/2010/main" val="1458182446"/>
              </p:ext>
            </p:extLst>
          </p:nvPr>
        </p:nvGraphicFramePr>
        <p:xfrm>
          <a:off x="6066611" y="3964474"/>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extLst>
                  <a:ext uri="{0D108BD9-81ED-4DB2-BD59-A6C34878D82A}">
                    <a16:rowId xmlns:a16="http://schemas.microsoft.com/office/drawing/2014/main" val="3884108298"/>
                  </a:ext>
                </a:extLst>
              </a:tr>
              <a:tr h="200061">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a:p>
                  </a:txBody>
                  <a:tcPr>
                    <a:solidFill>
                      <a:srgbClr val="92D050"/>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2810479812"/>
                  </a:ext>
                </a:extLst>
              </a:tr>
            </a:tbl>
          </a:graphicData>
        </a:graphic>
      </p:graphicFrame>
      <p:graphicFrame>
        <p:nvGraphicFramePr>
          <p:cNvPr id="7" name="Table 6">
            <a:extLst>
              <a:ext uri="{FF2B5EF4-FFF2-40B4-BE49-F238E27FC236}">
                <a16:creationId xmlns:a16="http://schemas.microsoft.com/office/drawing/2014/main" id="{B148AD78-BA90-2458-442E-2C6B97231D9A}"/>
              </a:ext>
            </a:extLst>
          </p:cNvPr>
          <p:cNvGraphicFramePr>
            <a:graphicFrameLocks noGrp="1"/>
          </p:cNvGraphicFramePr>
          <p:nvPr>
            <p:extLst>
              <p:ext uri="{D42A27DB-BD31-4B8C-83A1-F6EECF244321}">
                <p14:modId xmlns:p14="http://schemas.microsoft.com/office/powerpoint/2010/main" val="2856426082"/>
              </p:ext>
            </p:extLst>
          </p:nvPr>
        </p:nvGraphicFramePr>
        <p:xfrm>
          <a:off x="6242247" y="3838031"/>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3">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3884108298"/>
                  </a:ext>
                </a:extLst>
              </a:tr>
              <a:tr h="200061">
                <a:tc>
                  <a:txBody>
                    <a:bodyPr/>
                    <a:lstStyle/>
                    <a:p>
                      <a:endParaRPr lang="en-US"/>
                    </a:p>
                  </a:txBody>
                  <a:tcPr>
                    <a:solidFill>
                      <a:srgbClr val="92D050"/>
                    </a:solidFill>
                  </a:tcPr>
                </a:tc>
                <a:tc>
                  <a:txBody>
                    <a:bodyPr/>
                    <a:lstStyle/>
                    <a:p>
                      <a:endParaRPr lang="en-US"/>
                    </a:p>
                  </a:txBody>
                  <a:tcPr>
                    <a:solidFill>
                      <a:srgbClr val="92D050"/>
                    </a:solidFill>
                  </a:tcPr>
                </a:tc>
                <a:tc>
                  <a:txBody>
                    <a:bodyPr/>
                    <a:lstStyle/>
                    <a:p>
                      <a:endParaRPr lang="en-US"/>
                    </a:p>
                  </a:txBody>
                  <a:tcPr>
                    <a:solidFill>
                      <a:schemeClr val="accent3">
                        <a:lumMod val="40000"/>
                        <a:lumOff val="60000"/>
                      </a:schemeClr>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2810479812"/>
                  </a:ext>
                </a:extLst>
              </a:tr>
            </a:tbl>
          </a:graphicData>
        </a:graphic>
      </p:graphicFrame>
      <p:graphicFrame>
        <p:nvGraphicFramePr>
          <p:cNvPr id="6" name="Table 5">
            <a:extLst>
              <a:ext uri="{FF2B5EF4-FFF2-40B4-BE49-F238E27FC236}">
                <a16:creationId xmlns:a16="http://schemas.microsoft.com/office/drawing/2014/main" id="{F8EC9DE5-2CF6-3B25-F53A-EF462E22A2CB}"/>
              </a:ext>
            </a:extLst>
          </p:cNvPr>
          <p:cNvGraphicFramePr>
            <a:graphicFrameLocks noGrp="1"/>
          </p:cNvGraphicFramePr>
          <p:nvPr>
            <p:extLst>
              <p:ext uri="{D42A27DB-BD31-4B8C-83A1-F6EECF244321}">
                <p14:modId xmlns:p14="http://schemas.microsoft.com/office/powerpoint/2010/main" val="2492793456"/>
              </p:ext>
            </p:extLst>
          </p:nvPr>
        </p:nvGraphicFramePr>
        <p:xfrm>
          <a:off x="6428490" y="3718595"/>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3">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3884108298"/>
                  </a:ext>
                </a:extLst>
              </a:tr>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val="2810479812"/>
                  </a:ext>
                </a:extLst>
              </a:tr>
            </a:tbl>
          </a:graphicData>
        </a:graphic>
      </p:graphicFrame>
      <p:graphicFrame>
        <p:nvGraphicFramePr>
          <p:cNvPr id="9" name="Table 8">
            <a:extLst>
              <a:ext uri="{FF2B5EF4-FFF2-40B4-BE49-F238E27FC236}">
                <a16:creationId xmlns:a16="http://schemas.microsoft.com/office/drawing/2014/main" id="{A2D9634B-73AC-7DBA-A8B5-B5AF0B536C1D}"/>
              </a:ext>
            </a:extLst>
          </p:cNvPr>
          <p:cNvGraphicFramePr>
            <a:graphicFrameLocks noGrp="1"/>
          </p:cNvGraphicFramePr>
          <p:nvPr>
            <p:extLst>
              <p:ext uri="{D42A27DB-BD31-4B8C-83A1-F6EECF244321}">
                <p14:modId xmlns:p14="http://schemas.microsoft.com/office/powerpoint/2010/main" val="2611191757"/>
              </p:ext>
            </p:extLst>
          </p:nvPr>
        </p:nvGraphicFramePr>
        <p:xfrm>
          <a:off x="11222531" y="5271886"/>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3">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3884108298"/>
                  </a:ext>
                </a:extLst>
              </a:tr>
              <a:tr h="200061">
                <a:tc>
                  <a:txBody>
                    <a:bodyPr/>
                    <a:lstStyle/>
                    <a:p>
                      <a:endParaRPr lang="en-US"/>
                    </a:p>
                  </a:txBody>
                  <a:tcPr>
                    <a:solidFill>
                      <a:srgbClr val="92D050"/>
                    </a:solidFill>
                  </a:tcPr>
                </a:tc>
                <a:tc>
                  <a:txBody>
                    <a:bodyPr/>
                    <a:lstStyle/>
                    <a:p>
                      <a:endParaRPr lang="en-US"/>
                    </a:p>
                  </a:txBody>
                  <a:tcPr>
                    <a:solidFill>
                      <a:srgbClr val="92D050"/>
                    </a:solidFill>
                  </a:tcPr>
                </a:tc>
                <a:tc>
                  <a:txBody>
                    <a:bodyPr/>
                    <a:lstStyle/>
                    <a:p>
                      <a:endParaRPr lang="en-US"/>
                    </a:p>
                  </a:txBody>
                  <a:tcPr>
                    <a:solidFill>
                      <a:schemeClr val="accent3">
                        <a:lumMod val="40000"/>
                        <a:lumOff val="60000"/>
                      </a:schemeClr>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2810479812"/>
                  </a:ext>
                </a:extLst>
              </a:tr>
            </a:tbl>
          </a:graphicData>
        </a:graphic>
      </p:graphicFrame>
      <p:graphicFrame>
        <p:nvGraphicFramePr>
          <p:cNvPr id="10" name="Table 9">
            <a:extLst>
              <a:ext uri="{FF2B5EF4-FFF2-40B4-BE49-F238E27FC236}">
                <a16:creationId xmlns:a16="http://schemas.microsoft.com/office/drawing/2014/main" id="{4866CE32-63D6-F7EB-0312-13F7FDAC3FAC}"/>
              </a:ext>
            </a:extLst>
          </p:cNvPr>
          <p:cNvGraphicFramePr>
            <a:graphicFrameLocks noGrp="1"/>
          </p:cNvGraphicFramePr>
          <p:nvPr>
            <p:extLst>
              <p:ext uri="{D42A27DB-BD31-4B8C-83A1-F6EECF244321}">
                <p14:modId xmlns:p14="http://schemas.microsoft.com/office/powerpoint/2010/main" val="4102782540"/>
              </p:ext>
            </p:extLst>
          </p:nvPr>
        </p:nvGraphicFramePr>
        <p:xfrm>
          <a:off x="10949692" y="5117466"/>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6">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3884108298"/>
                  </a:ext>
                </a:extLst>
              </a:tr>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3">
                        <a:lumMod val="40000"/>
                        <a:lumOff val="60000"/>
                      </a:schemeClr>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2810479812"/>
                  </a:ext>
                </a:extLst>
              </a:tr>
            </a:tbl>
          </a:graphicData>
        </a:graphic>
      </p:graphicFrame>
      <p:graphicFrame>
        <p:nvGraphicFramePr>
          <p:cNvPr id="11" name="Table 10">
            <a:extLst>
              <a:ext uri="{FF2B5EF4-FFF2-40B4-BE49-F238E27FC236}">
                <a16:creationId xmlns:a16="http://schemas.microsoft.com/office/drawing/2014/main" id="{69D43951-59AF-17AC-F33C-7CA13CF6E39E}"/>
              </a:ext>
            </a:extLst>
          </p:cNvPr>
          <p:cNvGraphicFramePr>
            <a:graphicFrameLocks noGrp="1"/>
          </p:cNvGraphicFramePr>
          <p:nvPr>
            <p:extLst>
              <p:ext uri="{D42A27DB-BD31-4B8C-83A1-F6EECF244321}">
                <p14:modId xmlns:p14="http://schemas.microsoft.com/office/powerpoint/2010/main" val="3077429642"/>
              </p:ext>
            </p:extLst>
          </p:nvPr>
        </p:nvGraphicFramePr>
        <p:xfrm>
          <a:off x="10677972" y="4921665"/>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3">
                        <a:lumMod val="40000"/>
                        <a:lumOff val="60000"/>
                      </a:schemeClr>
                    </a:solidFill>
                  </a:tcPr>
                </a:tc>
                <a:tc>
                  <a:txBody>
                    <a:bodyPr/>
                    <a:lstStyle/>
                    <a:p>
                      <a:endParaRPr lang="en-US"/>
                    </a:p>
                  </a:txBody>
                  <a:tcPr>
                    <a:solidFill>
                      <a:srgbClr val="92D050"/>
                    </a:solidFill>
                  </a:tcPr>
                </a:tc>
                <a:tc>
                  <a:txBody>
                    <a:bodyPr/>
                    <a:lstStyle/>
                    <a:p>
                      <a:endParaRPr lang="en-US"/>
                    </a:p>
                  </a:txBody>
                  <a:tcPr>
                    <a:solidFill>
                      <a:schemeClr val="accent3">
                        <a:lumMod val="40000"/>
                        <a:lumOff val="60000"/>
                      </a:schemeClr>
                    </a:solidFill>
                  </a:tcPr>
                </a:tc>
                <a:extLst>
                  <a:ext uri="{0D108BD9-81ED-4DB2-BD59-A6C34878D82A}">
                    <a16:rowId xmlns:a16="http://schemas.microsoft.com/office/drawing/2014/main" val="3884108298"/>
                  </a:ext>
                </a:extLst>
              </a:tr>
              <a:tr h="200061">
                <a:tc>
                  <a:txBody>
                    <a:bodyPr/>
                    <a:lstStyle/>
                    <a:p>
                      <a:endParaRPr lang="en-US"/>
                    </a:p>
                  </a:txBody>
                  <a:tcPr>
                    <a:solidFill>
                      <a:schemeClr val="accent3">
                        <a:lumMod val="40000"/>
                        <a:lumOff val="60000"/>
                      </a:schemeClr>
                    </a:solidFill>
                  </a:tcPr>
                </a:tc>
                <a:tc>
                  <a:txBody>
                    <a:bodyPr/>
                    <a:lstStyle/>
                    <a:p>
                      <a:endParaRPr lang="en-US" dirty="0"/>
                    </a:p>
                  </a:txBody>
                  <a:tcPr>
                    <a:solidFill>
                      <a:srgbClr val="92D050"/>
                    </a:solidFill>
                  </a:tcPr>
                </a:tc>
                <a:tc>
                  <a:txBody>
                    <a:bodyPr/>
                    <a:lstStyle/>
                    <a:p>
                      <a:endParaRPr lang="en-US" dirty="0"/>
                    </a:p>
                  </a:txBody>
                  <a:tcPr>
                    <a:solidFill>
                      <a:srgbClr val="92D050"/>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val="2810479812"/>
                  </a:ext>
                </a:extLst>
              </a:tr>
            </a:tbl>
          </a:graphicData>
        </a:graphic>
      </p:graphicFrame>
      <p:graphicFrame>
        <p:nvGraphicFramePr>
          <p:cNvPr id="17" name="Table 16">
            <a:extLst>
              <a:ext uri="{FF2B5EF4-FFF2-40B4-BE49-F238E27FC236}">
                <a16:creationId xmlns:a16="http://schemas.microsoft.com/office/drawing/2014/main" id="{79D040B8-BBBE-61CF-9153-6E10BAE48EE2}"/>
              </a:ext>
            </a:extLst>
          </p:cNvPr>
          <p:cNvGraphicFramePr>
            <a:graphicFrameLocks noGrp="1"/>
          </p:cNvGraphicFramePr>
          <p:nvPr>
            <p:extLst>
              <p:ext uri="{D42A27DB-BD31-4B8C-83A1-F6EECF244321}">
                <p14:modId xmlns:p14="http://schemas.microsoft.com/office/powerpoint/2010/main" val="3428177776"/>
              </p:ext>
            </p:extLst>
          </p:nvPr>
        </p:nvGraphicFramePr>
        <p:xfrm>
          <a:off x="11120461" y="3671775"/>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3">
                        <a:lumMod val="40000"/>
                        <a:lumOff val="60000"/>
                      </a:schemeClr>
                    </a:solidFill>
                  </a:tcPr>
                </a:tc>
                <a:tc>
                  <a:txBody>
                    <a:bodyPr/>
                    <a:lstStyle/>
                    <a:p>
                      <a:endParaRPr lang="en-US"/>
                    </a:p>
                  </a:txBody>
                  <a:tcPr>
                    <a:solidFill>
                      <a:srgbClr val="92D050"/>
                    </a:solidFill>
                  </a:tcPr>
                </a:tc>
                <a:tc>
                  <a:txBody>
                    <a:bodyPr/>
                    <a:lstStyle/>
                    <a:p>
                      <a:endParaRPr lang="en-US"/>
                    </a:p>
                  </a:txBody>
                  <a:tcPr>
                    <a:solidFill>
                      <a:schemeClr val="accent3">
                        <a:lumMod val="40000"/>
                        <a:lumOff val="60000"/>
                      </a:schemeClr>
                    </a:solidFill>
                  </a:tcPr>
                </a:tc>
                <a:extLst>
                  <a:ext uri="{0D108BD9-81ED-4DB2-BD59-A6C34878D82A}">
                    <a16:rowId xmlns:a16="http://schemas.microsoft.com/office/drawing/2014/main" val="3884108298"/>
                  </a:ext>
                </a:extLst>
              </a:tr>
              <a:tr h="200061">
                <a:tc>
                  <a:txBody>
                    <a:bodyPr/>
                    <a:lstStyle/>
                    <a:p>
                      <a:endParaRPr lang="en-US"/>
                    </a:p>
                  </a:txBody>
                  <a:tcPr>
                    <a:solidFill>
                      <a:schemeClr val="accent3">
                        <a:lumMod val="40000"/>
                        <a:lumOff val="60000"/>
                      </a:schemeClr>
                    </a:solidFill>
                  </a:tcPr>
                </a:tc>
                <a:tc>
                  <a:txBody>
                    <a:bodyPr/>
                    <a:lstStyle/>
                    <a:p>
                      <a:endParaRPr lang="en-US" dirty="0"/>
                    </a:p>
                  </a:txBody>
                  <a:tcPr>
                    <a:solidFill>
                      <a:srgbClr val="92D050"/>
                    </a:solidFill>
                  </a:tcPr>
                </a:tc>
                <a:tc>
                  <a:txBody>
                    <a:bodyPr/>
                    <a:lstStyle/>
                    <a:p>
                      <a:endParaRPr lang="en-US" dirty="0"/>
                    </a:p>
                  </a:txBody>
                  <a:tcPr>
                    <a:solidFill>
                      <a:srgbClr val="92D050"/>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val="2810479812"/>
                  </a:ext>
                </a:extLst>
              </a:tr>
            </a:tbl>
          </a:graphicData>
        </a:graphic>
      </p:graphicFrame>
      <p:graphicFrame>
        <p:nvGraphicFramePr>
          <p:cNvPr id="16" name="Table 15">
            <a:extLst>
              <a:ext uri="{FF2B5EF4-FFF2-40B4-BE49-F238E27FC236}">
                <a16:creationId xmlns:a16="http://schemas.microsoft.com/office/drawing/2014/main" id="{3DA55A54-05EA-1466-A13E-C4FFE512EC11}"/>
              </a:ext>
            </a:extLst>
          </p:cNvPr>
          <p:cNvGraphicFramePr>
            <a:graphicFrameLocks noGrp="1"/>
          </p:cNvGraphicFramePr>
          <p:nvPr>
            <p:extLst>
              <p:ext uri="{D42A27DB-BD31-4B8C-83A1-F6EECF244321}">
                <p14:modId xmlns:p14="http://schemas.microsoft.com/office/powerpoint/2010/main" val="821590633"/>
              </p:ext>
            </p:extLst>
          </p:nvPr>
        </p:nvGraphicFramePr>
        <p:xfrm>
          <a:off x="10891429" y="3779892"/>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3884108298"/>
                  </a:ext>
                </a:extLst>
              </a:tr>
              <a:tr h="200061">
                <a:tc>
                  <a:txBody>
                    <a:bodyPr/>
                    <a:lstStyle/>
                    <a:p>
                      <a:endParaRPr lang="en-US" dirty="0"/>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2810479812"/>
                  </a:ext>
                </a:extLst>
              </a:tr>
            </a:tbl>
          </a:graphicData>
        </a:graphic>
      </p:graphicFrame>
      <p:graphicFrame>
        <p:nvGraphicFramePr>
          <p:cNvPr id="12" name="Table 11">
            <a:extLst>
              <a:ext uri="{FF2B5EF4-FFF2-40B4-BE49-F238E27FC236}">
                <a16:creationId xmlns:a16="http://schemas.microsoft.com/office/drawing/2014/main" id="{D91D3035-124B-2CC1-4F71-43B4617338F5}"/>
              </a:ext>
            </a:extLst>
          </p:cNvPr>
          <p:cNvGraphicFramePr>
            <a:graphicFrameLocks noGrp="1"/>
          </p:cNvGraphicFramePr>
          <p:nvPr>
            <p:extLst>
              <p:ext uri="{D42A27DB-BD31-4B8C-83A1-F6EECF244321}">
                <p14:modId xmlns:p14="http://schemas.microsoft.com/office/powerpoint/2010/main" val="2870129729"/>
              </p:ext>
            </p:extLst>
          </p:nvPr>
        </p:nvGraphicFramePr>
        <p:xfrm>
          <a:off x="10677972" y="3898003"/>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3">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3884108298"/>
                  </a:ext>
                </a:extLst>
              </a:tr>
              <a:tr h="200061">
                <a:tc>
                  <a:txBody>
                    <a:bodyPr/>
                    <a:lstStyle/>
                    <a:p>
                      <a:endParaRPr lang="en-US"/>
                    </a:p>
                  </a:txBody>
                  <a:tcPr>
                    <a:solidFill>
                      <a:srgbClr val="92D050"/>
                    </a:solidFill>
                  </a:tcPr>
                </a:tc>
                <a:tc>
                  <a:txBody>
                    <a:bodyPr/>
                    <a:lstStyle/>
                    <a:p>
                      <a:endParaRPr lang="en-US"/>
                    </a:p>
                  </a:txBody>
                  <a:tcPr>
                    <a:solidFill>
                      <a:srgbClr val="92D050"/>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2810479812"/>
                  </a:ext>
                </a:extLst>
              </a:tr>
            </a:tbl>
          </a:graphicData>
        </a:graphic>
      </p:graphicFrame>
      <p:graphicFrame>
        <p:nvGraphicFramePr>
          <p:cNvPr id="20" name="Table 19">
            <a:extLst>
              <a:ext uri="{FF2B5EF4-FFF2-40B4-BE49-F238E27FC236}">
                <a16:creationId xmlns:a16="http://schemas.microsoft.com/office/drawing/2014/main" id="{54CEAB62-1312-EABE-BA1B-F70B8C181D3F}"/>
              </a:ext>
            </a:extLst>
          </p:cNvPr>
          <p:cNvGraphicFramePr>
            <a:graphicFrameLocks noGrp="1"/>
          </p:cNvGraphicFramePr>
          <p:nvPr>
            <p:extLst>
              <p:ext uri="{D42A27DB-BD31-4B8C-83A1-F6EECF244321}">
                <p14:modId xmlns:p14="http://schemas.microsoft.com/office/powerpoint/2010/main" val="1259215256"/>
              </p:ext>
            </p:extLst>
          </p:nvPr>
        </p:nvGraphicFramePr>
        <p:xfrm>
          <a:off x="6076814" y="5089989"/>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3">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3884108298"/>
                  </a:ext>
                </a:extLst>
              </a:tr>
              <a:tr h="200061">
                <a:tc>
                  <a:txBody>
                    <a:bodyPr/>
                    <a:lstStyle/>
                    <a:p>
                      <a:endParaRPr lang="en-US"/>
                    </a:p>
                  </a:txBody>
                  <a:tcPr>
                    <a:solidFill>
                      <a:srgbClr val="92D050"/>
                    </a:solidFill>
                  </a:tcPr>
                </a:tc>
                <a:tc>
                  <a:txBody>
                    <a:bodyPr/>
                    <a:lstStyle/>
                    <a:p>
                      <a:endParaRPr lang="en-US"/>
                    </a:p>
                  </a:txBody>
                  <a:tcPr>
                    <a:solidFill>
                      <a:srgbClr val="92D050"/>
                    </a:solidFill>
                  </a:tcPr>
                </a:tc>
                <a:tc>
                  <a:txBody>
                    <a:bodyPr/>
                    <a:lstStyle/>
                    <a:p>
                      <a:endParaRPr lang="en-US"/>
                    </a:p>
                  </a:txBody>
                  <a:tcPr>
                    <a:solidFill>
                      <a:schemeClr val="accent3">
                        <a:lumMod val="40000"/>
                        <a:lumOff val="60000"/>
                      </a:schemeClr>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2810479812"/>
                  </a:ext>
                </a:extLst>
              </a:tr>
            </a:tbl>
          </a:graphicData>
        </a:graphic>
      </p:graphicFrame>
      <p:graphicFrame>
        <p:nvGraphicFramePr>
          <p:cNvPr id="19" name="Table 18">
            <a:extLst>
              <a:ext uri="{FF2B5EF4-FFF2-40B4-BE49-F238E27FC236}">
                <a16:creationId xmlns:a16="http://schemas.microsoft.com/office/drawing/2014/main" id="{D0BEA12A-2572-29DC-BDD7-DB4063FBED40}"/>
              </a:ext>
            </a:extLst>
          </p:cNvPr>
          <p:cNvGraphicFramePr>
            <a:graphicFrameLocks noGrp="1"/>
          </p:cNvGraphicFramePr>
          <p:nvPr>
            <p:extLst>
              <p:ext uri="{D42A27DB-BD31-4B8C-83A1-F6EECF244321}">
                <p14:modId xmlns:p14="http://schemas.microsoft.com/office/powerpoint/2010/main" val="324307830"/>
              </p:ext>
            </p:extLst>
          </p:nvPr>
        </p:nvGraphicFramePr>
        <p:xfrm>
          <a:off x="6316729" y="5003634"/>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3884108298"/>
                  </a:ext>
                </a:extLst>
              </a:tr>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val="2810479812"/>
                  </a:ext>
                </a:extLst>
              </a:tr>
            </a:tbl>
          </a:graphicData>
        </a:graphic>
      </p:graphicFrame>
      <p:graphicFrame>
        <p:nvGraphicFramePr>
          <p:cNvPr id="18" name="Table 17">
            <a:extLst>
              <a:ext uri="{FF2B5EF4-FFF2-40B4-BE49-F238E27FC236}">
                <a16:creationId xmlns:a16="http://schemas.microsoft.com/office/drawing/2014/main" id="{0DD3B274-5A49-2EDB-D590-0670D9363B94}"/>
              </a:ext>
            </a:extLst>
          </p:cNvPr>
          <p:cNvGraphicFramePr>
            <a:graphicFrameLocks noGrp="1"/>
          </p:cNvGraphicFramePr>
          <p:nvPr>
            <p:extLst>
              <p:ext uri="{D42A27DB-BD31-4B8C-83A1-F6EECF244321}">
                <p14:modId xmlns:p14="http://schemas.microsoft.com/office/powerpoint/2010/main" val="3788160257"/>
              </p:ext>
            </p:extLst>
          </p:nvPr>
        </p:nvGraphicFramePr>
        <p:xfrm>
          <a:off x="6460349" y="4881333"/>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extLst>
                  <a:ext uri="{0D108BD9-81ED-4DB2-BD59-A6C34878D82A}">
                    <a16:rowId xmlns:a16="http://schemas.microsoft.com/office/drawing/2014/main" val="3884108298"/>
                  </a:ext>
                </a:extLst>
              </a:tr>
              <a:tr h="200061">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a:p>
                  </a:txBody>
                  <a:tcPr>
                    <a:solidFill>
                      <a:srgbClr val="92D050"/>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2810479812"/>
                  </a:ext>
                </a:extLst>
              </a:tr>
            </a:tbl>
          </a:graphicData>
        </a:graphic>
      </p:graphicFrame>
      <p:sp>
        <p:nvSpPr>
          <p:cNvPr id="24" name="TextBox 23">
            <a:extLst>
              <a:ext uri="{FF2B5EF4-FFF2-40B4-BE49-F238E27FC236}">
                <a16:creationId xmlns:a16="http://schemas.microsoft.com/office/drawing/2014/main" id="{414A7575-6490-CC4F-5BD6-08E37AF5DF1A}"/>
              </a:ext>
            </a:extLst>
          </p:cNvPr>
          <p:cNvSpPr txBox="1"/>
          <p:nvPr/>
        </p:nvSpPr>
        <p:spPr>
          <a:xfrm>
            <a:off x="0" y="5981274"/>
            <a:ext cx="3762505" cy="307777"/>
          </a:xfrm>
          <a:prstGeom prst="rect">
            <a:avLst/>
          </a:prstGeom>
          <a:noFill/>
        </p:spPr>
        <p:txBody>
          <a:bodyPr wrap="none" rtlCol="0">
            <a:spAutoFit/>
          </a:bodyPr>
          <a:lstStyle/>
          <a:p>
            <a:pPr marL="569913" lvl="1" indent="-342900">
              <a:buFont typeface="Arial" panose="020B0604020202020204" pitchFamily="34" charset="0"/>
              <a:buChar char="•"/>
            </a:pPr>
            <a:r>
              <a:rPr lang="en-US" sz="1400" dirty="0"/>
              <a:t>Resilience Trade-offs across Missions</a:t>
            </a:r>
          </a:p>
        </p:txBody>
      </p:sp>
      <p:graphicFrame>
        <p:nvGraphicFramePr>
          <p:cNvPr id="25" name="Table 24">
            <a:extLst>
              <a:ext uri="{FF2B5EF4-FFF2-40B4-BE49-F238E27FC236}">
                <a16:creationId xmlns:a16="http://schemas.microsoft.com/office/drawing/2014/main" id="{9EC83D48-C185-B302-9E1B-6FE9D6EA8B44}"/>
              </a:ext>
            </a:extLst>
          </p:cNvPr>
          <p:cNvGraphicFramePr>
            <a:graphicFrameLocks noGrp="1"/>
          </p:cNvGraphicFramePr>
          <p:nvPr>
            <p:extLst>
              <p:ext uri="{D42A27DB-BD31-4B8C-83A1-F6EECF244321}">
                <p14:modId xmlns:p14="http://schemas.microsoft.com/office/powerpoint/2010/main" val="98471230"/>
              </p:ext>
            </p:extLst>
          </p:nvPr>
        </p:nvGraphicFramePr>
        <p:xfrm>
          <a:off x="8079797" y="3671775"/>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3">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3884108298"/>
                  </a:ext>
                </a:extLst>
              </a:tr>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val="2810479812"/>
                  </a:ext>
                </a:extLst>
              </a:tr>
            </a:tbl>
          </a:graphicData>
        </a:graphic>
      </p:graphicFrame>
      <p:graphicFrame>
        <p:nvGraphicFramePr>
          <p:cNvPr id="27" name="Table 26">
            <a:extLst>
              <a:ext uri="{FF2B5EF4-FFF2-40B4-BE49-F238E27FC236}">
                <a16:creationId xmlns:a16="http://schemas.microsoft.com/office/drawing/2014/main" id="{D7DDDE7B-5EC4-6AF9-DB00-8BEF30F09CDD}"/>
              </a:ext>
            </a:extLst>
          </p:cNvPr>
          <p:cNvGraphicFramePr>
            <a:graphicFrameLocks noGrp="1"/>
          </p:cNvGraphicFramePr>
          <p:nvPr>
            <p:extLst>
              <p:ext uri="{D42A27DB-BD31-4B8C-83A1-F6EECF244321}">
                <p14:modId xmlns:p14="http://schemas.microsoft.com/office/powerpoint/2010/main" val="1517572603"/>
              </p:ext>
            </p:extLst>
          </p:nvPr>
        </p:nvGraphicFramePr>
        <p:xfrm>
          <a:off x="9151512" y="3668342"/>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3">
                        <a:lumMod val="40000"/>
                        <a:lumOff val="60000"/>
                      </a:schemeClr>
                    </a:solidFill>
                  </a:tcPr>
                </a:tc>
                <a:tc>
                  <a:txBody>
                    <a:bodyPr/>
                    <a:lstStyle/>
                    <a:p>
                      <a:endParaRPr lang="en-US"/>
                    </a:p>
                  </a:txBody>
                  <a:tcPr>
                    <a:solidFill>
                      <a:srgbClr val="92D050"/>
                    </a:solidFill>
                  </a:tcPr>
                </a:tc>
                <a:tc>
                  <a:txBody>
                    <a:bodyPr/>
                    <a:lstStyle/>
                    <a:p>
                      <a:endParaRPr lang="en-US"/>
                    </a:p>
                  </a:txBody>
                  <a:tcPr>
                    <a:solidFill>
                      <a:schemeClr val="accent3">
                        <a:lumMod val="40000"/>
                        <a:lumOff val="60000"/>
                      </a:schemeClr>
                    </a:solidFill>
                  </a:tcPr>
                </a:tc>
                <a:extLst>
                  <a:ext uri="{0D108BD9-81ED-4DB2-BD59-A6C34878D82A}">
                    <a16:rowId xmlns:a16="http://schemas.microsoft.com/office/drawing/2014/main" val="3884108298"/>
                  </a:ext>
                </a:extLst>
              </a:tr>
              <a:tr h="200061">
                <a:tc>
                  <a:txBody>
                    <a:bodyPr/>
                    <a:lstStyle/>
                    <a:p>
                      <a:endParaRPr lang="en-US"/>
                    </a:p>
                  </a:txBody>
                  <a:tcPr>
                    <a:solidFill>
                      <a:schemeClr val="accent3">
                        <a:lumMod val="40000"/>
                        <a:lumOff val="60000"/>
                      </a:schemeClr>
                    </a:solidFill>
                  </a:tcPr>
                </a:tc>
                <a:tc>
                  <a:txBody>
                    <a:bodyPr/>
                    <a:lstStyle/>
                    <a:p>
                      <a:endParaRPr lang="en-US" dirty="0"/>
                    </a:p>
                  </a:txBody>
                  <a:tcPr>
                    <a:solidFill>
                      <a:srgbClr val="92D050"/>
                    </a:solidFill>
                  </a:tcPr>
                </a:tc>
                <a:tc>
                  <a:txBody>
                    <a:bodyPr/>
                    <a:lstStyle/>
                    <a:p>
                      <a:endParaRPr lang="en-US" dirty="0"/>
                    </a:p>
                  </a:txBody>
                  <a:tcPr>
                    <a:solidFill>
                      <a:srgbClr val="92D050"/>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val="2810479812"/>
                  </a:ext>
                </a:extLst>
              </a:tr>
            </a:tbl>
          </a:graphicData>
        </a:graphic>
      </p:graphicFrame>
      <p:sp>
        <p:nvSpPr>
          <p:cNvPr id="29" name="TextBox 28">
            <a:extLst>
              <a:ext uri="{FF2B5EF4-FFF2-40B4-BE49-F238E27FC236}">
                <a16:creationId xmlns:a16="http://schemas.microsoft.com/office/drawing/2014/main" id="{D130BF75-A840-9E46-874C-B46DA2A6C7E6}"/>
              </a:ext>
            </a:extLst>
          </p:cNvPr>
          <p:cNvSpPr txBox="1"/>
          <p:nvPr/>
        </p:nvSpPr>
        <p:spPr>
          <a:xfrm>
            <a:off x="7676485" y="3586759"/>
            <a:ext cx="40427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FRM</a:t>
            </a:r>
          </a:p>
        </p:txBody>
      </p:sp>
      <p:sp>
        <p:nvSpPr>
          <p:cNvPr id="32" name="TextBox 31">
            <a:extLst>
              <a:ext uri="{FF2B5EF4-FFF2-40B4-BE49-F238E27FC236}">
                <a16:creationId xmlns:a16="http://schemas.microsoft.com/office/drawing/2014/main" id="{2D3D1275-26C5-273F-C660-06E42737B4BE}"/>
              </a:ext>
            </a:extLst>
          </p:cNvPr>
          <p:cNvSpPr txBox="1"/>
          <p:nvPr/>
        </p:nvSpPr>
        <p:spPr>
          <a:xfrm>
            <a:off x="10085820" y="3586759"/>
            <a:ext cx="39946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NAV</a:t>
            </a:r>
          </a:p>
        </p:txBody>
      </p:sp>
      <p:graphicFrame>
        <p:nvGraphicFramePr>
          <p:cNvPr id="34" name="Table 33">
            <a:extLst>
              <a:ext uri="{FF2B5EF4-FFF2-40B4-BE49-F238E27FC236}">
                <a16:creationId xmlns:a16="http://schemas.microsoft.com/office/drawing/2014/main" id="{DA1486B7-CA81-4A2A-908F-DD6C1A4D416E}"/>
              </a:ext>
            </a:extLst>
          </p:cNvPr>
          <p:cNvGraphicFramePr>
            <a:graphicFrameLocks noGrp="1"/>
          </p:cNvGraphicFramePr>
          <p:nvPr>
            <p:extLst>
              <p:ext uri="{D42A27DB-BD31-4B8C-83A1-F6EECF244321}">
                <p14:modId xmlns:p14="http://schemas.microsoft.com/office/powerpoint/2010/main" val="3268510543"/>
              </p:ext>
            </p:extLst>
          </p:nvPr>
        </p:nvGraphicFramePr>
        <p:xfrm>
          <a:off x="8615655" y="3771787"/>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accent6">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rgbClr val="92D050"/>
                    </a:solidFill>
                  </a:tcPr>
                </a:tc>
                <a:extLst>
                  <a:ext uri="{0D108BD9-81ED-4DB2-BD59-A6C34878D82A}">
                    <a16:rowId xmlns:a16="http://schemas.microsoft.com/office/drawing/2014/main" val="3884108298"/>
                  </a:ext>
                </a:extLst>
              </a:tr>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3">
                        <a:lumMod val="40000"/>
                        <a:lumOff val="60000"/>
                      </a:schemeClr>
                    </a:solidFill>
                  </a:tcPr>
                </a:tc>
                <a:extLst>
                  <a:ext uri="{0D108BD9-81ED-4DB2-BD59-A6C34878D82A}">
                    <a16:rowId xmlns:a16="http://schemas.microsoft.com/office/drawing/2014/main" val="1748997138"/>
                  </a:ext>
                </a:extLst>
              </a:tr>
              <a:tr h="200061">
                <a:tc>
                  <a:txBody>
                    <a:bodyPr/>
                    <a:lstStyle/>
                    <a:p>
                      <a:endParaRPr lang="en-US"/>
                    </a:p>
                  </a:txBody>
                  <a:tcPr>
                    <a:solidFill>
                      <a:srgbClr val="92D050"/>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2810479812"/>
                  </a:ext>
                </a:extLst>
              </a:tr>
            </a:tbl>
          </a:graphicData>
        </a:graphic>
      </p:graphicFrame>
      <p:sp>
        <p:nvSpPr>
          <p:cNvPr id="35" name="TextBox 34">
            <a:extLst>
              <a:ext uri="{FF2B5EF4-FFF2-40B4-BE49-F238E27FC236}">
                <a16:creationId xmlns:a16="http://schemas.microsoft.com/office/drawing/2014/main" id="{68227F51-0568-E3B7-9DB6-43E50201054C}"/>
              </a:ext>
            </a:extLst>
          </p:cNvPr>
          <p:cNvSpPr txBox="1"/>
          <p:nvPr/>
        </p:nvSpPr>
        <p:spPr>
          <a:xfrm>
            <a:off x="8875060" y="4493954"/>
            <a:ext cx="38824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HYD</a:t>
            </a:r>
          </a:p>
        </p:txBody>
      </p:sp>
      <p:pic>
        <p:nvPicPr>
          <p:cNvPr id="43" name="Picture 42" descr="Constructing Models for Systems Resilience: Challenges, Concepts, and  Formal Methods">
            <a:extLst>
              <a:ext uri="{FF2B5EF4-FFF2-40B4-BE49-F238E27FC236}">
                <a16:creationId xmlns:a16="http://schemas.microsoft.com/office/drawing/2014/main" id="{9910E5AF-AB9D-3024-4806-0373D5A2C05A}"/>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1"/>
          <a:stretch>
            <a:fillRect/>
          </a:stretch>
        </p:blipFill>
        <p:spPr bwMode="auto">
          <a:xfrm>
            <a:off x="4052346" y="3444035"/>
            <a:ext cx="2014266" cy="14091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n integrated web framework for HAZUS-MH flood loss estimation analysis |  Natural Hazards | Springer Nature Link">
            <a:extLst>
              <a:ext uri="{FF2B5EF4-FFF2-40B4-BE49-F238E27FC236}">
                <a16:creationId xmlns:a16="http://schemas.microsoft.com/office/drawing/2014/main" id="{382D4141-465C-409D-B89C-E4C01E3EDDC7}"/>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22573" y="3533968"/>
            <a:ext cx="4374406" cy="23988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ustainable Development">
            <a:extLst>
              <a:ext uri="{FF2B5EF4-FFF2-40B4-BE49-F238E27FC236}">
                <a16:creationId xmlns:a16="http://schemas.microsoft.com/office/drawing/2014/main" id="{2B43FC49-BEFC-2BAF-5229-D42139AF4024}"/>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839672" y="4783519"/>
            <a:ext cx="2117102" cy="11150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5" name="Table 44">
            <a:extLst>
              <a:ext uri="{FF2B5EF4-FFF2-40B4-BE49-F238E27FC236}">
                <a16:creationId xmlns:a16="http://schemas.microsoft.com/office/drawing/2014/main" id="{87CC43A6-3784-F93A-9B34-4CBA6140EDE2}"/>
              </a:ext>
            </a:extLst>
          </p:cNvPr>
          <p:cNvGraphicFramePr>
            <a:graphicFrameLocks noGrp="1"/>
          </p:cNvGraphicFramePr>
          <p:nvPr>
            <p:extLst>
              <p:ext uri="{D42A27DB-BD31-4B8C-83A1-F6EECF244321}">
                <p14:modId xmlns:p14="http://schemas.microsoft.com/office/powerpoint/2010/main" val="1192901382"/>
              </p:ext>
            </p:extLst>
          </p:nvPr>
        </p:nvGraphicFramePr>
        <p:xfrm>
          <a:off x="8081286" y="3671775"/>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dirty="0"/>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46" name="Table 45">
            <a:extLst>
              <a:ext uri="{FF2B5EF4-FFF2-40B4-BE49-F238E27FC236}">
                <a16:creationId xmlns:a16="http://schemas.microsoft.com/office/drawing/2014/main" id="{41A88C1C-F856-792F-C906-DFB1A5D2A4F9}"/>
              </a:ext>
            </a:extLst>
          </p:cNvPr>
          <p:cNvGraphicFramePr>
            <a:graphicFrameLocks noGrp="1"/>
          </p:cNvGraphicFramePr>
          <p:nvPr>
            <p:extLst>
              <p:ext uri="{D42A27DB-BD31-4B8C-83A1-F6EECF244321}">
                <p14:modId xmlns:p14="http://schemas.microsoft.com/office/powerpoint/2010/main" val="2440251456"/>
              </p:ext>
            </p:extLst>
          </p:nvPr>
        </p:nvGraphicFramePr>
        <p:xfrm>
          <a:off x="9150122" y="3669205"/>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50" name="Table 49">
            <a:extLst>
              <a:ext uri="{FF2B5EF4-FFF2-40B4-BE49-F238E27FC236}">
                <a16:creationId xmlns:a16="http://schemas.microsoft.com/office/drawing/2014/main" id="{DC61A041-B731-196A-9EF6-1FD2082A7C2C}"/>
              </a:ext>
            </a:extLst>
          </p:cNvPr>
          <p:cNvGraphicFramePr>
            <a:graphicFrameLocks noGrp="1"/>
          </p:cNvGraphicFramePr>
          <p:nvPr>
            <p:extLst>
              <p:ext uri="{D42A27DB-BD31-4B8C-83A1-F6EECF244321}">
                <p14:modId xmlns:p14="http://schemas.microsoft.com/office/powerpoint/2010/main" val="3698306607"/>
              </p:ext>
            </p:extLst>
          </p:nvPr>
        </p:nvGraphicFramePr>
        <p:xfrm>
          <a:off x="8615655" y="3772233"/>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51" name="Table 50">
            <a:extLst>
              <a:ext uri="{FF2B5EF4-FFF2-40B4-BE49-F238E27FC236}">
                <a16:creationId xmlns:a16="http://schemas.microsoft.com/office/drawing/2014/main" id="{390C4E28-E5E5-D962-CC90-C72F94F5639E}"/>
              </a:ext>
            </a:extLst>
          </p:cNvPr>
          <p:cNvGraphicFramePr>
            <a:graphicFrameLocks noGrp="1"/>
          </p:cNvGraphicFramePr>
          <p:nvPr>
            <p:extLst>
              <p:ext uri="{D42A27DB-BD31-4B8C-83A1-F6EECF244321}">
                <p14:modId xmlns:p14="http://schemas.microsoft.com/office/powerpoint/2010/main" val="4195352389"/>
              </p:ext>
            </p:extLst>
          </p:nvPr>
        </p:nvGraphicFramePr>
        <p:xfrm>
          <a:off x="11120461" y="3671867"/>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59" name="Table 58">
            <a:extLst>
              <a:ext uri="{FF2B5EF4-FFF2-40B4-BE49-F238E27FC236}">
                <a16:creationId xmlns:a16="http://schemas.microsoft.com/office/drawing/2014/main" id="{86476115-D38E-2397-40EA-F317D6542082}"/>
              </a:ext>
            </a:extLst>
          </p:cNvPr>
          <p:cNvGraphicFramePr>
            <a:graphicFrameLocks noGrp="1"/>
          </p:cNvGraphicFramePr>
          <p:nvPr>
            <p:extLst>
              <p:ext uri="{D42A27DB-BD31-4B8C-83A1-F6EECF244321}">
                <p14:modId xmlns:p14="http://schemas.microsoft.com/office/powerpoint/2010/main" val="3364501118"/>
              </p:ext>
            </p:extLst>
          </p:nvPr>
        </p:nvGraphicFramePr>
        <p:xfrm>
          <a:off x="10891429" y="3780579"/>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68" name="Table 67">
            <a:extLst>
              <a:ext uri="{FF2B5EF4-FFF2-40B4-BE49-F238E27FC236}">
                <a16:creationId xmlns:a16="http://schemas.microsoft.com/office/drawing/2014/main" id="{33869D38-D626-01DB-EFF7-E80068D808D1}"/>
              </a:ext>
            </a:extLst>
          </p:cNvPr>
          <p:cNvGraphicFramePr>
            <a:graphicFrameLocks noGrp="1"/>
          </p:cNvGraphicFramePr>
          <p:nvPr>
            <p:extLst>
              <p:ext uri="{D42A27DB-BD31-4B8C-83A1-F6EECF244321}">
                <p14:modId xmlns:p14="http://schemas.microsoft.com/office/powerpoint/2010/main" val="4111443150"/>
              </p:ext>
            </p:extLst>
          </p:nvPr>
        </p:nvGraphicFramePr>
        <p:xfrm>
          <a:off x="10677972" y="3909000"/>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69" name="Table 68">
            <a:extLst>
              <a:ext uri="{FF2B5EF4-FFF2-40B4-BE49-F238E27FC236}">
                <a16:creationId xmlns:a16="http://schemas.microsoft.com/office/drawing/2014/main" id="{E4E8732F-0E70-79FF-3F7B-8C4CF913D451}"/>
              </a:ext>
            </a:extLst>
          </p:cNvPr>
          <p:cNvGraphicFramePr>
            <a:graphicFrameLocks noGrp="1"/>
          </p:cNvGraphicFramePr>
          <p:nvPr>
            <p:extLst>
              <p:ext uri="{D42A27DB-BD31-4B8C-83A1-F6EECF244321}">
                <p14:modId xmlns:p14="http://schemas.microsoft.com/office/powerpoint/2010/main" val="2795263189"/>
              </p:ext>
            </p:extLst>
          </p:nvPr>
        </p:nvGraphicFramePr>
        <p:xfrm>
          <a:off x="11221412" y="5270713"/>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70" name="Table 69">
            <a:extLst>
              <a:ext uri="{FF2B5EF4-FFF2-40B4-BE49-F238E27FC236}">
                <a16:creationId xmlns:a16="http://schemas.microsoft.com/office/drawing/2014/main" id="{4C9ECCE1-ED00-7E00-9222-303B5C5D56F0}"/>
              </a:ext>
            </a:extLst>
          </p:cNvPr>
          <p:cNvGraphicFramePr>
            <a:graphicFrameLocks noGrp="1"/>
          </p:cNvGraphicFramePr>
          <p:nvPr>
            <p:extLst>
              <p:ext uri="{D42A27DB-BD31-4B8C-83A1-F6EECF244321}">
                <p14:modId xmlns:p14="http://schemas.microsoft.com/office/powerpoint/2010/main" val="2407443453"/>
              </p:ext>
            </p:extLst>
          </p:nvPr>
        </p:nvGraphicFramePr>
        <p:xfrm>
          <a:off x="10949692" y="5116293"/>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71" name="Table 70">
            <a:extLst>
              <a:ext uri="{FF2B5EF4-FFF2-40B4-BE49-F238E27FC236}">
                <a16:creationId xmlns:a16="http://schemas.microsoft.com/office/drawing/2014/main" id="{74C2F148-C009-C2FB-2301-1A2159B08D3B}"/>
              </a:ext>
            </a:extLst>
          </p:cNvPr>
          <p:cNvGraphicFramePr>
            <a:graphicFrameLocks noGrp="1"/>
          </p:cNvGraphicFramePr>
          <p:nvPr>
            <p:extLst>
              <p:ext uri="{D42A27DB-BD31-4B8C-83A1-F6EECF244321}">
                <p14:modId xmlns:p14="http://schemas.microsoft.com/office/powerpoint/2010/main" val="1012537120"/>
              </p:ext>
            </p:extLst>
          </p:nvPr>
        </p:nvGraphicFramePr>
        <p:xfrm>
          <a:off x="10677972" y="4925476"/>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72" name="Table 71">
            <a:extLst>
              <a:ext uri="{FF2B5EF4-FFF2-40B4-BE49-F238E27FC236}">
                <a16:creationId xmlns:a16="http://schemas.microsoft.com/office/drawing/2014/main" id="{3674F233-9A8E-74A3-E7F5-C8563F323074}"/>
              </a:ext>
            </a:extLst>
          </p:cNvPr>
          <p:cNvGraphicFramePr>
            <a:graphicFrameLocks noGrp="1"/>
          </p:cNvGraphicFramePr>
          <p:nvPr>
            <p:extLst>
              <p:ext uri="{D42A27DB-BD31-4B8C-83A1-F6EECF244321}">
                <p14:modId xmlns:p14="http://schemas.microsoft.com/office/powerpoint/2010/main" val="1690660477"/>
              </p:ext>
            </p:extLst>
          </p:nvPr>
        </p:nvGraphicFramePr>
        <p:xfrm>
          <a:off x="6075695" y="5089989"/>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73" name="Table 72">
            <a:extLst>
              <a:ext uri="{FF2B5EF4-FFF2-40B4-BE49-F238E27FC236}">
                <a16:creationId xmlns:a16="http://schemas.microsoft.com/office/drawing/2014/main" id="{4FDCE5A9-00C3-07D9-AC32-55CD0559B9A0}"/>
              </a:ext>
            </a:extLst>
          </p:cNvPr>
          <p:cNvGraphicFramePr>
            <a:graphicFrameLocks noGrp="1"/>
          </p:cNvGraphicFramePr>
          <p:nvPr>
            <p:extLst>
              <p:ext uri="{D42A27DB-BD31-4B8C-83A1-F6EECF244321}">
                <p14:modId xmlns:p14="http://schemas.microsoft.com/office/powerpoint/2010/main" val="1011442197"/>
              </p:ext>
            </p:extLst>
          </p:nvPr>
        </p:nvGraphicFramePr>
        <p:xfrm>
          <a:off x="6321249" y="5007776"/>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74" name="Table 73">
            <a:extLst>
              <a:ext uri="{FF2B5EF4-FFF2-40B4-BE49-F238E27FC236}">
                <a16:creationId xmlns:a16="http://schemas.microsoft.com/office/drawing/2014/main" id="{4EB73FC1-4996-2228-F52A-DA3178509249}"/>
              </a:ext>
            </a:extLst>
          </p:cNvPr>
          <p:cNvGraphicFramePr>
            <a:graphicFrameLocks noGrp="1"/>
          </p:cNvGraphicFramePr>
          <p:nvPr>
            <p:extLst>
              <p:ext uri="{D42A27DB-BD31-4B8C-83A1-F6EECF244321}">
                <p14:modId xmlns:p14="http://schemas.microsoft.com/office/powerpoint/2010/main" val="3502959375"/>
              </p:ext>
            </p:extLst>
          </p:nvPr>
        </p:nvGraphicFramePr>
        <p:xfrm>
          <a:off x="6462995" y="4881333"/>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75" name="Table 74">
            <a:extLst>
              <a:ext uri="{FF2B5EF4-FFF2-40B4-BE49-F238E27FC236}">
                <a16:creationId xmlns:a16="http://schemas.microsoft.com/office/drawing/2014/main" id="{3381B964-65E9-2D4A-0E63-10A1ADAF3570}"/>
              </a:ext>
            </a:extLst>
          </p:cNvPr>
          <p:cNvGraphicFramePr>
            <a:graphicFrameLocks noGrp="1"/>
          </p:cNvGraphicFramePr>
          <p:nvPr>
            <p:extLst>
              <p:ext uri="{D42A27DB-BD31-4B8C-83A1-F6EECF244321}">
                <p14:modId xmlns:p14="http://schemas.microsoft.com/office/powerpoint/2010/main" val="3160495758"/>
              </p:ext>
            </p:extLst>
          </p:nvPr>
        </p:nvGraphicFramePr>
        <p:xfrm>
          <a:off x="6065122" y="3963825"/>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76" name="Table 75">
            <a:extLst>
              <a:ext uri="{FF2B5EF4-FFF2-40B4-BE49-F238E27FC236}">
                <a16:creationId xmlns:a16="http://schemas.microsoft.com/office/drawing/2014/main" id="{08FD7C1D-5B1C-80D6-E971-8A6D5E1D2F20}"/>
              </a:ext>
            </a:extLst>
          </p:cNvPr>
          <p:cNvGraphicFramePr>
            <a:graphicFrameLocks noGrp="1"/>
          </p:cNvGraphicFramePr>
          <p:nvPr>
            <p:extLst>
              <p:ext uri="{D42A27DB-BD31-4B8C-83A1-F6EECF244321}">
                <p14:modId xmlns:p14="http://schemas.microsoft.com/office/powerpoint/2010/main" val="4212395414"/>
              </p:ext>
            </p:extLst>
          </p:nvPr>
        </p:nvGraphicFramePr>
        <p:xfrm>
          <a:off x="6244686" y="3840896"/>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graphicFrame>
        <p:nvGraphicFramePr>
          <p:cNvPr id="77" name="Table 76">
            <a:extLst>
              <a:ext uri="{FF2B5EF4-FFF2-40B4-BE49-F238E27FC236}">
                <a16:creationId xmlns:a16="http://schemas.microsoft.com/office/drawing/2014/main" id="{1932AE8B-0852-446A-0974-79A400A5DFA8}"/>
              </a:ext>
            </a:extLst>
          </p:cNvPr>
          <p:cNvGraphicFramePr>
            <a:graphicFrameLocks noGrp="1"/>
          </p:cNvGraphicFramePr>
          <p:nvPr>
            <p:extLst>
              <p:ext uri="{D42A27DB-BD31-4B8C-83A1-F6EECF244321}">
                <p14:modId xmlns:p14="http://schemas.microsoft.com/office/powerpoint/2010/main" val="2514958275"/>
              </p:ext>
            </p:extLst>
          </p:nvPr>
        </p:nvGraphicFramePr>
        <p:xfrm>
          <a:off x="6429880" y="3712758"/>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388410829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748997138"/>
                  </a:ext>
                </a:extLst>
              </a:tr>
              <a:tr h="200061">
                <a:tc>
                  <a:txBody>
                    <a:bodyPr/>
                    <a:lstStyle/>
                    <a:p>
                      <a:endParaRPr lang="en-US"/>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2810479812"/>
                  </a:ext>
                </a:extLst>
              </a:tr>
            </a:tbl>
          </a:graphicData>
        </a:graphic>
      </p:graphicFrame>
      <p:sp>
        <p:nvSpPr>
          <p:cNvPr id="78" name="TextBox 77">
            <a:extLst>
              <a:ext uri="{FF2B5EF4-FFF2-40B4-BE49-F238E27FC236}">
                <a16:creationId xmlns:a16="http://schemas.microsoft.com/office/drawing/2014/main" id="{464E79EC-23B3-50A0-7F95-A1ED1281C72A}"/>
              </a:ext>
            </a:extLst>
          </p:cNvPr>
          <p:cNvSpPr txBox="1"/>
          <p:nvPr/>
        </p:nvSpPr>
        <p:spPr>
          <a:xfrm>
            <a:off x="-687" y="6216749"/>
            <a:ext cx="4053033" cy="307777"/>
          </a:xfrm>
          <a:prstGeom prst="rect">
            <a:avLst/>
          </a:prstGeom>
          <a:noFill/>
        </p:spPr>
        <p:txBody>
          <a:bodyPr wrap="none" rtlCol="0">
            <a:spAutoFit/>
          </a:bodyPr>
          <a:lstStyle/>
          <a:p>
            <a:pPr marL="569913" lvl="1" indent="-342900">
              <a:buFont typeface="Arial" panose="020B0604020202020204" pitchFamily="34" charset="0"/>
              <a:buChar char="•"/>
            </a:pPr>
            <a:r>
              <a:rPr lang="en-US" sz="1400" dirty="0"/>
              <a:t>Scenario-based Performance / Outcomes</a:t>
            </a:r>
          </a:p>
        </p:txBody>
      </p:sp>
      <p:sp>
        <p:nvSpPr>
          <p:cNvPr id="79" name="TextBox 78">
            <a:extLst>
              <a:ext uri="{FF2B5EF4-FFF2-40B4-BE49-F238E27FC236}">
                <a16:creationId xmlns:a16="http://schemas.microsoft.com/office/drawing/2014/main" id="{39B22C4D-0FC8-AF71-762C-A312B08F9227}"/>
              </a:ext>
            </a:extLst>
          </p:cNvPr>
          <p:cNvSpPr txBox="1"/>
          <p:nvPr/>
        </p:nvSpPr>
        <p:spPr>
          <a:xfrm>
            <a:off x="-687" y="6458328"/>
            <a:ext cx="3387787" cy="307777"/>
          </a:xfrm>
          <a:prstGeom prst="rect">
            <a:avLst/>
          </a:prstGeom>
          <a:noFill/>
        </p:spPr>
        <p:txBody>
          <a:bodyPr wrap="none" rtlCol="0">
            <a:spAutoFit/>
          </a:bodyPr>
          <a:lstStyle/>
          <a:p>
            <a:pPr marL="569913" lvl="1" indent="-342900">
              <a:buFont typeface="Arial" panose="020B0604020202020204" pitchFamily="34" charset="0"/>
              <a:buChar char="•"/>
            </a:pPr>
            <a:r>
              <a:rPr lang="en-US" sz="1400" dirty="0"/>
              <a:t>Formalized prioritization of COAs</a:t>
            </a:r>
          </a:p>
        </p:txBody>
      </p:sp>
      <p:grpSp>
        <p:nvGrpSpPr>
          <p:cNvPr id="80" name="Group 79">
            <a:extLst>
              <a:ext uri="{FF2B5EF4-FFF2-40B4-BE49-F238E27FC236}">
                <a16:creationId xmlns:a16="http://schemas.microsoft.com/office/drawing/2014/main" id="{3F0B4F96-5AC7-A1F9-B2C3-C6708FD3929E}"/>
              </a:ext>
            </a:extLst>
          </p:cNvPr>
          <p:cNvGrpSpPr/>
          <p:nvPr/>
        </p:nvGrpSpPr>
        <p:grpSpPr>
          <a:xfrm>
            <a:off x="4060555" y="5994941"/>
            <a:ext cx="1264203" cy="761279"/>
            <a:chOff x="373476" y="4164325"/>
            <a:chExt cx="2679032" cy="1844841"/>
          </a:xfrm>
        </p:grpSpPr>
        <p:sp>
          <p:nvSpPr>
            <p:cNvPr id="81" name="Oval 80">
              <a:extLst>
                <a:ext uri="{FF2B5EF4-FFF2-40B4-BE49-F238E27FC236}">
                  <a16:creationId xmlns:a16="http://schemas.microsoft.com/office/drawing/2014/main" id="{58386F93-2D36-00E2-0CFF-ABEA8977D25C}"/>
                </a:ext>
              </a:extLst>
            </p:cNvPr>
            <p:cNvSpPr/>
            <p:nvPr/>
          </p:nvSpPr>
          <p:spPr>
            <a:xfrm>
              <a:off x="373476" y="5287271"/>
              <a:ext cx="2679032" cy="721895"/>
            </a:xfrm>
            <a:prstGeom prst="ellipse">
              <a:avLst/>
            </a:prstGeom>
            <a:solidFill>
              <a:srgbClr val="FFEB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Oval 81">
              <a:extLst>
                <a:ext uri="{FF2B5EF4-FFF2-40B4-BE49-F238E27FC236}">
                  <a16:creationId xmlns:a16="http://schemas.microsoft.com/office/drawing/2014/main" id="{14B61AE0-3F0C-E012-C032-69A0F2E43D01}"/>
                </a:ext>
              </a:extLst>
            </p:cNvPr>
            <p:cNvSpPr/>
            <p:nvPr/>
          </p:nvSpPr>
          <p:spPr>
            <a:xfrm>
              <a:off x="373476" y="4725798"/>
              <a:ext cx="2679032" cy="721895"/>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3" name="Oval 82">
              <a:extLst>
                <a:ext uri="{FF2B5EF4-FFF2-40B4-BE49-F238E27FC236}">
                  <a16:creationId xmlns:a16="http://schemas.microsoft.com/office/drawing/2014/main" id="{52C826A5-7EDE-3CF9-E431-3AEBC6292E1D}"/>
                </a:ext>
              </a:extLst>
            </p:cNvPr>
            <p:cNvSpPr/>
            <p:nvPr/>
          </p:nvSpPr>
          <p:spPr>
            <a:xfrm>
              <a:off x="373476" y="4164325"/>
              <a:ext cx="2679032" cy="721895"/>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sp>
        <p:nvSpPr>
          <p:cNvPr id="5" name="Oval 4">
            <a:extLst>
              <a:ext uri="{FF2B5EF4-FFF2-40B4-BE49-F238E27FC236}">
                <a16:creationId xmlns:a16="http://schemas.microsoft.com/office/drawing/2014/main" id="{7CB25472-0471-67A5-92C7-7437071E43F8}"/>
              </a:ext>
            </a:extLst>
          </p:cNvPr>
          <p:cNvSpPr/>
          <p:nvPr/>
        </p:nvSpPr>
        <p:spPr>
          <a:xfrm>
            <a:off x="6670118" y="4851325"/>
            <a:ext cx="536018" cy="314855"/>
          </a:xfrm>
          <a:prstGeom prst="ellipse">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0657EFD-806E-3380-D959-7957AF022758}"/>
              </a:ext>
            </a:extLst>
          </p:cNvPr>
          <p:cNvSpPr/>
          <p:nvPr/>
        </p:nvSpPr>
        <p:spPr>
          <a:xfrm>
            <a:off x="10875327" y="3875691"/>
            <a:ext cx="536018" cy="314855"/>
          </a:xfrm>
          <a:prstGeom prst="ellipse">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95767FE-8B36-BE3F-0009-09CA1F8BC93A}"/>
              </a:ext>
            </a:extLst>
          </p:cNvPr>
          <p:cNvSpPr/>
          <p:nvPr/>
        </p:nvSpPr>
        <p:spPr>
          <a:xfrm>
            <a:off x="6629603" y="3688607"/>
            <a:ext cx="536018" cy="314855"/>
          </a:xfrm>
          <a:prstGeom prst="ellipse">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5" name="Table 14">
            <a:extLst>
              <a:ext uri="{FF2B5EF4-FFF2-40B4-BE49-F238E27FC236}">
                <a16:creationId xmlns:a16="http://schemas.microsoft.com/office/drawing/2014/main" id="{26EE4118-E688-9EC9-A4F6-0AA264B76890}"/>
              </a:ext>
            </a:extLst>
          </p:cNvPr>
          <p:cNvGraphicFramePr>
            <a:graphicFrameLocks noGrp="1"/>
          </p:cNvGraphicFramePr>
          <p:nvPr>
            <p:extLst>
              <p:ext uri="{D42A27DB-BD31-4B8C-83A1-F6EECF244321}">
                <p14:modId xmlns:p14="http://schemas.microsoft.com/office/powerpoint/2010/main" val="3420406181"/>
              </p:ext>
            </p:extLst>
          </p:nvPr>
        </p:nvGraphicFramePr>
        <p:xfrm>
          <a:off x="9365763" y="5724110"/>
          <a:ext cx="942426" cy="737427"/>
        </p:xfrm>
        <a:graphic>
          <a:graphicData uri="http://schemas.openxmlformats.org/drawingml/2006/table">
            <a:tbl>
              <a:tblPr firstRow="1" bandRow="1">
                <a:tableStyleId>{5940675A-B579-460E-94D1-54222C63F5DA}</a:tableStyleId>
              </a:tblPr>
              <a:tblGrid>
                <a:gridCol w="314142">
                  <a:extLst>
                    <a:ext uri="{9D8B030D-6E8A-4147-A177-3AD203B41FA5}">
                      <a16:colId xmlns:a16="http://schemas.microsoft.com/office/drawing/2014/main" val="1016609711"/>
                    </a:ext>
                  </a:extLst>
                </a:gridCol>
                <a:gridCol w="314142">
                  <a:extLst>
                    <a:ext uri="{9D8B030D-6E8A-4147-A177-3AD203B41FA5}">
                      <a16:colId xmlns:a16="http://schemas.microsoft.com/office/drawing/2014/main" val="853997524"/>
                    </a:ext>
                  </a:extLst>
                </a:gridCol>
                <a:gridCol w="314142">
                  <a:extLst>
                    <a:ext uri="{9D8B030D-6E8A-4147-A177-3AD203B41FA5}">
                      <a16:colId xmlns:a16="http://schemas.microsoft.com/office/drawing/2014/main" val="152948787"/>
                    </a:ext>
                  </a:extLst>
                </a:gridCol>
              </a:tblGrid>
              <a:tr h="200061">
                <a:tc>
                  <a:txBody>
                    <a:bodyPr/>
                    <a:lstStyle/>
                    <a:p>
                      <a:endParaRPr lang="en-US" dirty="0"/>
                    </a:p>
                  </a:txBody>
                  <a:tcPr>
                    <a:solidFill>
                      <a:srgbClr val="FFEB99"/>
                    </a:solidFill>
                  </a:tcPr>
                </a:tc>
                <a:tc>
                  <a:txBody>
                    <a:bodyPr/>
                    <a:lstStyle/>
                    <a:p>
                      <a:endParaRPr lang="en-US" dirty="0"/>
                    </a:p>
                  </a:txBody>
                  <a:tcPr>
                    <a:solidFill>
                      <a:srgbClr val="92D050"/>
                    </a:solidFill>
                  </a:tcPr>
                </a:tc>
                <a:tc>
                  <a:txBody>
                    <a:bodyPr/>
                    <a:lstStyle/>
                    <a:p>
                      <a:endParaRPr lang="en-US" dirty="0"/>
                    </a:p>
                  </a:txBody>
                  <a:tcPr>
                    <a:solidFill>
                      <a:schemeClr val="bg1">
                        <a:lumMod val="20000"/>
                        <a:lumOff val="80000"/>
                      </a:schemeClr>
                    </a:solidFill>
                  </a:tcPr>
                </a:tc>
                <a:extLst>
                  <a:ext uri="{0D108BD9-81ED-4DB2-BD59-A6C34878D82A}">
                    <a16:rowId xmlns:a16="http://schemas.microsoft.com/office/drawing/2014/main" val="3884108298"/>
                  </a:ext>
                </a:extLst>
              </a:tr>
              <a:tr h="200061">
                <a:tc>
                  <a:txBody>
                    <a:bodyPr/>
                    <a:lstStyle/>
                    <a:p>
                      <a:endParaRPr lang="en-US" dirty="0"/>
                    </a:p>
                  </a:txBody>
                  <a:tcPr>
                    <a:solidFill>
                      <a:schemeClr val="bg1">
                        <a:lumMod val="20000"/>
                        <a:lumOff val="80000"/>
                      </a:schemeClr>
                    </a:solidFill>
                  </a:tcPr>
                </a:tc>
                <a:tc>
                  <a:txBody>
                    <a:bodyPr/>
                    <a:lstStyle/>
                    <a:p>
                      <a:endParaRPr lang="en-US"/>
                    </a:p>
                  </a:txBody>
                  <a:tcPr>
                    <a:solidFill>
                      <a:schemeClr val="bg1">
                        <a:lumMod val="20000"/>
                        <a:lumOff val="80000"/>
                      </a:schemeClr>
                    </a:solidFill>
                  </a:tcPr>
                </a:tc>
                <a:tc>
                  <a:txBody>
                    <a:bodyPr/>
                    <a:lstStyle/>
                    <a:p>
                      <a:endParaRPr lang="en-US" dirty="0"/>
                    </a:p>
                  </a:txBody>
                  <a:tcPr>
                    <a:solidFill>
                      <a:schemeClr val="bg1">
                        <a:lumMod val="20000"/>
                        <a:lumOff val="80000"/>
                      </a:schemeClr>
                    </a:solidFill>
                  </a:tcPr>
                </a:tc>
                <a:extLst>
                  <a:ext uri="{0D108BD9-81ED-4DB2-BD59-A6C34878D82A}">
                    <a16:rowId xmlns:a16="http://schemas.microsoft.com/office/drawing/2014/main" val="1748997138"/>
                  </a:ext>
                </a:extLst>
              </a:tr>
              <a:tr h="200061">
                <a:tc>
                  <a:txBody>
                    <a:bodyPr/>
                    <a:lstStyle/>
                    <a:p>
                      <a:endParaRPr lang="en-US"/>
                    </a:p>
                  </a:txBody>
                  <a:tcPr>
                    <a:solidFill>
                      <a:schemeClr val="bg1">
                        <a:lumMod val="20000"/>
                        <a:lumOff val="80000"/>
                      </a:schemeClr>
                    </a:solidFill>
                  </a:tcPr>
                </a:tc>
                <a:tc>
                  <a:txBody>
                    <a:bodyPr/>
                    <a:lstStyle/>
                    <a:p>
                      <a:endParaRPr lang="en-US" dirty="0"/>
                    </a:p>
                  </a:txBody>
                  <a:tcPr>
                    <a:solidFill>
                      <a:srgbClr val="92D050"/>
                    </a:solidFill>
                  </a:tcPr>
                </a:tc>
                <a:tc>
                  <a:txBody>
                    <a:bodyPr/>
                    <a:lstStyle/>
                    <a:p>
                      <a:endParaRPr lang="en-US" dirty="0"/>
                    </a:p>
                  </a:txBody>
                  <a:tcPr>
                    <a:solidFill>
                      <a:schemeClr val="bg1">
                        <a:lumMod val="20000"/>
                        <a:lumOff val="80000"/>
                      </a:schemeClr>
                    </a:solidFill>
                  </a:tcPr>
                </a:tc>
                <a:extLst>
                  <a:ext uri="{0D108BD9-81ED-4DB2-BD59-A6C34878D82A}">
                    <a16:rowId xmlns:a16="http://schemas.microsoft.com/office/drawing/2014/main" val="2810479812"/>
                  </a:ext>
                </a:extLst>
              </a:tr>
            </a:tbl>
          </a:graphicData>
        </a:graphic>
      </p:graphicFrame>
      <p:sp>
        <p:nvSpPr>
          <p:cNvPr id="23" name="TextBox 22">
            <a:extLst>
              <a:ext uri="{FF2B5EF4-FFF2-40B4-BE49-F238E27FC236}">
                <a16:creationId xmlns:a16="http://schemas.microsoft.com/office/drawing/2014/main" id="{4F89F29E-8759-D3C3-E5D1-31F7FBD7FB77}"/>
              </a:ext>
            </a:extLst>
          </p:cNvPr>
          <p:cNvSpPr txBox="1"/>
          <p:nvPr/>
        </p:nvSpPr>
        <p:spPr>
          <a:xfrm>
            <a:off x="10155119" y="5815206"/>
            <a:ext cx="109803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Potential Resilience COA</a:t>
            </a:r>
          </a:p>
        </p:txBody>
      </p:sp>
    </p:spTree>
    <p:extLst>
      <p:ext uri="{BB962C8B-B14F-4D97-AF65-F5344CB8AC3E}">
        <p14:creationId xmlns:p14="http://schemas.microsoft.com/office/powerpoint/2010/main" val="366608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DD716AA-31A6-47A7-ABF8-173E1384502A}"/>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1FC157CF-BECA-4F3E-9B2F-F8582A2B244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89B30F4D-AAAD-4B55-BFAF-35D02B14B3B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graphicEl>
                                              <a:dgm id="{DEABB2DA-43FD-40B4-A856-D7418D195611}"/>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
                                            <p:graphicEl>
                                              <a:dgm id="{B7C8752A-FD7F-4F5C-869D-DBE008A2EADE}"/>
                                            </p:graphicEl>
                                          </p:spTgt>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80"/>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07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07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
                                            <p:graphicEl>
                                              <a:dgm id="{7E8645B8-3274-48B5-914A-D137BE3A83AE}"/>
                                            </p:graphic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
                                            <p:graphicEl>
                                              <a:dgm id="{CFF209B1-F177-40ED-BF45-77768D14ED8C}"/>
                                            </p:graphicEl>
                                          </p:spTgt>
                                        </p:tgtEl>
                                        <p:attrNameLst>
                                          <p:attrName>style.visibility</p:attrName>
                                        </p:attrNameLst>
                                      </p:cBhvr>
                                      <p:to>
                                        <p:strVal val="visible"/>
                                      </p:to>
                                    </p:set>
                                  </p:childTnLst>
                                </p:cTn>
                              </p:par>
                              <p:par>
                                <p:cTn id="97" presetID="1" presetClass="exit" presetSubtype="0" fill="hold" nodeType="withEffect">
                                  <p:stCondLst>
                                    <p:cond delay="0"/>
                                  </p:stCondLst>
                                  <p:childTnLst>
                                    <p:set>
                                      <p:cBhvr>
                                        <p:cTn id="98" dur="1" fill="hold">
                                          <p:stCondLst>
                                            <p:cond delay="0"/>
                                          </p:stCondLst>
                                        </p:cTn>
                                        <p:tgtEl>
                                          <p:spTgt spid="45"/>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46"/>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50"/>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51"/>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59"/>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68"/>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69"/>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70"/>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71"/>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7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73"/>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74"/>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75"/>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76"/>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77"/>
                                        </p:tgtEl>
                                        <p:attrNameLst>
                                          <p:attrName>style.visibility</p:attrName>
                                        </p:attrNameLst>
                                      </p:cBhvr>
                                      <p:to>
                                        <p:strVal val="hidden"/>
                                      </p:to>
                                    </p:set>
                                  </p:childTnLst>
                                </p:cTn>
                              </p:par>
                              <p:par>
                                <p:cTn id="127" presetID="1" presetClass="entr" presetSubtype="0" fill="hold" nodeType="withEffect">
                                  <p:stCondLst>
                                    <p:cond delay="0"/>
                                  </p:stCondLst>
                                  <p:childTnLst>
                                    <p:set>
                                      <p:cBhvr>
                                        <p:cTn id="128" dur="1" fill="hold">
                                          <p:stCondLst>
                                            <p:cond delay="0"/>
                                          </p:stCondLst>
                                        </p:cTn>
                                        <p:tgtEl>
                                          <p:spTgt spid="11"/>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0"/>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6"/>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7"/>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34"/>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27"/>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5"/>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2"/>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7"/>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6"/>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20"/>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8"/>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9"/>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4">
                                            <p:graphicEl>
                                              <a:dgm id="{3319F2D5-2789-4F98-A429-2A45612C85E7}"/>
                                            </p:graphicEl>
                                          </p:spTgt>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7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4"/>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5"/>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3"/>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5"/>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3"/>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4">
                                            <p:graphicEl>
                                              <a:dgm id="{EAA5D896-78C6-4922-B590-A1DBD808F1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0" grpId="0"/>
      <p:bldP spid="52" grpId="0"/>
      <p:bldP spid="53" grpId="0"/>
      <p:bldP spid="54" grpId="0"/>
      <p:bldP spid="65" grpId="0"/>
      <p:bldP spid="24" grpId="0"/>
      <p:bldP spid="29" grpId="0"/>
      <p:bldP spid="32" grpId="0"/>
      <p:bldP spid="35" grpId="0"/>
      <p:bldP spid="78" grpId="0"/>
      <p:bldP spid="79" grpId="0"/>
      <p:bldP spid="5" grpId="0" animBg="1"/>
      <p:bldP spid="13" grpId="0" animBg="1"/>
      <p:bldP spid="14" grpId="0" animBg="1"/>
      <p:bldP spid="23" grpId="0"/>
    </p:bldLst>
  </p:timing>
</p:sld>
</file>

<file path=ppt/theme/theme1.xml><?xml version="1.0" encoding="utf-8"?>
<a:theme xmlns:a="http://schemas.openxmlformats.org/drawingml/2006/main" name="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ECD2EC54-91E0-4ACA-877D-2019545A9306}" vid="{198401DE-DCA4-46E8-BC13-685672400B09}"/>
    </a:ext>
  </a:extLst>
</a:theme>
</file>

<file path=ppt/theme/theme2.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ECD2EC54-91E0-4ACA-877D-2019545A9306}" vid="{4B44C7B4-B00C-45D1-AF90-8B63F98A277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BC8FCB9B7E0048877190F61ACFBE24" ma:contentTypeVersion="17" ma:contentTypeDescription="Create a new document." ma:contentTypeScope="" ma:versionID="52f1dd5fae3a84b8d93de82f343671c9">
  <xsd:schema xmlns:xsd="http://www.w3.org/2001/XMLSchema" xmlns:xs="http://www.w3.org/2001/XMLSchema" xmlns:p="http://schemas.microsoft.com/office/2006/metadata/properties" xmlns:ns2="07db27fb-42b6-4d13-9259-1681774d2caa" xmlns:ns3="85185609-9a50-44d0-87f6-6abb87d7abab" targetNamespace="http://schemas.microsoft.com/office/2006/metadata/properties" ma:root="true" ma:fieldsID="7216e22568321a86fc7ca854f3a6c8dc" ns2:_="" ns3:_="">
    <xsd:import namespace="07db27fb-42b6-4d13-9259-1681774d2caa"/>
    <xsd:import namespace="85185609-9a50-44d0-87f6-6abb87d7aba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OCR" minOccurs="0"/>
                <xsd:element ref="ns2: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b27fb-42b6-4d13-9259-1681774d2c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e6c1609-49e0-4fdc-8f5b-8b798a96913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Description" ma:index="22" nillable="true" ma:displayName="Description " ma:format="Dropdown" ma:internalName="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185609-9a50-44d0-87f6-6abb87d7aba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d37b555-950b-4c5e-aca4-119a5ddf86c1}" ma:internalName="TaxCatchAll" ma:showField="CatchAllData" ma:web="85185609-9a50-44d0-87f6-6abb87d7ab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7db27fb-42b6-4d13-9259-1681774d2caa">
      <Terms xmlns="http://schemas.microsoft.com/office/infopath/2007/PartnerControls"/>
    </lcf76f155ced4ddcb4097134ff3c332f>
    <Description xmlns="07db27fb-42b6-4d13-9259-1681774d2caa" xsi:nil="true"/>
    <TaxCatchAll xmlns="85185609-9a50-44d0-87f6-6abb87d7abab" xsi:nil="true"/>
  </documentManagement>
</p:properties>
</file>

<file path=customXml/itemProps1.xml><?xml version="1.0" encoding="utf-8"?>
<ds:datastoreItem xmlns:ds="http://schemas.openxmlformats.org/officeDocument/2006/customXml" ds:itemID="{DB841094-566E-465A-9EFC-D4CB11940142}">
  <ds:schemaRefs>
    <ds:schemaRef ds:uri="http://schemas.microsoft.com/sharepoint/v3/contenttype/forms"/>
  </ds:schemaRefs>
</ds:datastoreItem>
</file>

<file path=customXml/itemProps2.xml><?xml version="1.0" encoding="utf-8"?>
<ds:datastoreItem xmlns:ds="http://schemas.openxmlformats.org/officeDocument/2006/customXml" ds:itemID="{F3ACC93A-713F-4636-A66A-A75DFD6764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db27fb-42b6-4d13-9259-1681774d2caa"/>
    <ds:schemaRef ds:uri="85185609-9a50-44d0-87f6-6abb87d7ab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2D449D-E426-41B7-8505-640C2173D6F9}">
  <ds:schemaRef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www.w3.org/XML/1998/namespace"/>
    <ds:schemaRef ds:uri="85185609-9a50-44d0-87f6-6abb87d7abab"/>
    <ds:schemaRef ds:uri="07db27fb-42b6-4d13-9259-1681774d2caa"/>
    <ds:schemaRef ds:uri="http://schemas.openxmlformats.org/package/2006/metadata/core-properties"/>
    <ds:schemaRef ds:uri="http://purl.org/dc/dcmitype/"/>
    <ds:schemaRef ds:uri="http://purl.org/dc/terms/"/>
  </ds:schemaRefs>
</ds:datastoreItem>
</file>

<file path=docMetadata/LabelInfo.xml><?xml version="1.0" encoding="utf-8"?>
<clbl:labelList xmlns:clbl="http://schemas.microsoft.com/office/2020/mipLabelMetadata">
  <clbl:label id="{fc4d76ba-f17c-4c50-b9a7-8f3163d27582}" enabled="0" method="" siteId="{fc4d76ba-f17c-4c50-b9a7-8f3163d27582}" removed="1"/>
</clbl:labelList>
</file>

<file path=docProps/app.xml><?xml version="1.0" encoding="utf-8"?>
<Properties xmlns="http://schemas.openxmlformats.org/officeDocument/2006/extended-properties" xmlns:vt="http://schemas.openxmlformats.org/officeDocument/2006/docPropsVTypes">
  <Template>USACE_Branded_Slides_Unclass_250th_Logo ERDC+IWR</Template>
  <TotalTime>1703</TotalTime>
  <Words>1404</Words>
  <Application>Microsoft Office PowerPoint</Application>
  <PresentationFormat>Widescreen</PresentationFormat>
  <Paragraphs>356</Paragraphs>
  <Slides>12</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ＭＳ Ｐゴシック</vt:lpstr>
      <vt:lpstr>Aptos</vt:lpstr>
      <vt:lpstr>Aptos Narrow</vt:lpstr>
      <vt:lpstr>Arial</vt:lpstr>
      <vt:lpstr>Arial Black</vt:lpstr>
      <vt:lpstr>Arial Narrow</vt:lpstr>
      <vt:lpstr>Calibri</vt:lpstr>
      <vt:lpstr>Franklin Gothic Heavy</vt:lpstr>
      <vt:lpstr>Wingdings</vt:lpstr>
      <vt:lpstr>Upper left castle template public</vt:lpstr>
      <vt:lpstr>2_Upper Left Star and Castle NON CUI</vt:lpstr>
      <vt:lpstr>A Matrix-Based Approach for Assessing Watershed Resilience</vt:lpstr>
      <vt:lpstr>UsACe Within a watershed</vt:lpstr>
      <vt:lpstr>Watershed Resilience Is Critical for USACE to Successfully Deliver Its Missions</vt:lpstr>
      <vt:lpstr>Several Frameworks exist for Building Community Resilience at Large Regional Scales</vt:lpstr>
      <vt:lpstr>Dependencies Across Multiple Stakeholders in a region can enable and hamper resilience</vt:lpstr>
      <vt:lpstr>Finding the Overlap Between resilience Theory and Practice </vt:lpstr>
      <vt:lpstr>Resilience Assessment Integrating resilience Theory and Practice </vt:lpstr>
      <vt:lpstr>Cumberland River Watershed Pilot</vt:lpstr>
      <vt:lpstr>Refining USACe Resilience Assessment Process</vt:lpstr>
      <vt:lpstr>Case Study Adapting This Approach for a Water Distribution Network</vt:lpstr>
      <vt:lpstr>Regional Watershed Resilience Framework</vt:lpstr>
      <vt:lpstr>Thank You!</vt:lpstr>
    </vt:vector>
  </TitlesOfParts>
  <Company>US Army Corp of Engineers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Matrix-Based Approach for Assessing Watershed Resilience</dc:title>
  <dc:creator>Hogewood, Luke M CTR (USA)</dc:creator>
  <cp:lastModifiedBy>Vilacoba, Karl</cp:lastModifiedBy>
  <cp:revision>20</cp:revision>
  <dcterms:created xsi:type="dcterms:W3CDTF">2025-12-04T15:34:17Z</dcterms:created>
  <dcterms:modified xsi:type="dcterms:W3CDTF">2026-03-30T14:48:32Z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0x01010094BC8FCB9B7E0048877190F61ACFBE24</vt:lpwstr>
  </property>
  <property fmtid="{D5CDD505-2E9C-101B-9397-08002B2CF9AE}" pid="3" name="MediaServiceImageTags">
    <vt:lpwstr/>
  </property>
</Properties>
</file>