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6" r:id="rId5"/>
    <p:sldMasterId id="2147483794" r:id="rId6"/>
  </p:sldMasterIdLst>
  <p:notesMasterIdLst>
    <p:notesMasterId r:id="rId19"/>
  </p:notesMasterIdLst>
  <p:handoutMasterIdLst>
    <p:handoutMasterId r:id="rId20"/>
  </p:handoutMasterIdLst>
  <p:sldIdLst>
    <p:sldId id="322" r:id="rId7"/>
    <p:sldId id="2147483313" r:id="rId8"/>
    <p:sldId id="2147483314" r:id="rId9"/>
    <p:sldId id="2147483315" r:id="rId10"/>
    <p:sldId id="2147483322" r:id="rId11"/>
    <p:sldId id="2147483318" r:id="rId12"/>
    <p:sldId id="2145706411" r:id="rId13"/>
    <p:sldId id="2145706323" r:id="rId14"/>
    <p:sldId id="2145706350" r:id="rId15"/>
    <p:sldId id="2145706345" r:id="rId16"/>
    <p:sldId id="2145706360" r:id="rId17"/>
    <p:sldId id="3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7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B18054-0784-4C70-BD58-D2323E80B7D6}" v="136" dt="2026-02-27T02:39:05.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varScale="1">
        <p:scale>
          <a:sx n="70" d="100"/>
          <a:sy n="70" d="100"/>
        </p:scale>
        <p:origin x="297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Nickie" userId="30f7db6e-665f-4eba-8214-6f01decff1f8" providerId="ADAL" clId="{80A73049-4FEA-4E24-A9A3-BDA94385015C}"/>
    <pc:docChg chg="undo custSel addSld delSld modSld delMainMaster modMainMaster">
      <pc:chgData name="Mitch, Nickie" userId="30f7db6e-665f-4eba-8214-6f01decff1f8" providerId="ADAL" clId="{80A73049-4FEA-4E24-A9A3-BDA94385015C}" dt="2026-02-27T02:39:05.777" v="1585"/>
      <pc:docMkLst>
        <pc:docMk/>
      </pc:docMkLst>
      <pc:sldChg chg="addSp delSp modSp add del mod">
        <pc:chgData name="Mitch, Nickie" userId="30f7db6e-665f-4eba-8214-6f01decff1f8" providerId="ADAL" clId="{80A73049-4FEA-4E24-A9A3-BDA94385015C}" dt="2026-02-25T17:53:50.192" v="267" actId="1076"/>
        <pc:sldMkLst>
          <pc:docMk/>
          <pc:sldMk cId="3833437608" sldId="322"/>
        </pc:sldMkLst>
        <pc:spChg chg="mod">
          <ac:chgData name="Mitch, Nickie" userId="30f7db6e-665f-4eba-8214-6f01decff1f8" providerId="ADAL" clId="{80A73049-4FEA-4E24-A9A3-BDA94385015C}" dt="2026-02-25T17:46:47.338" v="64" actId="20577"/>
          <ac:spMkLst>
            <pc:docMk/>
            <pc:sldMk cId="3833437608" sldId="322"/>
            <ac:spMk id="3" creationId="{2EF2A8BB-A625-7F91-A789-D29D141F83C5}"/>
          </ac:spMkLst>
        </pc:spChg>
        <pc:spChg chg="mod">
          <ac:chgData name="Mitch, Nickie" userId="30f7db6e-665f-4eba-8214-6f01decff1f8" providerId="ADAL" clId="{80A73049-4FEA-4E24-A9A3-BDA94385015C}" dt="2026-02-25T17:47:30.227" v="154" actId="404"/>
          <ac:spMkLst>
            <pc:docMk/>
            <pc:sldMk cId="3833437608" sldId="322"/>
            <ac:spMk id="9" creationId="{B2317FAC-BB00-6A4F-895D-D7BEAC606567}"/>
          </ac:spMkLst>
        </pc:spChg>
        <pc:picChg chg="add mod">
          <ac:chgData name="Mitch, Nickie" userId="30f7db6e-665f-4eba-8214-6f01decff1f8" providerId="ADAL" clId="{80A73049-4FEA-4E24-A9A3-BDA94385015C}" dt="2026-02-25T17:53:50.192" v="267" actId="1076"/>
          <ac:picMkLst>
            <pc:docMk/>
            <pc:sldMk cId="3833437608" sldId="322"/>
            <ac:picMk id="1032" creationId="{C4EBCFEB-3496-7BBD-AD49-44C115BCD776}"/>
          </ac:picMkLst>
        </pc:picChg>
      </pc:sldChg>
      <pc:sldChg chg="addSp delSp modSp add del mod">
        <pc:chgData name="Mitch, Nickie" userId="30f7db6e-665f-4eba-8214-6f01decff1f8" providerId="ADAL" clId="{80A73049-4FEA-4E24-A9A3-BDA94385015C}" dt="2026-02-25T21:06:15.465" v="1422" actId="1076"/>
        <pc:sldMkLst>
          <pc:docMk/>
          <pc:sldMk cId="2676451054" sldId="359"/>
        </pc:sldMkLst>
        <pc:spChg chg="mod">
          <ac:chgData name="Mitch, Nickie" userId="30f7db6e-665f-4eba-8214-6f01decff1f8" providerId="ADAL" clId="{80A73049-4FEA-4E24-A9A3-BDA94385015C}" dt="2026-02-25T21:06:09.113" v="1421" actId="1076"/>
          <ac:spMkLst>
            <pc:docMk/>
            <pc:sldMk cId="2676451054" sldId="359"/>
            <ac:spMk id="5" creationId="{C6AF33FF-3A8D-6443-8EE1-ED93BEDEBD23}"/>
          </ac:spMkLst>
        </pc:spChg>
        <pc:spChg chg="mod">
          <ac:chgData name="Mitch, Nickie" userId="30f7db6e-665f-4eba-8214-6f01decff1f8" providerId="ADAL" clId="{80A73049-4FEA-4E24-A9A3-BDA94385015C}" dt="2026-02-25T21:06:05.572" v="1420" actId="1076"/>
          <ac:spMkLst>
            <pc:docMk/>
            <pc:sldMk cId="2676451054" sldId="359"/>
            <ac:spMk id="7" creationId="{BA2B3CE4-1839-9446-A833-89B71DF4B885}"/>
          </ac:spMkLst>
        </pc:spChg>
        <pc:spChg chg="mod">
          <ac:chgData name="Mitch, Nickie" userId="30f7db6e-665f-4eba-8214-6f01decff1f8" providerId="ADAL" clId="{80A73049-4FEA-4E24-A9A3-BDA94385015C}" dt="2026-02-25T21:06:05.572" v="1420" actId="1076"/>
          <ac:spMkLst>
            <pc:docMk/>
            <pc:sldMk cId="2676451054" sldId="359"/>
            <ac:spMk id="8" creationId="{560DE542-05D2-3044-940F-331CAF7BFA32}"/>
          </ac:spMkLst>
        </pc:spChg>
        <pc:spChg chg="mod">
          <ac:chgData name="Mitch, Nickie" userId="30f7db6e-665f-4eba-8214-6f01decff1f8" providerId="ADAL" clId="{80A73049-4FEA-4E24-A9A3-BDA94385015C}" dt="2026-02-25T21:06:05.572" v="1420" actId="1076"/>
          <ac:spMkLst>
            <pc:docMk/>
            <pc:sldMk cId="2676451054" sldId="359"/>
            <ac:spMk id="10" creationId="{C76B2A16-CF23-B04E-99A2-DA806CE90B80}"/>
          </ac:spMkLst>
        </pc:spChg>
        <pc:picChg chg="mod">
          <ac:chgData name="Mitch, Nickie" userId="30f7db6e-665f-4eba-8214-6f01decff1f8" providerId="ADAL" clId="{80A73049-4FEA-4E24-A9A3-BDA94385015C}" dt="2026-02-25T21:06:15.465" v="1422" actId="1076"/>
          <ac:picMkLst>
            <pc:docMk/>
            <pc:sldMk cId="2676451054" sldId="359"/>
            <ac:picMk id="11" creationId="{4687713C-260F-BF39-7307-4FCAE12D296D}"/>
          </ac:picMkLst>
        </pc:picChg>
      </pc:sldChg>
      <pc:sldChg chg="add del">
        <pc:chgData name="Mitch, Nickie" userId="30f7db6e-665f-4eba-8214-6f01decff1f8" providerId="ADAL" clId="{80A73049-4FEA-4E24-A9A3-BDA94385015C}" dt="2026-02-27T02:36:56.026" v="1567"/>
        <pc:sldMkLst>
          <pc:docMk/>
          <pc:sldMk cId="490293513" sldId="2145706323"/>
        </pc:sldMkLst>
      </pc:sldChg>
      <pc:sldChg chg="add">
        <pc:chgData name="Mitch, Nickie" userId="30f7db6e-665f-4eba-8214-6f01decff1f8" providerId="ADAL" clId="{80A73049-4FEA-4E24-A9A3-BDA94385015C}" dt="2026-02-27T02:37:40.688" v="1569"/>
        <pc:sldMkLst>
          <pc:docMk/>
          <pc:sldMk cId="2806322298" sldId="2145706345"/>
        </pc:sldMkLst>
      </pc:sldChg>
      <pc:sldChg chg="add del">
        <pc:chgData name="Mitch, Nickie" userId="30f7db6e-665f-4eba-8214-6f01decff1f8" providerId="ADAL" clId="{80A73049-4FEA-4E24-A9A3-BDA94385015C}" dt="2026-02-27T02:36:33.509" v="1561"/>
        <pc:sldMkLst>
          <pc:docMk/>
          <pc:sldMk cId="889992883" sldId="2145706350"/>
        </pc:sldMkLst>
      </pc:sldChg>
      <pc:sldChg chg="add del">
        <pc:chgData name="Mitch, Nickie" userId="30f7db6e-665f-4eba-8214-6f01decff1f8" providerId="ADAL" clId="{80A73049-4FEA-4E24-A9A3-BDA94385015C}" dt="2026-02-27T02:37:16.894" v="1568" actId="47"/>
        <pc:sldMkLst>
          <pc:docMk/>
          <pc:sldMk cId="3287020786" sldId="2145706351"/>
        </pc:sldMkLst>
      </pc:sldChg>
      <pc:sldChg chg="add">
        <pc:chgData name="Mitch, Nickie" userId="30f7db6e-665f-4eba-8214-6f01decff1f8" providerId="ADAL" clId="{80A73049-4FEA-4E24-A9A3-BDA94385015C}" dt="2026-02-27T02:37:40.688" v="1569"/>
        <pc:sldMkLst>
          <pc:docMk/>
          <pc:sldMk cId="2928022161" sldId="2145706360"/>
        </pc:sldMkLst>
      </pc:sldChg>
      <pc:sldChg chg="modSp add del mod">
        <pc:chgData name="Mitch, Nickie" userId="30f7db6e-665f-4eba-8214-6f01decff1f8" providerId="ADAL" clId="{80A73049-4FEA-4E24-A9A3-BDA94385015C}" dt="2026-02-27T02:39:05.777" v="1585"/>
        <pc:sldMkLst>
          <pc:docMk/>
          <pc:sldMk cId="229115266" sldId="2145706411"/>
        </pc:sldMkLst>
        <pc:spChg chg="mod">
          <ac:chgData name="Mitch, Nickie" userId="30f7db6e-665f-4eba-8214-6f01decff1f8" providerId="ADAL" clId="{80A73049-4FEA-4E24-A9A3-BDA94385015C}" dt="2026-02-27T02:39:05.777" v="1585"/>
          <ac:spMkLst>
            <pc:docMk/>
            <pc:sldMk cId="229115266" sldId="2145706411"/>
            <ac:spMk id="11" creationId="{B73A35A6-C5F3-6085-E319-0344D4613249}"/>
          </ac:spMkLst>
        </pc:spChg>
      </pc:sldChg>
      <pc:sldChg chg="modSp add del mod">
        <pc:chgData name="Mitch, Nickie" userId="30f7db6e-665f-4eba-8214-6f01decff1f8" providerId="ADAL" clId="{80A73049-4FEA-4E24-A9A3-BDA94385015C}" dt="2026-02-25T18:59:55.839" v="1340" actId="207"/>
        <pc:sldMkLst>
          <pc:docMk/>
          <pc:sldMk cId="492906067" sldId="2147483313"/>
        </pc:sldMkLst>
        <pc:spChg chg="mod">
          <ac:chgData name="Mitch, Nickie" userId="30f7db6e-665f-4eba-8214-6f01decff1f8" providerId="ADAL" clId="{80A73049-4FEA-4E24-A9A3-BDA94385015C}" dt="2026-02-25T18:19:24.736" v="286" actId="20577"/>
          <ac:spMkLst>
            <pc:docMk/>
            <pc:sldMk cId="492906067" sldId="2147483313"/>
            <ac:spMk id="3" creationId="{0AAB875A-6D41-CFCD-584E-99B38247D765}"/>
          </ac:spMkLst>
        </pc:spChg>
        <pc:spChg chg="mod">
          <ac:chgData name="Mitch, Nickie" userId="30f7db6e-665f-4eba-8214-6f01decff1f8" providerId="ADAL" clId="{80A73049-4FEA-4E24-A9A3-BDA94385015C}" dt="2026-02-25T17:45:30.751" v="6"/>
          <ac:spMkLst>
            <pc:docMk/>
            <pc:sldMk cId="492906067" sldId="2147483313"/>
            <ac:spMk id="8" creationId="{3B0BAE25-FB39-FA36-A8B5-62CF7B4D94E5}"/>
          </ac:spMkLst>
        </pc:spChg>
        <pc:graphicFrameChg chg="mod modGraphic">
          <ac:chgData name="Mitch, Nickie" userId="30f7db6e-665f-4eba-8214-6f01decff1f8" providerId="ADAL" clId="{80A73049-4FEA-4E24-A9A3-BDA94385015C}" dt="2026-02-25T18:59:55.839" v="1340" actId="207"/>
          <ac:graphicFrameMkLst>
            <pc:docMk/>
            <pc:sldMk cId="492906067" sldId="2147483313"/>
            <ac:graphicFrameMk id="13" creationId="{52534326-4624-52EA-D6AD-1A414D17DBD5}"/>
          </ac:graphicFrameMkLst>
        </pc:graphicFrameChg>
      </pc:sldChg>
      <pc:sldChg chg="addSp modSp add del mod">
        <pc:chgData name="Mitch, Nickie" userId="30f7db6e-665f-4eba-8214-6f01decff1f8" providerId="ADAL" clId="{80A73049-4FEA-4E24-A9A3-BDA94385015C}" dt="2026-02-25T19:02:40.316" v="1358" actId="1076"/>
        <pc:sldMkLst>
          <pc:docMk/>
          <pc:sldMk cId="737607997" sldId="2147483314"/>
        </pc:sldMkLst>
        <pc:spChg chg="mod">
          <ac:chgData name="Mitch, Nickie" userId="30f7db6e-665f-4eba-8214-6f01decff1f8" providerId="ADAL" clId="{80A73049-4FEA-4E24-A9A3-BDA94385015C}" dt="2026-02-25T18:21:09.044" v="325" actId="20577"/>
          <ac:spMkLst>
            <pc:docMk/>
            <pc:sldMk cId="737607997" sldId="2147483314"/>
            <ac:spMk id="3" creationId="{DE93BC56-B533-251E-31F5-14231765D005}"/>
          </ac:spMkLst>
        </pc:spChg>
        <pc:spChg chg="mod">
          <ac:chgData name="Mitch, Nickie" userId="30f7db6e-665f-4eba-8214-6f01decff1f8" providerId="ADAL" clId="{80A73049-4FEA-4E24-A9A3-BDA94385015C}" dt="2026-02-25T19:02:40.316" v="1358" actId="1076"/>
          <ac:spMkLst>
            <pc:docMk/>
            <pc:sldMk cId="737607997" sldId="2147483314"/>
            <ac:spMk id="9" creationId="{300AB5EB-CC4B-096B-BBB1-EC35BFF7F284}"/>
          </ac:spMkLst>
        </pc:spChg>
        <pc:spChg chg="add mod ord">
          <ac:chgData name="Mitch, Nickie" userId="30f7db6e-665f-4eba-8214-6f01decff1f8" providerId="ADAL" clId="{80A73049-4FEA-4E24-A9A3-BDA94385015C}" dt="2026-02-25T19:02:40.316" v="1358" actId="1076"/>
          <ac:spMkLst>
            <pc:docMk/>
            <pc:sldMk cId="737607997" sldId="2147483314"/>
            <ac:spMk id="19" creationId="{9D4424C9-64A3-5BAD-CBD3-AA4FB6F95292}"/>
          </ac:spMkLst>
        </pc:spChg>
        <pc:picChg chg="ord">
          <ac:chgData name="Mitch, Nickie" userId="30f7db6e-665f-4eba-8214-6f01decff1f8" providerId="ADAL" clId="{80A73049-4FEA-4E24-A9A3-BDA94385015C}" dt="2026-02-25T19:00:38.412" v="1347" actId="167"/>
          <ac:picMkLst>
            <pc:docMk/>
            <pc:sldMk cId="737607997" sldId="2147483314"/>
            <ac:picMk id="8" creationId="{3280A4F8-FB5A-453A-350C-0BC70DCF9FED}"/>
          </ac:picMkLst>
        </pc:picChg>
      </pc:sldChg>
      <pc:sldChg chg="addSp delSp modSp add del mod">
        <pc:chgData name="Mitch, Nickie" userId="30f7db6e-665f-4eba-8214-6f01decff1f8" providerId="ADAL" clId="{80A73049-4FEA-4E24-A9A3-BDA94385015C}" dt="2026-02-25T21:07:18.819" v="1497" actId="20577"/>
        <pc:sldMkLst>
          <pc:docMk/>
          <pc:sldMk cId="4216039085" sldId="2147483315"/>
        </pc:sldMkLst>
        <pc:spChg chg="mod">
          <ac:chgData name="Mitch, Nickie" userId="30f7db6e-665f-4eba-8214-6f01decff1f8" providerId="ADAL" clId="{80A73049-4FEA-4E24-A9A3-BDA94385015C}" dt="2026-02-25T18:45:54.418" v="933" actId="1076"/>
          <ac:spMkLst>
            <pc:docMk/>
            <pc:sldMk cId="4216039085" sldId="2147483315"/>
            <ac:spMk id="7" creationId="{B5026E13-0665-3133-C412-80AFE02D7759}"/>
          </ac:spMkLst>
        </pc:spChg>
        <pc:spChg chg="add mod">
          <ac:chgData name="Mitch, Nickie" userId="30f7db6e-665f-4eba-8214-6f01decff1f8" providerId="ADAL" clId="{80A73049-4FEA-4E24-A9A3-BDA94385015C}" dt="2026-02-25T18:50:48.213" v="1031" actId="1076"/>
          <ac:spMkLst>
            <pc:docMk/>
            <pc:sldMk cId="4216039085" sldId="2147483315"/>
            <ac:spMk id="19" creationId="{3CC0254A-DA12-6BC9-8F34-6204FCDB0808}"/>
          </ac:spMkLst>
        </pc:spChg>
        <pc:spChg chg="add mod">
          <ac:chgData name="Mitch, Nickie" userId="30f7db6e-665f-4eba-8214-6f01decff1f8" providerId="ADAL" clId="{80A73049-4FEA-4E24-A9A3-BDA94385015C}" dt="2026-02-25T21:07:18.819" v="1497" actId="20577"/>
          <ac:spMkLst>
            <pc:docMk/>
            <pc:sldMk cId="4216039085" sldId="2147483315"/>
            <ac:spMk id="20" creationId="{A9781571-F4BE-CD26-C4D4-D339E1D5809C}"/>
          </ac:spMkLst>
        </pc:spChg>
        <pc:spChg chg="add mod">
          <ac:chgData name="Mitch, Nickie" userId="30f7db6e-665f-4eba-8214-6f01decff1f8" providerId="ADAL" clId="{80A73049-4FEA-4E24-A9A3-BDA94385015C}" dt="2026-02-25T19:12:11.305" v="1410" actId="1076"/>
          <ac:spMkLst>
            <pc:docMk/>
            <pc:sldMk cId="4216039085" sldId="2147483315"/>
            <ac:spMk id="22" creationId="{8339A698-AB29-92CC-B1A4-1FA6557E4550}"/>
          </ac:spMkLst>
        </pc:spChg>
        <pc:spChg chg="add mod">
          <ac:chgData name="Mitch, Nickie" userId="30f7db6e-665f-4eba-8214-6f01decff1f8" providerId="ADAL" clId="{80A73049-4FEA-4E24-A9A3-BDA94385015C}" dt="2026-02-25T19:12:11.305" v="1410" actId="1076"/>
          <ac:spMkLst>
            <pc:docMk/>
            <pc:sldMk cId="4216039085" sldId="2147483315"/>
            <ac:spMk id="23" creationId="{3E714407-D68E-6EF9-DE92-FCDB48EFC322}"/>
          </ac:spMkLst>
        </pc:spChg>
        <pc:spChg chg="add mod">
          <ac:chgData name="Mitch, Nickie" userId="30f7db6e-665f-4eba-8214-6f01decff1f8" providerId="ADAL" clId="{80A73049-4FEA-4E24-A9A3-BDA94385015C}" dt="2026-02-25T19:12:11.305" v="1410" actId="1076"/>
          <ac:spMkLst>
            <pc:docMk/>
            <pc:sldMk cId="4216039085" sldId="2147483315"/>
            <ac:spMk id="24" creationId="{E45E2CB1-6BA1-5E36-3CE8-9C093D0BD665}"/>
          </ac:spMkLst>
        </pc:spChg>
        <pc:spChg chg="add mod">
          <ac:chgData name="Mitch, Nickie" userId="30f7db6e-665f-4eba-8214-6f01decff1f8" providerId="ADAL" clId="{80A73049-4FEA-4E24-A9A3-BDA94385015C}" dt="2026-02-25T19:12:11.305" v="1410" actId="1076"/>
          <ac:spMkLst>
            <pc:docMk/>
            <pc:sldMk cId="4216039085" sldId="2147483315"/>
            <ac:spMk id="25" creationId="{3CCD954C-EE61-5CE2-3BC4-1764F6AA1121}"/>
          </ac:spMkLst>
        </pc:spChg>
        <pc:spChg chg="add mod">
          <ac:chgData name="Mitch, Nickie" userId="30f7db6e-665f-4eba-8214-6f01decff1f8" providerId="ADAL" clId="{80A73049-4FEA-4E24-A9A3-BDA94385015C}" dt="2026-02-25T19:12:11.305" v="1410" actId="1076"/>
          <ac:spMkLst>
            <pc:docMk/>
            <pc:sldMk cId="4216039085" sldId="2147483315"/>
            <ac:spMk id="26" creationId="{1EE3D4FA-C26B-806E-A30D-52EF12916558}"/>
          </ac:spMkLst>
        </pc:spChg>
        <pc:spChg chg="add mod">
          <ac:chgData name="Mitch, Nickie" userId="30f7db6e-665f-4eba-8214-6f01decff1f8" providerId="ADAL" clId="{80A73049-4FEA-4E24-A9A3-BDA94385015C}" dt="2026-02-25T18:50:25.115" v="1028" actId="207"/>
          <ac:spMkLst>
            <pc:docMk/>
            <pc:sldMk cId="4216039085" sldId="2147483315"/>
            <ac:spMk id="28" creationId="{08F0119D-695C-B567-5067-6157F9433F52}"/>
          </ac:spMkLst>
        </pc:spChg>
        <pc:spChg chg="add mod">
          <ac:chgData name="Mitch, Nickie" userId="30f7db6e-665f-4eba-8214-6f01decff1f8" providerId="ADAL" clId="{80A73049-4FEA-4E24-A9A3-BDA94385015C}" dt="2026-02-25T18:53:54.032" v="1175" actId="6549"/>
          <ac:spMkLst>
            <pc:docMk/>
            <pc:sldMk cId="4216039085" sldId="2147483315"/>
            <ac:spMk id="29" creationId="{2662CAB7-0F1C-7FF9-E1D6-C5F1E2BA5A76}"/>
          </ac:spMkLst>
        </pc:spChg>
        <pc:spChg chg="add mod">
          <ac:chgData name="Mitch, Nickie" userId="30f7db6e-665f-4eba-8214-6f01decff1f8" providerId="ADAL" clId="{80A73049-4FEA-4E24-A9A3-BDA94385015C}" dt="2026-02-25T19:12:11.305" v="1410" actId="1076"/>
          <ac:spMkLst>
            <pc:docMk/>
            <pc:sldMk cId="4216039085" sldId="2147483315"/>
            <ac:spMk id="30" creationId="{A54791CC-16C9-61B4-27AA-8273D26C6A17}"/>
          </ac:spMkLst>
        </pc:spChg>
        <pc:spChg chg="add mod">
          <ac:chgData name="Mitch, Nickie" userId="30f7db6e-665f-4eba-8214-6f01decff1f8" providerId="ADAL" clId="{80A73049-4FEA-4E24-A9A3-BDA94385015C}" dt="2026-02-25T18:54:13.203" v="1249" actId="6549"/>
          <ac:spMkLst>
            <pc:docMk/>
            <pc:sldMk cId="4216039085" sldId="2147483315"/>
            <ac:spMk id="31" creationId="{6FBBCFD4-0F73-596A-D1CD-9D9A1A66F072}"/>
          </ac:spMkLst>
        </pc:spChg>
        <pc:spChg chg="add mod">
          <ac:chgData name="Mitch, Nickie" userId="30f7db6e-665f-4eba-8214-6f01decff1f8" providerId="ADAL" clId="{80A73049-4FEA-4E24-A9A3-BDA94385015C}" dt="2026-02-25T18:50:26.875" v="1029" actId="207"/>
          <ac:spMkLst>
            <pc:docMk/>
            <pc:sldMk cId="4216039085" sldId="2147483315"/>
            <ac:spMk id="32" creationId="{A4CF9691-502E-35D5-9CB0-3317B7A79F61}"/>
          </ac:spMkLst>
        </pc:spChg>
        <pc:spChg chg="add mod">
          <ac:chgData name="Mitch, Nickie" userId="30f7db6e-665f-4eba-8214-6f01decff1f8" providerId="ADAL" clId="{80A73049-4FEA-4E24-A9A3-BDA94385015C}" dt="2026-02-25T19:12:11.305" v="1410" actId="1076"/>
          <ac:spMkLst>
            <pc:docMk/>
            <pc:sldMk cId="4216039085" sldId="2147483315"/>
            <ac:spMk id="35" creationId="{195DAB83-BB80-B949-9039-27FC19D492BE}"/>
          </ac:spMkLst>
        </pc:spChg>
        <pc:spChg chg="add mod">
          <ac:chgData name="Mitch, Nickie" userId="30f7db6e-665f-4eba-8214-6f01decff1f8" providerId="ADAL" clId="{80A73049-4FEA-4E24-A9A3-BDA94385015C}" dt="2026-02-25T18:51:22.619" v="1039" actId="207"/>
          <ac:spMkLst>
            <pc:docMk/>
            <pc:sldMk cId="4216039085" sldId="2147483315"/>
            <ac:spMk id="36" creationId="{B9D3464B-43B5-C3D0-A368-3E9632D55F9B}"/>
          </ac:spMkLst>
        </pc:spChg>
        <pc:spChg chg="add mod">
          <ac:chgData name="Mitch, Nickie" userId="30f7db6e-665f-4eba-8214-6f01decff1f8" providerId="ADAL" clId="{80A73049-4FEA-4E24-A9A3-BDA94385015C}" dt="2026-02-25T19:12:11.305" v="1410" actId="1076"/>
          <ac:spMkLst>
            <pc:docMk/>
            <pc:sldMk cId="4216039085" sldId="2147483315"/>
            <ac:spMk id="37" creationId="{16E96E0B-9C06-9449-2126-830587E78CEC}"/>
          </ac:spMkLst>
        </pc:spChg>
        <pc:spChg chg="add mod">
          <ac:chgData name="Mitch, Nickie" userId="30f7db6e-665f-4eba-8214-6f01decff1f8" providerId="ADAL" clId="{80A73049-4FEA-4E24-A9A3-BDA94385015C}" dt="2026-02-25T19:12:11.305" v="1410" actId="1076"/>
          <ac:spMkLst>
            <pc:docMk/>
            <pc:sldMk cId="4216039085" sldId="2147483315"/>
            <ac:spMk id="38" creationId="{7CC4CF90-9A1F-5945-3218-34FF099D1464}"/>
          </ac:spMkLst>
        </pc:spChg>
        <pc:picChg chg="add mod">
          <ac:chgData name="Mitch, Nickie" userId="30f7db6e-665f-4eba-8214-6f01decff1f8" providerId="ADAL" clId="{80A73049-4FEA-4E24-A9A3-BDA94385015C}" dt="2026-02-25T18:52:51.872" v="1063" actId="1035"/>
          <ac:picMkLst>
            <pc:docMk/>
            <pc:sldMk cId="4216039085" sldId="2147483315"/>
            <ac:picMk id="40" creationId="{D639E545-E597-FF73-613D-DE2FF073841C}"/>
          </ac:picMkLst>
        </pc:picChg>
        <pc:picChg chg="add mod">
          <ac:chgData name="Mitch, Nickie" userId="30f7db6e-665f-4eba-8214-6f01decff1f8" providerId="ADAL" clId="{80A73049-4FEA-4E24-A9A3-BDA94385015C}" dt="2026-02-25T18:52:43.789" v="1060" actId="1037"/>
          <ac:picMkLst>
            <pc:docMk/>
            <pc:sldMk cId="4216039085" sldId="2147483315"/>
            <ac:picMk id="41" creationId="{444A5B44-B285-1D4B-8A31-89C1F74443BA}"/>
          </ac:picMkLst>
        </pc:picChg>
      </pc:sldChg>
      <pc:sldChg chg="addSp modSp add del mod">
        <pc:chgData name="Mitch, Nickie" userId="30f7db6e-665f-4eba-8214-6f01decff1f8" providerId="ADAL" clId="{80A73049-4FEA-4E24-A9A3-BDA94385015C}" dt="2026-02-27T02:36:24.025" v="1558"/>
        <pc:sldMkLst>
          <pc:docMk/>
          <pc:sldMk cId="1336430927" sldId="2147483318"/>
        </pc:sldMkLst>
        <pc:graphicFrameChg chg="add mod">
          <ac:chgData name="Mitch, Nickie" userId="30f7db6e-665f-4eba-8214-6f01decff1f8" providerId="ADAL" clId="{80A73049-4FEA-4E24-A9A3-BDA94385015C}" dt="2026-02-27T02:36:19.174" v="1557"/>
          <ac:graphicFrameMkLst>
            <pc:docMk/>
            <pc:sldMk cId="1336430927" sldId="2147483318"/>
            <ac:graphicFrameMk id="3" creationId="{11E803A6-0CA4-7988-AE6E-8F2708555CD3}"/>
          </ac:graphicFrameMkLst>
        </pc:graphicFrameChg>
        <pc:graphicFrameChg chg="add mod">
          <ac:chgData name="Mitch, Nickie" userId="30f7db6e-665f-4eba-8214-6f01decff1f8" providerId="ADAL" clId="{80A73049-4FEA-4E24-A9A3-BDA94385015C}" dt="2026-02-27T02:36:24.025" v="1558"/>
          <ac:graphicFrameMkLst>
            <pc:docMk/>
            <pc:sldMk cId="1336430927" sldId="2147483318"/>
            <ac:graphicFrameMk id="7" creationId="{A5774A27-D981-2235-C6C7-C22D65A89A41}"/>
          </ac:graphicFrameMkLst>
        </pc:graphicFrameChg>
        <pc:graphicFrameChg chg="modGraphic">
          <ac:chgData name="Mitch, Nickie" userId="30f7db6e-665f-4eba-8214-6f01decff1f8" providerId="ADAL" clId="{80A73049-4FEA-4E24-A9A3-BDA94385015C}" dt="2026-02-25T18:58:34.773" v="1325" actId="207"/>
          <ac:graphicFrameMkLst>
            <pc:docMk/>
            <pc:sldMk cId="1336430927" sldId="2147483318"/>
            <ac:graphicFrameMk id="8" creationId="{54C5EA8D-7B03-4C20-AC9D-6747DCD72724}"/>
          </ac:graphicFrameMkLst>
        </pc:graphicFrameChg>
      </pc:sldChg>
      <pc:sldChg chg="addSp delSp modSp add del mod">
        <pc:chgData name="Mitch, Nickie" userId="30f7db6e-665f-4eba-8214-6f01decff1f8" providerId="ADAL" clId="{80A73049-4FEA-4E24-A9A3-BDA94385015C}" dt="2026-02-27T02:36:11.428" v="1554" actId="47"/>
        <pc:sldMkLst>
          <pc:docMk/>
          <pc:sldMk cId="764408213" sldId="2147483319"/>
        </pc:sldMkLst>
        <pc:spChg chg="mod">
          <ac:chgData name="Mitch, Nickie" userId="30f7db6e-665f-4eba-8214-6f01decff1f8" providerId="ADAL" clId="{80A73049-4FEA-4E24-A9A3-BDA94385015C}" dt="2026-02-27T02:32:35.103" v="1508" actId="1076"/>
          <ac:spMkLst>
            <pc:docMk/>
            <pc:sldMk cId="764408213" sldId="2147483319"/>
            <ac:spMk id="2" creationId="{E39D5E03-3EA1-A3B9-FACC-51FBAB0944F7}"/>
          </ac:spMkLst>
        </pc:spChg>
        <pc:spChg chg="del mod">
          <ac:chgData name="Mitch, Nickie" userId="30f7db6e-665f-4eba-8214-6f01decff1f8" providerId="ADAL" clId="{80A73049-4FEA-4E24-A9A3-BDA94385015C}" dt="2026-02-27T02:32:28.451" v="1506" actId="478"/>
          <ac:spMkLst>
            <pc:docMk/>
            <pc:sldMk cId="764408213" sldId="2147483319"/>
            <ac:spMk id="4" creationId="{8FEA21E6-1664-8A76-EE72-D6026896690F}"/>
          </ac:spMkLst>
        </pc:spChg>
        <pc:spChg chg="add del mod">
          <ac:chgData name="Mitch, Nickie" userId="30f7db6e-665f-4eba-8214-6f01decff1f8" providerId="ADAL" clId="{80A73049-4FEA-4E24-A9A3-BDA94385015C}" dt="2026-02-27T02:32:32.297" v="1507" actId="478"/>
          <ac:spMkLst>
            <pc:docMk/>
            <pc:sldMk cId="764408213" sldId="2147483319"/>
            <ac:spMk id="5" creationId="{57645C1E-C1F2-1276-89BC-CA11EC50BCE4}"/>
          </ac:spMkLst>
        </pc:spChg>
        <pc:spChg chg="del mod">
          <ac:chgData name="Mitch, Nickie" userId="30f7db6e-665f-4eba-8214-6f01decff1f8" providerId="ADAL" clId="{80A73049-4FEA-4E24-A9A3-BDA94385015C}" dt="2026-02-27T02:32:28.451" v="1506" actId="478"/>
          <ac:spMkLst>
            <pc:docMk/>
            <pc:sldMk cId="764408213" sldId="2147483319"/>
            <ac:spMk id="6" creationId="{2B6E27E5-4074-6F90-4632-2F3884BBE87E}"/>
          </ac:spMkLst>
        </pc:spChg>
        <pc:spChg chg="add del mod">
          <ac:chgData name="Mitch, Nickie" userId="30f7db6e-665f-4eba-8214-6f01decff1f8" providerId="ADAL" clId="{80A73049-4FEA-4E24-A9A3-BDA94385015C}" dt="2026-02-27T02:32:32.297" v="1507" actId="478"/>
          <ac:spMkLst>
            <pc:docMk/>
            <pc:sldMk cId="764408213" sldId="2147483319"/>
            <ac:spMk id="11" creationId="{38908002-AD1F-B668-FBDD-14B2878561A7}"/>
          </ac:spMkLst>
        </pc:spChg>
        <pc:spChg chg="add mod">
          <ac:chgData name="Mitch, Nickie" userId="30f7db6e-665f-4eba-8214-6f01decff1f8" providerId="ADAL" clId="{80A73049-4FEA-4E24-A9A3-BDA94385015C}" dt="2026-02-27T02:32:45.238" v="1510"/>
          <ac:spMkLst>
            <pc:docMk/>
            <pc:sldMk cId="764408213" sldId="2147483319"/>
            <ac:spMk id="14" creationId="{DA1EB47C-756C-ACE5-4472-54641A094458}"/>
          </ac:spMkLst>
        </pc:spChg>
        <pc:spChg chg="add mod">
          <ac:chgData name="Mitch, Nickie" userId="30f7db6e-665f-4eba-8214-6f01decff1f8" providerId="ADAL" clId="{80A73049-4FEA-4E24-A9A3-BDA94385015C}" dt="2026-02-27T02:32:44.189" v="1509"/>
          <ac:spMkLst>
            <pc:docMk/>
            <pc:sldMk cId="764408213" sldId="2147483319"/>
            <ac:spMk id="15" creationId="{793C5C5A-B5DE-08BE-BA76-FB929D9093C7}"/>
          </ac:spMkLst>
        </pc:spChg>
        <pc:spChg chg="add mod">
          <ac:chgData name="Mitch, Nickie" userId="30f7db6e-665f-4eba-8214-6f01decff1f8" providerId="ADAL" clId="{80A73049-4FEA-4E24-A9A3-BDA94385015C}" dt="2026-02-27T02:32:44.189" v="1509"/>
          <ac:spMkLst>
            <pc:docMk/>
            <pc:sldMk cId="764408213" sldId="2147483319"/>
            <ac:spMk id="16" creationId="{C3D9BD8A-3E4F-9056-D3F4-FCA93D67FB14}"/>
          </ac:spMkLst>
        </pc:spChg>
        <pc:spChg chg="add mod">
          <ac:chgData name="Mitch, Nickie" userId="30f7db6e-665f-4eba-8214-6f01decff1f8" providerId="ADAL" clId="{80A73049-4FEA-4E24-A9A3-BDA94385015C}" dt="2026-02-27T02:32:44.189" v="1509"/>
          <ac:spMkLst>
            <pc:docMk/>
            <pc:sldMk cId="764408213" sldId="2147483319"/>
            <ac:spMk id="17" creationId="{9F77DEF7-65A9-52C4-3641-72F017C9C86E}"/>
          </ac:spMkLst>
        </pc:spChg>
        <pc:spChg chg="add mod">
          <ac:chgData name="Mitch, Nickie" userId="30f7db6e-665f-4eba-8214-6f01decff1f8" providerId="ADAL" clId="{80A73049-4FEA-4E24-A9A3-BDA94385015C}" dt="2026-02-27T02:33:33.344" v="1519" actId="1076"/>
          <ac:spMkLst>
            <pc:docMk/>
            <pc:sldMk cId="764408213" sldId="2147483319"/>
            <ac:spMk id="19" creationId="{3EEF6F1A-726A-D7AA-84C5-401E0544095F}"/>
          </ac:spMkLst>
        </pc:spChg>
        <pc:spChg chg="add mod">
          <ac:chgData name="Mitch, Nickie" userId="30f7db6e-665f-4eba-8214-6f01decff1f8" providerId="ADAL" clId="{80A73049-4FEA-4E24-A9A3-BDA94385015C}" dt="2026-02-27T02:33:00.549" v="1512" actId="1076"/>
          <ac:spMkLst>
            <pc:docMk/>
            <pc:sldMk cId="764408213" sldId="2147483319"/>
            <ac:spMk id="20" creationId="{42826626-DD23-7531-ECF4-6D38ED1A4FA5}"/>
          </ac:spMkLst>
        </pc:spChg>
        <pc:spChg chg="add mod">
          <ac:chgData name="Mitch, Nickie" userId="30f7db6e-665f-4eba-8214-6f01decff1f8" providerId="ADAL" clId="{80A73049-4FEA-4E24-A9A3-BDA94385015C}" dt="2026-02-27T02:33:25.633" v="1515" actId="1076"/>
          <ac:spMkLst>
            <pc:docMk/>
            <pc:sldMk cId="764408213" sldId="2147483319"/>
            <ac:spMk id="21" creationId="{2FAB0880-3CF9-E2BA-DA62-AB67D5C19256}"/>
          </ac:spMkLst>
        </pc:spChg>
        <pc:spChg chg="add mod">
          <ac:chgData name="Mitch, Nickie" userId="30f7db6e-665f-4eba-8214-6f01decff1f8" providerId="ADAL" clId="{80A73049-4FEA-4E24-A9A3-BDA94385015C}" dt="2026-02-27T02:33:25.633" v="1515" actId="1076"/>
          <ac:spMkLst>
            <pc:docMk/>
            <pc:sldMk cId="764408213" sldId="2147483319"/>
            <ac:spMk id="22" creationId="{86F9DAEE-5C57-5563-3EC3-EE5C8FDCEF12}"/>
          </ac:spMkLst>
        </pc:spChg>
        <pc:spChg chg="add mod">
          <ac:chgData name="Mitch, Nickie" userId="30f7db6e-665f-4eba-8214-6f01decff1f8" providerId="ADAL" clId="{80A73049-4FEA-4E24-A9A3-BDA94385015C}" dt="2026-02-27T02:33:26.413" v="1516"/>
          <ac:spMkLst>
            <pc:docMk/>
            <pc:sldMk cId="764408213" sldId="2147483319"/>
            <ac:spMk id="24" creationId="{A193E03D-BF32-476E-BBBB-90E2DE7AB002}"/>
          </ac:spMkLst>
        </pc:spChg>
        <pc:spChg chg="add mod">
          <ac:chgData name="Mitch, Nickie" userId="30f7db6e-665f-4eba-8214-6f01decff1f8" providerId="ADAL" clId="{80A73049-4FEA-4E24-A9A3-BDA94385015C}" dt="2026-02-27T02:33:31.327" v="1518" actId="1076"/>
          <ac:spMkLst>
            <pc:docMk/>
            <pc:sldMk cId="764408213" sldId="2147483319"/>
            <ac:spMk id="25" creationId="{F2BF385B-BC4E-3CA9-9D0D-D9A9CA039370}"/>
          </ac:spMkLst>
        </pc:spChg>
        <pc:picChg chg="del">
          <ac:chgData name="Mitch, Nickie" userId="30f7db6e-665f-4eba-8214-6f01decff1f8" providerId="ADAL" clId="{80A73049-4FEA-4E24-A9A3-BDA94385015C}" dt="2026-02-27T02:32:28.451" v="1506" actId="478"/>
          <ac:picMkLst>
            <pc:docMk/>
            <pc:sldMk cId="764408213" sldId="2147483319"/>
            <ac:picMk id="12" creationId="{A64075EF-44B1-0D17-0B36-EE99CB3474DF}"/>
          </ac:picMkLst>
        </pc:picChg>
        <pc:picChg chg="del">
          <ac:chgData name="Mitch, Nickie" userId="30f7db6e-665f-4eba-8214-6f01decff1f8" providerId="ADAL" clId="{80A73049-4FEA-4E24-A9A3-BDA94385015C}" dt="2026-02-27T02:32:28.451" v="1506" actId="478"/>
          <ac:picMkLst>
            <pc:docMk/>
            <pc:sldMk cId="764408213" sldId="2147483319"/>
            <ac:picMk id="13" creationId="{0474EF42-D500-A93A-5F8A-E855EAF2C114}"/>
          </ac:picMkLst>
        </pc:picChg>
        <pc:picChg chg="add mod">
          <ac:chgData name="Mitch, Nickie" userId="30f7db6e-665f-4eba-8214-6f01decff1f8" providerId="ADAL" clId="{80A73049-4FEA-4E24-A9A3-BDA94385015C}" dt="2026-02-27T02:32:44.189" v="1509"/>
          <ac:picMkLst>
            <pc:docMk/>
            <pc:sldMk cId="764408213" sldId="2147483319"/>
            <ac:picMk id="18" creationId="{5654B525-08CF-2482-02FA-0F45CB188C49}"/>
          </ac:picMkLst>
        </pc:picChg>
        <pc:picChg chg="add mod">
          <ac:chgData name="Mitch, Nickie" userId="30f7db6e-665f-4eba-8214-6f01decff1f8" providerId="ADAL" clId="{80A73049-4FEA-4E24-A9A3-BDA94385015C}" dt="2026-02-27T02:33:25.633" v="1515" actId="1076"/>
          <ac:picMkLst>
            <pc:docMk/>
            <pc:sldMk cId="764408213" sldId="2147483319"/>
            <ac:picMk id="23" creationId="{40020C38-4045-E6C7-F6B9-EFB7D00F04C0}"/>
          </ac:picMkLst>
        </pc:picChg>
      </pc:sldChg>
      <pc:sldChg chg="modSp add del mod">
        <pc:chgData name="Mitch, Nickie" userId="30f7db6e-665f-4eba-8214-6f01decff1f8" providerId="ADAL" clId="{80A73049-4FEA-4E24-A9A3-BDA94385015C}" dt="2026-02-27T02:37:43.156" v="1570" actId="47"/>
        <pc:sldMkLst>
          <pc:docMk/>
          <pc:sldMk cId="4098672873" sldId="2147483320"/>
        </pc:sldMkLst>
        <pc:spChg chg="mod">
          <ac:chgData name="Mitch, Nickie" userId="30f7db6e-665f-4eba-8214-6f01decff1f8" providerId="ADAL" clId="{80A73049-4FEA-4E24-A9A3-BDA94385015C}" dt="2026-02-25T18:58:45.050" v="1327" actId="207"/>
          <ac:spMkLst>
            <pc:docMk/>
            <pc:sldMk cId="4098672873" sldId="2147483320"/>
            <ac:spMk id="4" creationId="{C06B41A2-E187-0ED8-752B-4F82AB024DE7}"/>
          </ac:spMkLst>
        </pc:spChg>
        <pc:spChg chg="mod">
          <ac:chgData name="Mitch, Nickie" userId="30f7db6e-665f-4eba-8214-6f01decff1f8" providerId="ADAL" clId="{80A73049-4FEA-4E24-A9A3-BDA94385015C}" dt="2026-02-25T18:58:45.050" v="1327" actId="207"/>
          <ac:spMkLst>
            <pc:docMk/>
            <pc:sldMk cId="4098672873" sldId="2147483320"/>
            <ac:spMk id="6" creationId="{6E4B9C3B-C7FE-F960-6545-3E65C3CC5646}"/>
          </ac:spMkLst>
        </pc:spChg>
      </pc:sldChg>
      <pc:sldChg chg="modSp add del mod">
        <pc:chgData name="Mitch, Nickie" userId="30f7db6e-665f-4eba-8214-6f01decff1f8" providerId="ADAL" clId="{80A73049-4FEA-4E24-A9A3-BDA94385015C}" dt="2026-02-27T02:37:46.331" v="1571" actId="47"/>
        <pc:sldMkLst>
          <pc:docMk/>
          <pc:sldMk cId="3741806761" sldId="2147483321"/>
        </pc:sldMkLst>
        <pc:spChg chg="mod">
          <ac:chgData name="Mitch, Nickie" userId="30f7db6e-665f-4eba-8214-6f01decff1f8" providerId="ADAL" clId="{80A73049-4FEA-4E24-A9A3-BDA94385015C}" dt="2026-02-25T18:58:51.469" v="1329" actId="207"/>
          <ac:spMkLst>
            <pc:docMk/>
            <pc:sldMk cId="3741806761" sldId="2147483321"/>
            <ac:spMk id="4" creationId="{CA8624D1-F72B-5638-8806-EA5AAD34CA02}"/>
          </ac:spMkLst>
        </pc:spChg>
      </pc:sldChg>
      <pc:sldChg chg="addSp delSp modSp add mod modClrScheme chgLayout">
        <pc:chgData name="Mitch, Nickie" userId="30f7db6e-665f-4eba-8214-6f01decff1f8" providerId="ADAL" clId="{80A73049-4FEA-4E24-A9A3-BDA94385015C}" dt="2026-02-25T19:11:09.315" v="1409" actId="6549"/>
        <pc:sldMkLst>
          <pc:docMk/>
          <pc:sldMk cId="2185416487" sldId="2147483322"/>
        </pc:sldMkLst>
        <pc:spChg chg="mod ord">
          <ac:chgData name="Mitch, Nickie" userId="30f7db6e-665f-4eba-8214-6f01decff1f8" providerId="ADAL" clId="{80A73049-4FEA-4E24-A9A3-BDA94385015C}" dt="2026-02-25T19:10:40.301" v="1402" actId="700"/>
          <ac:spMkLst>
            <pc:docMk/>
            <pc:sldMk cId="2185416487" sldId="2147483322"/>
            <ac:spMk id="2" creationId="{1371918E-5186-122C-E44E-8CDB8B4FDC23}"/>
          </ac:spMkLst>
        </pc:spChg>
        <pc:spChg chg="mod ord">
          <ac:chgData name="Mitch, Nickie" userId="30f7db6e-665f-4eba-8214-6f01decff1f8" providerId="ADAL" clId="{80A73049-4FEA-4E24-A9A3-BDA94385015C}" dt="2026-02-25T19:11:09.315" v="1409" actId="6549"/>
          <ac:spMkLst>
            <pc:docMk/>
            <pc:sldMk cId="2185416487" sldId="2147483322"/>
            <ac:spMk id="5" creationId="{1B7335A6-8CA3-6460-E07A-AD170E6D0E50}"/>
          </ac:spMkLst>
        </pc:spChg>
        <pc:spChg chg="mod ord">
          <ac:chgData name="Mitch, Nickie" userId="30f7db6e-665f-4eba-8214-6f01decff1f8" providerId="ADAL" clId="{80A73049-4FEA-4E24-A9A3-BDA94385015C}" dt="2026-02-25T19:10:40.301" v="1402" actId="700"/>
          <ac:spMkLst>
            <pc:docMk/>
            <pc:sldMk cId="2185416487" sldId="2147483322"/>
            <ac:spMk id="7" creationId="{D5810AA4-D4AA-7A7E-A43B-C3C74FE27182}"/>
          </ac:spMkLst>
        </pc:spChg>
        <pc:spChg chg="mod ord">
          <ac:chgData name="Mitch, Nickie" userId="30f7db6e-665f-4eba-8214-6f01decff1f8" providerId="ADAL" clId="{80A73049-4FEA-4E24-A9A3-BDA94385015C}" dt="2026-02-25T19:10:40.301" v="1402" actId="700"/>
          <ac:spMkLst>
            <pc:docMk/>
            <pc:sldMk cId="2185416487" sldId="2147483322"/>
            <ac:spMk id="8" creationId="{80B418D1-D86E-525C-6740-A15EAA58999B}"/>
          </ac:spMkLst>
        </pc:spChg>
        <pc:spChg chg="mod ord">
          <ac:chgData name="Mitch, Nickie" userId="30f7db6e-665f-4eba-8214-6f01decff1f8" providerId="ADAL" clId="{80A73049-4FEA-4E24-A9A3-BDA94385015C}" dt="2026-02-25T19:10:40.301" v="1402" actId="700"/>
          <ac:spMkLst>
            <pc:docMk/>
            <pc:sldMk cId="2185416487" sldId="2147483322"/>
            <ac:spMk id="9" creationId="{933D5BDF-F7D8-F787-609E-03D01A6E7E3D}"/>
          </ac:spMkLst>
        </pc:spChg>
      </pc:sldChg>
      <pc:sldChg chg="add del">
        <pc:chgData name="Mitch, Nickie" userId="30f7db6e-665f-4eba-8214-6f01decff1f8" providerId="ADAL" clId="{80A73049-4FEA-4E24-A9A3-BDA94385015C}" dt="2026-02-27T02:33:42.837" v="1520" actId="47"/>
        <pc:sldMkLst>
          <pc:docMk/>
          <pc:sldMk cId="1070207853" sldId="2147483323"/>
        </pc:sldMkLst>
      </pc:sldChg>
      <pc:sldChg chg="addSp delSp modSp add del mod">
        <pc:chgData name="Mitch, Nickie" userId="30f7db6e-665f-4eba-8214-6f01decff1f8" providerId="ADAL" clId="{80A73049-4FEA-4E24-A9A3-BDA94385015C}" dt="2026-02-27T02:36:11.700" v="1555" actId="47"/>
        <pc:sldMkLst>
          <pc:docMk/>
          <pc:sldMk cId="2181376178" sldId="2147483323"/>
        </pc:sldMkLst>
        <pc:spChg chg="add mod">
          <ac:chgData name="Mitch, Nickie" userId="30f7db6e-665f-4eba-8214-6f01decff1f8" providerId="ADAL" clId="{80A73049-4FEA-4E24-A9A3-BDA94385015C}" dt="2026-02-27T02:34:10.586" v="1524"/>
          <ac:spMkLst>
            <pc:docMk/>
            <pc:sldMk cId="2181376178" sldId="2147483323"/>
            <ac:spMk id="15" creationId="{740FE082-D2E3-979B-1697-6E3BF727AC46}"/>
          </ac:spMkLst>
        </pc:spChg>
        <pc:spChg chg="add mod">
          <ac:chgData name="Mitch, Nickie" userId="30f7db6e-665f-4eba-8214-6f01decff1f8" providerId="ADAL" clId="{80A73049-4FEA-4E24-A9A3-BDA94385015C}" dt="2026-02-27T02:34:11.352" v="1527"/>
          <ac:spMkLst>
            <pc:docMk/>
            <pc:sldMk cId="2181376178" sldId="2147483323"/>
            <ac:spMk id="16" creationId="{16CDF0DB-293F-C8E4-E31A-E00252706283}"/>
          </ac:spMkLst>
        </pc:spChg>
        <pc:spChg chg="add mod">
          <ac:chgData name="Mitch, Nickie" userId="30f7db6e-665f-4eba-8214-6f01decff1f8" providerId="ADAL" clId="{80A73049-4FEA-4E24-A9A3-BDA94385015C}" dt="2026-02-27T02:34:10.586" v="1524"/>
          <ac:spMkLst>
            <pc:docMk/>
            <pc:sldMk cId="2181376178" sldId="2147483323"/>
            <ac:spMk id="17" creationId="{2F76FD9F-8463-009F-03B4-78DB411C3F6D}"/>
          </ac:spMkLst>
        </pc:spChg>
        <pc:spChg chg="add mod">
          <ac:chgData name="Mitch, Nickie" userId="30f7db6e-665f-4eba-8214-6f01decff1f8" providerId="ADAL" clId="{80A73049-4FEA-4E24-A9A3-BDA94385015C}" dt="2026-02-27T02:34:10.586" v="1524"/>
          <ac:spMkLst>
            <pc:docMk/>
            <pc:sldMk cId="2181376178" sldId="2147483323"/>
            <ac:spMk id="18" creationId="{A8183764-89EF-9F0C-A684-0CB3BC4D0C0A}"/>
          </ac:spMkLst>
        </pc:spChg>
        <pc:spChg chg="del">
          <ac:chgData name="Mitch, Nickie" userId="30f7db6e-665f-4eba-8214-6f01decff1f8" providerId="ADAL" clId="{80A73049-4FEA-4E24-A9A3-BDA94385015C}" dt="2026-02-27T02:34:07.513" v="1522" actId="478"/>
          <ac:spMkLst>
            <pc:docMk/>
            <pc:sldMk cId="2181376178" sldId="2147483323"/>
            <ac:spMk id="19" creationId="{67FC1EBE-9B0D-D532-C49F-5FCC93CD629D}"/>
          </ac:spMkLst>
        </pc:spChg>
        <pc:spChg chg="del">
          <ac:chgData name="Mitch, Nickie" userId="30f7db6e-665f-4eba-8214-6f01decff1f8" providerId="ADAL" clId="{80A73049-4FEA-4E24-A9A3-BDA94385015C}" dt="2026-02-27T02:34:10.251" v="1523" actId="478"/>
          <ac:spMkLst>
            <pc:docMk/>
            <pc:sldMk cId="2181376178" sldId="2147483323"/>
            <ac:spMk id="21" creationId="{16D59156-1758-BCB1-C738-878386B567FA}"/>
          </ac:spMkLst>
        </pc:spChg>
        <pc:spChg chg="del">
          <ac:chgData name="Mitch, Nickie" userId="30f7db6e-665f-4eba-8214-6f01decff1f8" providerId="ADAL" clId="{80A73049-4FEA-4E24-A9A3-BDA94385015C}" dt="2026-02-27T02:34:07.513" v="1522" actId="478"/>
          <ac:spMkLst>
            <pc:docMk/>
            <pc:sldMk cId="2181376178" sldId="2147483323"/>
            <ac:spMk id="22" creationId="{25D545AD-498E-652D-B94E-D0FE90BBD3D1}"/>
          </ac:spMkLst>
        </pc:spChg>
        <pc:spChg chg="add mod">
          <ac:chgData name="Mitch, Nickie" userId="30f7db6e-665f-4eba-8214-6f01decff1f8" providerId="ADAL" clId="{80A73049-4FEA-4E24-A9A3-BDA94385015C}" dt="2026-02-27T02:34:10.586" v="1524"/>
          <ac:spMkLst>
            <pc:docMk/>
            <pc:sldMk cId="2181376178" sldId="2147483323"/>
            <ac:spMk id="24" creationId="{35A07412-88CA-B4DA-AE3D-9BDA0C194D3E}"/>
          </ac:spMkLst>
        </pc:spChg>
        <pc:spChg chg="del">
          <ac:chgData name="Mitch, Nickie" userId="30f7db6e-665f-4eba-8214-6f01decff1f8" providerId="ADAL" clId="{80A73049-4FEA-4E24-A9A3-BDA94385015C}" dt="2026-02-27T02:34:07.513" v="1522" actId="478"/>
          <ac:spMkLst>
            <pc:docMk/>
            <pc:sldMk cId="2181376178" sldId="2147483323"/>
            <ac:spMk id="25" creationId="{7D92BC31-6369-D57C-E48B-23168EAD01D9}"/>
          </ac:spMkLst>
        </pc:spChg>
        <pc:spChg chg="add mod">
          <ac:chgData name="Mitch, Nickie" userId="30f7db6e-665f-4eba-8214-6f01decff1f8" providerId="ADAL" clId="{80A73049-4FEA-4E24-A9A3-BDA94385015C}" dt="2026-02-27T02:34:10.586" v="1524"/>
          <ac:spMkLst>
            <pc:docMk/>
            <pc:sldMk cId="2181376178" sldId="2147483323"/>
            <ac:spMk id="26" creationId="{87FD6C4A-2899-0E76-AC2B-39CEB4E917A2}"/>
          </ac:spMkLst>
        </pc:spChg>
        <pc:spChg chg="add mod">
          <ac:chgData name="Mitch, Nickie" userId="30f7db6e-665f-4eba-8214-6f01decff1f8" providerId="ADAL" clId="{80A73049-4FEA-4E24-A9A3-BDA94385015C}" dt="2026-02-27T02:34:10.586" v="1524"/>
          <ac:spMkLst>
            <pc:docMk/>
            <pc:sldMk cId="2181376178" sldId="2147483323"/>
            <ac:spMk id="36" creationId="{E5A3D07E-E8D6-09C0-29A8-A75A723F30EB}"/>
          </ac:spMkLst>
        </pc:spChg>
        <pc:spChg chg="add mod">
          <ac:chgData name="Mitch, Nickie" userId="30f7db6e-665f-4eba-8214-6f01decff1f8" providerId="ADAL" clId="{80A73049-4FEA-4E24-A9A3-BDA94385015C}" dt="2026-02-27T02:34:10.586" v="1524"/>
          <ac:spMkLst>
            <pc:docMk/>
            <pc:sldMk cId="2181376178" sldId="2147483323"/>
            <ac:spMk id="37" creationId="{3E330EA4-12D0-DA17-120B-1EB2473F3F44}"/>
          </ac:spMkLst>
        </pc:spChg>
        <pc:spChg chg="add mod">
          <ac:chgData name="Mitch, Nickie" userId="30f7db6e-665f-4eba-8214-6f01decff1f8" providerId="ADAL" clId="{80A73049-4FEA-4E24-A9A3-BDA94385015C}" dt="2026-02-27T02:34:10.586" v="1524"/>
          <ac:spMkLst>
            <pc:docMk/>
            <pc:sldMk cId="2181376178" sldId="2147483323"/>
            <ac:spMk id="85" creationId="{B906FDE7-8449-197D-C1BB-1901BC2A0D26}"/>
          </ac:spMkLst>
        </pc:spChg>
        <pc:spChg chg="add mod">
          <ac:chgData name="Mitch, Nickie" userId="30f7db6e-665f-4eba-8214-6f01decff1f8" providerId="ADAL" clId="{80A73049-4FEA-4E24-A9A3-BDA94385015C}" dt="2026-02-27T02:34:10.586" v="1524"/>
          <ac:spMkLst>
            <pc:docMk/>
            <pc:sldMk cId="2181376178" sldId="2147483323"/>
            <ac:spMk id="86" creationId="{D6CD3367-374F-CB36-5786-EEC32448BDD4}"/>
          </ac:spMkLst>
        </pc:spChg>
        <pc:spChg chg="add mod">
          <ac:chgData name="Mitch, Nickie" userId="30f7db6e-665f-4eba-8214-6f01decff1f8" providerId="ADAL" clId="{80A73049-4FEA-4E24-A9A3-BDA94385015C}" dt="2026-02-27T02:34:18.237" v="1530" actId="1076"/>
          <ac:spMkLst>
            <pc:docMk/>
            <pc:sldMk cId="2181376178" sldId="2147483323"/>
            <ac:spMk id="99" creationId="{8E68B0A5-AF96-C972-3216-4C042CE87217}"/>
          </ac:spMkLst>
        </pc:spChg>
        <pc:spChg chg="mod">
          <ac:chgData name="Mitch, Nickie" userId="30f7db6e-665f-4eba-8214-6f01decff1f8" providerId="ADAL" clId="{80A73049-4FEA-4E24-A9A3-BDA94385015C}" dt="2026-02-27T02:34:43.992" v="1536" actId="14100"/>
          <ac:spMkLst>
            <pc:docMk/>
            <pc:sldMk cId="2181376178" sldId="2147483323"/>
            <ac:spMk id="100" creationId="{4ED840EC-6683-80FE-AE39-A24BE8D436FF}"/>
          </ac:spMkLst>
        </pc:spChg>
        <pc:spChg chg="add del mod">
          <ac:chgData name="Mitch, Nickie" userId="30f7db6e-665f-4eba-8214-6f01decff1f8" providerId="ADAL" clId="{80A73049-4FEA-4E24-A9A3-BDA94385015C}" dt="2026-02-27T02:34:36.161" v="1531" actId="478"/>
          <ac:spMkLst>
            <pc:docMk/>
            <pc:sldMk cId="2181376178" sldId="2147483323"/>
            <ac:spMk id="101" creationId="{EAC8A0A7-27E1-41A9-6BE8-2B109AF2B310}"/>
          </ac:spMkLst>
        </pc:spChg>
        <pc:spChg chg="add del mod">
          <ac:chgData name="Mitch, Nickie" userId="30f7db6e-665f-4eba-8214-6f01decff1f8" providerId="ADAL" clId="{80A73049-4FEA-4E24-A9A3-BDA94385015C}" dt="2026-02-27T02:34:36.161" v="1531" actId="478"/>
          <ac:spMkLst>
            <pc:docMk/>
            <pc:sldMk cId="2181376178" sldId="2147483323"/>
            <ac:spMk id="102" creationId="{338A164D-7F83-3346-A0C6-304DB8AB1F65}"/>
          </ac:spMkLst>
        </pc:spChg>
        <pc:spChg chg="del">
          <ac:chgData name="Mitch, Nickie" userId="30f7db6e-665f-4eba-8214-6f01decff1f8" providerId="ADAL" clId="{80A73049-4FEA-4E24-A9A3-BDA94385015C}" dt="2026-02-27T02:34:36.161" v="1531" actId="478"/>
          <ac:spMkLst>
            <pc:docMk/>
            <pc:sldMk cId="2181376178" sldId="2147483323"/>
            <ac:spMk id="103" creationId="{CEBA60C4-E929-0722-1E9D-9005A446996E}"/>
          </ac:spMkLst>
        </pc:spChg>
        <pc:spChg chg="add del mod">
          <ac:chgData name="Mitch, Nickie" userId="30f7db6e-665f-4eba-8214-6f01decff1f8" providerId="ADAL" clId="{80A73049-4FEA-4E24-A9A3-BDA94385015C}" dt="2026-02-27T02:34:36.161" v="1531" actId="478"/>
          <ac:spMkLst>
            <pc:docMk/>
            <pc:sldMk cId="2181376178" sldId="2147483323"/>
            <ac:spMk id="104" creationId="{D91639AF-141B-8B08-1D15-76AD1184EA27}"/>
          </ac:spMkLst>
        </pc:spChg>
        <pc:spChg chg="add del mod">
          <ac:chgData name="Mitch, Nickie" userId="30f7db6e-665f-4eba-8214-6f01decff1f8" providerId="ADAL" clId="{80A73049-4FEA-4E24-A9A3-BDA94385015C}" dt="2026-02-27T02:34:36.161" v="1531" actId="478"/>
          <ac:spMkLst>
            <pc:docMk/>
            <pc:sldMk cId="2181376178" sldId="2147483323"/>
            <ac:spMk id="110" creationId="{D15397BC-5988-B2F7-AD54-813C1A2F8271}"/>
          </ac:spMkLst>
        </pc:spChg>
        <pc:spChg chg="del">
          <ac:chgData name="Mitch, Nickie" userId="30f7db6e-665f-4eba-8214-6f01decff1f8" providerId="ADAL" clId="{80A73049-4FEA-4E24-A9A3-BDA94385015C}" dt="2026-02-27T02:34:36.161" v="1531" actId="478"/>
          <ac:spMkLst>
            <pc:docMk/>
            <pc:sldMk cId="2181376178" sldId="2147483323"/>
            <ac:spMk id="111" creationId="{E3F0FC48-C5AE-2559-33A2-BBBCCC020D6A}"/>
          </ac:spMkLst>
        </pc:spChg>
        <pc:spChg chg="add del mod">
          <ac:chgData name="Mitch, Nickie" userId="30f7db6e-665f-4eba-8214-6f01decff1f8" providerId="ADAL" clId="{80A73049-4FEA-4E24-A9A3-BDA94385015C}" dt="2026-02-27T02:34:36.161" v="1531" actId="478"/>
          <ac:spMkLst>
            <pc:docMk/>
            <pc:sldMk cId="2181376178" sldId="2147483323"/>
            <ac:spMk id="113" creationId="{95C4E2BA-E686-A688-26F2-BE79F7218061}"/>
          </ac:spMkLst>
        </pc:spChg>
        <pc:spChg chg="add mod">
          <ac:chgData name="Mitch, Nickie" userId="30f7db6e-665f-4eba-8214-6f01decff1f8" providerId="ADAL" clId="{80A73049-4FEA-4E24-A9A3-BDA94385015C}" dt="2026-02-27T02:34:18.237" v="1530" actId="1076"/>
          <ac:spMkLst>
            <pc:docMk/>
            <pc:sldMk cId="2181376178" sldId="2147483323"/>
            <ac:spMk id="114" creationId="{DC79BAE8-38F2-E93C-D481-34D59D389AA0}"/>
          </ac:spMkLst>
        </pc:spChg>
        <pc:spChg chg="add del mod">
          <ac:chgData name="Mitch, Nickie" userId="30f7db6e-665f-4eba-8214-6f01decff1f8" providerId="ADAL" clId="{80A73049-4FEA-4E24-A9A3-BDA94385015C}" dt="2026-02-27T02:34:36.161" v="1531" actId="478"/>
          <ac:spMkLst>
            <pc:docMk/>
            <pc:sldMk cId="2181376178" sldId="2147483323"/>
            <ac:spMk id="145" creationId="{4C133B1D-1374-4D5E-5B6E-BEEDB1FD7D05}"/>
          </ac:spMkLst>
        </pc:spChg>
        <pc:spChg chg="add del mod">
          <ac:chgData name="Mitch, Nickie" userId="30f7db6e-665f-4eba-8214-6f01decff1f8" providerId="ADAL" clId="{80A73049-4FEA-4E24-A9A3-BDA94385015C}" dt="2026-02-27T02:34:36.161" v="1531" actId="478"/>
          <ac:spMkLst>
            <pc:docMk/>
            <pc:sldMk cId="2181376178" sldId="2147483323"/>
            <ac:spMk id="155" creationId="{C8B1F609-AFC4-E2AE-1484-697BBE6456DC}"/>
          </ac:spMkLst>
        </pc:spChg>
        <pc:spChg chg="add del mod">
          <ac:chgData name="Mitch, Nickie" userId="30f7db6e-665f-4eba-8214-6f01decff1f8" providerId="ADAL" clId="{80A73049-4FEA-4E24-A9A3-BDA94385015C}" dt="2026-02-27T02:34:36.161" v="1531" actId="478"/>
          <ac:spMkLst>
            <pc:docMk/>
            <pc:sldMk cId="2181376178" sldId="2147483323"/>
            <ac:spMk id="163" creationId="{D6FB88F7-87B9-7F1C-4CE6-286973F4B7C2}"/>
          </ac:spMkLst>
        </pc:spChg>
        <pc:picChg chg="del">
          <ac:chgData name="Mitch, Nickie" userId="30f7db6e-665f-4eba-8214-6f01decff1f8" providerId="ADAL" clId="{80A73049-4FEA-4E24-A9A3-BDA94385015C}" dt="2026-02-27T02:34:07.513" v="1522" actId="478"/>
          <ac:picMkLst>
            <pc:docMk/>
            <pc:sldMk cId="2181376178" sldId="2147483323"/>
            <ac:picMk id="23" creationId="{9E587519-BC3E-656B-9C89-1892750568C7}"/>
          </ac:picMkLst>
        </pc:picChg>
        <pc:picChg chg="add">
          <ac:chgData name="Mitch, Nickie" userId="30f7db6e-665f-4eba-8214-6f01decff1f8" providerId="ADAL" clId="{80A73049-4FEA-4E24-A9A3-BDA94385015C}" dt="2026-02-27T02:34:13.139" v="1528"/>
          <ac:picMkLst>
            <pc:docMk/>
            <pc:sldMk cId="2181376178" sldId="2147483323"/>
            <ac:picMk id="88" creationId="{33BFF50F-F8B1-798B-35F0-AAFE24A553AD}"/>
          </ac:picMkLst>
        </pc:picChg>
        <pc:picChg chg="add mod">
          <ac:chgData name="Mitch, Nickie" userId="30f7db6e-665f-4eba-8214-6f01decff1f8" providerId="ADAL" clId="{80A73049-4FEA-4E24-A9A3-BDA94385015C}" dt="2026-02-27T02:34:48.993" v="1538" actId="1076"/>
          <ac:picMkLst>
            <pc:docMk/>
            <pc:sldMk cId="2181376178" sldId="2147483323"/>
            <ac:picMk id="165" creationId="{24F06E1A-AF32-94D4-B91E-C4A3697B3DDC}"/>
          </ac:picMkLst>
        </pc:picChg>
      </pc:sldChg>
      <pc:sldChg chg="addSp delSp modSp add del mod">
        <pc:chgData name="Mitch, Nickie" userId="30f7db6e-665f-4eba-8214-6f01decff1f8" providerId="ADAL" clId="{80A73049-4FEA-4E24-A9A3-BDA94385015C}" dt="2026-02-27T02:36:12.546" v="1556" actId="47"/>
        <pc:sldMkLst>
          <pc:docMk/>
          <pc:sldMk cId="1981478120" sldId="2147483324"/>
        </pc:sldMkLst>
        <pc:spChg chg="mod">
          <ac:chgData name="Mitch, Nickie" userId="30f7db6e-665f-4eba-8214-6f01decff1f8" providerId="ADAL" clId="{80A73049-4FEA-4E24-A9A3-BDA94385015C}" dt="2026-02-27T02:35:37.508" v="1545"/>
          <ac:spMkLst>
            <pc:docMk/>
            <pc:sldMk cId="1981478120" sldId="2147483324"/>
            <ac:spMk id="19" creationId="{F42677A1-BEC1-18C7-99FD-2FBE3473A022}"/>
          </ac:spMkLst>
        </pc:spChg>
        <pc:spChg chg="mod">
          <ac:chgData name="Mitch, Nickie" userId="30f7db6e-665f-4eba-8214-6f01decff1f8" providerId="ADAL" clId="{80A73049-4FEA-4E24-A9A3-BDA94385015C}" dt="2026-02-27T02:36:06.745" v="1553" actId="1076"/>
          <ac:spMkLst>
            <pc:docMk/>
            <pc:sldMk cId="1981478120" sldId="2147483324"/>
            <ac:spMk id="21" creationId="{B8EC0C4D-11E5-5200-E32C-09AA771ED1C9}"/>
          </ac:spMkLst>
        </pc:spChg>
        <pc:spChg chg="del">
          <ac:chgData name="Mitch, Nickie" userId="30f7db6e-665f-4eba-8214-6f01decff1f8" providerId="ADAL" clId="{80A73049-4FEA-4E24-A9A3-BDA94385015C}" dt="2026-02-27T02:35:45.212" v="1547" actId="478"/>
          <ac:spMkLst>
            <pc:docMk/>
            <pc:sldMk cId="1981478120" sldId="2147483324"/>
            <ac:spMk id="22" creationId="{413B7908-1F8F-BB23-A27D-B4190A968647}"/>
          </ac:spMkLst>
        </pc:spChg>
        <pc:spChg chg="mod">
          <ac:chgData name="Mitch, Nickie" userId="30f7db6e-665f-4eba-8214-6f01decff1f8" providerId="ADAL" clId="{80A73049-4FEA-4E24-A9A3-BDA94385015C}" dt="2026-02-27T02:35:32.777" v="1544"/>
          <ac:spMkLst>
            <pc:docMk/>
            <pc:sldMk cId="1981478120" sldId="2147483324"/>
            <ac:spMk id="25" creationId="{E7F0C90B-9B19-7882-DA2A-71D1670625AD}"/>
          </ac:spMkLst>
        </pc:spChg>
        <pc:graphicFrameChg chg="add mod">
          <ac:chgData name="Mitch, Nickie" userId="30f7db6e-665f-4eba-8214-6f01decff1f8" providerId="ADAL" clId="{80A73049-4FEA-4E24-A9A3-BDA94385015C}" dt="2026-02-27T02:35:49.096" v="1548"/>
          <ac:graphicFrameMkLst>
            <pc:docMk/>
            <pc:sldMk cId="1981478120" sldId="2147483324"/>
            <ac:graphicFrameMk id="3" creationId="{E0B19233-EB80-43B8-F41E-E21DFB0C604A}"/>
          </ac:graphicFrameMkLst>
        </pc:graphicFrameChg>
        <pc:graphicFrameChg chg="add mod modGraphic">
          <ac:chgData name="Mitch, Nickie" userId="30f7db6e-665f-4eba-8214-6f01decff1f8" providerId="ADAL" clId="{80A73049-4FEA-4E24-A9A3-BDA94385015C}" dt="2026-02-27T02:36:04.041" v="1552" actId="14100"/>
          <ac:graphicFrameMkLst>
            <pc:docMk/>
            <pc:sldMk cId="1981478120" sldId="2147483324"/>
            <ac:graphicFrameMk id="4" creationId="{040BAB20-BD16-C50C-85F9-099EECB28B75}"/>
          </ac:graphicFrameMkLst>
        </pc:graphicFrameChg>
        <pc:picChg chg="del">
          <ac:chgData name="Mitch, Nickie" userId="30f7db6e-665f-4eba-8214-6f01decff1f8" providerId="ADAL" clId="{80A73049-4FEA-4E24-A9A3-BDA94385015C}" dt="2026-02-27T02:35:45.212" v="1547" actId="478"/>
          <ac:picMkLst>
            <pc:docMk/>
            <pc:sldMk cId="1981478120" sldId="2147483324"/>
            <ac:picMk id="23" creationId="{576BA66B-86BE-4B73-E1F9-150C4C97915C}"/>
          </ac:picMkLst>
        </pc:picChg>
      </pc:sldChg>
      <pc:sldMasterChg chg="modSldLayout">
        <pc:chgData name="Mitch, Nickie" userId="30f7db6e-665f-4eba-8214-6f01decff1f8" providerId="ADAL" clId="{80A73049-4FEA-4E24-A9A3-BDA94385015C}" dt="2026-02-25T17:50:17.037" v="215" actId="1076"/>
        <pc:sldMasterMkLst>
          <pc:docMk/>
          <pc:sldMasterMk cId="3848978824" sldId="2147483726"/>
        </pc:sldMasterMkLst>
        <pc:sldLayoutChg chg="addSp delSp modSp mod">
          <pc:chgData name="Mitch, Nickie" userId="30f7db6e-665f-4eba-8214-6f01decff1f8" providerId="ADAL" clId="{80A73049-4FEA-4E24-A9A3-BDA94385015C}" dt="2026-02-25T17:50:17.037" v="215" actId="1076"/>
          <pc:sldLayoutMkLst>
            <pc:docMk/>
            <pc:sldMasterMk cId="3848978824" sldId="2147483726"/>
            <pc:sldLayoutMk cId="3391425908" sldId="2147483735"/>
          </pc:sldLayoutMkLst>
          <pc:spChg chg="mod">
            <ac:chgData name="Mitch, Nickie" userId="30f7db6e-665f-4eba-8214-6f01decff1f8" providerId="ADAL" clId="{80A73049-4FEA-4E24-A9A3-BDA94385015C}" dt="2026-02-25T17:49:45.694" v="211" actId="207"/>
            <ac:spMkLst>
              <pc:docMk/>
              <pc:sldMasterMk cId="3848978824" sldId="2147483726"/>
              <pc:sldLayoutMk cId="3391425908" sldId="2147483735"/>
              <ac:spMk id="3" creationId="{B4507697-5E1E-3A8C-D706-46C1D3A005A1}"/>
            </ac:spMkLst>
          </pc:spChg>
          <pc:spChg chg="mod">
            <ac:chgData name="Mitch, Nickie" userId="30f7db6e-665f-4eba-8214-6f01decff1f8" providerId="ADAL" clId="{80A73049-4FEA-4E24-A9A3-BDA94385015C}" dt="2026-02-25T17:49:30.102" v="204" actId="207"/>
            <ac:spMkLst>
              <pc:docMk/>
              <pc:sldMasterMk cId="3848978824" sldId="2147483726"/>
              <pc:sldLayoutMk cId="3391425908" sldId="2147483735"/>
              <ac:spMk id="5" creationId="{02D957A9-03E2-AFF9-E928-A3263DCC3716}"/>
            </ac:spMkLst>
          </pc:spChg>
          <pc:spChg chg="add mod">
            <ac:chgData name="Mitch, Nickie" userId="30f7db6e-665f-4eba-8214-6f01decff1f8" providerId="ADAL" clId="{80A73049-4FEA-4E24-A9A3-BDA94385015C}" dt="2026-02-25T17:50:17.037" v="215" actId="1076"/>
            <ac:spMkLst>
              <pc:docMk/>
              <pc:sldMasterMk cId="3848978824" sldId="2147483726"/>
              <pc:sldLayoutMk cId="3391425908" sldId="2147483735"/>
              <ac:spMk id="7" creationId="{21A1376D-E272-7EA7-CF38-81F686C95BB5}"/>
            </ac:spMkLst>
          </pc:spChg>
          <pc:picChg chg="add mod ord modCrop">
            <ac:chgData name="Mitch, Nickie" userId="30f7db6e-665f-4eba-8214-6f01decff1f8" providerId="ADAL" clId="{80A73049-4FEA-4E24-A9A3-BDA94385015C}" dt="2026-02-25T17:49:10.200" v="175" actId="732"/>
            <ac:picMkLst>
              <pc:docMk/>
              <pc:sldMasterMk cId="3848978824" sldId="2147483726"/>
              <pc:sldLayoutMk cId="3391425908" sldId="2147483735"/>
              <ac:picMk id="6" creationId="{D7DC4A98-42BA-6D39-9CA3-815827ED84A9}"/>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0B3FD0-09A8-9C4B-9C91-EEB61FF695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2AA0B7-5C1A-56FE-203A-943CCABE21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869C7-2361-453F-83FD-62A8A129213D}" type="datetimeFigureOut">
              <a:rPr lang="en-US" smtClean="0"/>
              <a:t>2/26/2026</a:t>
            </a:fld>
            <a:endParaRPr lang="en-US"/>
          </a:p>
        </p:txBody>
      </p:sp>
      <p:sp>
        <p:nvSpPr>
          <p:cNvPr id="4" name="Footer Placeholder 3">
            <a:extLst>
              <a:ext uri="{FF2B5EF4-FFF2-40B4-BE49-F238E27FC236}">
                <a16:creationId xmlns:a16="http://schemas.microsoft.com/office/drawing/2014/main" id="{41FC70BC-D37A-EE5A-E136-5C5843729B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74D5CC-7A45-62F0-AA14-9C91F73EDA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0921A0-BD5F-44E0-99A0-83B0132D11CC}" type="slidenum">
              <a:rPr lang="en-US" smtClean="0"/>
              <a:t>‹#›</a:t>
            </a:fld>
            <a:endParaRPr lang="en-US"/>
          </a:p>
        </p:txBody>
      </p:sp>
    </p:spTree>
    <p:extLst>
      <p:ext uri="{BB962C8B-B14F-4D97-AF65-F5344CB8AC3E}">
        <p14:creationId xmlns:p14="http://schemas.microsoft.com/office/powerpoint/2010/main" val="2385454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0CABA-44E0-40B2-9F3D-9709E74ACAF8}"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7B3F3-04F5-41A2-91B2-71EC3F423B01}" type="slidenum">
              <a:rPr lang="en-US" smtClean="0"/>
              <a:t>‹#›</a:t>
            </a:fld>
            <a:endParaRPr lang="en-US"/>
          </a:p>
        </p:txBody>
      </p:sp>
    </p:spTree>
    <p:extLst>
      <p:ext uri="{BB962C8B-B14F-4D97-AF65-F5344CB8AC3E}">
        <p14:creationId xmlns:p14="http://schemas.microsoft.com/office/powerpoint/2010/main" val="262990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a:t>
            </a:r>
          </a:p>
        </p:txBody>
      </p:sp>
      <p:sp>
        <p:nvSpPr>
          <p:cNvPr id="4" name="Slide Number Placeholder 3"/>
          <p:cNvSpPr>
            <a:spLocks noGrp="1"/>
          </p:cNvSpPr>
          <p:nvPr>
            <p:ph type="sldNum" sz="quarter" idx="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073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22C5-1AE4-DCB4-3E96-E02B7BC29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2DF98-B331-D9BB-9636-9830F4FFA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8D9D1-51D5-F827-B1AA-6D37CDFED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39E894-9CF6-6424-9495-60EF0D9D42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4695-DA14-4709-BB05-D456ABD8113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9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rPr>
              <a:t>Distilling such a big problem into real action, need to do that quickly but comprehensively</a:t>
            </a:r>
          </a:p>
          <a:p>
            <a:pPr marL="0" marR="0">
              <a:spcBef>
                <a:spcPts val="0"/>
              </a:spcBef>
              <a:spcAft>
                <a:spcPts val="0"/>
              </a:spcAft>
            </a:pPr>
            <a:r>
              <a:rPr lang="en-US" sz="1800">
                <a:effectLst/>
                <a:latin typeface="Calibri" panose="020F0502020204030204" pitchFamily="34" charset="0"/>
              </a:rPr>
              <a:t>Big region, big problem, how to go from such a big unmanageable problem to put into an implementation strategy and actually get going on it</a:t>
            </a:r>
          </a:p>
          <a:p>
            <a:pPr marL="0" marR="0">
              <a:spcBef>
                <a:spcPts val="0"/>
              </a:spcBef>
              <a:spcAft>
                <a:spcPts val="0"/>
              </a:spcAft>
            </a:pPr>
            <a:r>
              <a:rPr lang="en-US" sz="1800">
                <a:effectLst/>
                <a:latin typeface="Calibri" panose="020F0502020204030204" pitchFamily="34" charset="0"/>
              </a:rPr>
              <a:t>Engagement was designed intentionally to take in direct feedback and concerns from people in these areas, developing local and regional strategies </a:t>
            </a:r>
          </a:p>
          <a:p>
            <a:pPr marL="0" marR="0">
              <a:spcBef>
                <a:spcPts val="0"/>
              </a:spcBef>
              <a:spcAft>
                <a:spcPts val="0"/>
              </a:spcAft>
            </a:pPr>
            <a:r>
              <a:rPr lang="en-US" sz="1800">
                <a:effectLst/>
                <a:latin typeface="Calibri" panose="020F0502020204030204" pitchFamily="34" charset="0"/>
              </a:rPr>
              <a:t>Picture of measuring water - high level plan, meeting with people one on one, hearing their stories, impacted by flooding and the situation </a:t>
            </a:r>
            <a:r>
              <a:rPr lang="en-US" sz="1800" err="1">
                <a:effectLst/>
                <a:latin typeface="Calibri" panose="020F0502020204030204" pitchFamily="34" charset="0"/>
              </a:rPr>
              <a:t>theyre</a:t>
            </a:r>
            <a:r>
              <a:rPr lang="en-US" sz="1800">
                <a:effectLst/>
                <a:latin typeface="Calibri" panose="020F0502020204030204" pitchFamily="34" charset="0"/>
              </a:rPr>
              <a:t> in, take one on one level to be true to what people are experiencing and what's going to impact them in the future, and translate into plan </a:t>
            </a:r>
          </a:p>
          <a:p>
            <a:pPr marL="0" marR="0">
              <a:spcBef>
                <a:spcPts val="0"/>
              </a:spcBef>
              <a:spcAft>
                <a:spcPts val="0"/>
              </a:spcAft>
            </a:pPr>
            <a:r>
              <a:rPr lang="en-US" sz="1800">
                <a:effectLst/>
                <a:latin typeface="Calibri" panose="020F0502020204030204" pitchFamily="34" charset="0"/>
              </a:rPr>
              <a:t>Urgency - fear of doing it the wrong way, balance with being true and honest with individuals </a:t>
            </a:r>
          </a:p>
        </p:txBody>
      </p:sp>
      <p:sp>
        <p:nvSpPr>
          <p:cNvPr id="4" name="Slide Number Placeholder 3"/>
          <p:cNvSpPr>
            <a:spLocks noGrp="1"/>
          </p:cNvSpPr>
          <p:nvPr>
            <p:ph type="sldNum" sz="quarter" idx="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347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Nickie</a:t>
            </a:r>
          </a:p>
        </p:txBody>
      </p:sp>
      <p:sp>
        <p:nvSpPr>
          <p:cNvPr id="4" name="Slide Number Placeholder 3"/>
          <p:cNvSpPr>
            <a:spLocks noGrp="1"/>
          </p:cNvSpPr>
          <p:nvPr>
            <p:ph type="sldNum" sz="quarter" idx="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445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Blair</a:t>
            </a:r>
          </a:p>
        </p:txBody>
      </p:sp>
      <p:sp>
        <p:nvSpPr>
          <p:cNvPr id="4" name="Slide Number Placeholder 3"/>
          <p:cNvSpPr>
            <a:spLocks noGrp="1"/>
          </p:cNvSpPr>
          <p:nvPr>
            <p:ph type="sldNum" sz="quarter" idx="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73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Blair</a:t>
            </a:r>
          </a:p>
        </p:txBody>
      </p:sp>
      <p:sp>
        <p:nvSpPr>
          <p:cNvPr id="4" name="Slide Number Placeholder 3"/>
          <p:cNvSpPr>
            <a:spLocks noGrp="1"/>
          </p:cNvSpPr>
          <p:nvPr>
            <p:ph type="sldNum" sz="quarter" idx="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73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1300-516D-B294-F7D6-F81C8AACE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EE83-BAFE-E371-9400-CC95B7FC1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FC6FE-BC8C-B9D6-319E-0BBF8E64B893}"/>
              </a:ext>
            </a:extLst>
          </p:cNvPr>
          <p:cNvSpPr>
            <a:spLocks noGrp="1"/>
          </p:cNvSpPr>
          <p:nvPr>
            <p:ph type="body" idx="1"/>
          </p:nvPr>
        </p:nvSpPr>
        <p:spPr/>
        <p:txBody>
          <a:bodyPr/>
          <a:lstStyle/>
          <a:p>
            <a:r>
              <a:rPr lang="en-US"/>
              <a:t>Blair</a:t>
            </a:r>
          </a:p>
        </p:txBody>
      </p:sp>
      <p:sp>
        <p:nvSpPr>
          <p:cNvPr id="4" name="Slide Number Placeholder 3">
            <a:extLst>
              <a:ext uri="{FF2B5EF4-FFF2-40B4-BE49-F238E27FC236}">
                <a16:creationId xmlns:a16="http://schemas.microsoft.com/office/drawing/2014/main" id="{2DC9F345-61D4-FC11-DD4C-20A49E08BAFE}"/>
              </a:ext>
            </a:extLst>
          </p:cNvPr>
          <p:cNvSpPr>
            <a:spLocks noGrp="1"/>
          </p:cNvSpPr>
          <p:nvPr>
            <p:ph type="sldNum" sz="quarter" idx="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058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DD72B-E3D4-9F2B-B9E4-60E0448B4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E659F-843B-82DB-2758-B36473C1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C5CA5-8FA4-5DEC-3AE1-9E68825F4670}"/>
              </a:ext>
            </a:extLst>
          </p:cNvPr>
          <p:cNvSpPr>
            <a:spLocks noGrp="1"/>
          </p:cNvSpPr>
          <p:nvPr>
            <p:ph type="body" idx="1"/>
          </p:nvPr>
        </p:nvSpPr>
        <p:spPr/>
        <p:txBody>
          <a:bodyPr/>
          <a:lstStyle/>
          <a:p>
            <a:r>
              <a:rPr lang="en-US"/>
              <a:t>N</a:t>
            </a:r>
          </a:p>
        </p:txBody>
      </p:sp>
      <p:sp>
        <p:nvSpPr>
          <p:cNvPr id="4" name="Slide Number Placeholder 3">
            <a:extLst>
              <a:ext uri="{FF2B5EF4-FFF2-40B4-BE49-F238E27FC236}">
                <a16:creationId xmlns:a16="http://schemas.microsoft.com/office/drawing/2014/main" id="{499D4C74-B10E-B826-E344-06354D843FE5}"/>
              </a:ext>
            </a:extLst>
          </p:cNvPr>
          <p:cNvSpPr>
            <a:spLocks noGrp="1"/>
          </p:cNvSpPr>
          <p:nvPr>
            <p:ph type="sldNum" sz="quarter" idx="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545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6AD43-136E-A6A5-D5C9-52B6AC4E5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BE9C1-9811-DD05-70D1-9E986589E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D9FBF-CED8-9069-40EE-67D9C6CA30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F6144C-F8B2-B3F7-E0B9-D883D7602D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4695-DA14-4709-BB05-D456ABD8113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370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Reference landscaping action </a:t>
            </a:r>
          </a:p>
          <a:p>
            <a:endParaRPr lang="en-US"/>
          </a:p>
          <a:p>
            <a:r>
              <a:rPr lang="en-US"/>
              <a:t>Property level recommendations</a:t>
            </a:r>
          </a:p>
          <a:p>
            <a:endParaRPr lang="en-US"/>
          </a:p>
          <a:p>
            <a:endParaRPr lang="en-US">
              <a:solidFill>
                <a:srgbClr val="333333"/>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4695-DA14-4709-BB05-D456ABD8113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665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4695-DA14-4709-BB05-D456ABD8113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9135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0"/>
              </a:spcBef>
              <a:spcAft>
                <a:spcPts val="0"/>
              </a:spcAft>
              <a:defRPr sz="5600" b="1">
                <a:solidFill>
                  <a:schemeClr val="accent1"/>
                </a:solidFill>
              </a:defRPr>
            </a:lvl1pPr>
          </a:lstStyle>
          <a:p>
            <a:pPr lvl="0"/>
            <a:r>
              <a:rPr lang="en-US"/>
              <a:t>Presentation</a:t>
            </a:r>
            <a:br>
              <a:rPr lang="en-US"/>
            </a:br>
            <a:r>
              <a:rPr lang="en-US"/>
              <a:t>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Date</a:t>
            </a:r>
          </a:p>
        </p:txBody>
      </p:sp>
    </p:spTree>
    <p:extLst>
      <p:ext uri="{BB962C8B-B14F-4D97-AF65-F5344CB8AC3E}">
        <p14:creationId xmlns:p14="http://schemas.microsoft.com/office/powerpoint/2010/main" val="282274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 Image-led SAMPL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38E344-A2DD-45C2-A6B5-B9347A7A842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bg1"/>
                </a:solidFill>
              </a:defRPr>
            </a:lvl1pPr>
          </a:lstStyle>
          <a:p>
            <a:pPr lvl="0"/>
            <a:r>
              <a:rPr lang="en-US"/>
              <a:t>Presentation Subtitle</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3"/>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14720265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Two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9018"/>
            <a:ext cx="5524500" cy="409178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6210300" y="2309017"/>
            <a:ext cx="5524500" cy="4091781"/>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62103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6140F86E-B71F-C047-B0DA-F683BC9FDD92}"/>
              </a:ext>
            </a:extLst>
          </p:cNvPr>
          <p:cNvSpPr>
            <a:spLocks noGrp="1"/>
          </p:cNvSpPr>
          <p:nvPr>
            <p:ph type="dt" sz="half" idx="18"/>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7823D34D-2555-464C-A2D4-5150F9D7317A}"/>
              </a:ext>
            </a:extLst>
          </p:cNvPr>
          <p:cNvSpPr>
            <a:spLocks noGrp="1"/>
          </p:cNvSpPr>
          <p:nvPr>
            <p:ph type="ftr" sz="quarter" idx="19"/>
          </p:nvPr>
        </p:nvSpPr>
        <p:spPr/>
        <p:txBody>
          <a:bodyPr/>
          <a:lstStyle/>
          <a:p>
            <a:r>
              <a:rPr lang="en-US"/>
              <a:t>© Arcadis 2021</a:t>
            </a:r>
          </a:p>
        </p:txBody>
      </p:sp>
      <p:sp>
        <p:nvSpPr>
          <p:cNvPr id="8" name="Slide Number Placeholder 7">
            <a:extLst>
              <a:ext uri="{FF2B5EF4-FFF2-40B4-BE49-F238E27FC236}">
                <a16:creationId xmlns:a16="http://schemas.microsoft.com/office/drawing/2014/main" id="{9D82C33D-0982-4D48-BE78-652EDA07E449}"/>
              </a:ext>
            </a:extLst>
          </p:cNvPr>
          <p:cNvSpPr>
            <a:spLocks noGrp="1"/>
          </p:cNvSpPr>
          <p:nvPr>
            <p:ph type="sldNum" sz="quarter" idx="20"/>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7559552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Two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743200"/>
            <a:ext cx="55245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2276474"/>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6210300" y="2743200"/>
            <a:ext cx="55245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6210300" y="2276474"/>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91EBFF5E-8471-0D44-932C-01231442460C}"/>
              </a:ext>
            </a:extLst>
          </p:cNvPr>
          <p:cNvSpPr>
            <a:spLocks noGrp="1"/>
          </p:cNvSpPr>
          <p:nvPr>
            <p:ph type="dt" sz="half" idx="18"/>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021A62FD-4DD3-9946-A394-2263CB4033FC}"/>
              </a:ext>
            </a:extLst>
          </p:cNvPr>
          <p:cNvSpPr>
            <a:spLocks noGrp="1"/>
          </p:cNvSpPr>
          <p:nvPr>
            <p:ph type="ftr" sz="quarter" idx="19"/>
          </p:nvPr>
        </p:nvSpPr>
        <p:spPr/>
        <p:txBody>
          <a:bodyPr/>
          <a:lstStyle/>
          <a:p>
            <a:r>
              <a:rPr lang="en-US"/>
              <a:t>© Arcadis 2021</a:t>
            </a:r>
          </a:p>
        </p:txBody>
      </p:sp>
      <p:sp>
        <p:nvSpPr>
          <p:cNvPr id="8" name="Slide Number Placeholder 7">
            <a:extLst>
              <a:ext uri="{FF2B5EF4-FFF2-40B4-BE49-F238E27FC236}">
                <a16:creationId xmlns:a16="http://schemas.microsoft.com/office/drawing/2014/main" id="{A522C7CD-DEA6-4741-9FA0-7704174D9027}"/>
              </a:ext>
            </a:extLst>
          </p:cNvPr>
          <p:cNvSpPr>
            <a:spLocks noGrp="1"/>
          </p:cNvSpPr>
          <p:nvPr>
            <p:ph type="sldNum" sz="quarter" idx="20"/>
          </p:nvPr>
        </p:nvSpPr>
        <p:spPr/>
        <p:txBody>
          <a:bodyPr/>
          <a:lstStyle/>
          <a:p>
            <a:fld id="{2FE63AA4-120D-435A-A130-F49443AF7CBF}" type="slidenum">
              <a:rPr lang="en-US" smtClean="0"/>
              <a:pPr/>
              <a:t>‹#›</a:t>
            </a:fld>
            <a:endParaRPr lang="en-US"/>
          </a:p>
        </p:txBody>
      </p:sp>
      <p:sp>
        <p:nvSpPr>
          <p:cNvPr id="15" name="Text Placeholder 11">
            <a:extLst>
              <a:ext uri="{FF2B5EF4-FFF2-40B4-BE49-F238E27FC236}">
                <a16:creationId xmlns:a16="http://schemas.microsoft.com/office/drawing/2014/main" id="{C771FC9F-DABE-9B45-B3BA-487852BD9534}"/>
              </a:ext>
            </a:extLst>
          </p:cNvPr>
          <p:cNvSpPr>
            <a:spLocks noGrp="1"/>
          </p:cNvSpPr>
          <p:nvPr>
            <p:ph type="body" sz="quarter" idx="21" hasCustomPrompt="1"/>
          </p:nvPr>
        </p:nvSpPr>
        <p:spPr>
          <a:xfrm>
            <a:off x="457200" y="1627908"/>
            <a:ext cx="11277600" cy="634087"/>
          </a:xfrm>
          <a:prstGeom prst="rect">
            <a:avLst/>
          </a:prstGeom>
        </p:spPr>
        <p:txBody>
          <a:bodyPr lIns="0" tIns="0" rIns="0" bIns="0"/>
          <a:lstStyle>
            <a:lvl1pPr>
              <a:defRPr sz="2100">
                <a:solidFill>
                  <a:schemeClr val="tx1"/>
                </a:solidFill>
              </a:defRPr>
            </a:lvl1pPr>
          </a:lstStyle>
          <a:p>
            <a:pPr lvl="0"/>
            <a:r>
              <a:rPr lang="en-GB"/>
              <a:t>Subtitle</a:t>
            </a:r>
          </a:p>
        </p:txBody>
      </p:sp>
    </p:spTree>
    <p:extLst>
      <p:ext uri="{BB962C8B-B14F-4D97-AF65-F5344CB8AC3E}">
        <p14:creationId xmlns:p14="http://schemas.microsoft.com/office/powerpoint/2010/main" val="3287552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Three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426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426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5" name="Text Placeholder 16">
            <a:extLst>
              <a:ext uri="{FF2B5EF4-FFF2-40B4-BE49-F238E27FC236}">
                <a16:creationId xmlns:a16="http://schemas.microsoft.com/office/drawing/2014/main" id="{134F5A69-A25D-405C-AD1C-37A59E633A0B}"/>
              </a:ext>
            </a:extLst>
          </p:cNvPr>
          <p:cNvSpPr>
            <a:spLocks noGrp="1"/>
          </p:cNvSpPr>
          <p:nvPr>
            <p:ph type="body" sz="quarter" idx="18" hasCustomPrompt="1"/>
          </p:nvPr>
        </p:nvSpPr>
        <p:spPr>
          <a:xfrm>
            <a:off x="8115300" y="2300521"/>
            <a:ext cx="3581400" cy="4100278"/>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6" name="Text Placeholder 16">
            <a:extLst>
              <a:ext uri="{FF2B5EF4-FFF2-40B4-BE49-F238E27FC236}">
                <a16:creationId xmlns:a16="http://schemas.microsoft.com/office/drawing/2014/main" id="{72B29582-9D7B-409D-8BAF-67D6EDE8B4F1}"/>
              </a:ext>
            </a:extLst>
          </p:cNvPr>
          <p:cNvSpPr>
            <a:spLocks noGrp="1"/>
          </p:cNvSpPr>
          <p:nvPr>
            <p:ph type="body" sz="quarter" idx="19" hasCustomPrompt="1"/>
          </p:nvPr>
        </p:nvSpPr>
        <p:spPr>
          <a:xfrm>
            <a:off x="81153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39B4B33A-CE0E-0D42-A97E-010F75CAC11D}"/>
              </a:ext>
            </a:extLst>
          </p:cNvPr>
          <p:cNvSpPr>
            <a:spLocks noGrp="1"/>
          </p:cNvSpPr>
          <p:nvPr>
            <p:ph type="dt" sz="half" idx="20"/>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51795D0A-85CF-DF42-96F8-5108BF7E553B}"/>
              </a:ext>
            </a:extLst>
          </p:cNvPr>
          <p:cNvSpPr>
            <a:spLocks noGrp="1"/>
          </p:cNvSpPr>
          <p:nvPr>
            <p:ph type="ftr" sz="quarter" idx="21"/>
          </p:nvPr>
        </p:nvSpPr>
        <p:spPr/>
        <p:txBody>
          <a:bodyPr/>
          <a:lstStyle/>
          <a:p>
            <a:r>
              <a:rPr lang="en-US"/>
              <a:t>© Arcadis 2021</a:t>
            </a:r>
          </a:p>
        </p:txBody>
      </p:sp>
      <p:sp>
        <p:nvSpPr>
          <p:cNvPr id="8" name="Slide Number Placeholder 7">
            <a:extLst>
              <a:ext uri="{FF2B5EF4-FFF2-40B4-BE49-F238E27FC236}">
                <a16:creationId xmlns:a16="http://schemas.microsoft.com/office/drawing/2014/main" id="{0225F5A9-AB25-0748-BBF4-A98C495F32CF}"/>
              </a:ext>
            </a:extLst>
          </p:cNvPr>
          <p:cNvSpPr>
            <a:spLocks noGrp="1"/>
          </p:cNvSpPr>
          <p:nvPr>
            <p:ph type="sldNum" sz="quarter" idx="2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108387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Three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743200"/>
            <a:ext cx="35814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4267200" y="2743199"/>
            <a:ext cx="3581400" cy="365759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42672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5" name="Text Placeholder 16">
            <a:extLst>
              <a:ext uri="{FF2B5EF4-FFF2-40B4-BE49-F238E27FC236}">
                <a16:creationId xmlns:a16="http://schemas.microsoft.com/office/drawing/2014/main" id="{134F5A69-A25D-405C-AD1C-37A59E633A0B}"/>
              </a:ext>
            </a:extLst>
          </p:cNvPr>
          <p:cNvSpPr>
            <a:spLocks noGrp="1"/>
          </p:cNvSpPr>
          <p:nvPr>
            <p:ph type="body" sz="quarter" idx="18" hasCustomPrompt="1"/>
          </p:nvPr>
        </p:nvSpPr>
        <p:spPr>
          <a:xfrm>
            <a:off x="8115300" y="2743200"/>
            <a:ext cx="35814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6" name="Text Placeholder 16">
            <a:extLst>
              <a:ext uri="{FF2B5EF4-FFF2-40B4-BE49-F238E27FC236}">
                <a16:creationId xmlns:a16="http://schemas.microsoft.com/office/drawing/2014/main" id="{72B29582-9D7B-409D-8BAF-67D6EDE8B4F1}"/>
              </a:ext>
            </a:extLst>
          </p:cNvPr>
          <p:cNvSpPr>
            <a:spLocks noGrp="1"/>
          </p:cNvSpPr>
          <p:nvPr>
            <p:ph type="body" sz="quarter" idx="19" hasCustomPrompt="1"/>
          </p:nvPr>
        </p:nvSpPr>
        <p:spPr>
          <a:xfrm>
            <a:off x="81153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6" name="Date Placeholder 5">
            <a:extLst>
              <a:ext uri="{FF2B5EF4-FFF2-40B4-BE49-F238E27FC236}">
                <a16:creationId xmlns:a16="http://schemas.microsoft.com/office/drawing/2014/main" id="{6DB91FA1-A825-6443-BB4D-FC069A918576}"/>
              </a:ext>
            </a:extLst>
          </p:cNvPr>
          <p:cNvSpPr>
            <a:spLocks noGrp="1"/>
          </p:cNvSpPr>
          <p:nvPr>
            <p:ph type="dt" sz="half" idx="20"/>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2B5C95CA-E360-4349-9062-33FBAF0B431B}"/>
              </a:ext>
            </a:extLst>
          </p:cNvPr>
          <p:cNvSpPr>
            <a:spLocks noGrp="1"/>
          </p:cNvSpPr>
          <p:nvPr>
            <p:ph type="ftr" sz="quarter" idx="21"/>
          </p:nvPr>
        </p:nvSpPr>
        <p:spPr/>
        <p:txBody>
          <a:bodyPr/>
          <a:lstStyle/>
          <a:p>
            <a:r>
              <a:rPr lang="en-US"/>
              <a:t>© Arcadis 2021</a:t>
            </a:r>
          </a:p>
        </p:txBody>
      </p:sp>
      <p:sp>
        <p:nvSpPr>
          <p:cNvPr id="8" name="Slide Number Placeholder 7">
            <a:extLst>
              <a:ext uri="{FF2B5EF4-FFF2-40B4-BE49-F238E27FC236}">
                <a16:creationId xmlns:a16="http://schemas.microsoft.com/office/drawing/2014/main" id="{0AFB309D-565F-BF41-B7F4-155F75D505A9}"/>
              </a:ext>
            </a:extLst>
          </p:cNvPr>
          <p:cNvSpPr>
            <a:spLocks noGrp="1"/>
          </p:cNvSpPr>
          <p:nvPr>
            <p:ph type="sldNum" sz="quarter" idx="22"/>
          </p:nvPr>
        </p:nvSpPr>
        <p:spPr/>
        <p:txBody>
          <a:bodyPr/>
          <a:lstStyle/>
          <a:p>
            <a:fld id="{2FE63AA4-120D-435A-A130-F49443AF7CBF}" type="slidenum">
              <a:rPr lang="en-US" smtClean="0"/>
              <a:pPr/>
              <a:t>‹#›</a:t>
            </a:fld>
            <a:endParaRPr lang="en-US"/>
          </a:p>
        </p:txBody>
      </p:sp>
      <p:sp>
        <p:nvSpPr>
          <p:cNvPr id="18" name="Text Placeholder 11">
            <a:extLst>
              <a:ext uri="{FF2B5EF4-FFF2-40B4-BE49-F238E27FC236}">
                <a16:creationId xmlns:a16="http://schemas.microsoft.com/office/drawing/2014/main" id="{433A9F6F-8A81-7442-AE22-89E2F23190EA}"/>
              </a:ext>
            </a:extLst>
          </p:cNvPr>
          <p:cNvSpPr>
            <a:spLocks noGrp="1"/>
          </p:cNvSpPr>
          <p:nvPr>
            <p:ph type="body" sz="quarter" idx="23" hasCustomPrompt="1"/>
          </p:nvPr>
        </p:nvSpPr>
        <p:spPr>
          <a:xfrm>
            <a:off x="457200" y="1627908"/>
            <a:ext cx="11277600" cy="634087"/>
          </a:xfrm>
          <a:prstGeom prst="rect">
            <a:avLst/>
          </a:prstGeom>
        </p:spPr>
        <p:txBody>
          <a:bodyPr lIns="0" tIns="0" rIns="0" bIns="0"/>
          <a:lstStyle>
            <a:lvl1pPr>
              <a:defRPr sz="2100">
                <a:solidFill>
                  <a:schemeClr val="tx1"/>
                </a:solidFill>
              </a:defRPr>
            </a:lvl1pPr>
          </a:lstStyle>
          <a:p>
            <a:pPr lvl="0"/>
            <a:r>
              <a:rPr lang="en-GB"/>
              <a:t>Subtitle</a:t>
            </a:r>
          </a:p>
        </p:txBody>
      </p:sp>
      <p:pic>
        <p:nvPicPr>
          <p:cNvPr id="3" name="Picture 2">
            <a:extLst>
              <a:ext uri="{FF2B5EF4-FFF2-40B4-BE49-F238E27FC236}">
                <a16:creationId xmlns:a16="http://schemas.microsoft.com/office/drawing/2014/main" id="{A0C6DFFE-3DAC-865C-EFA5-FD6367199915}"/>
              </a:ext>
            </a:extLst>
          </p:cNvPr>
          <p:cNvPicPr>
            <a:picLocks noChangeAspect="1"/>
          </p:cNvPicPr>
          <p:nvPr userDrawn="1"/>
        </p:nvPicPr>
        <p:blipFill>
          <a:blip r:embed="rId2"/>
          <a:stretch>
            <a:fillRect/>
          </a:stretch>
        </p:blipFill>
        <p:spPr>
          <a:xfrm>
            <a:off x="10918209" y="362894"/>
            <a:ext cx="778490" cy="118769"/>
          </a:xfrm>
          <a:prstGeom prst="rect">
            <a:avLst/>
          </a:prstGeom>
        </p:spPr>
      </p:pic>
      <p:pic>
        <p:nvPicPr>
          <p:cNvPr id="4" name="Picture 3" descr="A logo with a bird and waves&#10;&#10;AI-generated content may be incorrect.">
            <a:extLst>
              <a:ext uri="{FF2B5EF4-FFF2-40B4-BE49-F238E27FC236}">
                <a16:creationId xmlns:a16="http://schemas.microsoft.com/office/drawing/2014/main" id="{9B6F20F1-B2B5-2D92-166B-E5F74B93ED82}"/>
              </a:ext>
            </a:extLst>
          </p:cNvPr>
          <p:cNvPicPr>
            <a:picLocks noChangeAspect="1"/>
          </p:cNvPicPr>
          <p:nvPr userDrawn="1"/>
        </p:nvPicPr>
        <p:blipFill>
          <a:blip r:embed="rId3"/>
          <a:stretch>
            <a:fillRect/>
          </a:stretch>
        </p:blipFill>
        <p:spPr>
          <a:xfrm>
            <a:off x="9073920" y="129116"/>
            <a:ext cx="593292" cy="619004"/>
          </a:xfrm>
          <a:prstGeom prst="rect">
            <a:avLst/>
          </a:prstGeom>
        </p:spPr>
      </p:pic>
      <p:pic>
        <p:nvPicPr>
          <p:cNvPr id="5" name="Picture 4">
            <a:extLst>
              <a:ext uri="{FF2B5EF4-FFF2-40B4-BE49-F238E27FC236}">
                <a16:creationId xmlns:a16="http://schemas.microsoft.com/office/drawing/2014/main" id="{57B20D59-11B5-2234-D625-779BB016739D}"/>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9767327" y="266287"/>
            <a:ext cx="862573" cy="380316"/>
          </a:xfrm>
          <a:prstGeom prst="rect">
            <a:avLst/>
          </a:prstGeom>
        </p:spPr>
      </p:pic>
    </p:spTree>
    <p:extLst>
      <p:ext uri="{BB962C8B-B14F-4D97-AF65-F5344CB8AC3E}">
        <p14:creationId xmlns:p14="http://schemas.microsoft.com/office/powerpoint/2010/main" val="2298620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eatured quote">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accent1"/>
                </a:solidFill>
              </a:defRPr>
            </a:lvl1pPr>
          </a:lstStyle>
          <a:p>
            <a:pPr lvl="0"/>
            <a:r>
              <a:rPr lang="en-US"/>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2" name="Date Placeholder 1">
            <a:extLst>
              <a:ext uri="{FF2B5EF4-FFF2-40B4-BE49-F238E27FC236}">
                <a16:creationId xmlns:a16="http://schemas.microsoft.com/office/drawing/2014/main" id="{30A889F7-65AA-544D-8362-D88A156E8437}"/>
              </a:ext>
            </a:extLst>
          </p:cNvPr>
          <p:cNvSpPr>
            <a:spLocks noGrp="1"/>
          </p:cNvSpPr>
          <p:nvPr>
            <p:ph type="dt" sz="half" idx="19"/>
          </p:nvPr>
        </p:nvSpPr>
        <p:spPr/>
        <p:txBody>
          <a:bodyPr/>
          <a:lstStyle/>
          <a:p>
            <a:fld id="{F31E42D4-B472-4D33-8D3D-6F0C0E7887EA}" type="datetime3">
              <a:rPr lang="en-US" smtClean="0"/>
              <a:t>26 February 2026</a:t>
            </a:fld>
            <a:endParaRPr lang="en-US"/>
          </a:p>
        </p:txBody>
      </p:sp>
      <p:sp>
        <p:nvSpPr>
          <p:cNvPr id="8" name="Footer Placeholder 7">
            <a:extLst>
              <a:ext uri="{FF2B5EF4-FFF2-40B4-BE49-F238E27FC236}">
                <a16:creationId xmlns:a16="http://schemas.microsoft.com/office/drawing/2014/main" id="{11E56C0F-FB09-B54A-9726-3AC32ABE06BC}"/>
              </a:ext>
            </a:extLst>
          </p:cNvPr>
          <p:cNvSpPr>
            <a:spLocks noGrp="1"/>
          </p:cNvSpPr>
          <p:nvPr>
            <p:ph type="ftr" sz="quarter" idx="20"/>
          </p:nvPr>
        </p:nvSpPr>
        <p:spPr/>
        <p:txBody>
          <a:bodyPr/>
          <a:lstStyle/>
          <a:p>
            <a:r>
              <a:rPr lang="en-US"/>
              <a:t>© Arcadis 2021</a:t>
            </a:r>
          </a:p>
        </p:txBody>
      </p:sp>
      <p:sp>
        <p:nvSpPr>
          <p:cNvPr id="9" name="Slide Number Placeholder 8">
            <a:extLst>
              <a:ext uri="{FF2B5EF4-FFF2-40B4-BE49-F238E27FC236}">
                <a16:creationId xmlns:a16="http://schemas.microsoft.com/office/drawing/2014/main" id="{8F36D8F8-ACA8-2D4B-B9D5-42C67CA2A056}"/>
              </a:ext>
            </a:extLst>
          </p:cNvPr>
          <p:cNvSpPr>
            <a:spLocks noGrp="1"/>
          </p:cNvSpPr>
          <p:nvPr>
            <p:ph type="sldNum" sz="quarter" idx="21"/>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824087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eatured quote - orange">
    <p:bg>
      <p:bgPr>
        <a:solidFill>
          <a:schemeClr val="accent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bg1"/>
                </a:solidFill>
              </a:defRPr>
            </a:lvl1pPr>
          </a:lstStyle>
          <a:p>
            <a:pPr lvl="0"/>
            <a:r>
              <a:rPr lang="en-US"/>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2" name="Date Placeholder 1">
            <a:extLst>
              <a:ext uri="{FF2B5EF4-FFF2-40B4-BE49-F238E27FC236}">
                <a16:creationId xmlns:a16="http://schemas.microsoft.com/office/drawing/2014/main" id="{A81FFCF5-5A2C-DA42-86E9-DD464926C636}"/>
              </a:ext>
            </a:extLst>
          </p:cNvPr>
          <p:cNvSpPr>
            <a:spLocks noGrp="1"/>
          </p:cNvSpPr>
          <p:nvPr>
            <p:ph type="dt" sz="half" idx="19"/>
          </p:nvPr>
        </p:nvSpPr>
        <p:spPr/>
        <p:txBody>
          <a:bodyPr/>
          <a:lstStyle>
            <a:lvl1pPr>
              <a:defRPr>
                <a:solidFill>
                  <a:srgbClr val="F8D8C3"/>
                </a:solidFill>
              </a:defRPr>
            </a:lvl1pPr>
          </a:lstStyle>
          <a:p>
            <a:fld id="{F31E42D4-B472-4D33-8D3D-6F0C0E7887EA}" type="datetime3">
              <a:rPr lang="en-US" smtClean="0"/>
              <a:pPr/>
              <a:t>26 February 2026</a:t>
            </a:fld>
            <a:endParaRPr lang="en-US"/>
          </a:p>
        </p:txBody>
      </p:sp>
      <p:sp>
        <p:nvSpPr>
          <p:cNvPr id="3" name="Footer Placeholder 2">
            <a:extLst>
              <a:ext uri="{FF2B5EF4-FFF2-40B4-BE49-F238E27FC236}">
                <a16:creationId xmlns:a16="http://schemas.microsoft.com/office/drawing/2014/main" id="{4C8D90A7-9DBD-0B48-B43A-7B00D809CBE7}"/>
              </a:ext>
            </a:extLst>
          </p:cNvPr>
          <p:cNvSpPr>
            <a:spLocks noGrp="1"/>
          </p:cNvSpPr>
          <p:nvPr>
            <p:ph type="ftr" sz="quarter" idx="20"/>
          </p:nvPr>
        </p:nvSpPr>
        <p:spPr/>
        <p:txBody>
          <a:bodyPr/>
          <a:lstStyle>
            <a:lvl1pPr>
              <a:defRPr>
                <a:solidFill>
                  <a:srgbClr val="F8D8C3"/>
                </a:solidFill>
              </a:defRPr>
            </a:lvl1pPr>
          </a:lstStyle>
          <a:p>
            <a:r>
              <a:rPr lang="en-US"/>
              <a:t>© Arcadis 2021</a:t>
            </a:r>
          </a:p>
        </p:txBody>
      </p:sp>
      <p:sp>
        <p:nvSpPr>
          <p:cNvPr id="4" name="Slide Number Placeholder 3">
            <a:extLst>
              <a:ext uri="{FF2B5EF4-FFF2-40B4-BE49-F238E27FC236}">
                <a16:creationId xmlns:a16="http://schemas.microsoft.com/office/drawing/2014/main" id="{BCCC7535-C78A-6A43-9E31-2CCA4D360BDB}"/>
              </a:ext>
            </a:extLst>
          </p:cNvPr>
          <p:cNvSpPr>
            <a:spLocks noGrp="1"/>
          </p:cNvSpPr>
          <p:nvPr>
            <p:ph type="sldNum" sz="quarter" idx="21"/>
          </p:nvPr>
        </p:nvSpPr>
        <p:spPr/>
        <p:txBody>
          <a:bodyPr/>
          <a:lstStyle>
            <a:lvl1pPr>
              <a:defRPr>
                <a:solidFill>
                  <a:schemeClr val="bg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445845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line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91CC-F6C0-46C8-AD41-966625DFB241}"/>
              </a:ext>
            </a:extLst>
          </p:cNvPr>
          <p:cNvSpPr>
            <a:spLocks noGrp="1"/>
          </p:cNvSpPr>
          <p:nvPr>
            <p:ph type="title" hasCustomPrompt="1"/>
          </p:nvPr>
        </p:nvSpPr>
        <p:spPr/>
        <p:txBody>
          <a:bodyPr/>
          <a:lstStyle>
            <a:lvl1pPr>
              <a:defRPr/>
            </a:lvl1pPr>
          </a:lstStyle>
          <a:p>
            <a:r>
              <a:rPr lang="en-US"/>
              <a:t>Click to edit Title</a:t>
            </a:r>
            <a:endParaRPr lang="en-PH"/>
          </a:p>
        </p:txBody>
      </p:sp>
      <p:sp>
        <p:nvSpPr>
          <p:cNvPr id="8" name="Text Placeholder 16">
            <a:extLst>
              <a:ext uri="{FF2B5EF4-FFF2-40B4-BE49-F238E27FC236}">
                <a16:creationId xmlns:a16="http://schemas.microsoft.com/office/drawing/2014/main" id="{558B04FE-4F42-4EFB-B1CE-BD4CCF07B49C}"/>
              </a:ext>
            </a:extLst>
          </p:cNvPr>
          <p:cNvSpPr>
            <a:spLocks noGrp="1"/>
          </p:cNvSpPr>
          <p:nvPr>
            <p:ph type="body" sz="quarter" idx="14" hasCustomPrompt="1"/>
          </p:nvPr>
        </p:nvSpPr>
        <p:spPr>
          <a:xfrm>
            <a:off x="457200" y="1828800"/>
            <a:ext cx="7429500" cy="685800"/>
          </a:xfrm>
          <a:prstGeom prst="rect">
            <a:avLst/>
          </a:prstGeom>
        </p:spPr>
        <p:txBody>
          <a:bodyPr lIns="0" tIns="0" rIns="0" bIns="0">
            <a:noAutofit/>
          </a:bodyPr>
          <a:lstStyle>
            <a:lvl1pPr>
              <a:lnSpc>
                <a:spcPct val="90000"/>
              </a:lnSpc>
              <a:spcBef>
                <a:spcPts val="600"/>
              </a:spcBef>
              <a:spcAft>
                <a:spcPts val="1200"/>
              </a:spcAft>
              <a:defRPr sz="2100" b="0">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419B76A8-F75C-4A84-BA78-0F10BAB93423}"/>
              </a:ext>
            </a:extLst>
          </p:cNvPr>
          <p:cNvSpPr>
            <a:spLocks noGrp="1"/>
          </p:cNvSpPr>
          <p:nvPr>
            <p:ph type="pic" sz="quarter" idx="15" hasCustomPrompt="1"/>
          </p:nvPr>
        </p:nvSpPr>
        <p:spPr>
          <a:xfrm>
            <a:off x="457200" y="2743200"/>
            <a:ext cx="7429500" cy="3657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CF93632D-B9B1-42EC-B6DD-06CFA704D6DD}"/>
              </a:ext>
            </a:extLst>
          </p:cNvPr>
          <p:cNvSpPr>
            <a:spLocks noGrp="1"/>
          </p:cNvSpPr>
          <p:nvPr>
            <p:ph type="body" sz="quarter" idx="13" hasCustomPrompt="1"/>
          </p:nvPr>
        </p:nvSpPr>
        <p:spPr>
          <a:xfrm>
            <a:off x="8115300" y="2743200"/>
            <a:ext cx="3619500" cy="1600200"/>
          </a:xfrm>
          <a:prstGeom prst="rect">
            <a:avLst/>
          </a:prstGeom>
        </p:spPr>
        <p:txBody>
          <a:bodyPr lIns="0" tIns="0" rIns="0" bIns="0"/>
          <a:lstStyle>
            <a:lvl1pPr>
              <a:lnSpc>
                <a:spcPct val="90000"/>
              </a:lnSpc>
              <a:spcBef>
                <a:spcPts val="300"/>
              </a:spcBef>
              <a:spcAft>
                <a:spcPts val="600"/>
              </a:spcAft>
              <a:defRPr sz="1800" b="0" i="1">
                <a:solidFill>
                  <a:schemeClr val="accent1"/>
                </a:solidFill>
              </a:defRPr>
            </a:lvl1pPr>
          </a:lstStyle>
          <a:p>
            <a:pPr lvl="0"/>
            <a:r>
              <a:rPr lang="en-US"/>
              <a:t>“Arcadis have delivered incredible outcomes for our people and our clients. We have worked collaboratively together to far exceed our expectations at the start of this project.”</a:t>
            </a:r>
          </a:p>
        </p:txBody>
      </p:sp>
      <p:sp>
        <p:nvSpPr>
          <p:cNvPr id="12" name="Text Placeholder 16">
            <a:extLst>
              <a:ext uri="{FF2B5EF4-FFF2-40B4-BE49-F238E27FC236}">
                <a16:creationId xmlns:a16="http://schemas.microsoft.com/office/drawing/2014/main" id="{E29AFD24-B5A4-4A36-A5FB-E5A6A8150ECE}"/>
              </a:ext>
            </a:extLst>
          </p:cNvPr>
          <p:cNvSpPr>
            <a:spLocks noGrp="1"/>
          </p:cNvSpPr>
          <p:nvPr>
            <p:ph type="body" sz="quarter" idx="18" hasCustomPrompt="1"/>
          </p:nvPr>
        </p:nvSpPr>
        <p:spPr>
          <a:xfrm>
            <a:off x="8115300" y="4572000"/>
            <a:ext cx="3619500" cy="1397000"/>
          </a:xfrm>
          <a:prstGeom prst="rect">
            <a:avLst/>
          </a:prstGeom>
        </p:spPr>
        <p:txBody>
          <a:bodyPr lIns="0" tIns="0" rIns="0" bIns="0"/>
          <a:lstStyle>
            <a:lvl1pPr>
              <a:lnSpc>
                <a:spcPct val="90000"/>
              </a:lnSpc>
              <a:spcBef>
                <a:spcPts val="300"/>
              </a:spcBef>
              <a:spcAft>
                <a:spcPts val="600"/>
              </a:spcAft>
              <a:defRPr sz="1400" b="0" i="1">
                <a:solidFill>
                  <a:schemeClr val="tx1"/>
                </a:solidFill>
              </a:defRPr>
            </a:lvl1pPr>
          </a:lstStyle>
          <a:p>
            <a:pPr lvl="0"/>
            <a:r>
              <a:rPr lang="en-US"/>
              <a:t>Name, Role Organization</a:t>
            </a:r>
          </a:p>
        </p:txBody>
      </p:sp>
      <p:pic>
        <p:nvPicPr>
          <p:cNvPr id="14" name="Picture 13">
            <a:extLst>
              <a:ext uri="{FF2B5EF4-FFF2-40B4-BE49-F238E27FC236}">
                <a16:creationId xmlns:a16="http://schemas.microsoft.com/office/drawing/2014/main" id="{F794148E-040C-45F1-833B-57885EB3C6C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8164BC81-1162-9D4C-B17B-4CF49435707D}"/>
              </a:ext>
            </a:extLst>
          </p:cNvPr>
          <p:cNvSpPr>
            <a:spLocks noGrp="1"/>
          </p:cNvSpPr>
          <p:nvPr>
            <p:ph type="dt" sz="half" idx="19"/>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BF00D414-E928-4B4D-8CC3-80D4D2D482FE}"/>
              </a:ext>
            </a:extLst>
          </p:cNvPr>
          <p:cNvSpPr>
            <a:spLocks noGrp="1"/>
          </p:cNvSpPr>
          <p:nvPr>
            <p:ph type="ftr" sz="quarter" idx="20"/>
          </p:nvPr>
        </p:nvSpPr>
        <p:spPr/>
        <p:txBody>
          <a:bodyPr/>
          <a:lstStyle/>
          <a:p>
            <a:r>
              <a:rPr lang="en-US"/>
              <a:t>© Arcadis 2021</a:t>
            </a:r>
          </a:p>
        </p:txBody>
      </p:sp>
      <p:sp>
        <p:nvSpPr>
          <p:cNvPr id="10" name="Slide Number Placeholder 9">
            <a:extLst>
              <a:ext uri="{FF2B5EF4-FFF2-40B4-BE49-F238E27FC236}">
                <a16:creationId xmlns:a16="http://schemas.microsoft.com/office/drawing/2014/main" id="{37896063-E2C5-534F-9CD3-B5CE9311E4B2}"/>
              </a:ext>
            </a:extLst>
          </p:cNvPr>
          <p:cNvSpPr>
            <a:spLocks noGrp="1"/>
          </p:cNvSpPr>
          <p:nvPr>
            <p:ph type="sldNum" sz="quarter" idx="21"/>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5187907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ll-outs - Image Overlay">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7D24B23D-CD1A-46D9-8DFF-0714C8771785}"/>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8458200" y="2435801"/>
            <a:ext cx="3276600" cy="535999"/>
          </a:xfrm>
        </p:spPr>
        <p:txBody>
          <a:bodyPr rIns="90000">
            <a:noAutofit/>
          </a:bodyPr>
          <a:lstStyle>
            <a:lvl1pPr>
              <a:lnSpc>
                <a:spcPct val="90000"/>
              </a:lnSpc>
              <a:defRPr sz="2400">
                <a:solidFill>
                  <a:schemeClr val="bg1"/>
                </a:solidFill>
              </a:defRPr>
            </a:lvl1pPr>
          </a:lstStyle>
          <a:p>
            <a:r>
              <a:rPr lang="en-US"/>
              <a:t>Click to edit Title</a:t>
            </a:r>
            <a:endParaRPr lang="en-PH"/>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8458201" y="3086100"/>
            <a:ext cx="3276600" cy="1257300"/>
          </a:xfrm>
          <a:prstGeom prst="rect">
            <a:avLst/>
          </a:prstGeom>
        </p:spPr>
        <p:txBody>
          <a:bodyPr lIns="0" tIns="0" rIns="90000" bIns="0"/>
          <a:lstStyle>
            <a:lvl1pPr>
              <a:lnSpc>
                <a:spcPct val="90000"/>
              </a:lnSpc>
              <a:spcBef>
                <a:spcPts val="600"/>
              </a:spcBef>
              <a:spcAft>
                <a:spcPts val="1200"/>
              </a:spcAft>
              <a:defRPr sz="1800" b="0" i="1">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8CFF7622-6565-2D44-AF26-FE33A802B9E5}"/>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4" name="Footer Placeholder 3">
            <a:extLst>
              <a:ext uri="{FF2B5EF4-FFF2-40B4-BE49-F238E27FC236}">
                <a16:creationId xmlns:a16="http://schemas.microsoft.com/office/drawing/2014/main" id="{EAB8AE54-895F-B04D-8642-2F80BBE1CF8D}"/>
              </a:ext>
            </a:extLst>
          </p:cNvPr>
          <p:cNvSpPr>
            <a:spLocks noGrp="1"/>
          </p:cNvSpPr>
          <p:nvPr>
            <p:ph type="ftr" sz="quarter" idx="17"/>
          </p:nvPr>
        </p:nvSpPr>
        <p:spPr/>
        <p:txBody>
          <a:bodyPr/>
          <a:lstStyle/>
          <a:p>
            <a:r>
              <a:rPr lang="en-US"/>
              <a:t>© Arcadis 2021</a:t>
            </a:r>
          </a:p>
        </p:txBody>
      </p:sp>
      <p:sp>
        <p:nvSpPr>
          <p:cNvPr id="5" name="Slide Number Placeholder 4">
            <a:extLst>
              <a:ext uri="{FF2B5EF4-FFF2-40B4-BE49-F238E27FC236}">
                <a16:creationId xmlns:a16="http://schemas.microsoft.com/office/drawing/2014/main" id="{57227B9A-140F-934E-A8D9-7A5505656DBA}"/>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3968513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ll-outs - T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6D1-5C65-4E06-B9F8-41A42A7A58D3}"/>
              </a:ext>
            </a:extLst>
          </p:cNvPr>
          <p:cNvSpPr>
            <a:spLocks noGrp="1"/>
          </p:cNvSpPr>
          <p:nvPr>
            <p:ph type="title" hasCustomPrompt="1"/>
          </p:nvPr>
        </p:nvSpPr>
        <p:spPr/>
        <p:txBody>
          <a:bodyPr/>
          <a:lstStyle/>
          <a:p>
            <a:r>
              <a:rPr lang="en-US"/>
              <a:t>Click to edit Title</a:t>
            </a:r>
            <a:endParaRPr lang="en-PH"/>
          </a:p>
        </p:txBody>
      </p:sp>
      <p:sp>
        <p:nvSpPr>
          <p:cNvPr id="9" name="Text Placeholder 16">
            <a:extLst>
              <a:ext uri="{FF2B5EF4-FFF2-40B4-BE49-F238E27FC236}">
                <a16:creationId xmlns:a16="http://schemas.microsoft.com/office/drawing/2014/main" id="{842E95FB-1D7B-493D-868E-7464FFA1ABD9}"/>
              </a:ext>
            </a:extLst>
          </p:cNvPr>
          <p:cNvSpPr>
            <a:spLocks noGrp="1"/>
          </p:cNvSpPr>
          <p:nvPr>
            <p:ph type="body" sz="quarter" idx="14" hasCustomPrompt="1"/>
          </p:nvPr>
        </p:nvSpPr>
        <p:spPr>
          <a:xfrm>
            <a:off x="457200" y="1828800"/>
            <a:ext cx="7429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sp>
        <p:nvSpPr>
          <p:cNvPr id="10" name="Picture Placeholder 3">
            <a:extLst>
              <a:ext uri="{FF2B5EF4-FFF2-40B4-BE49-F238E27FC236}">
                <a16:creationId xmlns:a16="http://schemas.microsoft.com/office/drawing/2014/main" id="{EF4DAFD0-4FB4-425B-A42D-299133C97D33}"/>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62137EE0-DE44-4020-9C7B-B557B6A445A4}"/>
              </a:ext>
            </a:extLst>
          </p:cNvPr>
          <p:cNvSpPr>
            <a:spLocks noGrp="1"/>
          </p:cNvSpPr>
          <p:nvPr>
            <p:ph type="body" sz="quarter" idx="13" hasCustomPrompt="1"/>
          </p:nvPr>
        </p:nvSpPr>
        <p:spPr>
          <a:xfrm>
            <a:off x="8115300" y="1828800"/>
            <a:ext cx="3619500" cy="1600200"/>
          </a:xfrm>
          <a:prstGeom prst="rect">
            <a:avLst/>
          </a:prstGeom>
          <a:solidFill>
            <a:srgbClr val="F8D8C3"/>
          </a:solidFill>
        </p:spPr>
        <p:txBody>
          <a:bodyPr lIns="180000" tIns="180000" rIns="180000" bIns="180000"/>
          <a:lstStyle>
            <a:lvl1pPr>
              <a:lnSpc>
                <a:spcPct val="90000"/>
              </a:lnSpc>
              <a:spcBef>
                <a:spcPts val="300"/>
              </a:spcBef>
              <a:spcAft>
                <a:spcPts val="600"/>
              </a:spcAft>
              <a:defRPr sz="1600" b="0" i="1">
                <a:solidFill>
                  <a:schemeClr val="accent1"/>
                </a:solidFill>
              </a:defRPr>
            </a:lvl1pPr>
          </a:lstStyle>
          <a:p>
            <a:pPr lvl="0"/>
            <a:r>
              <a:rPr lang="en-US"/>
              <a:t>Call out box styles mirror those across the rest of our suite of </a:t>
            </a:r>
            <a:r>
              <a:rPr lang="en-US" err="1"/>
              <a:t>outputs.The</a:t>
            </a:r>
            <a:r>
              <a:rPr lang="en-US"/>
              <a:t> call out box text can be edited and is designed to resize to accommodate different size text flows.</a:t>
            </a:r>
          </a:p>
        </p:txBody>
      </p:sp>
      <p:sp>
        <p:nvSpPr>
          <p:cNvPr id="12" name="Picture Placeholder 3">
            <a:extLst>
              <a:ext uri="{FF2B5EF4-FFF2-40B4-BE49-F238E27FC236}">
                <a16:creationId xmlns:a16="http://schemas.microsoft.com/office/drawing/2014/main" id="{557CB78A-33C8-4FC1-B165-81F4C2A13BC7}"/>
              </a:ext>
            </a:extLst>
          </p:cNvPr>
          <p:cNvSpPr>
            <a:spLocks noGrp="1"/>
          </p:cNvSpPr>
          <p:nvPr>
            <p:ph type="pic" sz="quarter" idx="16" hasCustomPrompt="1"/>
          </p:nvPr>
        </p:nvSpPr>
        <p:spPr>
          <a:xfrm>
            <a:off x="62103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pic>
        <p:nvPicPr>
          <p:cNvPr id="14" name="Picture 13">
            <a:extLst>
              <a:ext uri="{FF2B5EF4-FFF2-40B4-BE49-F238E27FC236}">
                <a16:creationId xmlns:a16="http://schemas.microsoft.com/office/drawing/2014/main" id="{DE084BFF-52EC-4C60-AA20-3DBA1E8DE8E0}"/>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85BD00CE-4CCA-FA48-95C1-E2A23D89D0AB}"/>
              </a:ext>
            </a:extLst>
          </p:cNvPr>
          <p:cNvSpPr>
            <a:spLocks noGrp="1"/>
          </p:cNvSpPr>
          <p:nvPr>
            <p:ph type="dt" sz="half" idx="17"/>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1160C64A-F227-8541-8EA6-17508B57A422}"/>
              </a:ext>
            </a:extLst>
          </p:cNvPr>
          <p:cNvSpPr>
            <a:spLocks noGrp="1"/>
          </p:cNvSpPr>
          <p:nvPr>
            <p:ph type="ftr" sz="quarter" idx="18"/>
          </p:nvPr>
        </p:nvSpPr>
        <p:spPr/>
        <p:txBody>
          <a:bodyPr/>
          <a:lstStyle/>
          <a:p>
            <a:r>
              <a:rPr lang="en-US"/>
              <a:t>© Arcadis 2021</a:t>
            </a:r>
          </a:p>
        </p:txBody>
      </p:sp>
      <p:sp>
        <p:nvSpPr>
          <p:cNvPr id="8" name="Slide Number Placeholder 7">
            <a:extLst>
              <a:ext uri="{FF2B5EF4-FFF2-40B4-BE49-F238E27FC236}">
                <a16:creationId xmlns:a16="http://schemas.microsoft.com/office/drawing/2014/main" id="{157E1CEF-7256-0040-90EE-FD573EF228FE}"/>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4903352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all-outs - 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6D1-5C65-4E06-B9F8-41A42A7A58D3}"/>
              </a:ext>
            </a:extLst>
          </p:cNvPr>
          <p:cNvSpPr>
            <a:spLocks noGrp="1"/>
          </p:cNvSpPr>
          <p:nvPr>
            <p:ph type="title" hasCustomPrompt="1"/>
          </p:nvPr>
        </p:nvSpPr>
        <p:spPr/>
        <p:txBody>
          <a:bodyPr/>
          <a:lstStyle/>
          <a:p>
            <a:r>
              <a:rPr lang="en-US"/>
              <a:t>Click to edit Title</a:t>
            </a:r>
            <a:endParaRPr lang="en-PH"/>
          </a:p>
        </p:txBody>
      </p:sp>
      <p:sp>
        <p:nvSpPr>
          <p:cNvPr id="9" name="Text Placeholder 16">
            <a:extLst>
              <a:ext uri="{FF2B5EF4-FFF2-40B4-BE49-F238E27FC236}">
                <a16:creationId xmlns:a16="http://schemas.microsoft.com/office/drawing/2014/main" id="{842E95FB-1D7B-493D-868E-7464FFA1ABD9}"/>
              </a:ext>
            </a:extLst>
          </p:cNvPr>
          <p:cNvSpPr>
            <a:spLocks noGrp="1"/>
          </p:cNvSpPr>
          <p:nvPr>
            <p:ph type="body" sz="quarter" idx="14" hasCustomPrompt="1"/>
          </p:nvPr>
        </p:nvSpPr>
        <p:spPr>
          <a:xfrm>
            <a:off x="457200" y="1828800"/>
            <a:ext cx="7429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sp>
        <p:nvSpPr>
          <p:cNvPr id="10" name="Picture Placeholder 3">
            <a:extLst>
              <a:ext uri="{FF2B5EF4-FFF2-40B4-BE49-F238E27FC236}">
                <a16:creationId xmlns:a16="http://schemas.microsoft.com/office/drawing/2014/main" id="{EF4DAFD0-4FB4-425B-A42D-299133C97D33}"/>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62137EE0-DE44-4020-9C7B-B557B6A445A4}"/>
              </a:ext>
            </a:extLst>
          </p:cNvPr>
          <p:cNvSpPr>
            <a:spLocks noGrp="1"/>
          </p:cNvSpPr>
          <p:nvPr>
            <p:ph type="body" sz="quarter" idx="13" hasCustomPrompt="1"/>
          </p:nvPr>
        </p:nvSpPr>
        <p:spPr>
          <a:xfrm>
            <a:off x="8115300" y="1828800"/>
            <a:ext cx="3619500" cy="1600200"/>
          </a:xfrm>
          <a:prstGeom prst="rect">
            <a:avLst/>
          </a:prstGeom>
          <a:noFill/>
          <a:ln w="6350">
            <a:solidFill>
              <a:schemeClr val="accent1"/>
            </a:solidFill>
          </a:ln>
        </p:spPr>
        <p:txBody>
          <a:bodyPr lIns="180000" tIns="180000" rIns="180000" bIns="180000"/>
          <a:lstStyle>
            <a:lvl1pPr>
              <a:lnSpc>
                <a:spcPct val="90000"/>
              </a:lnSpc>
              <a:spcBef>
                <a:spcPts val="300"/>
              </a:spcBef>
              <a:spcAft>
                <a:spcPts val="600"/>
              </a:spcAft>
              <a:defRPr sz="1600" b="0" i="1">
                <a:solidFill>
                  <a:schemeClr val="accent1"/>
                </a:solidFill>
              </a:defRPr>
            </a:lvl1pPr>
          </a:lstStyle>
          <a:p>
            <a:pPr lvl="0"/>
            <a:r>
              <a:rPr lang="en-US"/>
              <a:t>Call out box styles mirror those across the rest of our suite of </a:t>
            </a:r>
            <a:r>
              <a:rPr lang="en-US" err="1"/>
              <a:t>outputs.The</a:t>
            </a:r>
            <a:r>
              <a:rPr lang="en-US"/>
              <a:t> call out box text can be edited and is designed to resize to accommodate different size text flows.</a:t>
            </a:r>
          </a:p>
        </p:txBody>
      </p:sp>
      <p:sp>
        <p:nvSpPr>
          <p:cNvPr id="12" name="Picture Placeholder 3">
            <a:extLst>
              <a:ext uri="{FF2B5EF4-FFF2-40B4-BE49-F238E27FC236}">
                <a16:creationId xmlns:a16="http://schemas.microsoft.com/office/drawing/2014/main" id="{557CB78A-33C8-4FC1-B165-81F4C2A13BC7}"/>
              </a:ext>
            </a:extLst>
          </p:cNvPr>
          <p:cNvSpPr>
            <a:spLocks noGrp="1"/>
          </p:cNvSpPr>
          <p:nvPr>
            <p:ph type="pic" sz="quarter" idx="16" hasCustomPrompt="1"/>
          </p:nvPr>
        </p:nvSpPr>
        <p:spPr>
          <a:xfrm>
            <a:off x="62103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pic>
        <p:nvPicPr>
          <p:cNvPr id="6" name="Picture 5">
            <a:extLst>
              <a:ext uri="{FF2B5EF4-FFF2-40B4-BE49-F238E27FC236}">
                <a16:creationId xmlns:a16="http://schemas.microsoft.com/office/drawing/2014/main" id="{DC761D6C-C804-4FBF-A988-616C419621B1}"/>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Date Placeholder 6">
            <a:extLst>
              <a:ext uri="{FF2B5EF4-FFF2-40B4-BE49-F238E27FC236}">
                <a16:creationId xmlns:a16="http://schemas.microsoft.com/office/drawing/2014/main" id="{6A101948-0410-D846-8EBE-AC47CAF425A6}"/>
              </a:ext>
            </a:extLst>
          </p:cNvPr>
          <p:cNvSpPr>
            <a:spLocks noGrp="1"/>
          </p:cNvSpPr>
          <p:nvPr>
            <p:ph type="dt" sz="half" idx="17"/>
          </p:nvPr>
        </p:nvSpPr>
        <p:spPr/>
        <p:txBody>
          <a:bodyPr/>
          <a:lstStyle/>
          <a:p>
            <a:fld id="{F31E42D4-B472-4D33-8D3D-6F0C0E7887EA}" type="datetime3">
              <a:rPr lang="en-US" smtClean="0"/>
              <a:t>26 February 2026</a:t>
            </a:fld>
            <a:endParaRPr lang="en-US"/>
          </a:p>
        </p:txBody>
      </p:sp>
      <p:sp>
        <p:nvSpPr>
          <p:cNvPr id="8" name="Footer Placeholder 7">
            <a:extLst>
              <a:ext uri="{FF2B5EF4-FFF2-40B4-BE49-F238E27FC236}">
                <a16:creationId xmlns:a16="http://schemas.microsoft.com/office/drawing/2014/main" id="{F5C4DBBE-B057-6A4B-B616-2495AC7F3034}"/>
              </a:ext>
            </a:extLst>
          </p:cNvPr>
          <p:cNvSpPr>
            <a:spLocks noGrp="1"/>
          </p:cNvSpPr>
          <p:nvPr>
            <p:ph type="ftr" sz="quarter" idx="18"/>
          </p:nvPr>
        </p:nvSpPr>
        <p:spPr/>
        <p:txBody>
          <a:bodyPr/>
          <a:lstStyle/>
          <a:p>
            <a:r>
              <a:rPr lang="en-US"/>
              <a:t>© Arcadis 2021</a:t>
            </a:r>
          </a:p>
        </p:txBody>
      </p:sp>
      <p:sp>
        <p:nvSpPr>
          <p:cNvPr id="13" name="Slide Number Placeholder 12">
            <a:extLst>
              <a:ext uri="{FF2B5EF4-FFF2-40B4-BE49-F238E27FC236}">
                <a16:creationId xmlns:a16="http://schemas.microsoft.com/office/drawing/2014/main" id="{AB4B7B7B-275A-EC4C-A47B-3745FA784668}"/>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6965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and Divider - Text Styl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4" name="Title 13">
            <a:extLst>
              <a:ext uri="{FF2B5EF4-FFF2-40B4-BE49-F238E27FC236}">
                <a16:creationId xmlns:a16="http://schemas.microsoft.com/office/drawing/2014/main" id="{E053F12C-C080-4057-B936-8C04B6DFAEE6}"/>
              </a:ext>
            </a:extLst>
          </p:cNvPr>
          <p:cNvSpPr>
            <a:spLocks noGrp="1"/>
          </p:cNvSpPr>
          <p:nvPr>
            <p:ph type="title" hasCustomPrompt="1"/>
          </p:nvPr>
        </p:nvSpPr>
        <p:spPr>
          <a:xfrm>
            <a:off x="457200" y="1143001"/>
            <a:ext cx="11277600" cy="914399"/>
          </a:xfrm>
          <a:prstGeom prst="rect">
            <a:avLst/>
          </a:prstGeom>
        </p:spPr>
        <p:txBody>
          <a:bodyPr lIns="0" tIns="0" rIns="0" bIns="0"/>
          <a:lstStyle>
            <a:lvl1pPr>
              <a:spcBef>
                <a:spcPts val="600"/>
              </a:spcBef>
              <a:spcAft>
                <a:spcPts val="1200"/>
              </a:spcAft>
              <a:defRPr sz="5600">
                <a:solidFill>
                  <a:schemeClr val="tx1"/>
                </a:solidFill>
              </a:defRPr>
            </a:lvl1pPr>
          </a:lstStyle>
          <a:p>
            <a:r>
              <a:rPr lang="en-US"/>
              <a:t>Large Cover Title 56 (4 x body)</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066925"/>
            <a:ext cx="11277600" cy="457200"/>
          </a:xfrm>
          <a:prstGeom prst="rect">
            <a:avLst/>
          </a:prstGeom>
        </p:spPr>
        <p:txBody>
          <a:bodyPr lIns="0" tIns="0" rIns="0" bIns="0"/>
          <a:lstStyle>
            <a:lvl1pPr>
              <a:spcBef>
                <a:spcPts val="600"/>
              </a:spcBef>
              <a:spcAft>
                <a:spcPts val="1200"/>
              </a:spcAft>
              <a:defRPr sz="4200" b="1">
                <a:solidFill>
                  <a:schemeClr val="tx1"/>
                </a:solidFill>
              </a:defRPr>
            </a:lvl1pPr>
          </a:lstStyle>
          <a:p>
            <a:pPr lvl="0"/>
            <a:r>
              <a:rPr lang="en-US"/>
              <a:t>Medium Cover Title 42 (3 x body)</a:t>
            </a:r>
          </a:p>
        </p:txBody>
      </p:sp>
      <p:sp>
        <p:nvSpPr>
          <p:cNvPr id="18" name="Text Placeholder 16">
            <a:extLst>
              <a:ext uri="{FF2B5EF4-FFF2-40B4-BE49-F238E27FC236}">
                <a16:creationId xmlns:a16="http://schemas.microsoft.com/office/drawing/2014/main" id="{BDC4F72B-E736-4083-BE66-D466263257F3}"/>
              </a:ext>
            </a:extLst>
          </p:cNvPr>
          <p:cNvSpPr>
            <a:spLocks noGrp="1"/>
          </p:cNvSpPr>
          <p:nvPr>
            <p:ph type="body" sz="quarter" idx="11" hasCustomPrompt="1"/>
          </p:nvPr>
        </p:nvSpPr>
        <p:spPr>
          <a:xfrm>
            <a:off x="457200" y="2754630"/>
            <a:ext cx="11277600" cy="457200"/>
          </a:xfrm>
          <a:prstGeom prst="rect">
            <a:avLst/>
          </a:prstGeom>
        </p:spPr>
        <p:txBody>
          <a:bodyPr lIns="0" tIns="0" rIns="0" bIns="0"/>
          <a:lstStyle>
            <a:lvl1pPr>
              <a:spcBef>
                <a:spcPts val="600"/>
              </a:spcBef>
              <a:spcAft>
                <a:spcPts val="1200"/>
              </a:spcAft>
              <a:defRPr sz="3500" b="1">
                <a:solidFill>
                  <a:schemeClr val="tx1"/>
                </a:solidFill>
              </a:defRPr>
            </a:lvl1pPr>
          </a:lstStyle>
          <a:p>
            <a:pPr lvl="0"/>
            <a:r>
              <a:rPr lang="en-US"/>
              <a:t>Small Cover Title 35 (2.5 x body)</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4290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Large Cover Subtitle 21 (1.5 x body)</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389763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Small Cover Subtitle 16</a:t>
            </a:r>
          </a:p>
        </p:txBody>
      </p:sp>
    </p:spTree>
    <p:extLst>
      <p:ext uri="{BB962C8B-B14F-4D97-AF65-F5344CB8AC3E}">
        <p14:creationId xmlns:p14="http://schemas.microsoft.com/office/powerpoint/2010/main" val="6243587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 Video Content - Embedded 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05935665-280C-4908-9891-241F791D7F18}"/>
              </a:ext>
            </a:extLst>
          </p:cNvPr>
          <p:cNvSpPr>
            <a:spLocks noGrp="1"/>
          </p:cNvSpPr>
          <p:nvPr>
            <p:ph type="media" sz="quarter" idx="13" hasCustomPrompt="1"/>
          </p:nvPr>
        </p:nvSpPr>
        <p:spPr>
          <a:xfrm>
            <a:off x="0" y="0"/>
            <a:ext cx="12192000" cy="6858000"/>
          </a:xfrm>
          <a:prstGeom prst="rect">
            <a:avLst/>
          </a:prstGeom>
        </p:spPr>
        <p:txBody>
          <a:bodyPr anchor="b"/>
          <a:lstStyle>
            <a:lvl1pPr algn="r">
              <a:defRPr sz="1100">
                <a:solidFill>
                  <a:schemeClr val="tx2"/>
                </a:solidFill>
              </a:defRPr>
            </a:lvl1pPr>
          </a:lstStyle>
          <a:p>
            <a:r>
              <a:rPr lang="en-US"/>
              <a:t>Click on the icon to embed a video</a:t>
            </a:r>
          </a:p>
        </p:txBody>
      </p:sp>
    </p:spTree>
    <p:extLst>
      <p:ext uri="{BB962C8B-B14F-4D97-AF65-F5344CB8AC3E}">
        <p14:creationId xmlns:p14="http://schemas.microsoft.com/office/powerpoint/2010/main" val="10910775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457200"/>
            <a:ext cx="11277600" cy="59436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2" name="Date Placeholder 1">
            <a:extLst>
              <a:ext uri="{FF2B5EF4-FFF2-40B4-BE49-F238E27FC236}">
                <a16:creationId xmlns:a16="http://schemas.microsoft.com/office/drawing/2014/main" id="{C62AF549-D7E5-A945-85AB-E724C3BC1AF5}"/>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B093C0D5-9D81-4041-A629-7E97DCF54DF4}"/>
              </a:ext>
            </a:extLst>
          </p:cNvPr>
          <p:cNvSpPr>
            <a:spLocks noGrp="1"/>
          </p:cNvSpPr>
          <p:nvPr>
            <p:ph type="ftr" sz="quarter" idx="17"/>
          </p:nvPr>
        </p:nvSpPr>
        <p:spPr/>
        <p:txBody>
          <a:bodyPr/>
          <a:lstStyle/>
          <a:p>
            <a:r>
              <a:rPr lang="en-US"/>
              <a:t>© Arcadis 2021</a:t>
            </a:r>
          </a:p>
        </p:txBody>
      </p:sp>
      <p:sp>
        <p:nvSpPr>
          <p:cNvPr id="4" name="Slide Number Placeholder 3">
            <a:extLst>
              <a:ext uri="{FF2B5EF4-FFF2-40B4-BE49-F238E27FC236}">
                <a16:creationId xmlns:a16="http://schemas.microsoft.com/office/drawing/2014/main" id="{06B3B7FF-A06A-D14D-902C-53322BE3D35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8292311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ngle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112776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Single image slide title</a:t>
            </a:r>
            <a:endParaRPr lang="en-PH"/>
          </a:p>
        </p:txBody>
      </p:sp>
      <p:sp>
        <p:nvSpPr>
          <p:cNvPr id="2" name="Date Placeholder 1">
            <a:extLst>
              <a:ext uri="{FF2B5EF4-FFF2-40B4-BE49-F238E27FC236}">
                <a16:creationId xmlns:a16="http://schemas.microsoft.com/office/drawing/2014/main" id="{0343D43B-F902-EF48-B78B-08E311312951}"/>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8C20E4F2-4712-9946-9A1A-5445585875A3}"/>
              </a:ext>
            </a:extLst>
          </p:cNvPr>
          <p:cNvSpPr>
            <a:spLocks noGrp="1"/>
          </p:cNvSpPr>
          <p:nvPr>
            <p:ph type="ftr" sz="quarter" idx="17"/>
          </p:nvPr>
        </p:nvSpPr>
        <p:spPr/>
        <p:txBody>
          <a:bodyPr/>
          <a:lstStyle/>
          <a:p>
            <a:r>
              <a:rPr lang="en-US"/>
              <a:t>© Arcadis 2021</a:t>
            </a:r>
          </a:p>
        </p:txBody>
      </p:sp>
      <p:sp>
        <p:nvSpPr>
          <p:cNvPr id="4" name="Slide Number Placeholder 3">
            <a:extLst>
              <a:ext uri="{FF2B5EF4-FFF2-40B4-BE49-F238E27FC236}">
                <a16:creationId xmlns:a16="http://schemas.microsoft.com/office/drawing/2014/main" id="{34CEE405-76E0-9641-B35A-2573BA178E0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0995619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ngle image with descriptio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4267200" y="0"/>
            <a:ext cx="7924800" cy="68580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143000"/>
            <a:ext cx="3581399" cy="2514600"/>
          </a:xfrm>
        </p:spPr>
        <p:txBody>
          <a:bodyPr>
            <a:noAutofit/>
          </a:bodyPr>
          <a:lstStyle>
            <a:lvl1pPr>
              <a:lnSpc>
                <a:spcPct val="90000"/>
              </a:lnSpc>
              <a:defRPr sz="2800">
                <a:solidFill>
                  <a:schemeClr val="accent1"/>
                </a:solidFill>
              </a:defRPr>
            </a:lvl1pPr>
          </a:lstStyle>
          <a:p>
            <a:r>
              <a:rPr lang="en-US"/>
              <a:t>Single image with description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3581399"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600" b="0">
                <a:solidFill>
                  <a:schemeClr val="tx1"/>
                </a:solidFill>
              </a:defRPr>
            </a:lvl1pPr>
          </a:lstStyle>
          <a:p>
            <a:pPr lvl="0"/>
            <a:r>
              <a:rPr lang="en-US"/>
              <a:t>Overview text here as additional description for the image</a:t>
            </a:r>
          </a:p>
        </p:txBody>
      </p:sp>
      <p:sp>
        <p:nvSpPr>
          <p:cNvPr id="3" name="Date Placeholder 2">
            <a:extLst>
              <a:ext uri="{FF2B5EF4-FFF2-40B4-BE49-F238E27FC236}">
                <a16:creationId xmlns:a16="http://schemas.microsoft.com/office/drawing/2014/main" id="{B9DF6F40-7A61-BC4D-8966-3822827DB99D}"/>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4" name="Footer Placeholder 3">
            <a:extLst>
              <a:ext uri="{FF2B5EF4-FFF2-40B4-BE49-F238E27FC236}">
                <a16:creationId xmlns:a16="http://schemas.microsoft.com/office/drawing/2014/main" id="{18822379-8B9F-D846-B4E3-49562275A79C}"/>
              </a:ext>
            </a:extLst>
          </p:cNvPr>
          <p:cNvSpPr>
            <a:spLocks noGrp="1"/>
          </p:cNvSpPr>
          <p:nvPr>
            <p:ph type="ftr" sz="quarter" idx="17"/>
          </p:nvPr>
        </p:nvSpPr>
        <p:spPr/>
        <p:txBody>
          <a:bodyPr/>
          <a:lstStyle/>
          <a:p>
            <a:r>
              <a:rPr lang="en-US"/>
              <a:t>© Arcadis 2021</a:t>
            </a:r>
          </a:p>
        </p:txBody>
      </p:sp>
      <p:sp>
        <p:nvSpPr>
          <p:cNvPr id="5" name="Slide Number Placeholder 4">
            <a:extLst>
              <a:ext uri="{FF2B5EF4-FFF2-40B4-BE49-F238E27FC236}">
                <a16:creationId xmlns:a16="http://schemas.microsoft.com/office/drawing/2014/main" id="{CB346852-6A7A-8A45-96B4-C9AD3A37CDB1}"/>
              </a:ext>
            </a:extLst>
          </p:cNvPr>
          <p:cNvSpPr>
            <a:spLocks noGrp="1"/>
          </p:cNvSpPr>
          <p:nvPr>
            <p:ph type="sldNum" sz="quarter" idx="18"/>
          </p:nvPr>
        </p:nvSpPr>
        <p:spPr/>
        <p:txBody>
          <a:bodyPr/>
          <a:lstStyle/>
          <a:p>
            <a:fld id="{2FE63AA4-120D-435A-A130-F49443AF7CBF}" type="slidenum">
              <a:rPr lang="en-US" smtClean="0"/>
              <a:pPr/>
              <a:t>‹#›</a:t>
            </a:fld>
            <a:endParaRPr lang="en-US"/>
          </a:p>
        </p:txBody>
      </p:sp>
      <p:pic>
        <p:nvPicPr>
          <p:cNvPr id="6" name="Picture 5">
            <a:extLst>
              <a:ext uri="{FF2B5EF4-FFF2-40B4-BE49-F238E27FC236}">
                <a16:creationId xmlns:a16="http://schemas.microsoft.com/office/drawing/2014/main" id="{971D58CC-E792-D3AB-FDC0-E11ABEE92A5C}"/>
              </a:ext>
            </a:extLst>
          </p:cNvPr>
          <p:cNvPicPr>
            <a:picLocks noChangeAspect="1"/>
          </p:cNvPicPr>
          <p:nvPr userDrawn="1"/>
        </p:nvPicPr>
        <p:blipFill>
          <a:blip r:embed="rId2"/>
          <a:stretch>
            <a:fillRect/>
          </a:stretch>
        </p:blipFill>
        <p:spPr>
          <a:xfrm>
            <a:off x="10918209" y="362894"/>
            <a:ext cx="778490" cy="118769"/>
          </a:xfrm>
          <a:prstGeom prst="rect">
            <a:avLst/>
          </a:prstGeom>
        </p:spPr>
      </p:pic>
    </p:spTree>
    <p:extLst>
      <p:ext uri="{BB962C8B-B14F-4D97-AF65-F5344CB8AC3E}">
        <p14:creationId xmlns:p14="http://schemas.microsoft.com/office/powerpoint/2010/main" val="2075705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ree image with descriptio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en-US"/>
              <a:t>Click on the icon to insert video still</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210300" y="1828800"/>
            <a:ext cx="5524500" cy="4572000"/>
          </a:xfrm>
          <a:prstGeom prst="rect">
            <a:avLst/>
          </a:prstGeom>
          <a:noFill/>
        </p:spPr>
        <p:txBody>
          <a:bodyPr anchor="b"/>
          <a:lstStyle>
            <a:lvl1pPr algn="r">
              <a:defRPr sz="1100">
                <a:solidFill>
                  <a:schemeClr val="tx2"/>
                </a:solidFill>
              </a:defRPr>
            </a:lvl1pPr>
          </a:lstStyle>
          <a:p>
            <a:r>
              <a:rPr lang="en-US"/>
              <a:t>Click on the icon to insert video still</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Click to edit Title</a:t>
            </a:r>
            <a:endParaRPr lang="en-PH"/>
          </a:p>
        </p:txBody>
      </p:sp>
      <p:sp>
        <p:nvSpPr>
          <p:cNvPr id="9" name="Text Placeholder 16">
            <a:extLst>
              <a:ext uri="{FF2B5EF4-FFF2-40B4-BE49-F238E27FC236}">
                <a16:creationId xmlns:a16="http://schemas.microsoft.com/office/drawing/2014/main" id="{3250F41B-9145-47D2-ABD7-EBD915A67B82}"/>
              </a:ext>
            </a:extLst>
          </p:cNvPr>
          <p:cNvSpPr>
            <a:spLocks noGrp="1"/>
          </p:cNvSpPr>
          <p:nvPr>
            <p:ph type="body" sz="quarter" idx="14" hasCustomPrompt="1"/>
          </p:nvPr>
        </p:nvSpPr>
        <p:spPr>
          <a:xfrm>
            <a:off x="457200" y="1828800"/>
            <a:ext cx="5524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2EA656F3-31E8-FE41-90A1-D35B4E282477}"/>
              </a:ext>
            </a:extLst>
          </p:cNvPr>
          <p:cNvSpPr>
            <a:spLocks noGrp="1"/>
          </p:cNvSpPr>
          <p:nvPr>
            <p:ph type="dt" sz="half" idx="17"/>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EB2F11DF-1B83-474F-B702-61417899BC7E}"/>
              </a:ext>
            </a:extLst>
          </p:cNvPr>
          <p:cNvSpPr>
            <a:spLocks noGrp="1"/>
          </p:cNvSpPr>
          <p:nvPr>
            <p:ph type="ftr" sz="quarter" idx="18"/>
          </p:nvPr>
        </p:nvSpPr>
        <p:spPr/>
        <p:txBody>
          <a:bodyPr/>
          <a:lstStyle/>
          <a:p>
            <a:r>
              <a:rPr lang="en-US"/>
              <a:t>© Arcadis 2021</a:t>
            </a:r>
          </a:p>
        </p:txBody>
      </p:sp>
      <p:sp>
        <p:nvSpPr>
          <p:cNvPr id="4" name="Slide Number Placeholder 3">
            <a:extLst>
              <a:ext uri="{FF2B5EF4-FFF2-40B4-BE49-F238E27FC236}">
                <a16:creationId xmlns:a16="http://schemas.microsoft.com/office/drawing/2014/main" id="{A19D7A8F-A866-494F-946D-40B8BD302144}"/>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3497941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hree image with description v2">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6210302" y="4114800"/>
            <a:ext cx="5524500" cy="2285999"/>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200" y="1828800"/>
            <a:ext cx="5524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Three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4" name="Picture Placeholder 3">
            <a:extLst>
              <a:ext uri="{FF2B5EF4-FFF2-40B4-BE49-F238E27FC236}">
                <a16:creationId xmlns:a16="http://schemas.microsoft.com/office/drawing/2014/main" id="{E9A60CDB-16CE-3146-B810-249BD5D78100}"/>
              </a:ext>
            </a:extLst>
          </p:cNvPr>
          <p:cNvSpPr>
            <a:spLocks noGrp="1"/>
          </p:cNvSpPr>
          <p:nvPr>
            <p:ph type="pic" sz="quarter" idx="17" hasCustomPrompt="1"/>
          </p:nvPr>
        </p:nvSpPr>
        <p:spPr>
          <a:xfrm>
            <a:off x="6210302" y="1828800"/>
            <a:ext cx="5524500" cy="20574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2" name="Date Placeholder 1">
            <a:extLst>
              <a:ext uri="{FF2B5EF4-FFF2-40B4-BE49-F238E27FC236}">
                <a16:creationId xmlns:a16="http://schemas.microsoft.com/office/drawing/2014/main" id="{B8898697-F463-2B44-AA2A-F24C0BF6209A}"/>
              </a:ext>
            </a:extLst>
          </p:cNvPr>
          <p:cNvSpPr>
            <a:spLocks noGrp="1"/>
          </p:cNvSpPr>
          <p:nvPr>
            <p:ph type="dt" sz="half" idx="18"/>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2004D444-C9F0-AD48-A4BE-9AB466C2483E}"/>
              </a:ext>
            </a:extLst>
          </p:cNvPr>
          <p:cNvSpPr>
            <a:spLocks noGrp="1"/>
          </p:cNvSpPr>
          <p:nvPr>
            <p:ph type="ftr" sz="quarter" idx="19"/>
          </p:nvPr>
        </p:nvSpPr>
        <p:spPr/>
        <p:txBody>
          <a:bodyPr/>
          <a:lstStyle/>
          <a:p>
            <a:r>
              <a:rPr lang="en-US"/>
              <a:t>© Arcadis 2021</a:t>
            </a:r>
          </a:p>
        </p:txBody>
      </p:sp>
      <p:sp>
        <p:nvSpPr>
          <p:cNvPr id="4" name="Slide Number Placeholder 3">
            <a:extLst>
              <a:ext uri="{FF2B5EF4-FFF2-40B4-BE49-F238E27FC236}">
                <a16:creationId xmlns:a16="http://schemas.microsoft.com/office/drawing/2014/main" id="{39E46ADE-0550-644F-85DA-F60822E4D564}"/>
              </a:ext>
            </a:extLst>
          </p:cNvPr>
          <p:cNvSpPr>
            <a:spLocks noGrp="1"/>
          </p:cNvSpPr>
          <p:nvPr>
            <p:ph type="sldNum" sz="quarter" idx="20"/>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4141243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 image with titl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200" y="1828800"/>
            <a:ext cx="35814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Three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5" name="Picture Placeholder 3">
            <a:extLst>
              <a:ext uri="{FF2B5EF4-FFF2-40B4-BE49-F238E27FC236}">
                <a16:creationId xmlns:a16="http://schemas.microsoft.com/office/drawing/2014/main" id="{9FF410F7-E40B-DF41-B357-09FB5BA627F4}"/>
              </a:ext>
            </a:extLst>
          </p:cNvPr>
          <p:cNvSpPr>
            <a:spLocks noGrp="1"/>
          </p:cNvSpPr>
          <p:nvPr>
            <p:ph type="pic" sz="quarter" idx="17" hasCustomPrompt="1"/>
          </p:nvPr>
        </p:nvSpPr>
        <p:spPr>
          <a:xfrm>
            <a:off x="4267200" y="1828800"/>
            <a:ext cx="3619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16" name="Picture Placeholder 3">
            <a:extLst>
              <a:ext uri="{FF2B5EF4-FFF2-40B4-BE49-F238E27FC236}">
                <a16:creationId xmlns:a16="http://schemas.microsoft.com/office/drawing/2014/main" id="{66C40E00-B15B-E042-A7AA-E28675055E5B}"/>
              </a:ext>
            </a:extLst>
          </p:cNvPr>
          <p:cNvSpPr>
            <a:spLocks noGrp="1"/>
          </p:cNvSpPr>
          <p:nvPr>
            <p:ph type="pic" sz="quarter" idx="18" hasCustomPrompt="1"/>
          </p:nvPr>
        </p:nvSpPr>
        <p:spPr>
          <a:xfrm>
            <a:off x="8115300" y="1828800"/>
            <a:ext cx="3619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2" name="Date Placeholder 1">
            <a:extLst>
              <a:ext uri="{FF2B5EF4-FFF2-40B4-BE49-F238E27FC236}">
                <a16:creationId xmlns:a16="http://schemas.microsoft.com/office/drawing/2014/main" id="{3DFD1C59-24F5-754F-B30A-0B188C6897CF}"/>
              </a:ext>
            </a:extLst>
          </p:cNvPr>
          <p:cNvSpPr>
            <a:spLocks noGrp="1"/>
          </p:cNvSpPr>
          <p:nvPr>
            <p:ph type="dt" sz="half" idx="19"/>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B1546ECE-6D60-1349-932A-CAD7E5C44F3B}"/>
              </a:ext>
            </a:extLst>
          </p:cNvPr>
          <p:cNvSpPr>
            <a:spLocks noGrp="1"/>
          </p:cNvSpPr>
          <p:nvPr>
            <p:ph type="ftr" sz="quarter" idx="20"/>
          </p:nvPr>
        </p:nvSpPr>
        <p:spPr/>
        <p:txBody>
          <a:bodyPr/>
          <a:lstStyle/>
          <a:p>
            <a:r>
              <a:rPr lang="en-US"/>
              <a:t>© Arcadis 2021</a:t>
            </a:r>
          </a:p>
        </p:txBody>
      </p:sp>
      <p:sp>
        <p:nvSpPr>
          <p:cNvPr id="4" name="Slide Number Placeholder 3">
            <a:extLst>
              <a:ext uri="{FF2B5EF4-FFF2-40B4-BE49-F238E27FC236}">
                <a16:creationId xmlns:a16="http://schemas.microsoft.com/office/drawing/2014/main" id="{C754335F-F1E0-934A-883B-D05690D4D768}"/>
              </a:ext>
            </a:extLst>
          </p:cNvPr>
          <p:cNvSpPr>
            <a:spLocks noGrp="1"/>
          </p:cNvSpPr>
          <p:nvPr>
            <p:ph type="sldNum" sz="quarter" idx="21"/>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5788317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5524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210300" y="1828800"/>
            <a:ext cx="5524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Two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B478BF6E-1EB3-4B4B-9AFD-300128ED8128}"/>
              </a:ext>
            </a:extLst>
          </p:cNvPr>
          <p:cNvSpPr>
            <a:spLocks noGrp="1"/>
          </p:cNvSpPr>
          <p:nvPr>
            <p:ph type="dt" sz="half" idx="17"/>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6C703612-9320-0F46-884A-BD694C9E62A6}"/>
              </a:ext>
            </a:extLst>
          </p:cNvPr>
          <p:cNvSpPr>
            <a:spLocks noGrp="1"/>
          </p:cNvSpPr>
          <p:nvPr>
            <p:ph type="ftr" sz="quarter" idx="18"/>
          </p:nvPr>
        </p:nvSpPr>
        <p:spPr/>
        <p:txBody>
          <a:bodyPr/>
          <a:lstStyle/>
          <a:p>
            <a:r>
              <a:rPr lang="en-US"/>
              <a:t>© Arcadis 2021</a:t>
            </a:r>
          </a:p>
        </p:txBody>
      </p:sp>
      <p:sp>
        <p:nvSpPr>
          <p:cNvPr id="4" name="Slide Number Placeholder 3">
            <a:extLst>
              <a:ext uri="{FF2B5EF4-FFF2-40B4-BE49-F238E27FC236}">
                <a16:creationId xmlns:a16="http://schemas.microsoft.com/office/drawing/2014/main" id="{45A2A7FB-7CBA-024A-AB2E-0D6B8E6B29AF}"/>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3322415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A481-AFC3-4B48-A5A1-24BC5FA60557}"/>
              </a:ext>
            </a:extLst>
          </p:cNvPr>
          <p:cNvSpPr>
            <a:spLocks noGrp="1"/>
          </p:cNvSpPr>
          <p:nvPr>
            <p:ph type="title" hasCustomPrompt="1"/>
          </p:nvPr>
        </p:nvSpPr>
        <p:spPr/>
        <p:txBody>
          <a:bodyPr/>
          <a:lstStyle/>
          <a:p>
            <a:r>
              <a:rPr lang="en-US"/>
              <a:t>Click to edit Title</a:t>
            </a:r>
            <a:endParaRPr lang="en-PH"/>
          </a:p>
        </p:txBody>
      </p:sp>
      <p:sp>
        <p:nvSpPr>
          <p:cNvPr id="6" name="Date Placeholder 5">
            <a:extLst>
              <a:ext uri="{FF2B5EF4-FFF2-40B4-BE49-F238E27FC236}">
                <a16:creationId xmlns:a16="http://schemas.microsoft.com/office/drawing/2014/main" id="{D143AA38-0F0D-6241-ADF0-9F1E3AE45035}"/>
              </a:ext>
            </a:extLst>
          </p:cNvPr>
          <p:cNvSpPr>
            <a:spLocks noGrp="1"/>
          </p:cNvSpPr>
          <p:nvPr>
            <p:ph type="dt" sz="half" idx="10"/>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9379794E-8DDF-2B43-A6ED-AB4C95E1EE88}"/>
              </a:ext>
            </a:extLst>
          </p:cNvPr>
          <p:cNvSpPr>
            <a:spLocks noGrp="1"/>
          </p:cNvSpPr>
          <p:nvPr>
            <p:ph type="ftr" sz="quarter" idx="11"/>
          </p:nvPr>
        </p:nvSpPr>
        <p:spPr/>
        <p:txBody>
          <a:bodyPr/>
          <a:lstStyle/>
          <a:p>
            <a:r>
              <a:rPr lang="en-US"/>
              <a:t>© Arcadis 2021</a:t>
            </a:r>
          </a:p>
        </p:txBody>
      </p:sp>
      <p:sp>
        <p:nvSpPr>
          <p:cNvPr id="8" name="Slide Number Placeholder 7">
            <a:extLst>
              <a:ext uri="{FF2B5EF4-FFF2-40B4-BE49-F238E27FC236}">
                <a16:creationId xmlns:a16="http://schemas.microsoft.com/office/drawing/2014/main" id="{C0724A6A-7F40-5F42-9F3D-5A9CC9194BE1}"/>
              </a:ext>
            </a:extLst>
          </p:cNvPr>
          <p:cNvSpPr>
            <a:spLocks noGrp="1"/>
          </p:cNvSpPr>
          <p:nvPr>
            <p:ph type="sldNum" sz="quarter" idx="1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8839382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Layout - Multi-image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4572000" cy="685799"/>
          </a:xfrm>
        </p:spPr>
        <p:txBody>
          <a:bodyPr/>
          <a:lstStyle/>
          <a:p>
            <a:r>
              <a:rPr lang="en-US"/>
              <a:t>Click to edit Title</a:t>
            </a:r>
            <a:endParaRPr lang="en-PH"/>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1600200"/>
            <a:ext cx="4572000" cy="2050473"/>
          </a:xfrm>
          <a:prstGeom prst="rect">
            <a:avLst/>
          </a:prstGeom>
        </p:spPr>
        <p:txBody>
          <a:bodyPr lIns="0" tIns="0" rIns="0" bIns="0">
            <a:noAutofit/>
          </a:bodyPr>
          <a:lstStyle>
            <a:lvl1pPr>
              <a:lnSpc>
                <a:spcPct val="90000"/>
              </a:lnSpc>
              <a:spcBef>
                <a:spcPts val="600"/>
              </a:spcBef>
              <a:spcAft>
                <a:spcPts val="1200"/>
              </a:spcAft>
              <a:defRPr sz="1800" b="1">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5257800" y="3886200"/>
            <a:ext cx="64770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5257800" y="914400"/>
            <a:ext cx="6477000" cy="27432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2898094A-56AA-4694-83D1-C0FA897C3387}"/>
              </a:ext>
            </a:extLst>
          </p:cNvPr>
          <p:cNvSpPr>
            <a:spLocks noGrp="1"/>
          </p:cNvSpPr>
          <p:nvPr>
            <p:ph type="body" sz="quarter" idx="18" hasCustomPrompt="1"/>
          </p:nvPr>
        </p:nvSpPr>
        <p:spPr>
          <a:xfrm>
            <a:off x="1409700" y="3893126"/>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2" name="Text Placeholder 16">
            <a:extLst>
              <a:ext uri="{FF2B5EF4-FFF2-40B4-BE49-F238E27FC236}">
                <a16:creationId xmlns:a16="http://schemas.microsoft.com/office/drawing/2014/main" id="{EACB6B04-7D78-420C-A227-6088AB0653CE}"/>
              </a:ext>
            </a:extLst>
          </p:cNvPr>
          <p:cNvSpPr>
            <a:spLocks noGrp="1"/>
          </p:cNvSpPr>
          <p:nvPr>
            <p:ph type="body" sz="quarter" idx="19" hasCustomPrompt="1"/>
          </p:nvPr>
        </p:nvSpPr>
        <p:spPr>
          <a:xfrm>
            <a:off x="1409700" y="4800600"/>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3" name="Text Placeholder 16">
            <a:extLst>
              <a:ext uri="{FF2B5EF4-FFF2-40B4-BE49-F238E27FC236}">
                <a16:creationId xmlns:a16="http://schemas.microsoft.com/office/drawing/2014/main" id="{635274F4-DEFE-4EDD-B848-9F30F5BF1BC8}"/>
              </a:ext>
            </a:extLst>
          </p:cNvPr>
          <p:cNvSpPr>
            <a:spLocks noGrp="1"/>
          </p:cNvSpPr>
          <p:nvPr>
            <p:ph type="body" sz="quarter" idx="20" hasCustomPrompt="1"/>
          </p:nvPr>
        </p:nvSpPr>
        <p:spPr>
          <a:xfrm>
            <a:off x="1409700" y="5715000"/>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4" name="Picture Placeholder 3">
            <a:extLst>
              <a:ext uri="{FF2B5EF4-FFF2-40B4-BE49-F238E27FC236}">
                <a16:creationId xmlns:a16="http://schemas.microsoft.com/office/drawing/2014/main" id="{8EF84345-26F4-F84C-999E-35292B5BB422}"/>
              </a:ext>
            </a:extLst>
          </p:cNvPr>
          <p:cNvSpPr>
            <a:spLocks noGrp="1"/>
          </p:cNvSpPr>
          <p:nvPr>
            <p:ph type="pic" sz="quarter" idx="21" hasCustomPrompt="1"/>
          </p:nvPr>
        </p:nvSpPr>
        <p:spPr>
          <a:xfrm>
            <a:off x="457200" y="3886200"/>
            <a:ext cx="723900" cy="685801"/>
          </a:xfrm>
          <a:prstGeom prst="rect">
            <a:avLst/>
          </a:prstGeom>
          <a:noFill/>
        </p:spPr>
        <p:txBody>
          <a:bodyPr anchor="b"/>
          <a:lstStyle>
            <a:lvl1pPr algn="r">
              <a:defRPr sz="1100">
                <a:solidFill>
                  <a:schemeClr val="tx2"/>
                </a:solidFill>
              </a:defRPr>
            </a:lvl1pPr>
          </a:lstStyle>
          <a:p>
            <a:r>
              <a:rPr lang="en-US"/>
              <a:t>Click to insert an icon</a:t>
            </a:r>
          </a:p>
        </p:txBody>
      </p:sp>
      <p:sp>
        <p:nvSpPr>
          <p:cNvPr id="15" name="Picture Placeholder 3">
            <a:extLst>
              <a:ext uri="{FF2B5EF4-FFF2-40B4-BE49-F238E27FC236}">
                <a16:creationId xmlns:a16="http://schemas.microsoft.com/office/drawing/2014/main" id="{196A5646-1541-2D4E-A431-0119CA2409B3}"/>
              </a:ext>
            </a:extLst>
          </p:cNvPr>
          <p:cNvSpPr>
            <a:spLocks noGrp="1"/>
          </p:cNvSpPr>
          <p:nvPr>
            <p:ph type="pic" sz="quarter" idx="22" hasCustomPrompt="1"/>
          </p:nvPr>
        </p:nvSpPr>
        <p:spPr>
          <a:xfrm>
            <a:off x="457200" y="4800600"/>
            <a:ext cx="723900" cy="685801"/>
          </a:xfrm>
          <a:prstGeom prst="rect">
            <a:avLst/>
          </a:prstGeom>
          <a:noFill/>
        </p:spPr>
        <p:txBody>
          <a:bodyPr anchor="b"/>
          <a:lstStyle>
            <a:lvl1pPr algn="r">
              <a:defRPr sz="1100">
                <a:solidFill>
                  <a:schemeClr val="tx2"/>
                </a:solidFill>
              </a:defRPr>
            </a:lvl1pPr>
          </a:lstStyle>
          <a:p>
            <a:r>
              <a:rPr lang="en-US"/>
              <a:t>Click to insert an icon</a:t>
            </a:r>
          </a:p>
        </p:txBody>
      </p:sp>
      <p:sp>
        <p:nvSpPr>
          <p:cNvPr id="16" name="Picture Placeholder 3">
            <a:extLst>
              <a:ext uri="{FF2B5EF4-FFF2-40B4-BE49-F238E27FC236}">
                <a16:creationId xmlns:a16="http://schemas.microsoft.com/office/drawing/2014/main" id="{8599404F-9789-6D40-8749-27B4FA390422}"/>
              </a:ext>
            </a:extLst>
          </p:cNvPr>
          <p:cNvSpPr>
            <a:spLocks noGrp="1"/>
          </p:cNvSpPr>
          <p:nvPr>
            <p:ph type="pic" sz="quarter" idx="23" hasCustomPrompt="1"/>
          </p:nvPr>
        </p:nvSpPr>
        <p:spPr>
          <a:xfrm>
            <a:off x="457200" y="5715000"/>
            <a:ext cx="723900" cy="685801"/>
          </a:xfrm>
          <a:prstGeom prst="rect">
            <a:avLst/>
          </a:prstGeom>
          <a:noFill/>
        </p:spPr>
        <p:txBody>
          <a:bodyPr anchor="b"/>
          <a:lstStyle>
            <a:lvl1pPr algn="r">
              <a:defRPr sz="1100">
                <a:solidFill>
                  <a:schemeClr val="tx2"/>
                </a:solidFill>
              </a:defRPr>
            </a:lvl1pPr>
          </a:lstStyle>
          <a:p>
            <a:r>
              <a:rPr lang="en-US"/>
              <a:t>Click to insert an icon</a:t>
            </a:r>
          </a:p>
        </p:txBody>
      </p:sp>
      <p:pic>
        <p:nvPicPr>
          <p:cNvPr id="17" name="Picture 16">
            <a:extLst>
              <a:ext uri="{FF2B5EF4-FFF2-40B4-BE49-F238E27FC236}">
                <a16:creationId xmlns:a16="http://schemas.microsoft.com/office/drawing/2014/main" id="{A40A85FF-25E8-1A40-83BB-9282DF1D5BD1}"/>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9ECC5174-8EBE-EB40-9076-C45F2E7B05FB}"/>
              </a:ext>
            </a:extLst>
          </p:cNvPr>
          <p:cNvSpPr>
            <a:spLocks noGrp="1"/>
          </p:cNvSpPr>
          <p:nvPr>
            <p:ph type="dt" sz="half" idx="24"/>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3CB13117-8C20-BF42-BCBC-757DB0E68903}"/>
              </a:ext>
            </a:extLst>
          </p:cNvPr>
          <p:cNvSpPr>
            <a:spLocks noGrp="1"/>
          </p:cNvSpPr>
          <p:nvPr>
            <p:ph type="ftr" sz="quarter" idx="25"/>
          </p:nvPr>
        </p:nvSpPr>
        <p:spPr/>
        <p:txBody>
          <a:bodyPr/>
          <a:lstStyle/>
          <a:p>
            <a:r>
              <a:rPr lang="en-US"/>
              <a:t>© Arcadis 2021</a:t>
            </a:r>
          </a:p>
        </p:txBody>
      </p:sp>
      <p:sp>
        <p:nvSpPr>
          <p:cNvPr id="18" name="Slide Number Placeholder 17">
            <a:extLst>
              <a:ext uri="{FF2B5EF4-FFF2-40B4-BE49-F238E27FC236}">
                <a16:creationId xmlns:a16="http://schemas.microsoft.com/office/drawing/2014/main" id="{62249423-F56B-364C-A725-64772334E22D}"/>
              </a:ext>
            </a:extLst>
          </p:cNvPr>
          <p:cNvSpPr>
            <a:spLocks noGrp="1"/>
          </p:cNvSpPr>
          <p:nvPr>
            <p:ph type="sldNum" sz="quarter" idx="26"/>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5004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slides - Text Styl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1149927"/>
            <a:ext cx="11277600" cy="457200"/>
          </a:xfrm>
          <a:prstGeom prst="rect">
            <a:avLst/>
          </a:prstGeom>
        </p:spPr>
        <p:txBody>
          <a:bodyPr lIns="0" tIns="0" rIns="0" bIns="0"/>
          <a:lstStyle>
            <a:lvl1pPr>
              <a:spcBef>
                <a:spcPts val="600"/>
              </a:spcBef>
              <a:spcAft>
                <a:spcPts val="1200"/>
              </a:spcAft>
              <a:defRPr sz="4200" b="1">
                <a:solidFill>
                  <a:schemeClr val="tx1"/>
                </a:solidFill>
              </a:defRPr>
            </a:lvl1pPr>
          </a:lstStyle>
          <a:p>
            <a:pPr lvl="0"/>
            <a:r>
              <a:rPr lang="en-US"/>
              <a:t>Large Headline 42 (3x std body)</a:t>
            </a:r>
          </a:p>
        </p:txBody>
      </p:sp>
      <p:sp>
        <p:nvSpPr>
          <p:cNvPr id="18" name="Text Placeholder 16">
            <a:extLst>
              <a:ext uri="{FF2B5EF4-FFF2-40B4-BE49-F238E27FC236}">
                <a16:creationId xmlns:a16="http://schemas.microsoft.com/office/drawing/2014/main" id="{BDC4F72B-E736-4083-BE66-D466263257F3}"/>
              </a:ext>
            </a:extLst>
          </p:cNvPr>
          <p:cNvSpPr>
            <a:spLocks noGrp="1"/>
          </p:cNvSpPr>
          <p:nvPr>
            <p:ph type="body" sz="quarter" idx="11" hasCustomPrompt="1"/>
          </p:nvPr>
        </p:nvSpPr>
        <p:spPr>
          <a:xfrm>
            <a:off x="457200" y="1828800"/>
            <a:ext cx="11277600" cy="447675"/>
          </a:xfrm>
          <a:prstGeom prst="rect">
            <a:avLst/>
          </a:prstGeom>
        </p:spPr>
        <p:txBody>
          <a:bodyPr lIns="0" tIns="0" rIns="0" bIns="0"/>
          <a:lstStyle>
            <a:lvl1pPr>
              <a:spcBef>
                <a:spcPts val="600"/>
              </a:spcBef>
              <a:spcAft>
                <a:spcPts val="1200"/>
              </a:spcAft>
              <a:defRPr sz="2800" b="1">
                <a:solidFill>
                  <a:schemeClr val="tx1"/>
                </a:solidFill>
              </a:defRPr>
            </a:lvl1pPr>
          </a:lstStyle>
          <a:p>
            <a:pPr lvl="0"/>
            <a:r>
              <a:rPr lang="en-US"/>
              <a:t>Medium Headline 28 (2x std body)</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2514600"/>
            <a:ext cx="11277600" cy="4572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Small Headline 21 (1.5x std body)</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3657600"/>
            <a:ext cx="4572000" cy="228600"/>
          </a:xfrm>
          <a:prstGeom prst="rect">
            <a:avLst/>
          </a:prstGeom>
        </p:spPr>
        <p:txBody>
          <a:bodyPr lIns="0" tIns="0" rIns="0" bIns="0"/>
          <a:lstStyle>
            <a:lvl1pPr>
              <a:spcBef>
                <a:spcPts val="600"/>
              </a:spcBef>
              <a:spcAft>
                <a:spcPts val="1200"/>
              </a:spcAft>
              <a:defRPr sz="1800" b="1">
                <a:solidFill>
                  <a:schemeClr val="tx1"/>
                </a:solidFill>
              </a:defRPr>
            </a:lvl1pPr>
          </a:lstStyle>
          <a:p>
            <a:pPr lvl="0"/>
            <a:r>
              <a:rPr lang="en-US"/>
              <a:t>Intro paragraph or X-Large body 18</a:t>
            </a:r>
          </a:p>
        </p:txBody>
      </p:sp>
      <p:sp>
        <p:nvSpPr>
          <p:cNvPr id="13" name="Text Placeholder 16">
            <a:extLst>
              <a:ext uri="{FF2B5EF4-FFF2-40B4-BE49-F238E27FC236}">
                <a16:creationId xmlns:a16="http://schemas.microsoft.com/office/drawing/2014/main" id="{9B6C8AA7-E793-47B6-97BB-D31CDD59239A}"/>
              </a:ext>
            </a:extLst>
          </p:cNvPr>
          <p:cNvSpPr>
            <a:spLocks noGrp="1"/>
          </p:cNvSpPr>
          <p:nvPr>
            <p:ph type="body" sz="quarter" idx="15" hasCustomPrompt="1"/>
          </p:nvPr>
        </p:nvSpPr>
        <p:spPr>
          <a:xfrm>
            <a:off x="457200" y="5029200"/>
            <a:ext cx="45720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Standard Sub-title or Large body size 16</a:t>
            </a:r>
          </a:p>
        </p:txBody>
      </p:sp>
      <p:sp>
        <p:nvSpPr>
          <p:cNvPr id="21" name="Text Placeholder 16">
            <a:extLst>
              <a:ext uri="{FF2B5EF4-FFF2-40B4-BE49-F238E27FC236}">
                <a16:creationId xmlns:a16="http://schemas.microsoft.com/office/drawing/2014/main" id="{BE63786F-4A2A-4D5C-8FC7-0BFD8A9B52DB}"/>
              </a:ext>
            </a:extLst>
          </p:cNvPr>
          <p:cNvSpPr>
            <a:spLocks noGrp="1"/>
          </p:cNvSpPr>
          <p:nvPr>
            <p:ph type="body" sz="quarter" idx="18" hasCustomPrompt="1"/>
          </p:nvPr>
        </p:nvSpPr>
        <p:spPr>
          <a:xfrm>
            <a:off x="6210300" y="3657600"/>
            <a:ext cx="4572000" cy="228600"/>
          </a:xfrm>
          <a:prstGeom prst="rect">
            <a:avLst/>
          </a:prstGeom>
        </p:spPr>
        <p:txBody>
          <a:bodyPr lIns="0" tIns="0" rIns="0" bIns="0"/>
          <a:lstStyle>
            <a:lvl1pPr>
              <a:spcBef>
                <a:spcPts val="600"/>
              </a:spcBef>
              <a:spcAft>
                <a:spcPts val="1200"/>
              </a:spcAft>
              <a:defRPr sz="1400" b="1">
                <a:solidFill>
                  <a:schemeClr val="tx1"/>
                </a:solidFill>
              </a:defRPr>
            </a:lvl1pPr>
          </a:lstStyle>
          <a:p>
            <a:pPr lvl="0"/>
            <a:r>
              <a:rPr lang="en-US"/>
              <a:t>Standard body size 14</a:t>
            </a:r>
          </a:p>
        </p:txBody>
      </p:sp>
      <p:sp>
        <p:nvSpPr>
          <p:cNvPr id="22" name="Text Placeholder 16">
            <a:extLst>
              <a:ext uri="{FF2B5EF4-FFF2-40B4-BE49-F238E27FC236}">
                <a16:creationId xmlns:a16="http://schemas.microsoft.com/office/drawing/2014/main" id="{C7D847D9-DB3C-4BCE-B36E-39F419E4F629}"/>
              </a:ext>
            </a:extLst>
          </p:cNvPr>
          <p:cNvSpPr>
            <a:spLocks noGrp="1"/>
          </p:cNvSpPr>
          <p:nvPr>
            <p:ph type="body" sz="quarter" idx="19" hasCustomPrompt="1"/>
          </p:nvPr>
        </p:nvSpPr>
        <p:spPr>
          <a:xfrm>
            <a:off x="6210300" y="5257800"/>
            <a:ext cx="4572000" cy="228600"/>
          </a:xfrm>
          <a:prstGeom prst="rect">
            <a:avLst/>
          </a:prstGeom>
        </p:spPr>
        <p:txBody>
          <a:bodyPr lIns="0" tIns="0" rIns="0" bIns="0"/>
          <a:lstStyle>
            <a:lvl1pPr>
              <a:spcBef>
                <a:spcPts val="600"/>
              </a:spcBef>
              <a:spcAft>
                <a:spcPts val="1200"/>
              </a:spcAft>
              <a:defRPr sz="1200" b="0">
                <a:solidFill>
                  <a:schemeClr val="tx1"/>
                </a:solidFill>
              </a:defRPr>
            </a:lvl1pPr>
          </a:lstStyle>
          <a:p>
            <a:pPr lvl="0"/>
            <a:r>
              <a:rPr lang="en-US"/>
              <a:t>Minimum body size 12</a:t>
            </a:r>
          </a:p>
        </p:txBody>
      </p:sp>
      <p:sp>
        <p:nvSpPr>
          <p:cNvPr id="23" name="Text Placeholder 16">
            <a:extLst>
              <a:ext uri="{FF2B5EF4-FFF2-40B4-BE49-F238E27FC236}">
                <a16:creationId xmlns:a16="http://schemas.microsoft.com/office/drawing/2014/main" id="{F506D4C5-287B-40E8-9244-1F03842F0940}"/>
              </a:ext>
            </a:extLst>
          </p:cNvPr>
          <p:cNvSpPr>
            <a:spLocks noGrp="1"/>
          </p:cNvSpPr>
          <p:nvPr>
            <p:ph type="body" sz="quarter" idx="20" hasCustomPrompt="1"/>
          </p:nvPr>
        </p:nvSpPr>
        <p:spPr>
          <a:xfrm>
            <a:off x="6210300" y="41148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buFont typeface="Arial" panose="020B0604020202020204" pitchFamily="34" charset="0"/>
              <a:buChar char="−"/>
              <a:defRPr/>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C98EA915-7041-4CAE-BD2D-3AB6410C83C4}"/>
              </a:ext>
            </a:extLst>
          </p:cNvPr>
          <p:cNvSpPr>
            <a:spLocks noGrp="1"/>
          </p:cNvSpPr>
          <p:nvPr>
            <p:ph type="body" sz="quarter" idx="21" hasCustomPrompt="1"/>
          </p:nvPr>
        </p:nvSpPr>
        <p:spPr>
          <a:xfrm>
            <a:off x="457200" y="41148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800" b="0">
                <a:solidFill>
                  <a:schemeClr val="tx1"/>
                </a:solidFill>
              </a:defRPr>
            </a:lvl1pPr>
            <a:lvl2pPr marL="540000" indent="-270000">
              <a:buFont typeface="Arial" panose="020B0604020202020204" pitchFamily="34" charset="0"/>
              <a:buChar char="−"/>
              <a:defRPr sz="1800"/>
            </a:lvl2pPr>
          </a:lstStyle>
          <a:p>
            <a:pPr lvl="0"/>
            <a:r>
              <a:rPr lang="en-US"/>
              <a:t>X-Large bullet 18</a:t>
            </a:r>
          </a:p>
          <a:p>
            <a:pPr lvl="1"/>
            <a:r>
              <a:rPr lang="en-US"/>
              <a:t>Second level X-Large bullet 18</a:t>
            </a:r>
          </a:p>
        </p:txBody>
      </p:sp>
      <p:sp>
        <p:nvSpPr>
          <p:cNvPr id="25" name="Text Placeholder 16">
            <a:extLst>
              <a:ext uri="{FF2B5EF4-FFF2-40B4-BE49-F238E27FC236}">
                <a16:creationId xmlns:a16="http://schemas.microsoft.com/office/drawing/2014/main" id="{78F1FE68-338B-404A-A61C-DFCB3E450EDE}"/>
              </a:ext>
            </a:extLst>
          </p:cNvPr>
          <p:cNvSpPr>
            <a:spLocks noGrp="1"/>
          </p:cNvSpPr>
          <p:nvPr>
            <p:ph type="body" sz="quarter" idx="22" hasCustomPrompt="1"/>
          </p:nvPr>
        </p:nvSpPr>
        <p:spPr>
          <a:xfrm>
            <a:off x="457200" y="54864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600" b="0">
                <a:solidFill>
                  <a:schemeClr val="tx1"/>
                </a:solidFill>
              </a:defRPr>
            </a:lvl1pPr>
            <a:lvl2pPr marL="540000" indent="-270000">
              <a:buFont typeface="Arial" panose="020B0604020202020204" pitchFamily="34" charset="0"/>
              <a:buChar char="−"/>
              <a:defRPr sz="1600"/>
            </a:lvl2pPr>
          </a:lstStyle>
          <a:p>
            <a:pPr lvl="0"/>
            <a:r>
              <a:rPr lang="en-US"/>
              <a:t>Large bullet 16</a:t>
            </a:r>
          </a:p>
          <a:p>
            <a:pPr lvl="1"/>
            <a:r>
              <a:rPr lang="en-US"/>
              <a:t>Second level Large bullet 16</a:t>
            </a:r>
          </a:p>
        </p:txBody>
      </p:sp>
    </p:spTree>
    <p:extLst>
      <p:ext uri="{BB962C8B-B14F-4D97-AF65-F5344CB8AC3E}">
        <p14:creationId xmlns:p14="http://schemas.microsoft.com/office/powerpoint/2010/main" val="1685983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ulti-image slid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3886201"/>
            <a:ext cx="4572000" cy="685799"/>
          </a:xfrm>
        </p:spPr>
        <p:txBody>
          <a:bodyPr/>
          <a:lstStyle/>
          <a:p>
            <a:r>
              <a:rPr lang="en-US"/>
              <a:t>Multi image slide title</a:t>
            </a:r>
            <a:endParaRPr lang="en-PH"/>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5045412"/>
            <a:ext cx="4572000" cy="1126788"/>
          </a:xfrm>
          <a:prstGeom prst="rect">
            <a:avLst/>
          </a:prstGeom>
        </p:spPr>
        <p:txBody>
          <a:bodyPr lIns="0" tIns="0" rIns="0" bIns="0">
            <a:noAutofit/>
          </a:bodyPr>
          <a:lstStyle>
            <a:lvl1pPr>
              <a:lnSpc>
                <a:spcPct val="90000"/>
              </a:lnSpc>
              <a:spcBef>
                <a:spcPts val="600"/>
              </a:spcBef>
              <a:spcAft>
                <a:spcPts val="1200"/>
              </a:spcAft>
              <a:defRPr sz="1600" b="0">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9067800" y="3886200"/>
            <a:ext cx="26670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6210300" y="914400"/>
            <a:ext cx="5524500" cy="27432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4" name="Picture Placeholder 3">
            <a:extLst>
              <a:ext uri="{FF2B5EF4-FFF2-40B4-BE49-F238E27FC236}">
                <a16:creationId xmlns:a16="http://schemas.microsoft.com/office/drawing/2014/main" id="{B1434175-4EE8-4C23-B6F6-EB9CE5C8E243}"/>
              </a:ext>
            </a:extLst>
          </p:cNvPr>
          <p:cNvSpPr>
            <a:spLocks noGrp="1"/>
          </p:cNvSpPr>
          <p:nvPr>
            <p:ph type="pic" sz="quarter" idx="18" hasCustomPrompt="1"/>
          </p:nvPr>
        </p:nvSpPr>
        <p:spPr>
          <a:xfrm>
            <a:off x="6210300" y="3886200"/>
            <a:ext cx="2628900" cy="2514599"/>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5" name="Picture Placeholder 3">
            <a:extLst>
              <a:ext uri="{FF2B5EF4-FFF2-40B4-BE49-F238E27FC236}">
                <a16:creationId xmlns:a16="http://schemas.microsoft.com/office/drawing/2014/main" id="{D8477AEF-69A9-4639-87C4-67E336371873}"/>
              </a:ext>
            </a:extLst>
          </p:cNvPr>
          <p:cNvSpPr>
            <a:spLocks noGrp="1"/>
          </p:cNvSpPr>
          <p:nvPr>
            <p:ph type="pic" sz="quarter" idx="19" hasCustomPrompt="1"/>
          </p:nvPr>
        </p:nvSpPr>
        <p:spPr>
          <a:xfrm>
            <a:off x="457200" y="914399"/>
            <a:ext cx="5524500" cy="2743200"/>
          </a:xfrm>
          <a:prstGeom prst="rect">
            <a:avLst/>
          </a:prstGeom>
          <a:noFill/>
        </p:spPr>
        <p:txBody>
          <a:bodyPr anchor="b"/>
          <a:lstStyle>
            <a:lvl1pPr algn="r">
              <a:defRPr sz="1100">
                <a:solidFill>
                  <a:schemeClr val="tx2"/>
                </a:solidFill>
              </a:defRPr>
            </a:lvl1pPr>
          </a:lstStyle>
          <a:p>
            <a:r>
              <a:rPr lang="en-US"/>
              <a:t>Click on the icon to insert an image</a:t>
            </a:r>
          </a:p>
        </p:txBody>
      </p:sp>
      <p:pic>
        <p:nvPicPr>
          <p:cNvPr id="11" name="Picture 10">
            <a:extLst>
              <a:ext uri="{FF2B5EF4-FFF2-40B4-BE49-F238E27FC236}">
                <a16:creationId xmlns:a16="http://schemas.microsoft.com/office/drawing/2014/main" id="{2627D95C-5762-EE4D-9671-248BC6815E4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4746BB65-B81E-4A49-B037-35F0400025FF}"/>
              </a:ext>
            </a:extLst>
          </p:cNvPr>
          <p:cNvSpPr>
            <a:spLocks noGrp="1"/>
          </p:cNvSpPr>
          <p:nvPr>
            <p:ph type="dt" sz="half" idx="20"/>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2BDC6555-9E9F-C449-AA4D-A55665E2093E}"/>
              </a:ext>
            </a:extLst>
          </p:cNvPr>
          <p:cNvSpPr>
            <a:spLocks noGrp="1"/>
          </p:cNvSpPr>
          <p:nvPr>
            <p:ph type="ftr" sz="quarter" idx="21"/>
          </p:nvPr>
        </p:nvSpPr>
        <p:spPr/>
        <p:txBody>
          <a:bodyPr/>
          <a:lstStyle/>
          <a:p>
            <a:r>
              <a:rPr lang="en-US"/>
              <a:t>© Arcadis 2021</a:t>
            </a:r>
          </a:p>
        </p:txBody>
      </p:sp>
      <p:sp>
        <p:nvSpPr>
          <p:cNvPr id="12" name="Slide Number Placeholder 11">
            <a:extLst>
              <a:ext uri="{FF2B5EF4-FFF2-40B4-BE49-F238E27FC236}">
                <a16:creationId xmlns:a16="http://schemas.microsoft.com/office/drawing/2014/main" id="{F83B9720-1CCD-624E-B5B1-A997BA05FBED}"/>
              </a:ext>
            </a:extLst>
          </p:cNvPr>
          <p:cNvSpPr>
            <a:spLocks noGrp="1"/>
          </p:cNvSpPr>
          <p:nvPr>
            <p:ph type="sldNum" sz="quarter" idx="2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7333503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ample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p>
            <a:r>
              <a:rPr lang="en-US"/>
              <a:t>Click to edit Title</a:t>
            </a:r>
            <a:endParaRPr lang="en-PH"/>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578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578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30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14600"/>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578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578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30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585853"/>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06</a:t>
            </a:r>
          </a:p>
        </p:txBody>
      </p:sp>
      <p:pic>
        <p:nvPicPr>
          <p:cNvPr id="34" name="Picture 33">
            <a:extLst>
              <a:ext uri="{FF2B5EF4-FFF2-40B4-BE49-F238E27FC236}">
                <a16:creationId xmlns:a16="http://schemas.microsoft.com/office/drawing/2014/main" id="{017C6EFB-0834-BB4F-95BA-F5EAC4B710E0}"/>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4" name="Footer Placeholder 3">
            <a:extLst>
              <a:ext uri="{FF2B5EF4-FFF2-40B4-BE49-F238E27FC236}">
                <a16:creationId xmlns:a16="http://schemas.microsoft.com/office/drawing/2014/main" id="{C7183A10-ED0B-BD48-B4E8-1A39D2A6E1ED}"/>
              </a:ext>
            </a:extLst>
          </p:cNvPr>
          <p:cNvSpPr>
            <a:spLocks noGrp="1"/>
          </p:cNvSpPr>
          <p:nvPr>
            <p:ph type="ftr" sz="quarter" idx="36"/>
          </p:nvPr>
        </p:nvSpPr>
        <p:spPr/>
        <p:txBody>
          <a:bodyPr/>
          <a:lstStyle/>
          <a:p>
            <a:r>
              <a:rPr lang="en-US"/>
              <a:t>© Arcadis 2021</a:t>
            </a:r>
          </a:p>
        </p:txBody>
      </p:sp>
    </p:spTree>
    <p:extLst>
      <p:ext uri="{BB962C8B-B14F-4D97-AF65-F5344CB8AC3E}">
        <p14:creationId xmlns:p14="http://schemas.microsoft.com/office/powerpoint/2010/main" val="28848899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ample list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p>
            <a:r>
              <a:rPr lang="en-US"/>
              <a:t>Click to edit Title</a:t>
            </a:r>
            <a:endParaRPr lang="en-PH"/>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578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578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30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14600"/>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578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578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30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585853"/>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06</a:t>
            </a:r>
          </a:p>
        </p:txBody>
      </p:sp>
      <p:pic>
        <p:nvPicPr>
          <p:cNvPr id="34" name="Picture 33" descr="&#10;">
            <a:extLst>
              <a:ext uri="{FF2B5EF4-FFF2-40B4-BE49-F238E27FC236}">
                <a16:creationId xmlns:a16="http://schemas.microsoft.com/office/drawing/2014/main" id="{7DAA6D68-FCAC-F349-9566-13D9C60B38E3}"/>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4" name="Footer Placeholder 3">
            <a:extLst>
              <a:ext uri="{FF2B5EF4-FFF2-40B4-BE49-F238E27FC236}">
                <a16:creationId xmlns:a16="http://schemas.microsoft.com/office/drawing/2014/main" id="{DB240B13-8EC3-6343-8053-C6DB34FD3AC4}"/>
              </a:ext>
            </a:extLst>
          </p:cNvPr>
          <p:cNvSpPr>
            <a:spLocks noGrp="1"/>
          </p:cNvSpPr>
          <p:nvPr>
            <p:ph type="ftr" sz="quarter" idx="36"/>
          </p:nvPr>
        </p:nvSpPr>
        <p:spPr/>
        <p:txBody>
          <a:bodyPr/>
          <a:lstStyle/>
          <a:p>
            <a:r>
              <a:rPr lang="en-US"/>
              <a:t>© Arcadis 2021</a:t>
            </a:r>
          </a:p>
        </p:txBody>
      </p:sp>
    </p:spTree>
    <p:extLst>
      <p:ext uri="{BB962C8B-B14F-4D97-AF65-F5344CB8AC3E}">
        <p14:creationId xmlns:p14="http://schemas.microsoft.com/office/powerpoint/2010/main" val="8487954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4200"/>
            </a:lvl1pPr>
          </a:lstStyle>
          <a:p>
            <a:r>
              <a:rPr lang="en-US"/>
              <a:t>Agenda Title</a:t>
            </a:r>
            <a:endParaRPr lang="en-PH"/>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8</a:t>
            </a:r>
          </a:p>
        </p:txBody>
      </p:sp>
    </p:spTree>
    <p:extLst>
      <p:ext uri="{BB962C8B-B14F-4D97-AF65-F5344CB8AC3E}">
        <p14:creationId xmlns:p14="http://schemas.microsoft.com/office/powerpoint/2010/main" val="14883002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4200"/>
            </a:lvl1pPr>
          </a:lstStyle>
          <a:p>
            <a:r>
              <a:rPr lang="en-US"/>
              <a:t>Agenda Title</a:t>
            </a:r>
            <a:endParaRPr lang="en-PH"/>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8</a:t>
            </a:r>
          </a:p>
        </p:txBody>
      </p:sp>
      <p:pic>
        <p:nvPicPr>
          <p:cNvPr id="32" name="Picture 31" descr="&#10;">
            <a:extLst>
              <a:ext uri="{FF2B5EF4-FFF2-40B4-BE49-F238E27FC236}">
                <a16:creationId xmlns:a16="http://schemas.microsoft.com/office/drawing/2014/main" id="{457C6F17-416C-164E-AF03-802469A5A457}"/>
              </a:ext>
            </a:extLst>
          </p:cNvPr>
          <p:cNvPicPr>
            <a:picLocks noChangeAspect="1"/>
          </p:cNvPicPr>
          <p:nvPr userDrawn="1"/>
        </p:nvPicPr>
        <p:blipFill>
          <a:blip r:embed="rId2"/>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26148133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6A7-2413-4DEA-998F-44BA9197DAAE}"/>
              </a:ext>
            </a:extLst>
          </p:cNvPr>
          <p:cNvSpPr>
            <a:spLocks noGrp="1"/>
          </p:cNvSpPr>
          <p:nvPr>
            <p:ph type="title" hasCustomPrompt="1"/>
          </p:nvPr>
        </p:nvSpPr>
        <p:spPr/>
        <p:txBody>
          <a:bodyPr/>
          <a:lstStyle/>
          <a:p>
            <a:r>
              <a:rPr lang="en-US"/>
              <a:t>Click to edit Title</a:t>
            </a:r>
            <a:endParaRPr lang="en-PH"/>
          </a:p>
        </p:txBody>
      </p:sp>
      <p:sp>
        <p:nvSpPr>
          <p:cNvPr id="6" name="Text Placeholder 16">
            <a:extLst>
              <a:ext uri="{FF2B5EF4-FFF2-40B4-BE49-F238E27FC236}">
                <a16:creationId xmlns:a16="http://schemas.microsoft.com/office/drawing/2014/main" id="{8E35D0D9-5B28-41AF-8FFF-51B3BB0B9F47}"/>
              </a:ext>
            </a:extLst>
          </p:cNvPr>
          <p:cNvSpPr>
            <a:spLocks noGrp="1"/>
          </p:cNvSpPr>
          <p:nvPr>
            <p:ph type="body" sz="quarter" idx="16" hasCustomPrompt="1"/>
          </p:nvPr>
        </p:nvSpPr>
        <p:spPr>
          <a:xfrm>
            <a:off x="4572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7" name="Text Placeholder 16">
            <a:extLst>
              <a:ext uri="{FF2B5EF4-FFF2-40B4-BE49-F238E27FC236}">
                <a16:creationId xmlns:a16="http://schemas.microsoft.com/office/drawing/2014/main" id="{3AAFDD20-5CB4-4E7B-8A4B-580E186EB39A}"/>
              </a:ext>
            </a:extLst>
          </p:cNvPr>
          <p:cNvSpPr>
            <a:spLocks noGrp="1"/>
          </p:cNvSpPr>
          <p:nvPr>
            <p:ph type="body" sz="quarter" idx="18" hasCustomPrompt="1"/>
          </p:nvPr>
        </p:nvSpPr>
        <p:spPr>
          <a:xfrm>
            <a:off x="4572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pic>
        <p:nvPicPr>
          <p:cNvPr id="11" name="Picture 10">
            <a:extLst>
              <a:ext uri="{FF2B5EF4-FFF2-40B4-BE49-F238E27FC236}">
                <a16:creationId xmlns:a16="http://schemas.microsoft.com/office/drawing/2014/main" id="{B31D2D96-5863-4E23-8681-D4FE16A16914}"/>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2" name="Picture Placeholder 3">
            <a:extLst>
              <a:ext uri="{FF2B5EF4-FFF2-40B4-BE49-F238E27FC236}">
                <a16:creationId xmlns:a16="http://schemas.microsoft.com/office/drawing/2014/main" id="{87F9A40D-E5DD-4230-B23C-691D9FEB7FC8}"/>
              </a:ext>
            </a:extLst>
          </p:cNvPr>
          <p:cNvSpPr>
            <a:spLocks noGrp="1"/>
          </p:cNvSpPr>
          <p:nvPr>
            <p:ph type="pic" sz="quarter" idx="15" hasCustomPrompt="1"/>
          </p:nvPr>
        </p:nvSpPr>
        <p:spPr>
          <a:xfrm>
            <a:off x="4572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13" name="Text Placeholder 16">
            <a:extLst>
              <a:ext uri="{FF2B5EF4-FFF2-40B4-BE49-F238E27FC236}">
                <a16:creationId xmlns:a16="http://schemas.microsoft.com/office/drawing/2014/main" id="{DB885B5F-0954-49E7-AA53-075C3516A006}"/>
              </a:ext>
            </a:extLst>
          </p:cNvPr>
          <p:cNvSpPr>
            <a:spLocks noGrp="1"/>
          </p:cNvSpPr>
          <p:nvPr>
            <p:ph type="body" sz="quarter" idx="19" hasCustomPrompt="1"/>
          </p:nvPr>
        </p:nvSpPr>
        <p:spPr>
          <a:xfrm>
            <a:off x="4572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16" name="Text Placeholder 16">
            <a:extLst>
              <a:ext uri="{FF2B5EF4-FFF2-40B4-BE49-F238E27FC236}">
                <a16:creationId xmlns:a16="http://schemas.microsoft.com/office/drawing/2014/main" id="{868D2F65-B2D4-4F26-8D5F-34C8339CF954}"/>
              </a:ext>
            </a:extLst>
          </p:cNvPr>
          <p:cNvSpPr>
            <a:spLocks noGrp="1"/>
          </p:cNvSpPr>
          <p:nvPr>
            <p:ph type="body" sz="quarter" idx="20" hasCustomPrompt="1"/>
          </p:nvPr>
        </p:nvSpPr>
        <p:spPr>
          <a:xfrm>
            <a:off x="33147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17" name="Text Placeholder 16">
            <a:extLst>
              <a:ext uri="{FF2B5EF4-FFF2-40B4-BE49-F238E27FC236}">
                <a16:creationId xmlns:a16="http://schemas.microsoft.com/office/drawing/2014/main" id="{ED96DA15-06C1-48C4-9502-4E8B56D8C916}"/>
              </a:ext>
            </a:extLst>
          </p:cNvPr>
          <p:cNvSpPr>
            <a:spLocks noGrp="1"/>
          </p:cNvSpPr>
          <p:nvPr>
            <p:ph type="body" sz="quarter" idx="21" hasCustomPrompt="1"/>
          </p:nvPr>
        </p:nvSpPr>
        <p:spPr>
          <a:xfrm>
            <a:off x="33147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18" name="Picture Placeholder 3">
            <a:extLst>
              <a:ext uri="{FF2B5EF4-FFF2-40B4-BE49-F238E27FC236}">
                <a16:creationId xmlns:a16="http://schemas.microsoft.com/office/drawing/2014/main" id="{DC739CA2-9BBD-46D8-959F-BD6B54781992}"/>
              </a:ext>
            </a:extLst>
          </p:cNvPr>
          <p:cNvSpPr>
            <a:spLocks noGrp="1"/>
          </p:cNvSpPr>
          <p:nvPr>
            <p:ph type="pic" sz="quarter" idx="22" hasCustomPrompt="1"/>
          </p:nvPr>
        </p:nvSpPr>
        <p:spPr>
          <a:xfrm>
            <a:off x="33147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19" name="Text Placeholder 16">
            <a:extLst>
              <a:ext uri="{FF2B5EF4-FFF2-40B4-BE49-F238E27FC236}">
                <a16:creationId xmlns:a16="http://schemas.microsoft.com/office/drawing/2014/main" id="{E3666465-77EF-48D5-8577-2CB313F81FEC}"/>
              </a:ext>
            </a:extLst>
          </p:cNvPr>
          <p:cNvSpPr>
            <a:spLocks noGrp="1"/>
          </p:cNvSpPr>
          <p:nvPr>
            <p:ph type="body" sz="quarter" idx="23" hasCustomPrompt="1"/>
          </p:nvPr>
        </p:nvSpPr>
        <p:spPr>
          <a:xfrm>
            <a:off x="33147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20" name="Text Placeholder 16">
            <a:extLst>
              <a:ext uri="{FF2B5EF4-FFF2-40B4-BE49-F238E27FC236}">
                <a16:creationId xmlns:a16="http://schemas.microsoft.com/office/drawing/2014/main" id="{6596144F-8291-4980-9EEA-CB143F3B343F}"/>
              </a:ext>
            </a:extLst>
          </p:cNvPr>
          <p:cNvSpPr>
            <a:spLocks noGrp="1"/>
          </p:cNvSpPr>
          <p:nvPr>
            <p:ph type="body" sz="quarter" idx="24" hasCustomPrompt="1"/>
          </p:nvPr>
        </p:nvSpPr>
        <p:spPr>
          <a:xfrm>
            <a:off x="62103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21" name="Text Placeholder 16">
            <a:extLst>
              <a:ext uri="{FF2B5EF4-FFF2-40B4-BE49-F238E27FC236}">
                <a16:creationId xmlns:a16="http://schemas.microsoft.com/office/drawing/2014/main" id="{80EEFCF3-A6F0-40D5-BE23-0D575FC0BF44}"/>
              </a:ext>
            </a:extLst>
          </p:cNvPr>
          <p:cNvSpPr>
            <a:spLocks noGrp="1"/>
          </p:cNvSpPr>
          <p:nvPr>
            <p:ph type="body" sz="quarter" idx="25" hasCustomPrompt="1"/>
          </p:nvPr>
        </p:nvSpPr>
        <p:spPr>
          <a:xfrm>
            <a:off x="62103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22" name="Picture Placeholder 3">
            <a:extLst>
              <a:ext uri="{FF2B5EF4-FFF2-40B4-BE49-F238E27FC236}">
                <a16:creationId xmlns:a16="http://schemas.microsoft.com/office/drawing/2014/main" id="{812ADEC8-0B85-4CCE-B064-2F60ECB6FF9F}"/>
              </a:ext>
            </a:extLst>
          </p:cNvPr>
          <p:cNvSpPr>
            <a:spLocks noGrp="1"/>
          </p:cNvSpPr>
          <p:nvPr>
            <p:ph type="pic" sz="quarter" idx="26" hasCustomPrompt="1"/>
          </p:nvPr>
        </p:nvSpPr>
        <p:spPr>
          <a:xfrm>
            <a:off x="62103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23" name="Text Placeholder 16">
            <a:extLst>
              <a:ext uri="{FF2B5EF4-FFF2-40B4-BE49-F238E27FC236}">
                <a16:creationId xmlns:a16="http://schemas.microsoft.com/office/drawing/2014/main" id="{4AD58B23-B3B7-4810-8563-90E425A88F16}"/>
              </a:ext>
            </a:extLst>
          </p:cNvPr>
          <p:cNvSpPr>
            <a:spLocks noGrp="1"/>
          </p:cNvSpPr>
          <p:nvPr>
            <p:ph type="body" sz="quarter" idx="27" hasCustomPrompt="1"/>
          </p:nvPr>
        </p:nvSpPr>
        <p:spPr>
          <a:xfrm>
            <a:off x="62103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24" name="Text Placeholder 16">
            <a:extLst>
              <a:ext uri="{FF2B5EF4-FFF2-40B4-BE49-F238E27FC236}">
                <a16:creationId xmlns:a16="http://schemas.microsoft.com/office/drawing/2014/main" id="{A108268C-8B6E-4DD2-9A95-7B5F9BDDDD5E}"/>
              </a:ext>
            </a:extLst>
          </p:cNvPr>
          <p:cNvSpPr>
            <a:spLocks noGrp="1"/>
          </p:cNvSpPr>
          <p:nvPr>
            <p:ph type="body" sz="quarter" idx="28" hasCustomPrompt="1"/>
          </p:nvPr>
        </p:nvSpPr>
        <p:spPr>
          <a:xfrm>
            <a:off x="90678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25" name="Text Placeholder 16">
            <a:extLst>
              <a:ext uri="{FF2B5EF4-FFF2-40B4-BE49-F238E27FC236}">
                <a16:creationId xmlns:a16="http://schemas.microsoft.com/office/drawing/2014/main" id="{002DA79F-C7C5-476C-9A18-61B31B27993F}"/>
              </a:ext>
            </a:extLst>
          </p:cNvPr>
          <p:cNvSpPr>
            <a:spLocks noGrp="1"/>
          </p:cNvSpPr>
          <p:nvPr>
            <p:ph type="body" sz="quarter" idx="29" hasCustomPrompt="1"/>
          </p:nvPr>
        </p:nvSpPr>
        <p:spPr>
          <a:xfrm>
            <a:off x="90678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26" name="Picture Placeholder 3">
            <a:extLst>
              <a:ext uri="{FF2B5EF4-FFF2-40B4-BE49-F238E27FC236}">
                <a16:creationId xmlns:a16="http://schemas.microsoft.com/office/drawing/2014/main" id="{FA7C9EED-B939-4DF9-8ECD-1BBC57725E75}"/>
              </a:ext>
            </a:extLst>
          </p:cNvPr>
          <p:cNvSpPr>
            <a:spLocks noGrp="1"/>
          </p:cNvSpPr>
          <p:nvPr>
            <p:ph type="pic" sz="quarter" idx="30" hasCustomPrompt="1"/>
          </p:nvPr>
        </p:nvSpPr>
        <p:spPr>
          <a:xfrm>
            <a:off x="90678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27" name="Text Placeholder 16">
            <a:extLst>
              <a:ext uri="{FF2B5EF4-FFF2-40B4-BE49-F238E27FC236}">
                <a16:creationId xmlns:a16="http://schemas.microsoft.com/office/drawing/2014/main" id="{9CCE0E4F-F021-4673-AE69-FAAFAEDBA13B}"/>
              </a:ext>
            </a:extLst>
          </p:cNvPr>
          <p:cNvSpPr>
            <a:spLocks noGrp="1"/>
          </p:cNvSpPr>
          <p:nvPr>
            <p:ph type="body" sz="quarter" idx="31" hasCustomPrompt="1"/>
          </p:nvPr>
        </p:nvSpPr>
        <p:spPr>
          <a:xfrm>
            <a:off x="90678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3" name="Date Placeholder 2">
            <a:extLst>
              <a:ext uri="{FF2B5EF4-FFF2-40B4-BE49-F238E27FC236}">
                <a16:creationId xmlns:a16="http://schemas.microsoft.com/office/drawing/2014/main" id="{7E6563CA-9B2B-1740-83F0-81D0A5786225}"/>
              </a:ext>
            </a:extLst>
          </p:cNvPr>
          <p:cNvSpPr>
            <a:spLocks noGrp="1"/>
          </p:cNvSpPr>
          <p:nvPr>
            <p:ph type="dt" sz="half" idx="32"/>
          </p:nvPr>
        </p:nvSpPr>
        <p:spPr/>
        <p:txBody>
          <a:bodyPr/>
          <a:lstStyle/>
          <a:p>
            <a:fld id="{F31E42D4-B472-4D33-8D3D-6F0C0E7887EA}" type="datetime3">
              <a:rPr lang="en-US" smtClean="0"/>
              <a:t>26 February 2026</a:t>
            </a:fld>
            <a:endParaRPr lang="en-US"/>
          </a:p>
        </p:txBody>
      </p:sp>
      <p:sp>
        <p:nvSpPr>
          <p:cNvPr id="5" name="Footer Placeholder 4">
            <a:extLst>
              <a:ext uri="{FF2B5EF4-FFF2-40B4-BE49-F238E27FC236}">
                <a16:creationId xmlns:a16="http://schemas.microsoft.com/office/drawing/2014/main" id="{3D32263A-6FC9-0A44-B0B8-CEDB5652EA62}"/>
              </a:ext>
            </a:extLst>
          </p:cNvPr>
          <p:cNvSpPr>
            <a:spLocks noGrp="1"/>
          </p:cNvSpPr>
          <p:nvPr>
            <p:ph type="ftr" sz="quarter" idx="33"/>
          </p:nvPr>
        </p:nvSpPr>
        <p:spPr/>
        <p:txBody>
          <a:bodyPr/>
          <a:lstStyle/>
          <a:p>
            <a:r>
              <a:rPr lang="en-US"/>
              <a:t>© Arcadis 2021</a:t>
            </a:r>
          </a:p>
        </p:txBody>
      </p:sp>
      <p:sp>
        <p:nvSpPr>
          <p:cNvPr id="8" name="Slide Number Placeholder 7">
            <a:extLst>
              <a:ext uri="{FF2B5EF4-FFF2-40B4-BE49-F238E27FC236}">
                <a16:creationId xmlns:a16="http://schemas.microsoft.com/office/drawing/2014/main" id="{FDBFF578-1BAD-9A46-A680-9352AE1AD4E7}"/>
              </a:ext>
            </a:extLst>
          </p:cNvPr>
          <p:cNvSpPr>
            <a:spLocks noGrp="1"/>
          </p:cNvSpPr>
          <p:nvPr>
            <p:ph type="sldNum" sz="quarter" idx="34"/>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1004287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losing Slide ">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9D3C3DF-07C9-476C-AC69-B1DC18183ED0}"/>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Improving quality of life.</a:t>
            </a:r>
            <a:endParaRPr lang="en-PH" sz="1200" b="1" kern="1200">
              <a:solidFill>
                <a:schemeClr val="tx1"/>
              </a:solidFill>
              <a:latin typeface="+mn-lt"/>
              <a:ea typeface="+mn-ea"/>
              <a:cs typeface="+mn-cs"/>
            </a:endParaRPr>
          </a:p>
        </p:txBody>
      </p:sp>
      <p:sp>
        <p:nvSpPr>
          <p:cNvPr id="3" name="Footer Placeholder 2">
            <a:extLst>
              <a:ext uri="{FF2B5EF4-FFF2-40B4-BE49-F238E27FC236}">
                <a16:creationId xmlns:a16="http://schemas.microsoft.com/office/drawing/2014/main" id="{DBD6AAE4-B26B-A842-873E-E36FB8E08036}"/>
              </a:ext>
            </a:extLst>
          </p:cNvPr>
          <p:cNvSpPr>
            <a:spLocks noGrp="1"/>
          </p:cNvSpPr>
          <p:nvPr>
            <p:ph type="ftr" sz="quarter" idx="11"/>
          </p:nvPr>
        </p:nvSpPr>
        <p:spPr/>
        <p:txBody>
          <a:bodyPr/>
          <a:lstStyle/>
          <a:p>
            <a:r>
              <a:rPr lang="en-US"/>
              <a:t>© Arcadis 2021</a:t>
            </a:r>
          </a:p>
        </p:txBody>
      </p:sp>
    </p:spTree>
    <p:extLst>
      <p:ext uri="{BB962C8B-B14F-4D97-AF65-F5344CB8AC3E}">
        <p14:creationId xmlns:p14="http://schemas.microsoft.com/office/powerpoint/2010/main" val="1400680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 Slide with contacts">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9BBA926-2F06-4BAA-803E-52ECFB775104}"/>
              </a:ext>
            </a:extLst>
          </p:cNvPr>
          <p:cNvSpPr>
            <a:spLocks noGrp="1"/>
          </p:cNvSpPr>
          <p:nvPr>
            <p:ph type="body" sz="quarter" idx="16" hasCustomPrompt="1"/>
          </p:nvPr>
        </p:nvSpPr>
        <p:spPr>
          <a:xfrm>
            <a:off x="1409700" y="2071254"/>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8" name="Text Placeholder 16">
            <a:extLst>
              <a:ext uri="{FF2B5EF4-FFF2-40B4-BE49-F238E27FC236}">
                <a16:creationId xmlns:a16="http://schemas.microsoft.com/office/drawing/2014/main" id="{EDFC0252-57A3-46DD-9427-F2791D0270E8}"/>
              </a:ext>
            </a:extLst>
          </p:cNvPr>
          <p:cNvSpPr>
            <a:spLocks noGrp="1"/>
          </p:cNvSpPr>
          <p:nvPr>
            <p:ph type="body" sz="quarter" idx="18" hasCustomPrompt="1"/>
          </p:nvPr>
        </p:nvSpPr>
        <p:spPr>
          <a:xfrm>
            <a:off x="1409700" y="2400993"/>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a:t>
            </a:r>
          </a:p>
        </p:txBody>
      </p:sp>
      <p:sp>
        <p:nvSpPr>
          <p:cNvPr id="9" name="Picture Placeholder 3">
            <a:extLst>
              <a:ext uri="{FF2B5EF4-FFF2-40B4-BE49-F238E27FC236}">
                <a16:creationId xmlns:a16="http://schemas.microsoft.com/office/drawing/2014/main" id="{75B3955F-7CDE-468A-AFD1-FBD8C68E0EA6}"/>
              </a:ext>
            </a:extLst>
          </p:cNvPr>
          <p:cNvSpPr>
            <a:spLocks noGrp="1"/>
          </p:cNvSpPr>
          <p:nvPr>
            <p:ph type="pic" sz="quarter" idx="15" hasCustomPrompt="1"/>
          </p:nvPr>
        </p:nvSpPr>
        <p:spPr>
          <a:xfrm>
            <a:off x="457201" y="2071254"/>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2" name="Title 1">
            <a:extLst>
              <a:ext uri="{FF2B5EF4-FFF2-40B4-BE49-F238E27FC236}">
                <a16:creationId xmlns:a16="http://schemas.microsoft.com/office/drawing/2014/main" id="{688CAFCB-962C-446A-85AD-1C20E120FCCE}"/>
              </a:ext>
            </a:extLst>
          </p:cNvPr>
          <p:cNvSpPr>
            <a:spLocks noGrp="1"/>
          </p:cNvSpPr>
          <p:nvPr>
            <p:ph type="title" hasCustomPrompt="1"/>
          </p:nvPr>
        </p:nvSpPr>
        <p:spPr>
          <a:xfrm>
            <a:off x="457200" y="1371599"/>
            <a:ext cx="3581400" cy="457199"/>
          </a:xfrm>
        </p:spPr>
        <p:txBody>
          <a:bodyPr>
            <a:normAutofit/>
          </a:bodyPr>
          <a:lstStyle>
            <a:lvl1pPr>
              <a:defRPr sz="2100"/>
            </a:lvl1pPr>
          </a:lstStyle>
          <a:p>
            <a:r>
              <a:rPr lang="en-US"/>
              <a:t>Contact Us</a:t>
            </a:r>
            <a:endParaRPr lang="en-PH"/>
          </a:p>
        </p:txBody>
      </p:sp>
      <p:sp>
        <p:nvSpPr>
          <p:cNvPr id="13" name="Text Placeholder 16">
            <a:extLst>
              <a:ext uri="{FF2B5EF4-FFF2-40B4-BE49-F238E27FC236}">
                <a16:creationId xmlns:a16="http://schemas.microsoft.com/office/drawing/2014/main" id="{9AF3F018-2B2A-4D9F-BF18-FADB2BE1213A}"/>
              </a:ext>
            </a:extLst>
          </p:cNvPr>
          <p:cNvSpPr>
            <a:spLocks noGrp="1"/>
          </p:cNvSpPr>
          <p:nvPr>
            <p:ph type="body" sz="quarter" idx="19" hasCustomPrompt="1"/>
          </p:nvPr>
        </p:nvSpPr>
        <p:spPr>
          <a:xfrm>
            <a:off x="1409700" y="2745740"/>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en-US"/>
              <a:t>name@arcadis.com</a:t>
            </a:r>
          </a:p>
        </p:txBody>
      </p:sp>
      <p:sp>
        <p:nvSpPr>
          <p:cNvPr id="14" name="Text Placeholder 16">
            <a:extLst>
              <a:ext uri="{FF2B5EF4-FFF2-40B4-BE49-F238E27FC236}">
                <a16:creationId xmlns:a16="http://schemas.microsoft.com/office/drawing/2014/main" id="{8D788D96-85C2-4AA3-9798-7A6DCCE7CAA0}"/>
              </a:ext>
            </a:extLst>
          </p:cNvPr>
          <p:cNvSpPr>
            <a:spLocks noGrp="1"/>
          </p:cNvSpPr>
          <p:nvPr>
            <p:ph type="body" sz="quarter" idx="20" hasCustomPrompt="1"/>
          </p:nvPr>
        </p:nvSpPr>
        <p:spPr>
          <a:xfrm>
            <a:off x="1409700" y="3434483"/>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15" name="Text Placeholder 16">
            <a:extLst>
              <a:ext uri="{FF2B5EF4-FFF2-40B4-BE49-F238E27FC236}">
                <a16:creationId xmlns:a16="http://schemas.microsoft.com/office/drawing/2014/main" id="{4EE1C37F-6B8B-402C-90C4-8EB95105D309}"/>
              </a:ext>
            </a:extLst>
          </p:cNvPr>
          <p:cNvSpPr>
            <a:spLocks noGrp="1"/>
          </p:cNvSpPr>
          <p:nvPr>
            <p:ph type="body" sz="quarter" idx="21" hasCustomPrompt="1"/>
          </p:nvPr>
        </p:nvSpPr>
        <p:spPr>
          <a:xfrm>
            <a:off x="1409700" y="375511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a:t>
            </a:r>
          </a:p>
        </p:txBody>
      </p:sp>
      <p:sp>
        <p:nvSpPr>
          <p:cNvPr id="16" name="Picture Placeholder 3">
            <a:extLst>
              <a:ext uri="{FF2B5EF4-FFF2-40B4-BE49-F238E27FC236}">
                <a16:creationId xmlns:a16="http://schemas.microsoft.com/office/drawing/2014/main" id="{A0FAD612-061C-456B-8750-9FBD298633F7}"/>
              </a:ext>
            </a:extLst>
          </p:cNvPr>
          <p:cNvSpPr>
            <a:spLocks noGrp="1"/>
          </p:cNvSpPr>
          <p:nvPr>
            <p:ph type="pic" sz="quarter" idx="22" hasCustomPrompt="1"/>
          </p:nvPr>
        </p:nvSpPr>
        <p:spPr>
          <a:xfrm>
            <a:off x="457201" y="3444421"/>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7" name="Text Placeholder 16">
            <a:extLst>
              <a:ext uri="{FF2B5EF4-FFF2-40B4-BE49-F238E27FC236}">
                <a16:creationId xmlns:a16="http://schemas.microsoft.com/office/drawing/2014/main" id="{872B3707-2853-497B-9202-A64DFDF8429C}"/>
              </a:ext>
            </a:extLst>
          </p:cNvPr>
          <p:cNvSpPr>
            <a:spLocks noGrp="1"/>
          </p:cNvSpPr>
          <p:nvPr>
            <p:ph type="body" sz="quarter" idx="23" hasCustomPrompt="1"/>
          </p:nvPr>
        </p:nvSpPr>
        <p:spPr>
          <a:xfrm>
            <a:off x="1409700" y="4114800"/>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en-US"/>
              <a:t>name@arcadis.com</a:t>
            </a:r>
          </a:p>
        </p:txBody>
      </p:sp>
      <p:sp>
        <p:nvSpPr>
          <p:cNvPr id="5" name="Footer Placeholder 4">
            <a:extLst>
              <a:ext uri="{FF2B5EF4-FFF2-40B4-BE49-F238E27FC236}">
                <a16:creationId xmlns:a16="http://schemas.microsoft.com/office/drawing/2014/main" id="{1225BEF8-F2CC-8B48-84F6-B563ED9CD16D}"/>
              </a:ext>
            </a:extLst>
          </p:cNvPr>
          <p:cNvSpPr>
            <a:spLocks noGrp="1"/>
          </p:cNvSpPr>
          <p:nvPr>
            <p:ph type="ftr" sz="quarter" idx="25"/>
          </p:nvPr>
        </p:nvSpPr>
        <p:spPr/>
        <p:txBody>
          <a:bodyPr/>
          <a:lstStyle/>
          <a:p>
            <a:r>
              <a:rPr lang="en-US"/>
              <a:t>© Arcadis 2021</a:t>
            </a:r>
          </a:p>
        </p:txBody>
      </p:sp>
    </p:spTree>
    <p:extLst>
      <p:ext uri="{BB962C8B-B14F-4D97-AF65-F5344CB8AC3E}">
        <p14:creationId xmlns:p14="http://schemas.microsoft.com/office/powerpoint/2010/main" val="10107147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losing Slide with contact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ABD71C-D8EF-4234-A2D0-085295E2EC52}"/>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Improving quality of life.</a:t>
            </a:r>
            <a:endParaRPr lang="en-PH" sz="1200" b="1" kern="120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2132E485-D736-4DCB-95B5-1F51A5B069C3}"/>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Text Placeholder 16">
            <a:extLst>
              <a:ext uri="{FF2B5EF4-FFF2-40B4-BE49-F238E27FC236}">
                <a16:creationId xmlns:a16="http://schemas.microsoft.com/office/drawing/2014/main" id="{99BBA926-2F06-4BAA-803E-52ECFB775104}"/>
              </a:ext>
            </a:extLst>
          </p:cNvPr>
          <p:cNvSpPr>
            <a:spLocks noGrp="1"/>
          </p:cNvSpPr>
          <p:nvPr>
            <p:ph type="body" sz="quarter" idx="16" hasCustomPrompt="1"/>
          </p:nvPr>
        </p:nvSpPr>
        <p:spPr>
          <a:xfrm>
            <a:off x="1409700" y="2071254"/>
            <a:ext cx="3619500" cy="20137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8" name="Text Placeholder 16">
            <a:extLst>
              <a:ext uri="{FF2B5EF4-FFF2-40B4-BE49-F238E27FC236}">
                <a16:creationId xmlns:a16="http://schemas.microsoft.com/office/drawing/2014/main" id="{EDFC0252-57A3-46DD-9427-F2791D0270E8}"/>
              </a:ext>
            </a:extLst>
          </p:cNvPr>
          <p:cNvSpPr>
            <a:spLocks noGrp="1"/>
          </p:cNvSpPr>
          <p:nvPr>
            <p:ph type="body" sz="quarter" idx="18" hasCustomPrompt="1"/>
          </p:nvPr>
        </p:nvSpPr>
        <p:spPr>
          <a:xfrm>
            <a:off x="1409700" y="2282991"/>
            <a:ext cx="3619500" cy="23633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Title/Role</a:t>
            </a:r>
          </a:p>
        </p:txBody>
      </p:sp>
      <p:sp>
        <p:nvSpPr>
          <p:cNvPr id="9" name="Picture Placeholder 3">
            <a:extLst>
              <a:ext uri="{FF2B5EF4-FFF2-40B4-BE49-F238E27FC236}">
                <a16:creationId xmlns:a16="http://schemas.microsoft.com/office/drawing/2014/main" id="{75B3955F-7CDE-468A-AFD1-FBD8C68E0EA6}"/>
              </a:ext>
            </a:extLst>
          </p:cNvPr>
          <p:cNvSpPr>
            <a:spLocks noGrp="1"/>
          </p:cNvSpPr>
          <p:nvPr>
            <p:ph type="pic" sz="quarter" idx="15" hasCustomPrompt="1"/>
          </p:nvPr>
        </p:nvSpPr>
        <p:spPr>
          <a:xfrm>
            <a:off x="457201" y="2071254"/>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2" name="Title 1">
            <a:extLst>
              <a:ext uri="{FF2B5EF4-FFF2-40B4-BE49-F238E27FC236}">
                <a16:creationId xmlns:a16="http://schemas.microsoft.com/office/drawing/2014/main" id="{688CAFCB-962C-446A-85AD-1C20E120FCCE}"/>
              </a:ext>
            </a:extLst>
          </p:cNvPr>
          <p:cNvSpPr>
            <a:spLocks noGrp="1"/>
          </p:cNvSpPr>
          <p:nvPr>
            <p:ph type="title" hasCustomPrompt="1"/>
          </p:nvPr>
        </p:nvSpPr>
        <p:spPr>
          <a:xfrm>
            <a:off x="457200" y="1371599"/>
            <a:ext cx="3581400" cy="457199"/>
          </a:xfrm>
        </p:spPr>
        <p:txBody>
          <a:bodyPr>
            <a:normAutofit/>
          </a:bodyPr>
          <a:lstStyle>
            <a:lvl1pPr>
              <a:defRPr sz="2100"/>
            </a:lvl1pPr>
          </a:lstStyle>
          <a:p>
            <a:r>
              <a:rPr lang="en-US"/>
              <a:t>Contact Us</a:t>
            </a:r>
            <a:endParaRPr lang="en-PH"/>
          </a:p>
        </p:txBody>
      </p:sp>
      <p:sp>
        <p:nvSpPr>
          <p:cNvPr id="13" name="Text Placeholder 16">
            <a:extLst>
              <a:ext uri="{FF2B5EF4-FFF2-40B4-BE49-F238E27FC236}">
                <a16:creationId xmlns:a16="http://schemas.microsoft.com/office/drawing/2014/main" id="{9AF3F018-2B2A-4D9F-BF18-FADB2BE1213A}"/>
              </a:ext>
            </a:extLst>
          </p:cNvPr>
          <p:cNvSpPr>
            <a:spLocks noGrp="1"/>
          </p:cNvSpPr>
          <p:nvPr>
            <p:ph type="body" sz="quarter" idx="19" hasCustomPrompt="1"/>
          </p:nvPr>
        </p:nvSpPr>
        <p:spPr>
          <a:xfrm>
            <a:off x="1409699" y="2865120"/>
            <a:ext cx="3626465" cy="213359"/>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name@arcadis.com</a:t>
            </a:r>
          </a:p>
        </p:txBody>
      </p:sp>
      <p:sp>
        <p:nvSpPr>
          <p:cNvPr id="16" name="Picture Placeholder 3">
            <a:extLst>
              <a:ext uri="{FF2B5EF4-FFF2-40B4-BE49-F238E27FC236}">
                <a16:creationId xmlns:a16="http://schemas.microsoft.com/office/drawing/2014/main" id="{A0FAD612-061C-456B-8750-9FBD298633F7}"/>
              </a:ext>
            </a:extLst>
          </p:cNvPr>
          <p:cNvSpPr>
            <a:spLocks noGrp="1"/>
          </p:cNvSpPr>
          <p:nvPr>
            <p:ph type="pic" sz="quarter" idx="22" hasCustomPrompt="1"/>
          </p:nvPr>
        </p:nvSpPr>
        <p:spPr>
          <a:xfrm>
            <a:off x="457201" y="3894362"/>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8" name="Text Placeholder 16">
            <a:extLst>
              <a:ext uri="{FF2B5EF4-FFF2-40B4-BE49-F238E27FC236}">
                <a16:creationId xmlns:a16="http://schemas.microsoft.com/office/drawing/2014/main" id="{A7EBCCDB-82A3-2647-8C2F-357F2296CA88}"/>
              </a:ext>
            </a:extLst>
          </p:cNvPr>
          <p:cNvSpPr>
            <a:spLocks noGrp="1"/>
          </p:cNvSpPr>
          <p:nvPr>
            <p:ph type="body" sz="quarter" idx="24" hasCustomPrompt="1"/>
          </p:nvPr>
        </p:nvSpPr>
        <p:spPr>
          <a:xfrm>
            <a:off x="1407742" y="2522507"/>
            <a:ext cx="36195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00" b="0">
                <a:solidFill>
                  <a:schemeClr val="tx1"/>
                </a:solidFill>
              </a:defRPr>
            </a:lvl1pPr>
          </a:lstStyle>
          <a:p>
            <a:pPr lvl="0"/>
            <a:r>
              <a:rPr lang="en-US"/>
              <a:t>Address</a:t>
            </a:r>
          </a:p>
        </p:txBody>
      </p:sp>
      <p:sp>
        <p:nvSpPr>
          <p:cNvPr id="19" name="Text Placeholder 16">
            <a:extLst>
              <a:ext uri="{FF2B5EF4-FFF2-40B4-BE49-F238E27FC236}">
                <a16:creationId xmlns:a16="http://schemas.microsoft.com/office/drawing/2014/main" id="{14F4D0F6-A3E6-584C-AE76-552F0AA581B7}"/>
              </a:ext>
            </a:extLst>
          </p:cNvPr>
          <p:cNvSpPr>
            <a:spLocks noGrp="1"/>
          </p:cNvSpPr>
          <p:nvPr>
            <p:ph type="body" sz="quarter" idx="25" hasCustomPrompt="1"/>
          </p:nvPr>
        </p:nvSpPr>
        <p:spPr>
          <a:xfrm>
            <a:off x="1409700" y="3092574"/>
            <a:ext cx="3617542" cy="25102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+(00) 1234 56789</a:t>
            </a:r>
          </a:p>
        </p:txBody>
      </p:sp>
      <p:sp>
        <p:nvSpPr>
          <p:cNvPr id="20" name="Text Placeholder 16">
            <a:extLst>
              <a:ext uri="{FF2B5EF4-FFF2-40B4-BE49-F238E27FC236}">
                <a16:creationId xmlns:a16="http://schemas.microsoft.com/office/drawing/2014/main" id="{7BE7CAEA-03FF-B841-B4A1-05D3BAF89FF7}"/>
              </a:ext>
            </a:extLst>
          </p:cNvPr>
          <p:cNvSpPr>
            <a:spLocks noGrp="1"/>
          </p:cNvSpPr>
          <p:nvPr>
            <p:ph type="body" sz="quarter" idx="26" hasCustomPrompt="1"/>
          </p:nvPr>
        </p:nvSpPr>
        <p:spPr>
          <a:xfrm>
            <a:off x="1418623" y="3886320"/>
            <a:ext cx="3619500" cy="20137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21" name="Text Placeholder 16">
            <a:extLst>
              <a:ext uri="{FF2B5EF4-FFF2-40B4-BE49-F238E27FC236}">
                <a16:creationId xmlns:a16="http://schemas.microsoft.com/office/drawing/2014/main" id="{B1E354D4-91D4-4C46-92C4-51A1F2ADC3C8}"/>
              </a:ext>
            </a:extLst>
          </p:cNvPr>
          <p:cNvSpPr>
            <a:spLocks noGrp="1"/>
          </p:cNvSpPr>
          <p:nvPr>
            <p:ph type="body" sz="quarter" idx="27" hasCustomPrompt="1"/>
          </p:nvPr>
        </p:nvSpPr>
        <p:spPr>
          <a:xfrm>
            <a:off x="1418623" y="4098057"/>
            <a:ext cx="3619500" cy="23633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Title/Role</a:t>
            </a:r>
          </a:p>
        </p:txBody>
      </p:sp>
      <p:sp>
        <p:nvSpPr>
          <p:cNvPr id="22" name="Text Placeholder 16">
            <a:extLst>
              <a:ext uri="{FF2B5EF4-FFF2-40B4-BE49-F238E27FC236}">
                <a16:creationId xmlns:a16="http://schemas.microsoft.com/office/drawing/2014/main" id="{78237C3E-C1B0-D54C-AE57-80A34EA7CF01}"/>
              </a:ext>
            </a:extLst>
          </p:cNvPr>
          <p:cNvSpPr>
            <a:spLocks noGrp="1"/>
          </p:cNvSpPr>
          <p:nvPr>
            <p:ph type="body" sz="quarter" idx="28" hasCustomPrompt="1"/>
          </p:nvPr>
        </p:nvSpPr>
        <p:spPr>
          <a:xfrm>
            <a:off x="1418622" y="4680186"/>
            <a:ext cx="3608619" cy="19587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name@arcadis.com</a:t>
            </a:r>
          </a:p>
        </p:txBody>
      </p:sp>
      <p:sp>
        <p:nvSpPr>
          <p:cNvPr id="23" name="Text Placeholder 16">
            <a:extLst>
              <a:ext uri="{FF2B5EF4-FFF2-40B4-BE49-F238E27FC236}">
                <a16:creationId xmlns:a16="http://schemas.microsoft.com/office/drawing/2014/main" id="{EF5DF5DB-824D-AC4D-9591-435C89E79367}"/>
              </a:ext>
            </a:extLst>
          </p:cNvPr>
          <p:cNvSpPr>
            <a:spLocks noGrp="1"/>
          </p:cNvSpPr>
          <p:nvPr>
            <p:ph type="body" sz="quarter" idx="29" hasCustomPrompt="1"/>
          </p:nvPr>
        </p:nvSpPr>
        <p:spPr>
          <a:xfrm>
            <a:off x="1416665" y="4337573"/>
            <a:ext cx="36195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00" b="0">
                <a:solidFill>
                  <a:schemeClr val="tx1"/>
                </a:solidFill>
              </a:defRPr>
            </a:lvl1pPr>
          </a:lstStyle>
          <a:p>
            <a:pPr lvl="0"/>
            <a:r>
              <a:rPr lang="en-US"/>
              <a:t>Address</a:t>
            </a:r>
          </a:p>
        </p:txBody>
      </p:sp>
      <p:sp>
        <p:nvSpPr>
          <p:cNvPr id="24" name="Text Placeholder 16">
            <a:extLst>
              <a:ext uri="{FF2B5EF4-FFF2-40B4-BE49-F238E27FC236}">
                <a16:creationId xmlns:a16="http://schemas.microsoft.com/office/drawing/2014/main" id="{C4C1BAAE-9DAA-304D-96A6-DB8AA7A1AFA3}"/>
              </a:ext>
            </a:extLst>
          </p:cNvPr>
          <p:cNvSpPr>
            <a:spLocks noGrp="1"/>
          </p:cNvSpPr>
          <p:nvPr>
            <p:ph type="body" sz="quarter" idx="30" hasCustomPrompt="1"/>
          </p:nvPr>
        </p:nvSpPr>
        <p:spPr>
          <a:xfrm>
            <a:off x="1418622" y="4907641"/>
            <a:ext cx="3608619" cy="232601"/>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+(00) 1234 56789</a:t>
            </a:r>
          </a:p>
        </p:txBody>
      </p:sp>
      <p:sp>
        <p:nvSpPr>
          <p:cNvPr id="5" name="Footer Placeholder 4">
            <a:extLst>
              <a:ext uri="{FF2B5EF4-FFF2-40B4-BE49-F238E27FC236}">
                <a16:creationId xmlns:a16="http://schemas.microsoft.com/office/drawing/2014/main" id="{F1B78995-2172-364B-A738-A6EB4D8AF0BC}"/>
              </a:ext>
            </a:extLst>
          </p:cNvPr>
          <p:cNvSpPr>
            <a:spLocks noGrp="1"/>
          </p:cNvSpPr>
          <p:nvPr>
            <p:ph type="ftr" sz="quarter" idx="32"/>
          </p:nvPr>
        </p:nvSpPr>
        <p:spPr/>
        <p:txBody>
          <a:bodyPr/>
          <a:lstStyle/>
          <a:p>
            <a:r>
              <a:rPr lang="en-US"/>
              <a:t>© Arcadis 2021</a:t>
            </a:r>
          </a:p>
        </p:txBody>
      </p:sp>
    </p:spTree>
    <p:extLst>
      <p:ext uri="{BB962C8B-B14F-4D97-AF65-F5344CB8AC3E}">
        <p14:creationId xmlns:p14="http://schemas.microsoft.com/office/powerpoint/2010/main" val="22017433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01- IMAG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3B7F3-8FEE-4EE5-9D65-BFE093F8FD80}"/>
              </a:ext>
            </a:extLst>
          </p:cNvPr>
          <p:cNvSpPr>
            <a:spLocks noGrp="1"/>
          </p:cNvSpPr>
          <p:nvPr>
            <p:ph sz="quarter" idx="16" hasCustomPrompt="1"/>
          </p:nvPr>
        </p:nvSpPr>
        <p:spPr>
          <a:xfrm>
            <a:off x="495300" y="1539875"/>
            <a:ext cx="11201399" cy="4022725"/>
          </a:xfrm>
          <a:noFill/>
        </p:spPr>
        <p:txBody>
          <a:bodyPr/>
          <a:lstStyle>
            <a:lvl1pPr>
              <a:defRPr sz="1600">
                <a:latin typeface="Arial" panose="020B0604020202020204" pitchFamily="34" charset="0"/>
                <a:cs typeface="Arial" panose="020B0604020202020204" pitchFamily="34" charset="0"/>
              </a:defRPr>
            </a:lvl1pPr>
          </a:lstStyle>
          <a:p>
            <a:pPr lvl="0"/>
            <a:r>
              <a:rPr lang="en-US"/>
              <a:t>Graphic</a:t>
            </a:r>
          </a:p>
        </p:txBody>
      </p:sp>
      <p:sp>
        <p:nvSpPr>
          <p:cNvPr id="10" name="Title">
            <a:extLst>
              <a:ext uri="{FF2B5EF4-FFF2-40B4-BE49-F238E27FC236}">
                <a16:creationId xmlns:a16="http://schemas.microsoft.com/office/drawing/2014/main" id="{EDFF44A8-F945-4FEC-94B3-DC082F2235EC}"/>
              </a:ext>
            </a:extLst>
          </p:cNvPr>
          <p:cNvSpPr>
            <a:spLocks noGrp="1"/>
          </p:cNvSpPr>
          <p:nvPr>
            <p:ph type="title" hasCustomPrompt="1"/>
          </p:nvPr>
        </p:nvSpPr>
        <p:spPr>
          <a:xfrm>
            <a:off x="495300" y="543580"/>
            <a:ext cx="10752000" cy="448458"/>
          </a:xfrm>
          <a:prstGeom prst="rect">
            <a:avLst/>
          </a:prstGeom>
        </p:spPr>
        <p:txBody>
          <a:bodyPr vert="horz" lIns="0" tIns="0" rIns="0" bIns="0" rtlCol="0" anchor="t">
            <a:noAutofit/>
          </a:bodyPr>
          <a:lstStyle>
            <a:lvl1pPr>
              <a:defRPr sz="4000" b="1" baseline="0">
                <a:solidFill>
                  <a:srgbClr val="24658F"/>
                </a:solidFill>
                <a:latin typeface="Arial" panose="020B0604020202020204" pitchFamily="34" charset="0"/>
                <a:cs typeface="Arial" panose="020B0604020202020204" pitchFamily="34" charset="0"/>
              </a:defRPr>
            </a:lvl1pPr>
          </a:lstStyle>
          <a:p>
            <a:r>
              <a:rPr lang="en-US"/>
              <a:t>ADD TITLE</a:t>
            </a:r>
          </a:p>
        </p:txBody>
      </p:sp>
      <p:sp>
        <p:nvSpPr>
          <p:cNvPr id="15" name="Subtitle">
            <a:extLst>
              <a:ext uri="{FF2B5EF4-FFF2-40B4-BE49-F238E27FC236}">
                <a16:creationId xmlns:a16="http://schemas.microsoft.com/office/drawing/2014/main" id="{3D055EF6-C01C-4609-A6E3-6013FC72504F}"/>
              </a:ext>
            </a:extLst>
          </p:cNvPr>
          <p:cNvSpPr>
            <a:spLocks noGrp="1"/>
          </p:cNvSpPr>
          <p:nvPr>
            <p:ph type="subTitle" idx="1" hasCustomPrompt="1"/>
          </p:nvPr>
        </p:nvSpPr>
        <p:spPr>
          <a:xfrm>
            <a:off x="495300" y="1160181"/>
            <a:ext cx="9534313" cy="363819"/>
          </a:xfrm>
          <a:prstGeom prst="rect">
            <a:avLst/>
          </a:prstGeom>
        </p:spPr>
        <p:txBody>
          <a:bodyPr lIns="0" tIns="0" bIns="0" anchor="t">
            <a:noAutofit/>
          </a:bodyPr>
          <a:lstStyle>
            <a:lvl1pPr marL="0" indent="0" algn="l">
              <a:buNone/>
              <a:defRPr sz="18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2" name="Picture 1">
            <a:extLst>
              <a:ext uri="{FF2B5EF4-FFF2-40B4-BE49-F238E27FC236}">
                <a16:creationId xmlns:a16="http://schemas.microsoft.com/office/drawing/2014/main" id="{722FFD5D-3207-5C35-3C30-16430FE19C71}"/>
              </a:ext>
            </a:extLst>
          </p:cNvPr>
          <p:cNvPicPr>
            <a:picLocks noChangeAspect="1"/>
          </p:cNvPicPr>
          <p:nvPr userDrawn="1"/>
        </p:nvPicPr>
        <p:blipFill>
          <a:blip r:embed="rId2"/>
          <a:stretch>
            <a:fillRect/>
          </a:stretch>
        </p:blipFill>
        <p:spPr>
          <a:xfrm>
            <a:off x="10918209" y="362894"/>
            <a:ext cx="778490" cy="118769"/>
          </a:xfrm>
          <a:prstGeom prst="rect">
            <a:avLst/>
          </a:prstGeom>
        </p:spPr>
      </p:pic>
      <p:pic>
        <p:nvPicPr>
          <p:cNvPr id="8" name="Picture 7" descr="A logo with a bird and waves&#10;&#10;AI-generated content may be incorrect.">
            <a:extLst>
              <a:ext uri="{FF2B5EF4-FFF2-40B4-BE49-F238E27FC236}">
                <a16:creationId xmlns:a16="http://schemas.microsoft.com/office/drawing/2014/main" id="{24E8A056-6302-6682-84A4-CEEBC90D65EF}"/>
              </a:ext>
            </a:extLst>
          </p:cNvPr>
          <p:cNvPicPr>
            <a:picLocks noChangeAspect="1"/>
          </p:cNvPicPr>
          <p:nvPr userDrawn="1"/>
        </p:nvPicPr>
        <p:blipFill>
          <a:blip r:embed="rId3"/>
          <a:stretch>
            <a:fillRect/>
          </a:stretch>
        </p:blipFill>
        <p:spPr>
          <a:xfrm>
            <a:off x="9073920" y="129116"/>
            <a:ext cx="593292" cy="619004"/>
          </a:xfrm>
          <a:prstGeom prst="rect">
            <a:avLst/>
          </a:prstGeom>
        </p:spPr>
      </p:pic>
      <p:pic>
        <p:nvPicPr>
          <p:cNvPr id="11" name="Picture 10">
            <a:extLst>
              <a:ext uri="{FF2B5EF4-FFF2-40B4-BE49-F238E27FC236}">
                <a16:creationId xmlns:a16="http://schemas.microsoft.com/office/drawing/2014/main" id="{9A880CBD-E33A-95CE-0035-18F4AEEDF930}"/>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9767327" y="266287"/>
            <a:ext cx="862573" cy="380316"/>
          </a:xfrm>
          <a:prstGeom prst="rect">
            <a:avLst/>
          </a:prstGeom>
        </p:spPr>
      </p:pic>
    </p:spTree>
    <p:extLst>
      <p:ext uri="{BB962C8B-B14F-4D97-AF65-F5344CB8AC3E}">
        <p14:creationId xmlns:p14="http://schemas.microsoft.com/office/powerpoint/2010/main" val="2144971637"/>
      </p:ext>
    </p:extLst>
  </p:cSld>
  <p:clrMapOvr>
    <a:masterClrMapping/>
  </p:clrMapOvr>
  <p:extLst>
    <p:ext uri="{DCECCB84-F9BA-43D5-87BE-67443E8EF086}">
      <p15:sldGuideLst xmlns:p15="http://schemas.microsoft.com/office/powerpoint/2012/main">
        <p15:guide id="1" pos="312">
          <p15:clr>
            <a:srgbClr val="FBAE40"/>
          </p15:clr>
        </p15:guide>
        <p15:guide id="2" pos="7368">
          <p15:clr>
            <a:srgbClr val="FBAE40"/>
          </p15:clr>
        </p15:guide>
        <p15:guide id="3" orient="horz" pos="960">
          <p15:clr>
            <a:srgbClr val="FBAE40"/>
          </p15:clr>
        </p15:guide>
        <p15:guide id="4" orient="horz" pos="3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Image-le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
        <p:nvSpPr>
          <p:cNvPr id="4" name="Picture Placeholder 2">
            <a:extLst>
              <a:ext uri="{FF2B5EF4-FFF2-40B4-BE49-F238E27FC236}">
                <a16:creationId xmlns:a16="http://schemas.microsoft.com/office/drawing/2014/main" id="{29CCC071-0048-42C0-91B1-1B1F9F5C2259}"/>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en-US" sz="1000"/>
              <a:t>Click on the icon  to insert an image &gt; Right Click &gt; Send to Back</a:t>
            </a:r>
            <a:endParaRPr lang="en-US"/>
          </a:p>
        </p:txBody>
      </p:sp>
    </p:spTree>
    <p:extLst>
      <p:ext uri="{BB962C8B-B14F-4D97-AF65-F5344CB8AC3E}">
        <p14:creationId xmlns:p14="http://schemas.microsoft.com/office/powerpoint/2010/main" val="31014536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E8EEA7F-FD8F-6A7F-2621-85E8900A2E16}"/>
              </a:ext>
            </a:extLst>
          </p:cNvPr>
          <p:cNvSpPr txBox="1">
            <a:spLocks/>
          </p:cNvSpPr>
          <p:nvPr userDrawn="1"/>
        </p:nvSpPr>
        <p:spPr>
          <a:xfrm>
            <a:off x="495300" y="6386103"/>
            <a:ext cx="2743200" cy="365125"/>
          </a:xfrm>
          <a:prstGeom prst="rect">
            <a:avLst/>
          </a:prstGeom>
        </p:spPr>
        <p:txBody>
          <a:bodyPr/>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2706C4-DC29-4E15-BCB3-4A20957A711F}" type="slidenum">
              <a:rPr lang="en-US" smtClean="0"/>
              <a:pPr/>
              <a:t>‹#›</a:t>
            </a:fld>
            <a:endParaRPr lang="en-US"/>
          </a:p>
        </p:txBody>
      </p:sp>
      <p:pic>
        <p:nvPicPr>
          <p:cNvPr id="4" name="Picture 3">
            <a:extLst>
              <a:ext uri="{FF2B5EF4-FFF2-40B4-BE49-F238E27FC236}">
                <a16:creationId xmlns:a16="http://schemas.microsoft.com/office/drawing/2014/main" id="{C3DEE038-9564-D257-F699-21E15431FA57}"/>
              </a:ext>
            </a:extLst>
          </p:cNvPr>
          <p:cNvPicPr>
            <a:picLocks noChangeAspect="1"/>
          </p:cNvPicPr>
          <p:nvPr userDrawn="1"/>
        </p:nvPicPr>
        <p:blipFill>
          <a:blip r:embed="rId2"/>
          <a:stretch>
            <a:fillRect/>
          </a:stretch>
        </p:blipFill>
        <p:spPr>
          <a:xfrm>
            <a:off x="10918209" y="362894"/>
            <a:ext cx="778490" cy="118769"/>
          </a:xfrm>
          <a:prstGeom prst="rect">
            <a:avLst/>
          </a:prstGeom>
        </p:spPr>
      </p:pic>
      <p:pic>
        <p:nvPicPr>
          <p:cNvPr id="3" name="Picture 2" descr="A logo with a bird and waves&#10;&#10;AI-generated content may be incorrect.">
            <a:extLst>
              <a:ext uri="{FF2B5EF4-FFF2-40B4-BE49-F238E27FC236}">
                <a16:creationId xmlns:a16="http://schemas.microsoft.com/office/drawing/2014/main" id="{BADC9553-26DD-08D1-7730-7EA988A557CE}"/>
              </a:ext>
            </a:extLst>
          </p:cNvPr>
          <p:cNvPicPr>
            <a:picLocks noChangeAspect="1"/>
          </p:cNvPicPr>
          <p:nvPr userDrawn="1"/>
        </p:nvPicPr>
        <p:blipFill>
          <a:blip r:embed="rId3"/>
          <a:stretch>
            <a:fillRect/>
          </a:stretch>
        </p:blipFill>
        <p:spPr>
          <a:xfrm>
            <a:off x="9073920" y="129116"/>
            <a:ext cx="593292" cy="619004"/>
          </a:xfrm>
          <a:prstGeom prst="rect">
            <a:avLst/>
          </a:prstGeom>
        </p:spPr>
      </p:pic>
      <p:pic>
        <p:nvPicPr>
          <p:cNvPr id="5" name="Picture 4">
            <a:extLst>
              <a:ext uri="{FF2B5EF4-FFF2-40B4-BE49-F238E27FC236}">
                <a16:creationId xmlns:a16="http://schemas.microsoft.com/office/drawing/2014/main" id="{CE222F7F-4FC8-2197-A5EB-4D6B9828535A}"/>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9767327" y="266287"/>
            <a:ext cx="862573" cy="380316"/>
          </a:xfrm>
          <a:prstGeom prst="rect">
            <a:avLst/>
          </a:prstGeom>
        </p:spPr>
      </p:pic>
    </p:spTree>
    <p:extLst>
      <p:ext uri="{BB962C8B-B14F-4D97-AF65-F5344CB8AC3E}">
        <p14:creationId xmlns:p14="http://schemas.microsoft.com/office/powerpoint/2010/main" val="29562630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01 - DIVIDER - J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582D6-7BE1-BA6E-7872-2BD2852F6C72}"/>
              </a:ext>
            </a:extLst>
          </p:cNvPr>
          <p:cNvSpPr/>
          <p:nvPr userDrawn="1"/>
        </p:nvSpPr>
        <p:spPr>
          <a:xfrm>
            <a:off x="0" y="0"/>
            <a:ext cx="12192000" cy="6858000"/>
          </a:xfrm>
          <a:prstGeom prst="rect">
            <a:avLst/>
          </a:prstGeom>
          <a:solidFill>
            <a:srgbClr val="D0DFEF"/>
          </a:solidFill>
          <a:ln>
            <a:solidFill>
              <a:srgbClr val="246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9189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90AD-D1C6-B418-D8C2-BD9D9A331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E19CD-9D59-73A8-F51D-84398E3BD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C4EAD-747B-9E55-44E8-038485D8A6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43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822D-6538-15DB-9392-6B06600AD5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A5391F-DEDD-C1FC-31D0-A290F78F3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3422C-B9E4-C1B9-81C5-04B1B496B5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5713A9-76AC-5E17-DEEE-5D72B1402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D3A2A-F373-39B8-7A02-F4AB5013B0A4}"/>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3157204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9ADE-65F6-8A03-B8FC-C378979F7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D822F-E56E-F703-D930-FD61C04AC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2DFF7-8EB9-3713-5FC7-39D1803C718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A318F9-3DBE-4B7C-D4AB-6DEC53795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0E0F5-6C1A-5C52-9FF5-3F0D857B8E63}"/>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25854489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8307-130E-BAB2-967C-6E91DEA3D7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7A2377-F325-790E-8911-29D94B97D4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82A548-FFDE-8506-733B-3F6B3D7D4A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DC0F3E1-E242-0C45-038E-CB6A6AE96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1C830-34AF-08AD-A5A4-64870575A7BB}"/>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26584648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C9FB-13C2-9A7A-81F5-113FA62E1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468A3-C606-0014-382E-C443E49E90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232FB-10CD-53F3-4467-F64384E457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CE3E58-7987-0AD7-DF02-3BF5FCC901B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07ECD46-A235-2563-59E6-17D14C759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A3C20-2A1F-99D9-B9B4-1EA1FE55D992}"/>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7438378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75C-2D4E-BC04-B27F-8298A0D529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7C4179-3FB1-9874-E84C-5E5973DB7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C42E2-5934-F2CA-9E03-CFD53980C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65592E-D0B0-E661-CD23-5509616E0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DA4C0-8868-62C3-AB31-104DFF52D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D3DC89-8374-654F-DA93-F376D7D5262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822D4A2-3733-27AD-31F3-DB285BEEE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CB188F-397E-EC0C-BBC6-B77926C85821}"/>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8873888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0CEF-A0E6-D1CF-2EBC-94F9A0C60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07D8F8-7D8F-CB4C-0ED1-7DA304FFADD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A923829-967C-776A-87E3-F6BCD38FE6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CBAD3-8DC6-6B76-F1BF-6A8E77302767}"/>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1915319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C2FBC-5640-2927-5524-41E3A5F3E4C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B6DE70F-5E2C-3862-D5C7-A29BEDD2D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107DB6-CE13-2F70-9028-8E97F79B3B4B}"/>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1279134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Image-led revers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
        <p:nvSpPr>
          <p:cNvPr id="4" name="Picture Placeholder 2">
            <a:extLst>
              <a:ext uri="{FF2B5EF4-FFF2-40B4-BE49-F238E27FC236}">
                <a16:creationId xmlns:a16="http://schemas.microsoft.com/office/drawing/2014/main" id="{FC07588C-B7D9-48C0-844A-A316534DCE49}"/>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200">
                <a:solidFill>
                  <a:schemeClr val="accent1">
                    <a:lumMod val="60000"/>
                    <a:lumOff val="40000"/>
                  </a:schemeClr>
                </a:solidFill>
              </a:defRPr>
            </a:lvl1pPr>
          </a:lstStyle>
          <a:p>
            <a:r>
              <a:rPr lang="en-US" sz="1000"/>
              <a:t>Click on the icon  to insert an image &gt; Right Click &gt; Send to Back</a:t>
            </a:r>
            <a:endParaRPr lang="en-US"/>
          </a:p>
        </p:txBody>
      </p:sp>
    </p:spTree>
    <p:extLst>
      <p:ext uri="{BB962C8B-B14F-4D97-AF65-F5344CB8AC3E}">
        <p14:creationId xmlns:p14="http://schemas.microsoft.com/office/powerpoint/2010/main" val="27950663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3C7F8-6B56-4FF9-E820-B52CA1A7F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E5735-2618-32B8-7F58-B752808FC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0133DA-2C65-677B-B551-FCBAA948C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4719-79A3-7F66-6458-D8924A1711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3BE8B9-A510-FF58-1AC5-1F90C6527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0FF1D-70E0-FAD4-43FB-34FD8FD24D3F}"/>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8501691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FC47-0D5C-C083-161B-5D0B31C33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764273-3E96-8CC0-5B0A-69148814C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FDDA3A-A733-DF9E-4CAF-AF5EB1E52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10C6B-0F06-E24B-585A-AE1416CC54D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C101471-46EF-19D0-DE0F-8BEF00E1C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61C01-E5ED-9231-1BA6-39B616BC429E}"/>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279329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97D1-9B18-D184-1311-64A3467A26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46AF5-13D3-3392-7CD2-45015BA433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78D1D-E131-6B92-BD5B-109A0D661B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59B8F94-477E-9D37-4071-2FFF07FC1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36B84-31A7-82D3-9DD9-06253EEF10B8}"/>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35629575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3184B-0191-4A3F-47A8-E56F91EFEA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E5AFD-60F1-FE6D-1959-974A153423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AFD65-2DB1-47F7-4321-923B957F048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289532-E400-ABDB-0D64-49A582C9D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1E9E1-CB42-30E7-4A2B-7CCC7686C290}"/>
              </a:ext>
            </a:extLst>
          </p:cNvPr>
          <p:cNvSpPr>
            <a:spLocks noGrp="1"/>
          </p:cNvSpPr>
          <p:nvPr>
            <p:ph type="sldNum" sz="quarter" idx="12"/>
          </p:nvPr>
        </p:nvSpPr>
        <p:spPr/>
        <p:txBody>
          <a:bodyPr/>
          <a:lstStyle/>
          <a:p>
            <a:fld id="{6EF28404-BBFB-4FF8-9FB4-F317A8B7413F}" type="slidenum">
              <a:rPr lang="en-US" smtClean="0"/>
              <a:t>‹#›</a:t>
            </a:fld>
            <a:endParaRPr lang="en-US"/>
          </a:p>
        </p:txBody>
      </p:sp>
    </p:spTree>
    <p:extLst>
      <p:ext uri="{BB962C8B-B14F-4D97-AF65-F5344CB8AC3E}">
        <p14:creationId xmlns:p14="http://schemas.microsoft.com/office/powerpoint/2010/main" val="16312984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01 - DIVIDER - J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21F340-F09A-4159-AFA8-DF919304B7C0}"/>
              </a:ext>
            </a:extLst>
          </p:cNvPr>
          <p:cNvSpPr/>
          <p:nvPr userDrawn="1"/>
        </p:nvSpPr>
        <p:spPr>
          <a:xfrm>
            <a:off x="0" y="0"/>
            <a:ext cx="12192000" cy="6858000"/>
          </a:xfrm>
          <a:prstGeom prst="rect">
            <a:avLst/>
          </a:prstGeom>
          <a:solidFill>
            <a:srgbClr val="133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4"/>
          </a:p>
        </p:txBody>
      </p:sp>
    </p:spTree>
    <p:extLst>
      <p:ext uri="{BB962C8B-B14F-4D97-AF65-F5344CB8AC3E}">
        <p14:creationId xmlns:p14="http://schemas.microsoft.com/office/powerpoint/2010/main" val="30942145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678437" y="934066"/>
            <a:ext cx="10793601" cy="8750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US" sz="4000" b="1" kern="1200" dirty="0">
                <a:solidFill>
                  <a:srgbClr val="3B7EB3"/>
                </a:solidFill>
                <a:latin typeface="+mj-lt"/>
                <a:ea typeface="+mj-ea"/>
                <a:cs typeface="+mj-cs"/>
              </a:defRPr>
            </a:lvl1pPr>
          </a:lstStyle>
          <a:p>
            <a:r>
              <a:rPr lang="en-US"/>
              <a:t>Add title</a:t>
            </a:r>
          </a:p>
        </p:txBody>
      </p:sp>
      <p:sp>
        <p:nvSpPr>
          <p:cNvPr id="9" name="Content Placeholder 8"/>
          <p:cNvSpPr>
            <a:spLocks noGrp="1"/>
          </p:cNvSpPr>
          <p:nvPr>
            <p:ph sz="quarter" idx="16"/>
          </p:nvPr>
        </p:nvSpPr>
        <p:spPr>
          <a:xfrm>
            <a:off x="678436" y="1946787"/>
            <a:ext cx="10792848" cy="4019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3576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01- IMAG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3B7F3-8FEE-4EE5-9D65-BFE093F8FD80}"/>
              </a:ext>
            </a:extLst>
          </p:cNvPr>
          <p:cNvSpPr>
            <a:spLocks noGrp="1"/>
          </p:cNvSpPr>
          <p:nvPr>
            <p:ph sz="quarter" idx="16" hasCustomPrompt="1"/>
          </p:nvPr>
        </p:nvSpPr>
        <p:spPr>
          <a:xfrm>
            <a:off x="495301" y="1524001"/>
            <a:ext cx="11201399" cy="4022725"/>
          </a:xfrm>
          <a:noFill/>
        </p:spPr>
        <p:txBody>
          <a:bodyPr/>
          <a:lstStyle>
            <a:lvl1pPr>
              <a:defRPr sz="1600">
                <a:latin typeface="Arial" panose="020B0604020202020204" pitchFamily="34" charset="0"/>
                <a:cs typeface="Arial" panose="020B0604020202020204" pitchFamily="34" charset="0"/>
              </a:defRPr>
            </a:lvl1pPr>
          </a:lstStyle>
          <a:p>
            <a:pPr lvl="0"/>
            <a:r>
              <a:rPr lang="en-US"/>
              <a:t>Graphic</a:t>
            </a:r>
          </a:p>
        </p:txBody>
      </p:sp>
      <p:sp>
        <p:nvSpPr>
          <p:cNvPr id="10" name="Title">
            <a:extLst>
              <a:ext uri="{FF2B5EF4-FFF2-40B4-BE49-F238E27FC236}">
                <a16:creationId xmlns:a16="http://schemas.microsoft.com/office/drawing/2014/main" id="{EDFF44A8-F945-4FEC-94B3-DC082F2235EC}"/>
              </a:ext>
            </a:extLst>
          </p:cNvPr>
          <p:cNvSpPr>
            <a:spLocks noGrp="1"/>
          </p:cNvSpPr>
          <p:nvPr>
            <p:ph type="title" hasCustomPrompt="1"/>
          </p:nvPr>
        </p:nvSpPr>
        <p:spPr>
          <a:xfrm>
            <a:off x="495300" y="543581"/>
            <a:ext cx="10752000" cy="448458"/>
          </a:xfrm>
          <a:prstGeom prst="rect">
            <a:avLst/>
          </a:prstGeom>
        </p:spPr>
        <p:txBody>
          <a:bodyPr vert="horz" lIns="0" tIns="0" rIns="0" bIns="0" rtlCol="0" anchor="t">
            <a:noAutofit/>
          </a:bodyPr>
          <a:lstStyle>
            <a:lvl1pPr>
              <a:defRPr sz="4000" b="1" baseline="0">
                <a:solidFill>
                  <a:srgbClr val="24658F"/>
                </a:solidFill>
                <a:latin typeface="Arial" panose="020B0604020202020204" pitchFamily="34" charset="0"/>
                <a:cs typeface="Arial" panose="020B0604020202020204" pitchFamily="34" charset="0"/>
              </a:defRPr>
            </a:lvl1pPr>
          </a:lstStyle>
          <a:p>
            <a:r>
              <a:rPr lang="en-US"/>
              <a:t>ADD TITLE</a:t>
            </a:r>
          </a:p>
        </p:txBody>
      </p:sp>
      <p:sp>
        <p:nvSpPr>
          <p:cNvPr id="15" name="Subtitle">
            <a:extLst>
              <a:ext uri="{FF2B5EF4-FFF2-40B4-BE49-F238E27FC236}">
                <a16:creationId xmlns:a16="http://schemas.microsoft.com/office/drawing/2014/main" id="{3D055EF6-C01C-4609-A6E3-6013FC72504F}"/>
              </a:ext>
            </a:extLst>
          </p:cNvPr>
          <p:cNvSpPr>
            <a:spLocks noGrp="1"/>
          </p:cNvSpPr>
          <p:nvPr>
            <p:ph type="subTitle" idx="1" hasCustomPrompt="1"/>
          </p:nvPr>
        </p:nvSpPr>
        <p:spPr>
          <a:xfrm>
            <a:off x="495300" y="1160182"/>
            <a:ext cx="9534313" cy="363819"/>
          </a:xfrm>
          <a:prstGeom prst="rect">
            <a:avLst/>
          </a:prstGeom>
        </p:spPr>
        <p:txBody>
          <a:bodyPr lIns="0" tIns="0" bIns="0" anchor="t">
            <a:noAutofit/>
          </a:bodyPr>
          <a:lstStyle>
            <a:lvl1pPr marL="0" indent="0" algn="l">
              <a:buNone/>
              <a:defRPr sz="18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7" name="Slide Number Placeholder 6">
            <a:extLst>
              <a:ext uri="{FF2B5EF4-FFF2-40B4-BE49-F238E27FC236}">
                <a16:creationId xmlns:a16="http://schemas.microsoft.com/office/drawing/2014/main" id="{C9D8CF0E-480D-491C-AC4F-759507D649EE}"/>
              </a:ext>
            </a:extLst>
          </p:cNvPr>
          <p:cNvSpPr>
            <a:spLocks noGrp="1"/>
          </p:cNvSpPr>
          <p:nvPr>
            <p:ph type="sldNum" sz="quarter" idx="19"/>
          </p:nvPr>
        </p:nvSpPr>
        <p:spPr>
          <a:xfrm>
            <a:off x="9253332" y="6314419"/>
            <a:ext cx="2743200" cy="365125"/>
          </a:xfrm>
        </p:spPr>
        <p:txBody>
          <a:bodyPr/>
          <a:lstStyle/>
          <a:p>
            <a:fld id="{592706C4-DC29-4E15-BCB3-4A20957A711F}" type="slidenum">
              <a:rPr lang="en-US" smtClean="0"/>
              <a:t>‹#›</a:t>
            </a:fld>
            <a:endParaRPr lang="en-US"/>
          </a:p>
        </p:txBody>
      </p:sp>
    </p:spTree>
    <p:extLst>
      <p:ext uri="{BB962C8B-B14F-4D97-AF65-F5344CB8AC3E}">
        <p14:creationId xmlns:p14="http://schemas.microsoft.com/office/powerpoint/2010/main" val="74420625"/>
      </p:ext>
    </p:extLst>
  </p:cSld>
  <p:clrMapOvr>
    <a:masterClrMapping/>
  </p:clrMapOvr>
  <p:extLst>
    <p:ext uri="{DCECCB84-F9BA-43D5-87BE-67443E8EF086}">
      <p15:sldGuideLst xmlns:p15="http://schemas.microsoft.com/office/powerpoint/2012/main">
        <p15:guide id="1" pos="312">
          <p15:clr>
            <a:srgbClr val="FBAE40"/>
          </p15:clr>
        </p15:guide>
        <p15:guide id="2" pos="7368">
          <p15:clr>
            <a:srgbClr val="FBAE40"/>
          </p15:clr>
        </p15:guide>
        <p15:guide id="3" orient="horz" pos="960">
          <p15:clr>
            <a:srgbClr val="FBAE40"/>
          </p15:clr>
        </p15:guide>
        <p15:guide id="4" orient="horz" pos="3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Image-led reverse v2">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Divider subtitle if required</a:t>
            </a:r>
          </a:p>
        </p:txBody>
      </p:sp>
      <p:sp>
        <p:nvSpPr>
          <p:cNvPr id="4" name="Picture Placeholder 2">
            <a:extLst>
              <a:ext uri="{FF2B5EF4-FFF2-40B4-BE49-F238E27FC236}">
                <a16:creationId xmlns:a16="http://schemas.microsoft.com/office/drawing/2014/main" id="{36229C3E-23B7-4F4C-B2E3-EDD755E7A064}"/>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en-US" sz="1000"/>
              <a:t>Click on the icon  to insert an image &gt; Right Click &gt; Send to Back</a:t>
            </a:r>
            <a:endParaRPr lang="en-US"/>
          </a:p>
        </p:txBody>
      </p:sp>
    </p:spTree>
    <p:extLst>
      <p:ext uri="{BB962C8B-B14F-4D97-AF65-F5344CB8AC3E}">
        <p14:creationId xmlns:p14="http://schemas.microsoft.com/office/powerpoint/2010/main" val="272694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Tree>
    <p:extLst>
      <p:ext uri="{BB962C8B-B14F-4D97-AF65-F5344CB8AC3E}">
        <p14:creationId xmlns:p14="http://schemas.microsoft.com/office/powerpoint/2010/main" val="54855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Orange">
    <p:bg>
      <p:bgPr>
        <a:solidFill>
          <a:schemeClr val="accent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Tree>
    <p:extLst>
      <p:ext uri="{BB962C8B-B14F-4D97-AF65-F5344CB8AC3E}">
        <p14:creationId xmlns:p14="http://schemas.microsoft.com/office/powerpoint/2010/main" val="378230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Black">
    <p:bg>
      <p:bgPr>
        <a:solidFill>
          <a:schemeClr val="tx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Divider subtitle if required</a:t>
            </a:r>
          </a:p>
        </p:txBody>
      </p:sp>
    </p:spTree>
    <p:extLst>
      <p:ext uri="{BB962C8B-B14F-4D97-AF65-F5344CB8AC3E}">
        <p14:creationId xmlns:p14="http://schemas.microsoft.com/office/powerpoint/2010/main" val="119962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Image-led with Secti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22860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Section Number</a:t>
            </a:r>
          </a:p>
        </p:txBody>
      </p:sp>
    </p:spTree>
    <p:extLst>
      <p:ext uri="{BB962C8B-B14F-4D97-AF65-F5344CB8AC3E}">
        <p14:creationId xmlns:p14="http://schemas.microsoft.com/office/powerpoint/2010/main" val="142727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Black">
    <p:bg>
      <p:bgPr>
        <a:solidFill>
          <a:schemeClr val="tx1"/>
        </a:solidFill>
        <a:effectLst/>
      </p:bgPr>
    </p:bg>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6BC105F6-BAC8-4C89-90B4-493E1EEC5250}"/>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Presentation</a:t>
            </a:r>
            <a:br>
              <a:rPr lang="en-US"/>
            </a:br>
            <a:r>
              <a:rPr lang="en-US"/>
              <a:t>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bg1"/>
                </a:solidFill>
              </a:defRPr>
            </a:lvl1pPr>
          </a:lstStyle>
          <a:p>
            <a:pPr lvl="0"/>
            <a:r>
              <a:rPr lang="en-US"/>
              <a:t>Date</a:t>
            </a:r>
          </a:p>
        </p:txBody>
      </p:sp>
    </p:spTree>
    <p:extLst>
      <p:ext uri="{BB962C8B-B14F-4D97-AF65-F5344CB8AC3E}">
        <p14:creationId xmlns:p14="http://schemas.microsoft.com/office/powerpoint/2010/main" val="3108655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Image-led reverse v3">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254DC9E-75F9-4E4C-BA7B-8298E4C7AEAA}"/>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en-US"/>
              <a:t>Image-led divider title</a:t>
            </a:r>
          </a:p>
        </p:txBody>
      </p:sp>
    </p:spTree>
    <p:extLst>
      <p:ext uri="{BB962C8B-B14F-4D97-AF65-F5344CB8AC3E}">
        <p14:creationId xmlns:p14="http://schemas.microsoft.com/office/powerpoint/2010/main" val="79875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lor Background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A1C7B-1C87-44D3-8151-544370BB9AC6}"/>
              </a:ext>
            </a:extLst>
          </p:cNvPr>
          <p:cNvSpPr/>
          <p:nvPr userDrawn="1"/>
        </p:nvSpPr>
        <p:spPr>
          <a:xfrm>
            <a:off x="0" y="0"/>
            <a:ext cx="12192000" cy="6858000"/>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bg1"/>
                </a:solidFill>
              </a:defRPr>
            </a:lvl1pPr>
          </a:lstStyle>
          <a:p>
            <a:pPr lvl="0"/>
            <a:r>
              <a:rPr lang="en-US"/>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2100" b="0">
                <a:solidFill>
                  <a:schemeClr val="tx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bg1"/>
                </a:solidFill>
              </a:defRPr>
            </a:lvl1pPr>
          </a:lstStyle>
          <a:p>
            <a:r>
              <a:rPr lang="en-US"/>
              <a:t>Click on the icon  to insert an image</a:t>
            </a:r>
          </a:p>
        </p:txBody>
      </p:sp>
      <p:sp>
        <p:nvSpPr>
          <p:cNvPr id="2" name="Date Placeholder 1">
            <a:extLst>
              <a:ext uri="{FF2B5EF4-FFF2-40B4-BE49-F238E27FC236}">
                <a16:creationId xmlns:a16="http://schemas.microsoft.com/office/drawing/2014/main" id="{CD765D05-53F7-B44B-B831-FA24733F171B}"/>
              </a:ext>
            </a:extLst>
          </p:cNvPr>
          <p:cNvSpPr>
            <a:spLocks noGrp="1"/>
          </p:cNvSpPr>
          <p:nvPr>
            <p:ph type="dt" sz="half" idx="16"/>
          </p:nvPr>
        </p:nvSpPr>
        <p:spPr/>
        <p:txBody>
          <a:bodyPr/>
          <a:lstStyle>
            <a:lvl1pPr>
              <a:defRPr>
                <a:solidFill>
                  <a:srgbClr val="F8D8C3"/>
                </a:solidFill>
              </a:defRPr>
            </a:lvl1pPr>
          </a:lstStyle>
          <a:p>
            <a:fld id="{CA7AC597-A929-46DD-8434-6CE2C9FB4AAF}" type="datetime3">
              <a:rPr lang="en-US" smtClean="0"/>
              <a:t>26 February 2026</a:t>
            </a:fld>
            <a:endParaRPr lang="en-US"/>
          </a:p>
        </p:txBody>
      </p:sp>
      <p:sp>
        <p:nvSpPr>
          <p:cNvPr id="7" name="Footer Placeholder 6">
            <a:extLst>
              <a:ext uri="{FF2B5EF4-FFF2-40B4-BE49-F238E27FC236}">
                <a16:creationId xmlns:a16="http://schemas.microsoft.com/office/drawing/2014/main" id="{1E058ECD-8C31-0C4B-A91F-D3E7F9CE0FB7}"/>
              </a:ext>
            </a:extLst>
          </p:cNvPr>
          <p:cNvSpPr>
            <a:spLocks noGrp="1"/>
          </p:cNvSpPr>
          <p:nvPr>
            <p:ph type="ftr" sz="quarter" idx="17"/>
          </p:nvPr>
        </p:nvSpPr>
        <p:spPr/>
        <p:txBody>
          <a:bodyPr/>
          <a:lstStyle>
            <a:lvl1pPr>
              <a:defRPr>
                <a:solidFill>
                  <a:srgbClr val="F8D8C3"/>
                </a:solidFill>
              </a:defRPr>
            </a:lvl1pPr>
          </a:lstStyle>
          <a:p>
            <a:r>
              <a:rPr lang="en-US"/>
              <a:t>© Arcadis 2025</a:t>
            </a:r>
          </a:p>
        </p:txBody>
      </p:sp>
      <p:sp>
        <p:nvSpPr>
          <p:cNvPr id="8" name="Slide Number Placeholder 7">
            <a:extLst>
              <a:ext uri="{FF2B5EF4-FFF2-40B4-BE49-F238E27FC236}">
                <a16:creationId xmlns:a16="http://schemas.microsoft.com/office/drawing/2014/main" id="{5EFB949A-4B4B-C141-8A4D-A1C4C05867D2}"/>
              </a:ext>
            </a:extLst>
          </p:cNvPr>
          <p:cNvSpPr>
            <a:spLocks noGrp="1"/>
          </p:cNvSpPr>
          <p:nvPr>
            <p:ph type="sldNum" sz="quarter" idx="18"/>
          </p:nvPr>
        </p:nvSpPr>
        <p:spPr/>
        <p:txBody>
          <a:bodyPr/>
          <a:lstStyle>
            <a:lvl1pPr>
              <a:defRPr>
                <a:solidFill>
                  <a:schemeClr val="bg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23329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lor Background -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A1C7B-1C87-44D3-8151-544370BB9AC6}"/>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accent1"/>
                </a:solidFill>
              </a:defRPr>
            </a:lvl1pPr>
          </a:lstStyle>
          <a:p>
            <a:pPr lvl="0"/>
            <a:r>
              <a:rPr lang="en-US"/>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2100" b="0">
                <a:solidFill>
                  <a:schemeClr val="bg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bg1"/>
                </a:solidFill>
              </a:defRPr>
            </a:lvl1pPr>
          </a:lstStyle>
          <a:p>
            <a:r>
              <a:rPr lang="en-US"/>
              <a:t>Click on the icon  to insert an image</a:t>
            </a:r>
          </a:p>
        </p:txBody>
      </p:sp>
      <p:sp>
        <p:nvSpPr>
          <p:cNvPr id="2" name="Date Placeholder 1">
            <a:extLst>
              <a:ext uri="{FF2B5EF4-FFF2-40B4-BE49-F238E27FC236}">
                <a16:creationId xmlns:a16="http://schemas.microsoft.com/office/drawing/2014/main" id="{5ECD3BB0-A293-7049-831B-20C4E73A9322}"/>
              </a:ext>
            </a:extLst>
          </p:cNvPr>
          <p:cNvSpPr>
            <a:spLocks noGrp="1"/>
          </p:cNvSpPr>
          <p:nvPr>
            <p:ph type="dt" sz="half" idx="16"/>
          </p:nvPr>
        </p:nvSpPr>
        <p:spPr/>
        <p:txBody>
          <a:bodyPr/>
          <a:lstStyle/>
          <a:p>
            <a:fld id="{290CAC63-F501-4FAC-8FAA-BC51775584EB}" type="datetime3">
              <a:rPr lang="en-US" smtClean="0"/>
              <a:t>26 February 2026</a:t>
            </a:fld>
            <a:endParaRPr lang="en-US"/>
          </a:p>
        </p:txBody>
      </p:sp>
      <p:sp>
        <p:nvSpPr>
          <p:cNvPr id="7" name="Footer Placeholder 6">
            <a:extLst>
              <a:ext uri="{FF2B5EF4-FFF2-40B4-BE49-F238E27FC236}">
                <a16:creationId xmlns:a16="http://schemas.microsoft.com/office/drawing/2014/main" id="{BBB0F480-E63B-764B-9BE8-57FAEC0D772C}"/>
              </a:ext>
            </a:extLst>
          </p:cNvPr>
          <p:cNvSpPr>
            <a:spLocks noGrp="1"/>
          </p:cNvSpPr>
          <p:nvPr>
            <p:ph type="ftr" sz="quarter" idx="17"/>
          </p:nvPr>
        </p:nvSpPr>
        <p:spPr/>
        <p:txBody>
          <a:bodyPr/>
          <a:lstStyle/>
          <a:p>
            <a:r>
              <a:rPr lang="en-US"/>
              <a:t>© Arcadis 2025</a:t>
            </a:r>
          </a:p>
        </p:txBody>
      </p:sp>
      <p:sp>
        <p:nvSpPr>
          <p:cNvPr id="8" name="Slide Number Placeholder 7">
            <a:extLst>
              <a:ext uri="{FF2B5EF4-FFF2-40B4-BE49-F238E27FC236}">
                <a16:creationId xmlns:a16="http://schemas.microsoft.com/office/drawing/2014/main" id="{A144A90A-516F-CE4B-B848-312AD30468F1}"/>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717762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olor Background - white">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accent1"/>
                </a:solidFill>
              </a:defRPr>
            </a:lvl1pPr>
          </a:lstStyle>
          <a:p>
            <a:pPr lvl="0"/>
            <a:r>
              <a:rPr lang="en-US"/>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1800" b="0">
                <a:solidFill>
                  <a:schemeClr val="tx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2" name="Date Placeholder 1">
            <a:extLst>
              <a:ext uri="{FF2B5EF4-FFF2-40B4-BE49-F238E27FC236}">
                <a16:creationId xmlns:a16="http://schemas.microsoft.com/office/drawing/2014/main" id="{3C49C73C-1A29-7B41-A521-4EA1500797A1}"/>
              </a:ext>
            </a:extLst>
          </p:cNvPr>
          <p:cNvSpPr>
            <a:spLocks noGrp="1"/>
          </p:cNvSpPr>
          <p:nvPr>
            <p:ph type="dt" sz="half" idx="16"/>
          </p:nvPr>
        </p:nvSpPr>
        <p:spPr/>
        <p:txBody>
          <a:bodyPr/>
          <a:lstStyle/>
          <a:p>
            <a:fld id="{E811883C-8CF5-4FC0-A726-8E758FFA3C28}" type="datetime3">
              <a:rPr lang="en-US" smtClean="0"/>
              <a:t>26 February 2026</a:t>
            </a:fld>
            <a:endParaRPr lang="en-US"/>
          </a:p>
        </p:txBody>
      </p:sp>
      <p:sp>
        <p:nvSpPr>
          <p:cNvPr id="6" name="Footer Placeholder 5">
            <a:extLst>
              <a:ext uri="{FF2B5EF4-FFF2-40B4-BE49-F238E27FC236}">
                <a16:creationId xmlns:a16="http://schemas.microsoft.com/office/drawing/2014/main" id="{8E152C68-2DA6-614E-A209-C53EBCF277D3}"/>
              </a:ext>
            </a:extLst>
          </p:cNvPr>
          <p:cNvSpPr>
            <a:spLocks noGrp="1"/>
          </p:cNvSpPr>
          <p:nvPr>
            <p:ph type="ftr" sz="quarter" idx="17"/>
          </p:nvPr>
        </p:nvSpPr>
        <p:spPr/>
        <p:txBody>
          <a:bodyPr/>
          <a:lstStyle/>
          <a:p>
            <a:r>
              <a:rPr lang="en-US"/>
              <a:t>© Arcadis 2025</a:t>
            </a:r>
          </a:p>
        </p:txBody>
      </p:sp>
      <p:sp>
        <p:nvSpPr>
          <p:cNvPr id="7" name="Slide Number Placeholder 6">
            <a:extLst>
              <a:ext uri="{FF2B5EF4-FFF2-40B4-BE49-F238E27FC236}">
                <a16:creationId xmlns:a16="http://schemas.microsoft.com/office/drawing/2014/main" id="{CBC203B2-E688-A74C-BFD1-5A9DEDB1BC41}"/>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93565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Color Background - Text-led - Full Color Background - Text-led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80006-7162-42A6-BB4F-9AB52F2B0821}"/>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9" name="Title 13">
            <a:extLst>
              <a:ext uri="{FF2B5EF4-FFF2-40B4-BE49-F238E27FC236}">
                <a16:creationId xmlns:a16="http://schemas.microsoft.com/office/drawing/2014/main" id="{96D42F31-C76D-4A0C-AB96-F0E353E51C09}"/>
              </a:ext>
            </a:extLst>
          </p:cNvPr>
          <p:cNvSpPr>
            <a:spLocks noGrp="1"/>
          </p:cNvSpPr>
          <p:nvPr>
            <p:ph type="title"/>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4210208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ll Color Background - Text-led - Full Color Background - Text-led -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80006-7162-42A6-BB4F-9AB52F2B0821}"/>
              </a:ext>
            </a:extLst>
          </p:cNvPr>
          <p:cNvSpPr/>
          <p:nvPr userDrawn="1"/>
        </p:nvSpPr>
        <p:spPr>
          <a:xfrm>
            <a:off x="0" y="0"/>
            <a:ext cx="12192000" cy="6858000"/>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9" name="Title 13">
            <a:extLst>
              <a:ext uri="{FF2B5EF4-FFF2-40B4-BE49-F238E27FC236}">
                <a16:creationId xmlns:a16="http://schemas.microsoft.com/office/drawing/2014/main" id="{96D42F31-C76D-4A0C-AB96-F0E353E51C09}"/>
              </a:ext>
            </a:extLst>
          </p:cNvPr>
          <p:cNvSpPr>
            <a:spLocks noGrp="1"/>
          </p:cNvSpPr>
          <p:nvPr>
            <p:ph type="title"/>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3867797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lide overlay -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91CADA-4197-ED4D-9D81-8B4649507CDA}"/>
              </a:ext>
            </a:extLst>
          </p:cNvPr>
          <p:cNvSpPr/>
          <p:nvPr userDrawn="1"/>
        </p:nvSpPr>
        <p:spPr>
          <a:xfrm>
            <a:off x="0" y="0"/>
            <a:ext cx="12192000" cy="6858000"/>
          </a:xfrm>
          <a:prstGeom prst="rect">
            <a:avLst/>
          </a:prstGeom>
          <a:solidFill>
            <a:srgbClr val="E4610F">
              <a:alpha val="75000"/>
            </a:srgb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1409700" y="2286000"/>
            <a:ext cx="9372600" cy="1371600"/>
          </a:xfrm>
          <a:prstGeom prst="rect">
            <a:avLst/>
          </a:prstGeom>
        </p:spPr>
        <p:txBody>
          <a:bodyPr lIns="0" tIns="0" rIns="0" bIns="0"/>
          <a:lstStyle>
            <a:lvl1pPr>
              <a:lnSpc>
                <a:spcPct val="90000"/>
              </a:lnSpc>
              <a:spcBef>
                <a:spcPts val="600"/>
              </a:spcBef>
              <a:spcAft>
                <a:spcPts val="1200"/>
              </a:spcAft>
              <a:defRPr sz="2800" b="0" i="1">
                <a:solidFill>
                  <a:schemeClr val="bg1"/>
                </a:solidFill>
              </a:defRPr>
            </a:lvl1pPr>
          </a:lstStyle>
          <a:p>
            <a:r>
              <a:rPr lang="en-US"/>
              <a:t>“An inspirational and credible client quote that backs up the key message throughout the document and is attempting to get across to the reader or assessor.”</a:t>
            </a:r>
          </a:p>
        </p:txBody>
      </p:sp>
      <p:sp>
        <p:nvSpPr>
          <p:cNvPr id="10" name="Text Placeholder 16">
            <a:extLst>
              <a:ext uri="{FF2B5EF4-FFF2-40B4-BE49-F238E27FC236}">
                <a16:creationId xmlns:a16="http://schemas.microsoft.com/office/drawing/2014/main" id="{D39C0890-09A9-490C-925E-79471BE2C274}"/>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3" name="Date Placeholder 2">
            <a:extLst>
              <a:ext uri="{FF2B5EF4-FFF2-40B4-BE49-F238E27FC236}">
                <a16:creationId xmlns:a16="http://schemas.microsoft.com/office/drawing/2014/main" id="{8FAF78B5-8517-3242-BE91-604DE0D775B7}"/>
              </a:ext>
            </a:extLst>
          </p:cNvPr>
          <p:cNvSpPr>
            <a:spLocks noGrp="1"/>
          </p:cNvSpPr>
          <p:nvPr>
            <p:ph type="dt" sz="half" idx="19"/>
          </p:nvPr>
        </p:nvSpPr>
        <p:spPr/>
        <p:txBody>
          <a:bodyPr/>
          <a:lstStyle>
            <a:lvl1pPr>
              <a:defRPr>
                <a:solidFill>
                  <a:srgbClr val="F8D8C3"/>
                </a:solidFill>
              </a:defRPr>
            </a:lvl1pPr>
          </a:lstStyle>
          <a:p>
            <a:fld id="{98684B76-90EF-4EBA-BBB1-34E0D410635A}" type="datetime3">
              <a:rPr lang="en-US" smtClean="0"/>
              <a:t>26 February 2026</a:t>
            </a:fld>
            <a:endParaRPr lang="en-US"/>
          </a:p>
        </p:txBody>
      </p:sp>
      <p:sp>
        <p:nvSpPr>
          <p:cNvPr id="4" name="Footer Placeholder 3">
            <a:extLst>
              <a:ext uri="{FF2B5EF4-FFF2-40B4-BE49-F238E27FC236}">
                <a16:creationId xmlns:a16="http://schemas.microsoft.com/office/drawing/2014/main" id="{F222C905-1913-DC4C-B171-B2BF659FD715}"/>
              </a:ext>
            </a:extLst>
          </p:cNvPr>
          <p:cNvSpPr>
            <a:spLocks noGrp="1"/>
          </p:cNvSpPr>
          <p:nvPr>
            <p:ph type="ftr" sz="quarter" idx="20"/>
          </p:nvPr>
        </p:nvSpPr>
        <p:spPr/>
        <p:txBody>
          <a:bodyPr/>
          <a:lstStyle>
            <a:lvl1pPr>
              <a:defRPr>
                <a:solidFill>
                  <a:srgbClr val="F8D8C3"/>
                </a:solidFill>
              </a:defRPr>
            </a:lvl1pPr>
          </a:lstStyle>
          <a:p>
            <a:r>
              <a:rPr lang="en-US"/>
              <a:t>© Arcadis 2025</a:t>
            </a:r>
          </a:p>
        </p:txBody>
      </p:sp>
      <p:sp>
        <p:nvSpPr>
          <p:cNvPr id="5" name="Slide Number Placeholder 4">
            <a:extLst>
              <a:ext uri="{FF2B5EF4-FFF2-40B4-BE49-F238E27FC236}">
                <a16:creationId xmlns:a16="http://schemas.microsoft.com/office/drawing/2014/main" id="{0CFF0625-3B36-3D4E-90E7-535957E32124}"/>
              </a:ext>
            </a:extLst>
          </p:cNvPr>
          <p:cNvSpPr>
            <a:spLocks noGrp="1"/>
          </p:cNvSpPr>
          <p:nvPr>
            <p:ph type="sldNum" sz="quarter" idx="21"/>
          </p:nvPr>
        </p:nvSpPr>
        <p:spPr/>
        <p:txBody>
          <a:bodyPr/>
          <a:lstStyle>
            <a:lvl1pPr>
              <a:defRPr>
                <a:solidFill>
                  <a:schemeClr val="bg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627178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lide overlay - Bullet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514600"/>
            <a:ext cx="4571999" cy="1142998"/>
          </a:xfrm>
        </p:spPr>
        <p:txBody>
          <a:bodyPr>
            <a:noAutofit/>
          </a:bodyPr>
          <a:lstStyle>
            <a:lvl1pPr>
              <a:defRPr sz="4200">
                <a:solidFill>
                  <a:schemeClr val="bg1"/>
                </a:solidFill>
              </a:defRPr>
            </a:lvl1pPr>
          </a:lstStyle>
          <a:p>
            <a:r>
              <a:rPr lang="en-US"/>
              <a:t>Click to edit Title</a:t>
            </a:r>
            <a:endParaRPr lang="en-PH"/>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514600"/>
            <a:ext cx="6477000" cy="1828800"/>
          </a:xfrm>
          <a:prstGeom prst="rect">
            <a:avLst/>
          </a:prstGeom>
        </p:spPr>
        <p:txBody>
          <a:bodyPr lIns="0" tIns="0" rIns="0" bIns="0"/>
          <a:lstStyle>
            <a:lvl1pPr marL="270000" indent="-270000">
              <a:spcBef>
                <a:spcPts val="300"/>
              </a:spcBef>
              <a:spcAft>
                <a:spcPts val="600"/>
              </a:spcAft>
              <a:buClr>
                <a:schemeClr val="bg1"/>
              </a:buClr>
              <a:buFont typeface="Arial" panose="020B0604020202020204" pitchFamily="34" charset="0"/>
              <a:buChar char="•"/>
              <a:defRPr sz="1800" b="0">
                <a:solidFill>
                  <a:schemeClr val="bg1"/>
                </a:solidFill>
              </a:defRPr>
            </a:lvl1pPr>
          </a:lstStyle>
          <a:p>
            <a:pPr lvl="0"/>
            <a:r>
              <a:rPr lang="en-US"/>
              <a:t>Click to add text</a:t>
            </a:r>
          </a:p>
        </p:txBody>
      </p:sp>
      <p:sp>
        <p:nvSpPr>
          <p:cNvPr id="8" name="Picture Placeholder 3">
            <a:extLst>
              <a:ext uri="{FF2B5EF4-FFF2-40B4-BE49-F238E27FC236}">
                <a16:creationId xmlns:a16="http://schemas.microsoft.com/office/drawing/2014/main" id="{71971FC1-F2E6-4E68-8245-184991D6EF5B}"/>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2" name="Date Placeholder 1">
            <a:extLst>
              <a:ext uri="{FF2B5EF4-FFF2-40B4-BE49-F238E27FC236}">
                <a16:creationId xmlns:a16="http://schemas.microsoft.com/office/drawing/2014/main" id="{F52EBBA1-EC9D-5243-B8B5-F94A82373000}"/>
              </a:ext>
            </a:extLst>
          </p:cNvPr>
          <p:cNvSpPr>
            <a:spLocks noGrp="1"/>
          </p:cNvSpPr>
          <p:nvPr>
            <p:ph type="dt" sz="half" idx="16"/>
          </p:nvPr>
        </p:nvSpPr>
        <p:spPr/>
        <p:txBody>
          <a:bodyPr/>
          <a:lstStyle/>
          <a:p>
            <a:fld id="{22A5A7F1-F29B-406E-9252-BCE088CF08F7}" type="datetime3">
              <a:rPr lang="en-US" smtClean="0"/>
              <a:t>26 February 2026</a:t>
            </a:fld>
            <a:endParaRPr lang="en-US"/>
          </a:p>
        </p:txBody>
      </p:sp>
      <p:sp>
        <p:nvSpPr>
          <p:cNvPr id="3" name="Footer Placeholder 2">
            <a:extLst>
              <a:ext uri="{FF2B5EF4-FFF2-40B4-BE49-F238E27FC236}">
                <a16:creationId xmlns:a16="http://schemas.microsoft.com/office/drawing/2014/main" id="{FB0FD3F8-D70D-6543-9369-29E9694E03F5}"/>
              </a:ext>
            </a:extLst>
          </p:cNvPr>
          <p:cNvSpPr>
            <a:spLocks noGrp="1"/>
          </p:cNvSpPr>
          <p:nvPr>
            <p:ph type="ftr" sz="quarter" idx="17"/>
          </p:nvPr>
        </p:nvSpPr>
        <p:spPr/>
        <p:txBody>
          <a:bodyPr/>
          <a:lstStyle/>
          <a:p>
            <a:r>
              <a:rPr lang="en-US"/>
              <a:t>© Arcadis 2025</a:t>
            </a:r>
          </a:p>
        </p:txBody>
      </p:sp>
      <p:sp>
        <p:nvSpPr>
          <p:cNvPr id="4" name="Slide Number Placeholder 3">
            <a:extLst>
              <a:ext uri="{FF2B5EF4-FFF2-40B4-BE49-F238E27FC236}">
                <a16:creationId xmlns:a16="http://schemas.microsoft.com/office/drawing/2014/main" id="{DF427B1A-BAC8-2E4E-8780-147AE3CFED0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410538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rtial Slide Overlay - narrow">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8" name="Rectangle 7">
            <a:extLst>
              <a:ext uri="{FF2B5EF4-FFF2-40B4-BE49-F238E27FC236}">
                <a16:creationId xmlns:a16="http://schemas.microsoft.com/office/drawing/2014/main" id="{72E1C252-F8D8-B245-A44E-63FC8C772147}"/>
              </a:ext>
            </a:extLst>
          </p:cNvPr>
          <p:cNvSpPr/>
          <p:nvPr userDrawn="1"/>
        </p:nvSpPr>
        <p:spPr>
          <a:xfrm>
            <a:off x="0" y="0"/>
            <a:ext cx="307570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600200"/>
            <a:ext cx="2466108" cy="914400"/>
          </a:xfrm>
        </p:spPr>
        <p:txBody>
          <a:bodyPr rIns="90000">
            <a:noAutofit/>
          </a:bodyPr>
          <a:lstStyle>
            <a:lvl1pPr>
              <a:defRPr sz="2800">
                <a:solidFill>
                  <a:schemeClr val="bg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0" y="2743200"/>
            <a:ext cx="2466109" cy="2514600"/>
          </a:xfrm>
          <a:prstGeom prst="rect">
            <a:avLst/>
          </a:prstGeom>
        </p:spPr>
        <p:txBody>
          <a:bodyPr lIns="0" tIns="0" rIns="90000" bIns="0"/>
          <a:lstStyle>
            <a:lvl1pPr>
              <a:lnSpc>
                <a:spcPct val="100000"/>
              </a:lnSpc>
              <a:spcBef>
                <a:spcPts val="600"/>
              </a:spcBef>
              <a:spcAft>
                <a:spcPts val="1200"/>
              </a:spcAft>
              <a:defRPr sz="1600" b="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D0FD84B2-0381-4046-A13E-197199CC1163}"/>
              </a:ext>
            </a:extLst>
          </p:cNvPr>
          <p:cNvSpPr>
            <a:spLocks noGrp="1"/>
          </p:cNvSpPr>
          <p:nvPr>
            <p:ph type="dt" sz="half" idx="16"/>
          </p:nvPr>
        </p:nvSpPr>
        <p:spPr/>
        <p:txBody>
          <a:bodyPr/>
          <a:lstStyle/>
          <a:p>
            <a:fld id="{34984E46-105B-4A9A-B589-5AC54053B88A}" type="datetime3">
              <a:rPr lang="en-US" smtClean="0"/>
              <a:t>26 February 2026</a:t>
            </a:fld>
            <a:endParaRPr lang="en-US"/>
          </a:p>
        </p:txBody>
      </p:sp>
      <p:sp>
        <p:nvSpPr>
          <p:cNvPr id="4" name="Footer Placeholder 3">
            <a:extLst>
              <a:ext uri="{FF2B5EF4-FFF2-40B4-BE49-F238E27FC236}">
                <a16:creationId xmlns:a16="http://schemas.microsoft.com/office/drawing/2014/main" id="{55DC05CD-BF01-3F46-96B8-6420EFFB5F7C}"/>
              </a:ext>
            </a:extLst>
          </p:cNvPr>
          <p:cNvSpPr>
            <a:spLocks noGrp="1"/>
          </p:cNvSpPr>
          <p:nvPr>
            <p:ph type="ftr" sz="quarter" idx="17"/>
          </p:nvPr>
        </p:nvSpPr>
        <p:spPr/>
        <p:txBody>
          <a:bodyPr/>
          <a:lstStyle/>
          <a:p>
            <a:r>
              <a:rPr lang="en-US"/>
              <a:t>© Arcadis 2025</a:t>
            </a:r>
          </a:p>
        </p:txBody>
      </p:sp>
      <p:sp>
        <p:nvSpPr>
          <p:cNvPr id="5" name="Slide Number Placeholder 4">
            <a:extLst>
              <a:ext uri="{FF2B5EF4-FFF2-40B4-BE49-F238E27FC236}">
                <a16:creationId xmlns:a16="http://schemas.microsoft.com/office/drawing/2014/main" id="{ACEB2B99-6B94-3246-9493-2BF6361503D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383902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rtial Slide Overlay - wid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8" name="Rectangle 7">
            <a:extLst>
              <a:ext uri="{FF2B5EF4-FFF2-40B4-BE49-F238E27FC236}">
                <a16:creationId xmlns:a16="http://schemas.microsoft.com/office/drawing/2014/main" id="{48C72079-4A6D-BB42-9B2B-1FC3AED21668}"/>
              </a:ext>
            </a:extLst>
          </p:cNvPr>
          <p:cNvSpPr/>
          <p:nvPr userDrawn="1"/>
        </p:nvSpPr>
        <p:spPr>
          <a:xfrm>
            <a:off x="0" y="0"/>
            <a:ext cx="502919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600201"/>
            <a:ext cx="4378036" cy="1142998"/>
          </a:xfrm>
        </p:spPr>
        <p:txBody>
          <a:bodyPr>
            <a:noAutofit/>
          </a:bodyPr>
          <a:lstStyle>
            <a:lvl1pPr>
              <a:lnSpc>
                <a:spcPct val="90000"/>
              </a:lnSpc>
              <a:defRPr sz="3500">
                <a:solidFill>
                  <a:schemeClr val="bg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3429000"/>
            <a:ext cx="4378036" cy="1828800"/>
          </a:xfrm>
          <a:prstGeom prst="rect">
            <a:avLst/>
          </a:prstGeom>
        </p:spPr>
        <p:txBody>
          <a:bodyPr lIns="0" tIns="0" rIns="0" bIns="0"/>
          <a:lstStyle>
            <a:lvl1pPr marL="285750" indent="-285750">
              <a:lnSpc>
                <a:spcPct val="90000"/>
              </a:lnSpc>
              <a:spcBef>
                <a:spcPts val="600"/>
              </a:spcBef>
              <a:spcAft>
                <a:spcPts val="1200"/>
              </a:spcAft>
              <a:buClr>
                <a:schemeClr val="bg1"/>
              </a:buClr>
              <a:buFont typeface="Arial" panose="020B0604020202020204" pitchFamily="34" charset="0"/>
              <a:buChar char="•"/>
              <a:defRPr sz="1600" b="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16DE0D9C-F7B2-D542-920F-4485C472AFC2}"/>
              </a:ext>
            </a:extLst>
          </p:cNvPr>
          <p:cNvSpPr>
            <a:spLocks noGrp="1"/>
          </p:cNvSpPr>
          <p:nvPr>
            <p:ph type="dt" sz="half" idx="16"/>
          </p:nvPr>
        </p:nvSpPr>
        <p:spPr/>
        <p:txBody>
          <a:bodyPr/>
          <a:lstStyle/>
          <a:p>
            <a:fld id="{67032CE7-3C53-4EE8-8B0C-B0819371A203}" type="datetime3">
              <a:rPr lang="en-US" smtClean="0"/>
              <a:t>26 February 2026</a:t>
            </a:fld>
            <a:endParaRPr lang="en-US"/>
          </a:p>
        </p:txBody>
      </p:sp>
      <p:sp>
        <p:nvSpPr>
          <p:cNvPr id="4" name="Footer Placeholder 3">
            <a:extLst>
              <a:ext uri="{FF2B5EF4-FFF2-40B4-BE49-F238E27FC236}">
                <a16:creationId xmlns:a16="http://schemas.microsoft.com/office/drawing/2014/main" id="{FED079D0-751A-AE4F-AF58-37CC9A9A934C}"/>
              </a:ext>
            </a:extLst>
          </p:cNvPr>
          <p:cNvSpPr>
            <a:spLocks noGrp="1"/>
          </p:cNvSpPr>
          <p:nvPr>
            <p:ph type="ftr" sz="quarter" idx="17"/>
          </p:nvPr>
        </p:nvSpPr>
        <p:spPr/>
        <p:txBody>
          <a:bodyPr/>
          <a:lstStyle/>
          <a:p>
            <a:r>
              <a:rPr lang="en-US"/>
              <a:t>© Arcadis 2025</a:t>
            </a:r>
          </a:p>
        </p:txBody>
      </p:sp>
      <p:sp>
        <p:nvSpPr>
          <p:cNvPr id="5" name="Slide Number Placeholder 4">
            <a:extLst>
              <a:ext uri="{FF2B5EF4-FFF2-40B4-BE49-F238E27FC236}">
                <a16:creationId xmlns:a16="http://schemas.microsoft.com/office/drawing/2014/main" id="{FFD928A5-8CD3-0B41-8358-BFADDC9CF0FA}"/>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5936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Image-l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B95FE4-F082-4D42-AA27-BEF50E823B3D}"/>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100">
                <a:solidFill>
                  <a:schemeClr val="bg2"/>
                </a:solidFill>
              </a:defRPr>
            </a:lvl1pPr>
          </a:lstStyle>
          <a:p>
            <a:r>
              <a:rPr lang="en-US" sz="1000"/>
              <a:t>Click on the icon to insert an image &gt; Right Click &gt; Send to Back</a:t>
            </a:r>
            <a:endParaRPr lang="en-US"/>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Image-led cover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Date</a:t>
            </a:r>
          </a:p>
        </p:txBody>
      </p:sp>
      <p:pic>
        <p:nvPicPr>
          <p:cNvPr id="4" name="Picture 3">
            <a:extLst>
              <a:ext uri="{FF2B5EF4-FFF2-40B4-BE49-F238E27FC236}">
                <a16:creationId xmlns:a16="http://schemas.microsoft.com/office/drawing/2014/main" id="{88905924-A12C-46E2-8B7D-627E1AA76C24}"/>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4257342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 tint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50292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5257800" y="914400"/>
            <a:ext cx="6477000" cy="29718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914400"/>
            <a:ext cx="4378036" cy="2743200"/>
          </a:xfrm>
        </p:spPr>
        <p:txBody>
          <a:bodyPr>
            <a:noAutofit/>
          </a:bodyPr>
          <a:lstStyle>
            <a:lvl1pPr>
              <a:lnSpc>
                <a:spcPct val="90000"/>
              </a:lnSpc>
              <a:defRPr sz="4200">
                <a:solidFill>
                  <a:schemeClr val="tx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4378036"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800" b="0">
                <a:solidFill>
                  <a:schemeClr val="accent1"/>
                </a:solidFill>
              </a:defRPr>
            </a:lvl1pPr>
          </a:lstStyle>
          <a:p>
            <a:pPr lvl="0"/>
            <a:r>
              <a:rPr lang="en-US"/>
              <a:t>Click to add text</a:t>
            </a:r>
          </a:p>
        </p:txBody>
      </p:sp>
      <p:sp>
        <p:nvSpPr>
          <p:cNvPr id="11" name="Text Placeholder 16">
            <a:extLst>
              <a:ext uri="{FF2B5EF4-FFF2-40B4-BE49-F238E27FC236}">
                <a16:creationId xmlns:a16="http://schemas.microsoft.com/office/drawing/2014/main" id="{A2888DD6-4C08-481E-A9EB-9815DF6BFB8D}"/>
              </a:ext>
            </a:extLst>
          </p:cNvPr>
          <p:cNvSpPr>
            <a:spLocks noGrp="1"/>
          </p:cNvSpPr>
          <p:nvPr>
            <p:ph type="body" sz="quarter" idx="16" hasCustomPrompt="1"/>
          </p:nvPr>
        </p:nvSpPr>
        <p:spPr>
          <a:xfrm>
            <a:off x="5285510" y="41148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Click to add text</a:t>
            </a:r>
          </a:p>
        </p:txBody>
      </p:sp>
      <p:sp>
        <p:nvSpPr>
          <p:cNvPr id="12" name="Text Placeholder 16">
            <a:extLst>
              <a:ext uri="{FF2B5EF4-FFF2-40B4-BE49-F238E27FC236}">
                <a16:creationId xmlns:a16="http://schemas.microsoft.com/office/drawing/2014/main" id="{526F53BF-9DA3-4E25-8DD6-6B726825747D}"/>
              </a:ext>
            </a:extLst>
          </p:cNvPr>
          <p:cNvSpPr>
            <a:spLocks noGrp="1"/>
          </p:cNvSpPr>
          <p:nvPr>
            <p:ph type="body" sz="quarter" idx="17" hasCustomPrompt="1"/>
          </p:nvPr>
        </p:nvSpPr>
        <p:spPr>
          <a:xfrm>
            <a:off x="8115300" y="41148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Click to add text</a:t>
            </a:r>
          </a:p>
        </p:txBody>
      </p:sp>
      <p:sp>
        <p:nvSpPr>
          <p:cNvPr id="13" name="Text Placeholder 16">
            <a:extLst>
              <a:ext uri="{FF2B5EF4-FFF2-40B4-BE49-F238E27FC236}">
                <a16:creationId xmlns:a16="http://schemas.microsoft.com/office/drawing/2014/main" id="{120E7F6D-CF3A-4D0B-BA18-8D08AD875D50}"/>
              </a:ext>
            </a:extLst>
          </p:cNvPr>
          <p:cNvSpPr>
            <a:spLocks noGrp="1"/>
          </p:cNvSpPr>
          <p:nvPr>
            <p:ph type="body" sz="quarter" idx="18" hasCustomPrompt="1"/>
          </p:nvPr>
        </p:nvSpPr>
        <p:spPr>
          <a:xfrm>
            <a:off x="5285510" y="4572000"/>
            <a:ext cx="260119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Click to add text</a:t>
            </a:r>
          </a:p>
        </p:txBody>
      </p:sp>
      <p:sp>
        <p:nvSpPr>
          <p:cNvPr id="17" name="Text Placeholder 16">
            <a:extLst>
              <a:ext uri="{FF2B5EF4-FFF2-40B4-BE49-F238E27FC236}">
                <a16:creationId xmlns:a16="http://schemas.microsoft.com/office/drawing/2014/main" id="{2AC39755-8A7B-44F0-ACE0-02BD1FF6F2BB}"/>
              </a:ext>
            </a:extLst>
          </p:cNvPr>
          <p:cNvSpPr>
            <a:spLocks noGrp="1"/>
          </p:cNvSpPr>
          <p:nvPr>
            <p:ph type="body" sz="quarter" idx="19" hasCustomPrompt="1"/>
          </p:nvPr>
        </p:nvSpPr>
        <p:spPr>
          <a:xfrm>
            <a:off x="8115300" y="4572000"/>
            <a:ext cx="26670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Click to add text</a:t>
            </a:r>
          </a:p>
        </p:txBody>
      </p:sp>
      <p:pic>
        <p:nvPicPr>
          <p:cNvPr id="18" name="Picture 17">
            <a:extLst>
              <a:ext uri="{FF2B5EF4-FFF2-40B4-BE49-F238E27FC236}">
                <a16:creationId xmlns:a16="http://schemas.microsoft.com/office/drawing/2014/main" id="{AB0CEB3C-53C9-4D4F-8FA5-29A28813185A}"/>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3" name="Date Placeholder 2">
            <a:extLst>
              <a:ext uri="{FF2B5EF4-FFF2-40B4-BE49-F238E27FC236}">
                <a16:creationId xmlns:a16="http://schemas.microsoft.com/office/drawing/2014/main" id="{CA018B55-58B5-444B-BC30-33F9772E5C0C}"/>
              </a:ext>
            </a:extLst>
          </p:cNvPr>
          <p:cNvSpPr>
            <a:spLocks noGrp="1"/>
          </p:cNvSpPr>
          <p:nvPr>
            <p:ph type="dt" sz="half" idx="20"/>
          </p:nvPr>
        </p:nvSpPr>
        <p:spPr/>
        <p:txBody>
          <a:bodyPr/>
          <a:lstStyle/>
          <a:p>
            <a:fld id="{4E6F247F-1AAE-4E16-A0B5-D34CD06A9FA2}" type="datetime3">
              <a:rPr lang="en-US" smtClean="0"/>
              <a:t>26 February 2026</a:t>
            </a:fld>
            <a:endParaRPr lang="en-US"/>
          </a:p>
        </p:txBody>
      </p:sp>
      <p:sp>
        <p:nvSpPr>
          <p:cNvPr id="4" name="Footer Placeholder 3">
            <a:extLst>
              <a:ext uri="{FF2B5EF4-FFF2-40B4-BE49-F238E27FC236}">
                <a16:creationId xmlns:a16="http://schemas.microsoft.com/office/drawing/2014/main" id="{387E9649-AB82-F940-90A0-388DA9E33555}"/>
              </a:ext>
            </a:extLst>
          </p:cNvPr>
          <p:cNvSpPr>
            <a:spLocks noGrp="1"/>
          </p:cNvSpPr>
          <p:nvPr>
            <p:ph type="ftr" sz="quarter" idx="21"/>
          </p:nvPr>
        </p:nvSpPr>
        <p:spPr/>
        <p:txBody>
          <a:bodyPr/>
          <a:lstStyle/>
          <a:p>
            <a:r>
              <a:rPr lang="en-US"/>
              <a:t>© Arcadis 2025</a:t>
            </a:r>
          </a:p>
        </p:txBody>
      </p:sp>
      <p:sp>
        <p:nvSpPr>
          <p:cNvPr id="6" name="Slide Number Placeholder 5">
            <a:extLst>
              <a:ext uri="{FF2B5EF4-FFF2-40B4-BE49-F238E27FC236}">
                <a16:creationId xmlns:a16="http://schemas.microsoft.com/office/drawing/2014/main" id="{2B00AD33-714E-0245-9523-5FEF50F307B0}"/>
              </a:ext>
            </a:extLst>
          </p:cNvPr>
          <p:cNvSpPr>
            <a:spLocks noGrp="1"/>
          </p:cNvSpPr>
          <p:nvPr>
            <p:ph type="sldNum" sz="quarter" idx="2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594096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 tint block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40386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457201" y="1835726"/>
            <a:ext cx="3366654" cy="1593273"/>
          </a:xfrm>
        </p:spPr>
        <p:txBody>
          <a:bodyPr rIns="90000">
            <a:noAutofit/>
          </a:bodyPr>
          <a:lstStyle>
            <a:lvl1pPr>
              <a:lnSpc>
                <a:spcPct val="90000"/>
              </a:lnSpc>
              <a:defRPr sz="2800">
                <a:solidFill>
                  <a:schemeClr val="accent1"/>
                </a:solidFill>
              </a:defRPr>
            </a:lvl1pPr>
          </a:lstStyle>
          <a:p>
            <a:r>
              <a:rPr lang="en-US"/>
              <a:t>Click to edit Title</a:t>
            </a:r>
            <a:endParaRPr lang="en-PH"/>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457200" y="3657600"/>
            <a:ext cx="3366655" cy="1600200"/>
          </a:xfrm>
          <a:prstGeom prst="rect">
            <a:avLst/>
          </a:prstGeom>
        </p:spPr>
        <p:txBody>
          <a:bodyPr lIns="0" tIns="0" rIns="90000" bIns="0"/>
          <a:lstStyle>
            <a:lvl1pPr>
              <a:lnSpc>
                <a:spcPct val="90000"/>
              </a:lnSpc>
              <a:spcBef>
                <a:spcPts val="600"/>
              </a:spcBef>
              <a:spcAft>
                <a:spcPts val="1200"/>
              </a:spcAft>
              <a:defRPr sz="1600" b="0">
                <a:solidFill>
                  <a:schemeClr val="tx1"/>
                </a:solidFill>
              </a:defRPr>
            </a:lvl1pPr>
          </a:lstStyle>
          <a:p>
            <a:pPr lvl="0"/>
            <a:r>
              <a:rPr lang="en-US"/>
              <a:t>Click to add text</a:t>
            </a:r>
          </a:p>
        </p:txBody>
      </p:sp>
      <p:sp>
        <p:nvSpPr>
          <p:cNvPr id="3" name="Chart Placeholder 2">
            <a:extLst>
              <a:ext uri="{FF2B5EF4-FFF2-40B4-BE49-F238E27FC236}">
                <a16:creationId xmlns:a16="http://schemas.microsoft.com/office/drawing/2014/main" id="{4FCD446E-D362-46C5-91D6-8B0C743A3773}"/>
              </a:ext>
            </a:extLst>
          </p:cNvPr>
          <p:cNvSpPr>
            <a:spLocks noGrp="1"/>
          </p:cNvSpPr>
          <p:nvPr>
            <p:ph type="chart" sz="quarter" idx="15" hasCustomPrompt="1"/>
          </p:nvPr>
        </p:nvSpPr>
        <p:spPr>
          <a:xfrm>
            <a:off x="4267200" y="914400"/>
            <a:ext cx="7467600" cy="4572000"/>
          </a:xfrm>
          <a:prstGeom prst="rect">
            <a:avLst/>
          </a:prstGeom>
        </p:spPr>
        <p:txBody>
          <a:bodyPr anchor="b">
            <a:normAutofit/>
          </a:bodyPr>
          <a:lstStyle>
            <a:lvl1pPr algn="r">
              <a:defRPr sz="1100" b="1">
                <a:solidFill>
                  <a:schemeClr val="tx2"/>
                </a:solidFill>
              </a:defRPr>
            </a:lvl1pPr>
          </a:lstStyle>
          <a:p>
            <a:r>
              <a:rPr lang="en-US"/>
              <a:t>Click to add diagram</a:t>
            </a:r>
            <a:endParaRPr lang="en-PH"/>
          </a:p>
        </p:txBody>
      </p:sp>
      <p:pic>
        <p:nvPicPr>
          <p:cNvPr id="9" name="Picture 8">
            <a:extLst>
              <a:ext uri="{FF2B5EF4-FFF2-40B4-BE49-F238E27FC236}">
                <a16:creationId xmlns:a16="http://schemas.microsoft.com/office/drawing/2014/main" id="{F428C9DA-F3D9-FB47-BFD9-EAA7267167DB}"/>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069A383E-6F88-4340-85F5-3D33E419EAC7}"/>
              </a:ext>
            </a:extLst>
          </p:cNvPr>
          <p:cNvSpPr>
            <a:spLocks noGrp="1"/>
          </p:cNvSpPr>
          <p:nvPr>
            <p:ph type="dt" sz="half" idx="16"/>
          </p:nvPr>
        </p:nvSpPr>
        <p:spPr/>
        <p:txBody>
          <a:bodyPr/>
          <a:lstStyle/>
          <a:p>
            <a:fld id="{7F74CA48-5D59-4E52-B34B-2EA811D91D74}" type="datetime3">
              <a:rPr lang="en-US" smtClean="0"/>
              <a:t>26 February 2026</a:t>
            </a:fld>
            <a:endParaRPr lang="en-US"/>
          </a:p>
        </p:txBody>
      </p:sp>
      <p:sp>
        <p:nvSpPr>
          <p:cNvPr id="4" name="Footer Placeholder 3">
            <a:extLst>
              <a:ext uri="{FF2B5EF4-FFF2-40B4-BE49-F238E27FC236}">
                <a16:creationId xmlns:a16="http://schemas.microsoft.com/office/drawing/2014/main" id="{5ABE8CDA-8FDF-FC4C-85C2-674EB9DCF65D}"/>
              </a:ext>
            </a:extLst>
          </p:cNvPr>
          <p:cNvSpPr>
            <a:spLocks noGrp="1"/>
          </p:cNvSpPr>
          <p:nvPr>
            <p:ph type="ftr" sz="quarter" idx="17"/>
          </p:nvPr>
        </p:nvSpPr>
        <p:spPr/>
        <p:txBody>
          <a:bodyPr/>
          <a:lstStyle/>
          <a:p>
            <a:r>
              <a:rPr lang="en-US"/>
              <a:t>© Arcadis 2025</a:t>
            </a:r>
          </a:p>
        </p:txBody>
      </p:sp>
      <p:sp>
        <p:nvSpPr>
          <p:cNvPr id="6" name="Slide Number Placeholder 5">
            <a:extLst>
              <a:ext uri="{FF2B5EF4-FFF2-40B4-BE49-F238E27FC236}">
                <a16:creationId xmlns:a16="http://schemas.microsoft.com/office/drawing/2014/main" id="{14CFBAC9-1EA5-A34D-A400-D4BC607495F8}"/>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064495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057400"/>
            <a:ext cx="4571999" cy="2743200"/>
          </a:xfrm>
        </p:spPr>
        <p:txBody>
          <a:bodyPr>
            <a:noAutofit/>
          </a:bodyPr>
          <a:lstStyle>
            <a:lvl1pPr>
              <a:lnSpc>
                <a:spcPct val="90000"/>
              </a:lnSpc>
              <a:defRPr sz="4200">
                <a:solidFill>
                  <a:schemeClr val="accent1"/>
                </a:solidFill>
              </a:defRPr>
            </a:lvl1pPr>
          </a:lstStyle>
          <a:p>
            <a:r>
              <a:rPr lang="en-US"/>
              <a:t>Click to edit Title</a:t>
            </a:r>
            <a:endParaRPr lang="en-PH"/>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057400"/>
            <a:ext cx="6477000" cy="27432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800" b="0">
                <a:solidFill>
                  <a:schemeClr val="tx1"/>
                </a:solidFill>
              </a:defRPr>
            </a:lvl1pPr>
          </a:lstStyle>
          <a:p>
            <a:pPr lvl="0"/>
            <a:r>
              <a:rPr lang="en-US"/>
              <a:t>Click to add text</a:t>
            </a:r>
          </a:p>
        </p:txBody>
      </p:sp>
      <p:pic>
        <p:nvPicPr>
          <p:cNvPr id="4" name="Picture 3">
            <a:extLst>
              <a:ext uri="{FF2B5EF4-FFF2-40B4-BE49-F238E27FC236}">
                <a16:creationId xmlns:a16="http://schemas.microsoft.com/office/drawing/2014/main" id="{A0399C13-96FF-4DD8-94E9-6E6C21066F9E}"/>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71BF05E6-A4E7-5244-A763-BC92E44ABCD3}"/>
              </a:ext>
            </a:extLst>
          </p:cNvPr>
          <p:cNvSpPr>
            <a:spLocks noGrp="1"/>
          </p:cNvSpPr>
          <p:nvPr>
            <p:ph type="dt" sz="half" idx="15"/>
          </p:nvPr>
        </p:nvSpPr>
        <p:spPr/>
        <p:txBody>
          <a:bodyPr/>
          <a:lstStyle/>
          <a:p>
            <a:fld id="{D8001CAA-BA18-4578-A14B-A95FEB806C50}" type="datetime3">
              <a:rPr lang="en-US" smtClean="0"/>
              <a:t>26 February 2026</a:t>
            </a:fld>
            <a:endParaRPr lang="en-US"/>
          </a:p>
        </p:txBody>
      </p:sp>
      <p:sp>
        <p:nvSpPr>
          <p:cNvPr id="3" name="Footer Placeholder 2">
            <a:extLst>
              <a:ext uri="{FF2B5EF4-FFF2-40B4-BE49-F238E27FC236}">
                <a16:creationId xmlns:a16="http://schemas.microsoft.com/office/drawing/2014/main" id="{FCF74765-2552-4943-A27A-F293BDB6EFD5}"/>
              </a:ext>
            </a:extLst>
          </p:cNvPr>
          <p:cNvSpPr>
            <a:spLocks noGrp="1"/>
          </p:cNvSpPr>
          <p:nvPr>
            <p:ph type="ftr" sz="quarter" idx="16"/>
          </p:nvPr>
        </p:nvSpPr>
        <p:spPr/>
        <p:txBody>
          <a:bodyPr/>
          <a:lstStyle/>
          <a:p>
            <a:r>
              <a:rPr lang="en-US"/>
              <a:t>© Arcadis 2025</a:t>
            </a:r>
          </a:p>
        </p:txBody>
      </p:sp>
      <p:sp>
        <p:nvSpPr>
          <p:cNvPr id="5" name="Slide Number Placeholder 4">
            <a:extLst>
              <a:ext uri="{FF2B5EF4-FFF2-40B4-BE49-F238E27FC236}">
                <a16:creationId xmlns:a16="http://schemas.microsoft.com/office/drawing/2014/main" id="{E02A115E-6F8C-F647-B88E-181597403E4E}"/>
              </a:ext>
            </a:extLst>
          </p:cNvPr>
          <p:cNvSpPr>
            <a:spLocks noGrp="1"/>
          </p:cNvSpPr>
          <p:nvPr>
            <p:ph type="sldNum" sz="quarter" idx="17"/>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915075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Single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1828768"/>
            <a:ext cx="11277600" cy="457203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en-US"/>
              <a:t>Standard Text 16</a:t>
            </a:r>
          </a:p>
          <a:p>
            <a:pPr lvl="0"/>
            <a:r>
              <a:rPr lang="en-US"/>
              <a:t>Standard bullet 16</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8C452237-5305-334E-8771-34C6D9E25896}"/>
              </a:ext>
            </a:extLst>
          </p:cNvPr>
          <p:cNvSpPr>
            <a:spLocks noGrp="1"/>
          </p:cNvSpPr>
          <p:nvPr>
            <p:ph type="dt" sz="half" idx="15"/>
          </p:nvPr>
        </p:nvSpPr>
        <p:spPr/>
        <p:txBody>
          <a:bodyPr/>
          <a:lstStyle/>
          <a:p>
            <a:fld id="{7386DF89-3D74-4372-894D-DBB3A7F123EF}" type="datetime3">
              <a:rPr lang="en-US" smtClean="0"/>
              <a:t>26 February 2026</a:t>
            </a:fld>
            <a:endParaRPr lang="en-US"/>
          </a:p>
        </p:txBody>
      </p:sp>
      <p:sp>
        <p:nvSpPr>
          <p:cNvPr id="7" name="Footer Placeholder 6">
            <a:extLst>
              <a:ext uri="{FF2B5EF4-FFF2-40B4-BE49-F238E27FC236}">
                <a16:creationId xmlns:a16="http://schemas.microsoft.com/office/drawing/2014/main" id="{5AED97EB-122E-AB42-BCD8-3BFB1560AC1B}"/>
              </a:ext>
            </a:extLst>
          </p:cNvPr>
          <p:cNvSpPr>
            <a:spLocks noGrp="1"/>
          </p:cNvSpPr>
          <p:nvPr>
            <p:ph type="ftr" sz="quarter" idx="16"/>
          </p:nvPr>
        </p:nvSpPr>
        <p:spPr/>
        <p:txBody>
          <a:bodyPr/>
          <a:lstStyle/>
          <a:p>
            <a:r>
              <a:rPr lang="en-US"/>
              <a:t>© Arcadis 2025</a:t>
            </a:r>
          </a:p>
        </p:txBody>
      </p:sp>
      <p:sp>
        <p:nvSpPr>
          <p:cNvPr id="8" name="Slide Number Placeholder 7">
            <a:extLst>
              <a:ext uri="{FF2B5EF4-FFF2-40B4-BE49-F238E27FC236}">
                <a16:creationId xmlns:a16="http://schemas.microsoft.com/office/drawing/2014/main" id="{ED8102CE-B5EE-0D4E-823E-CC8F8D5C2079}"/>
              </a:ext>
            </a:extLst>
          </p:cNvPr>
          <p:cNvSpPr>
            <a:spLocks noGrp="1"/>
          </p:cNvSpPr>
          <p:nvPr>
            <p:ph type="sldNum" sz="quarter" idx="17"/>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651423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Single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261996"/>
            <a:ext cx="11277600" cy="4138803"/>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en-US"/>
              <a:t>Standard Text 16</a:t>
            </a:r>
          </a:p>
          <a:p>
            <a:pPr lvl="0"/>
            <a:r>
              <a:rPr lang="en-US"/>
              <a:t>Standard bullet 16</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C6D675F1-7107-834F-9B5F-A2A2EA15DE88}"/>
              </a:ext>
            </a:extLst>
          </p:cNvPr>
          <p:cNvSpPr>
            <a:spLocks noGrp="1"/>
          </p:cNvSpPr>
          <p:nvPr>
            <p:ph type="dt" sz="half" idx="15"/>
          </p:nvPr>
        </p:nvSpPr>
        <p:spPr/>
        <p:txBody>
          <a:bodyPr/>
          <a:lstStyle/>
          <a:p>
            <a:fld id="{E62DAAF5-65AB-4136-9298-FEAC588ED23D}" type="datetime3">
              <a:rPr lang="en-US" smtClean="0"/>
              <a:t>26 February 2026</a:t>
            </a:fld>
            <a:endParaRPr lang="en-US"/>
          </a:p>
        </p:txBody>
      </p:sp>
      <p:sp>
        <p:nvSpPr>
          <p:cNvPr id="7" name="Footer Placeholder 6">
            <a:extLst>
              <a:ext uri="{FF2B5EF4-FFF2-40B4-BE49-F238E27FC236}">
                <a16:creationId xmlns:a16="http://schemas.microsoft.com/office/drawing/2014/main" id="{C6E67701-16AD-F247-BF00-65D569D1454C}"/>
              </a:ext>
            </a:extLst>
          </p:cNvPr>
          <p:cNvSpPr>
            <a:spLocks noGrp="1"/>
          </p:cNvSpPr>
          <p:nvPr>
            <p:ph type="ftr" sz="quarter" idx="16"/>
          </p:nvPr>
        </p:nvSpPr>
        <p:spPr/>
        <p:txBody>
          <a:bodyPr/>
          <a:lstStyle/>
          <a:p>
            <a:r>
              <a:rPr lang="en-US"/>
              <a:t>© Arcadis 2025</a:t>
            </a:r>
          </a:p>
        </p:txBody>
      </p:sp>
      <p:sp>
        <p:nvSpPr>
          <p:cNvPr id="9" name="Slide Number Placeholder 8">
            <a:extLst>
              <a:ext uri="{FF2B5EF4-FFF2-40B4-BE49-F238E27FC236}">
                <a16:creationId xmlns:a16="http://schemas.microsoft.com/office/drawing/2014/main" id="{BA3CBF59-705A-1C43-9D1E-9116B338359A}"/>
              </a:ext>
            </a:extLst>
          </p:cNvPr>
          <p:cNvSpPr>
            <a:spLocks noGrp="1"/>
          </p:cNvSpPr>
          <p:nvPr>
            <p:ph type="sldNum" sz="quarter" idx="17"/>
          </p:nvPr>
        </p:nvSpPr>
        <p:spPr/>
        <p:txBody>
          <a:bodyPr/>
          <a:lstStyle/>
          <a:p>
            <a:fld id="{2FE63AA4-120D-435A-A130-F49443AF7CBF}" type="slidenum">
              <a:rPr lang="en-US" smtClean="0"/>
              <a:pPr/>
              <a:t>‹#›</a:t>
            </a:fld>
            <a:endParaRPr lang="en-US"/>
          </a:p>
        </p:txBody>
      </p:sp>
      <p:sp>
        <p:nvSpPr>
          <p:cNvPr id="4" name="Text Placeholder 3">
            <a:extLst>
              <a:ext uri="{FF2B5EF4-FFF2-40B4-BE49-F238E27FC236}">
                <a16:creationId xmlns:a16="http://schemas.microsoft.com/office/drawing/2014/main" id="{CBFB406D-6E7A-4D96-9591-97A2B23B23C6}"/>
              </a:ext>
            </a:extLst>
          </p:cNvPr>
          <p:cNvSpPr>
            <a:spLocks noGrp="1"/>
          </p:cNvSpPr>
          <p:nvPr>
            <p:ph type="body" sz="quarter" idx="18"/>
          </p:nvPr>
        </p:nvSpPr>
        <p:spPr>
          <a:xfrm>
            <a:off x="457200" y="1600200"/>
            <a:ext cx="11277600" cy="661796"/>
          </a:xfrm>
          <a:prstGeom prst="rect">
            <a:avLst/>
          </a:prstGeom>
        </p:spPr>
        <p:txBody>
          <a:bodyPr lIns="0" tIns="0" rIns="0" bIns="0"/>
          <a:lstStyle>
            <a:lvl1pPr>
              <a:defRPr sz="2100">
                <a:solidFill>
                  <a:schemeClr val="tx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50210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Two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9018"/>
            <a:ext cx="5524500" cy="409178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6210300" y="2309017"/>
            <a:ext cx="5524500" cy="4091781"/>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62103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6140F86E-B71F-C047-B0DA-F683BC9FDD92}"/>
              </a:ext>
            </a:extLst>
          </p:cNvPr>
          <p:cNvSpPr>
            <a:spLocks noGrp="1"/>
          </p:cNvSpPr>
          <p:nvPr>
            <p:ph type="dt" sz="half" idx="18"/>
          </p:nvPr>
        </p:nvSpPr>
        <p:spPr/>
        <p:txBody>
          <a:bodyPr/>
          <a:lstStyle/>
          <a:p>
            <a:fld id="{63C0B54F-F40B-4F27-878E-0B1D383907A9}" type="datetime3">
              <a:rPr lang="en-US" smtClean="0"/>
              <a:t>26 February 2026</a:t>
            </a:fld>
            <a:endParaRPr lang="en-US"/>
          </a:p>
        </p:txBody>
      </p:sp>
      <p:sp>
        <p:nvSpPr>
          <p:cNvPr id="7" name="Footer Placeholder 6">
            <a:extLst>
              <a:ext uri="{FF2B5EF4-FFF2-40B4-BE49-F238E27FC236}">
                <a16:creationId xmlns:a16="http://schemas.microsoft.com/office/drawing/2014/main" id="{7823D34D-2555-464C-A2D4-5150F9D7317A}"/>
              </a:ext>
            </a:extLst>
          </p:cNvPr>
          <p:cNvSpPr>
            <a:spLocks noGrp="1"/>
          </p:cNvSpPr>
          <p:nvPr>
            <p:ph type="ftr" sz="quarter" idx="19"/>
          </p:nvPr>
        </p:nvSpPr>
        <p:spPr/>
        <p:txBody>
          <a:bodyPr/>
          <a:lstStyle/>
          <a:p>
            <a:r>
              <a:rPr lang="en-US"/>
              <a:t>© Arcadis 2025</a:t>
            </a:r>
          </a:p>
        </p:txBody>
      </p:sp>
      <p:sp>
        <p:nvSpPr>
          <p:cNvPr id="8" name="Slide Number Placeholder 7">
            <a:extLst>
              <a:ext uri="{FF2B5EF4-FFF2-40B4-BE49-F238E27FC236}">
                <a16:creationId xmlns:a16="http://schemas.microsoft.com/office/drawing/2014/main" id="{9D82C33D-0982-4D48-BE78-652EDA07E449}"/>
              </a:ext>
            </a:extLst>
          </p:cNvPr>
          <p:cNvSpPr>
            <a:spLocks noGrp="1"/>
          </p:cNvSpPr>
          <p:nvPr>
            <p:ph type="sldNum" sz="quarter" idx="20"/>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2885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a:solidFill>
            <a:schemeClr val="bg1"/>
          </a:solidFill>
        </p:spPr>
        <p:txBody>
          <a:bodyPr/>
          <a:lstStyle>
            <a:lvl1pPr>
              <a:defRPr/>
            </a:lvl1pPr>
          </a:lstStyle>
          <a:p>
            <a:r>
              <a:rPr lang="en-US"/>
              <a:t>Two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743200"/>
            <a:ext cx="55245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2276474"/>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6210300" y="2743200"/>
            <a:ext cx="55245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6210300" y="2276474"/>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91EBFF5E-8471-0D44-932C-01231442460C}"/>
              </a:ext>
            </a:extLst>
          </p:cNvPr>
          <p:cNvSpPr>
            <a:spLocks noGrp="1"/>
          </p:cNvSpPr>
          <p:nvPr>
            <p:ph type="dt" sz="half" idx="18"/>
          </p:nvPr>
        </p:nvSpPr>
        <p:spPr/>
        <p:txBody>
          <a:bodyPr/>
          <a:lstStyle/>
          <a:p>
            <a:fld id="{EAEC6F74-4F9E-4EF2-8A00-781EA223F700}" type="datetime3">
              <a:rPr lang="en-US" smtClean="0"/>
              <a:t>26 February 2026</a:t>
            </a:fld>
            <a:endParaRPr lang="en-US"/>
          </a:p>
        </p:txBody>
      </p:sp>
      <p:sp>
        <p:nvSpPr>
          <p:cNvPr id="7" name="Footer Placeholder 6">
            <a:extLst>
              <a:ext uri="{FF2B5EF4-FFF2-40B4-BE49-F238E27FC236}">
                <a16:creationId xmlns:a16="http://schemas.microsoft.com/office/drawing/2014/main" id="{021A62FD-4DD3-9946-A394-2263CB4033FC}"/>
              </a:ext>
            </a:extLst>
          </p:cNvPr>
          <p:cNvSpPr>
            <a:spLocks noGrp="1"/>
          </p:cNvSpPr>
          <p:nvPr>
            <p:ph type="ftr" sz="quarter" idx="19"/>
          </p:nvPr>
        </p:nvSpPr>
        <p:spPr/>
        <p:txBody>
          <a:bodyPr/>
          <a:lstStyle/>
          <a:p>
            <a:r>
              <a:rPr lang="en-US"/>
              <a:t>© Arcadis 2025</a:t>
            </a:r>
          </a:p>
        </p:txBody>
      </p:sp>
      <p:sp>
        <p:nvSpPr>
          <p:cNvPr id="8" name="Slide Number Placeholder 7">
            <a:extLst>
              <a:ext uri="{FF2B5EF4-FFF2-40B4-BE49-F238E27FC236}">
                <a16:creationId xmlns:a16="http://schemas.microsoft.com/office/drawing/2014/main" id="{A522C7CD-DEA6-4741-9FA0-7704174D9027}"/>
              </a:ext>
            </a:extLst>
          </p:cNvPr>
          <p:cNvSpPr>
            <a:spLocks noGrp="1"/>
          </p:cNvSpPr>
          <p:nvPr>
            <p:ph type="sldNum" sz="quarter" idx="20"/>
          </p:nvPr>
        </p:nvSpPr>
        <p:spPr/>
        <p:txBody>
          <a:bodyPr/>
          <a:lstStyle/>
          <a:p>
            <a:fld id="{2FE63AA4-120D-435A-A130-F49443AF7CBF}" type="slidenum">
              <a:rPr lang="en-US" smtClean="0"/>
              <a:pPr/>
              <a:t>‹#›</a:t>
            </a:fld>
            <a:endParaRPr lang="en-US"/>
          </a:p>
        </p:txBody>
      </p:sp>
      <p:sp>
        <p:nvSpPr>
          <p:cNvPr id="12" name="Text Placeholder 3">
            <a:extLst>
              <a:ext uri="{FF2B5EF4-FFF2-40B4-BE49-F238E27FC236}">
                <a16:creationId xmlns:a16="http://schemas.microsoft.com/office/drawing/2014/main" id="{A9D41533-F42B-4AE4-AD1C-63A82F2A995A}"/>
              </a:ext>
            </a:extLst>
          </p:cNvPr>
          <p:cNvSpPr>
            <a:spLocks noGrp="1"/>
          </p:cNvSpPr>
          <p:nvPr>
            <p:ph type="body" sz="quarter" idx="21"/>
          </p:nvPr>
        </p:nvSpPr>
        <p:spPr>
          <a:xfrm>
            <a:off x="457200" y="1600200"/>
            <a:ext cx="11277600" cy="661796"/>
          </a:xfrm>
          <a:prstGeom prst="rect">
            <a:avLst/>
          </a:prstGeom>
        </p:spPr>
        <p:txBody>
          <a:bodyPr lIns="0" tIns="0" rIns="0" bIns="0"/>
          <a:lstStyle>
            <a:lvl1pPr>
              <a:defRPr sz="2100">
                <a:solidFill>
                  <a:schemeClr val="tx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622122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Three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426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426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5" name="Text Placeholder 16">
            <a:extLst>
              <a:ext uri="{FF2B5EF4-FFF2-40B4-BE49-F238E27FC236}">
                <a16:creationId xmlns:a16="http://schemas.microsoft.com/office/drawing/2014/main" id="{134F5A69-A25D-405C-AD1C-37A59E633A0B}"/>
              </a:ext>
            </a:extLst>
          </p:cNvPr>
          <p:cNvSpPr>
            <a:spLocks noGrp="1"/>
          </p:cNvSpPr>
          <p:nvPr>
            <p:ph type="body" sz="quarter" idx="18" hasCustomPrompt="1"/>
          </p:nvPr>
        </p:nvSpPr>
        <p:spPr>
          <a:xfrm>
            <a:off x="8115300" y="2300521"/>
            <a:ext cx="3581400" cy="4100278"/>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6" name="Text Placeholder 16">
            <a:extLst>
              <a:ext uri="{FF2B5EF4-FFF2-40B4-BE49-F238E27FC236}">
                <a16:creationId xmlns:a16="http://schemas.microsoft.com/office/drawing/2014/main" id="{72B29582-9D7B-409D-8BAF-67D6EDE8B4F1}"/>
              </a:ext>
            </a:extLst>
          </p:cNvPr>
          <p:cNvSpPr>
            <a:spLocks noGrp="1"/>
          </p:cNvSpPr>
          <p:nvPr>
            <p:ph type="body" sz="quarter" idx="19" hasCustomPrompt="1"/>
          </p:nvPr>
        </p:nvSpPr>
        <p:spPr>
          <a:xfrm>
            <a:off x="81153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39B4B33A-CE0E-0D42-A97E-010F75CAC11D}"/>
              </a:ext>
            </a:extLst>
          </p:cNvPr>
          <p:cNvSpPr>
            <a:spLocks noGrp="1"/>
          </p:cNvSpPr>
          <p:nvPr>
            <p:ph type="dt" sz="half" idx="20"/>
          </p:nvPr>
        </p:nvSpPr>
        <p:spPr/>
        <p:txBody>
          <a:bodyPr/>
          <a:lstStyle/>
          <a:p>
            <a:fld id="{963D0C8F-EEAF-4DC9-8109-6634E68F2BC8}" type="datetime3">
              <a:rPr lang="en-US" smtClean="0"/>
              <a:t>26 February 2026</a:t>
            </a:fld>
            <a:endParaRPr lang="en-US"/>
          </a:p>
        </p:txBody>
      </p:sp>
      <p:sp>
        <p:nvSpPr>
          <p:cNvPr id="7" name="Footer Placeholder 6">
            <a:extLst>
              <a:ext uri="{FF2B5EF4-FFF2-40B4-BE49-F238E27FC236}">
                <a16:creationId xmlns:a16="http://schemas.microsoft.com/office/drawing/2014/main" id="{51795D0A-85CF-DF42-96F8-5108BF7E553B}"/>
              </a:ext>
            </a:extLst>
          </p:cNvPr>
          <p:cNvSpPr>
            <a:spLocks noGrp="1"/>
          </p:cNvSpPr>
          <p:nvPr>
            <p:ph type="ftr" sz="quarter" idx="21"/>
          </p:nvPr>
        </p:nvSpPr>
        <p:spPr/>
        <p:txBody>
          <a:bodyPr/>
          <a:lstStyle/>
          <a:p>
            <a:r>
              <a:rPr lang="en-US"/>
              <a:t>© Arcadis 2025</a:t>
            </a:r>
          </a:p>
        </p:txBody>
      </p:sp>
      <p:sp>
        <p:nvSpPr>
          <p:cNvPr id="8" name="Slide Number Placeholder 7">
            <a:extLst>
              <a:ext uri="{FF2B5EF4-FFF2-40B4-BE49-F238E27FC236}">
                <a16:creationId xmlns:a16="http://schemas.microsoft.com/office/drawing/2014/main" id="{0225F5A9-AB25-0748-BBF4-A98C495F32CF}"/>
              </a:ext>
            </a:extLst>
          </p:cNvPr>
          <p:cNvSpPr>
            <a:spLocks noGrp="1"/>
          </p:cNvSpPr>
          <p:nvPr>
            <p:ph type="sldNum" sz="quarter" idx="2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970282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Three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743200"/>
            <a:ext cx="35814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4267200" y="2743199"/>
            <a:ext cx="3581400" cy="365759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42672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5" name="Text Placeholder 16">
            <a:extLst>
              <a:ext uri="{FF2B5EF4-FFF2-40B4-BE49-F238E27FC236}">
                <a16:creationId xmlns:a16="http://schemas.microsoft.com/office/drawing/2014/main" id="{134F5A69-A25D-405C-AD1C-37A59E633A0B}"/>
              </a:ext>
            </a:extLst>
          </p:cNvPr>
          <p:cNvSpPr>
            <a:spLocks noGrp="1"/>
          </p:cNvSpPr>
          <p:nvPr>
            <p:ph type="body" sz="quarter" idx="18" hasCustomPrompt="1"/>
          </p:nvPr>
        </p:nvSpPr>
        <p:spPr>
          <a:xfrm>
            <a:off x="8115300" y="2743200"/>
            <a:ext cx="35814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6" name="Text Placeholder 16">
            <a:extLst>
              <a:ext uri="{FF2B5EF4-FFF2-40B4-BE49-F238E27FC236}">
                <a16:creationId xmlns:a16="http://schemas.microsoft.com/office/drawing/2014/main" id="{72B29582-9D7B-409D-8BAF-67D6EDE8B4F1}"/>
              </a:ext>
            </a:extLst>
          </p:cNvPr>
          <p:cNvSpPr>
            <a:spLocks noGrp="1"/>
          </p:cNvSpPr>
          <p:nvPr>
            <p:ph type="body" sz="quarter" idx="19" hasCustomPrompt="1"/>
          </p:nvPr>
        </p:nvSpPr>
        <p:spPr>
          <a:xfrm>
            <a:off x="81153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6DB91FA1-A825-6443-BB4D-FC069A918576}"/>
              </a:ext>
            </a:extLst>
          </p:cNvPr>
          <p:cNvSpPr>
            <a:spLocks noGrp="1"/>
          </p:cNvSpPr>
          <p:nvPr>
            <p:ph type="dt" sz="half" idx="20"/>
          </p:nvPr>
        </p:nvSpPr>
        <p:spPr/>
        <p:txBody>
          <a:bodyPr/>
          <a:lstStyle/>
          <a:p>
            <a:fld id="{CBA3B8D8-E5C7-4640-BAAE-1B54361E48DD}" type="datetime3">
              <a:rPr lang="en-US" smtClean="0"/>
              <a:t>26 February 2026</a:t>
            </a:fld>
            <a:endParaRPr lang="en-US"/>
          </a:p>
        </p:txBody>
      </p:sp>
      <p:sp>
        <p:nvSpPr>
          <p:cNvPr id="7" name="Footer Placeholder 6">
            <a:extLst>
              <a:ext uri="{FF2B5EF4-FFF2-40B4-BE49-F238E27FC236}">
                <a16:creationId xmlns:a16="http://schemas.microsoft.com/office/drawing/2014/main" id="{2B5C95CA-E360-4349-9062-33FBAF0B431B}"/>
              </a:ext>
            </a:extLst>
          </p:cNvPr>
          <p:cNvSpPr>
            <a:spLocks noGrp="1"/>
          </p:cNvSpPr>
          <p:nvPr>
            <p:ph type="ftr" sz="quarter" idx="21"/>
          </p:nvPr>
        </p:nvSpPr>
        <p:spPr/>
        <p:txBody>
          <a:bodyPr/>
          <a:lstStyle/>
          <a:p>
            <a:r>
              <a:rPr lang="en-US"/>
              <a:t>© Arcadis 2025</a:t>
            </a:r>
          </a:p>
        </p:txBody>
      </p:sp>
      <p:sp>
        <p:nvSpPr>
          <p:cNvPr id="8" name="Slide Number Placeholder 7">
            <a:extLst>
              <a:ext uri="{FF2B5EF4-FFF2-40B4-BE49-F238E27FC236}">
                <a16:creationId xmlns:a16="http://schemas.microsoft.com/office/drawing/2014/main" id="{0AFB309D-565F-BF41-B7F4-155F75D505A9}"/>
              </a:ext>
            </a:extLst>
          </p:cNvPr>
          <p:cNvSpPr>
            <a:spLocks noGrp="1"/>
          </p:cNvSpPr>
          <p:nvPr>
            <p:ph type="sldNum" sz="quarter" idx="22"/>
          </p:nvPr>
        </p:nvSpPr>
        <p:spPr/>
        <p:txBody>
          <a:bodyPr/>
          <a:lstStyle/>
          <a:p>
            <a:fld id="{2FE63AA4-120D-435A-A130-F49443AF7CBF}" type="slidenum">
              <a:rPr lang="en-US" smtClean="0"/>
              <a:pPr/>
              <a:t>‹#›</a:t>
            </a:fld>
            <a:endParaRPr lang="en-US"/>
          </a:p>
        </p:txBody>
      </p:sp>
      <p:sp>
        <p:nvSpPr>
          <p:cNvPr id="14" name="Text Placeholder 3">
            <a:extLst>
              <a:ext uri="{FF2B5EF4-FFF2-40B4-BE49-F238E27FC236}">
                <a16:creationId xmlns:a16="http://schemas.microsoft.com/office/drawing/2014/main" id="{F279BAE2-9820-4F4C-806A-B1BEDCC400DF}"/>
              </a:ext>
            </a:extLst>
          </p:cNvPr>
          <p:cNvSpPr>
            <a:spLocks noGrp="1"/>
          </p:cNvSpPr>
          <p:nvPr>
            <p:ph type="body" sz="quarter" idx="23"/>
          </p:nvPr>
        </p:nvSpPr>
        <p:spPr>
          <a:xfrm>
            <a:off x="457200" y="1600200"/>
            <a:ext cx="11277600" cy="661796"/>
          </a:xfrm>
          <a:prstGeom prst="rect">
            <a:avLst/>
          </a:prstGeom>
        </p:spPr>
        <p:txBody>
          <a:bodyPr lIns="0" tIns="0" rIns="0" bIns="0"/>
          <a:lstStyle>
            <a:lvl1pPr>
              <a:defRPr sz="2100">
                <a:solidFill>
                  <a:schemeClr val="tx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16019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atured quote">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accent1"/>
                </a:solidFill>
              </a:defRPr>
            </a:lvl1pPr>
          </a:lstStyle>
          <a:p>
            <a:pPr lvl="0"/>
            <a:r>
              <a:rPr lang="en-US"/>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2" name="Date Placeholder 1">
            <a:extLst>
              <a:ext uri="{FF2B5EF4-FFF2-40B4-BE49-F238E27FC236}">
                <a16:creationId xmlns:a16="http://schemas.microsoft.com/office/drawing/2014/main" id="{30A889F7-65AA-544D-8362-D88A156E8437}"/>
              </a:ext>
            </a:extLst>
          </p:cNvPr>
          <p:cNvSpPr>
            <a:spLocks noGrp="1"/>
          </p:cNvSpPr>
          <p:nvPr>
            <p:ph type="dt" sz="half" idx="19"/>
          </p:nvPr>
        </p:nvSpPr>
        <p:spPr/>
        <p:txBody>
          <a:bodyPr/>
          <a:lstStyle/>
          <a:p>
            <a:fld id="{2C13B660-825A-4B83-968E-ED1C83265ECC}" type="datetime3">
              <a:rPr lang="en-US" smtClean="0"/>
              <a:t>26 February 2026</a:t>
            </a:fld>
            <a:endParaRPr lang="en-US"/>
          </a:p>
        </p:txBody>
      </p:sp>
      <p:sp>
        <p:nvSpPr>
          <p:cNvPr id="8" name="Footer Placeholder 7">
            <a:extLst>
              <a:ext uri="{FF2B5EF4-FFF2-40B4-BE49-F238E27FC236}">
                <a16:creationId xmlns:a16="http://schemas.microsoft.com/office/drawing/2014/main" id="{11E56C0F-FB09-B54A-9726-3AC32ABE06BC}"/>
              </a:ext>
            </a:extLst>
          </p:cNvPr>
          <p:cNvSpPr>
            <a:spLocks noGrp="1"/>
          </p:cNvSpPr>
          <p:nvPr>
            <p:ph type="ftr" sz="quarter" idx="20"/>
          </p:nvPr>
        </p:nvSpPr>
        <p:spPr/>
        <p:txBody>
          <a:bodyPr/>
          <a:lstStyle/>
          <a:p>
            <a:r>
              <a:rPr lang="en-US"/>
              <a:t>© Arcadis 2025</a:t>
            </a:r>
          </a:p>
        </p:txBody>
      </p:sp>
      <p:sp>
        <p:nvSpPr>
          <p:cNvPr id="9" name="Slide Number Placeholder 8">
            <a:extLst>
              <a:ext uri="{FF2B5EF4-FFF2-40B4-BE49-F238E27FC236}">
                <a16:creationId xmlns:a16="http://schemas.microsoft.com/office/drawing/2014/main" id="{8F36D8F8-ACA8-2D4B-B9D5-42C67CA2A056}"/>
              </a:ext>
            </a:extLst>
          </p:cNvPr>
          <p:cNvSpPr>
            <a:spLocks noGrp="1"/>
          </p:cNvSpPr>
          <p:nvPr>
            <p:ph type="sldNum" sz="quarter" idx="21"/>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19915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Image led - revers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A838925-91C9-41A6-B2D7-CA69C6DFF5D6}"/>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en-US" sz="1000"/>
              <a:t>Click on the icon to insert an image &gt; Right Click &gt; Send to Back</a:t>
            </a:r>
            <a:endParaRPr lang="en-US"/>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Image-led cover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bg1"/>
                </a:solidFill>
              </a:defRPr>
            </a:lvl1pPr>
          </a:lstStyle>
          <a:p>
            <a:pPr lvl="0"/>
            <a:r>
              <a:rPr lang="en-US"/>
              <a:t>Date</a:t>
            </a:r>
          </a:p>
        </p:txBody>
      </p:sp>
      <p:pic>
        <p:nvPicPr>
          <p:cNvPr id="8" name="Picture 7" descr="&#10;">
            <a:extLst>
              <a:ext uri="{FF2B5EF4-FFF2-40B4-BE49-F238E27FC236}">
                <a16:creationId xmlns:a16="http://schemas.microsoft.com/office/drawing/2014/main" id="{94F4405A-F7CA-CF44-A963-4ABC4EBB8105}"/>
              </a:ext>
            </a:extLst>
          </p:cNvPr>
          <p:cNvPicPr>
            <a:picLocks noChangeAspect="1"/>
          </p:cNvPicPr>
          <p:nvPr userDrawn="1"/>
        </p:nvPicPr>
        <p:blipFill>
          <a:blip r:embed="rId2"/>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3103328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d quote - orange">
    <p:bg>
      <p:bgPr>
        <a:solidFill>
          <a:schemeClr val="accent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bg1"/>
                </a:solidFill>
              </a:defRPr>
            </a:lvl1pPr>
          </a:lstStyle>
          <a:p>
            <a:pPr lvl="0"/>
            <a:r>
              <a:rPr lang="en-US"/>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2" name="Date Placeholder 1">
            <a:extLst>
              <a:ext uri="{FF2B5EF4-FFF2-40B4-BE49-F238E27FC236}">
                <a16:creationId xmlns:a16="http://schemas.microsoft.com/office/drawing/2014/main" id="{A81FFCF5-5A2C-DA42-86E9-DD464926C636}"/>
              </a:ext>
            </a:extLst>
          </p:cNvPr>
          <p:cNvSpPr>
            <a:spLocks noGrp="1"/>
          </p:cNvSpPr>
          <p:nvPr>
            <p:ph type="dt" sz="half" idx="19"/>
          </p:nvPr>
        </p:nvSpPr>
        <p:spPr/>
        <p:txBody>
          <a:bodyPr/>
          <a:lstStyle>
            <a:lvl1pPr>
              <a:defRPr>
                <a:solidFill>
                  <a:srgbClr val="F8D8C3"/>
                </a:solidFill>
              </a:defRPr>
            </a:lvl1pPr>
          </a:lstStyle>
          <a:p>
            <a:fld id="{537D217C-0428-4C12-9ADE-65980CDD114E}" type="datetime3">
              <a:rPr lang="en-US" smtClean="0"/>
              <a:t>26 February 2026</a:t>
            </a:fld>
            <a:endParaRPr lang="en-US"/>
          </a:p>
        </p:txBody>
      </p:sp>
      <p:sp>
        <p:nvSpPr>
          <p:cNvPr id="3" name="Footer Placeholder 2">
            <a:extLst>
              <a:ext uri="{FF2B5EF4-FFF2-40B4-BE49-F238E27FC236}">
                <a16:creationId xmlns:a16="http://schemas.microsoft.com/office/drawing/2014/main" id="{4C8D90A7-9DBD-0B48-B43A-7B00D809CBE7}"/>
              </a:ext>
            </a:extLst>
          </p:cNvPr>
          <p:cNvSpPr>
            <a:spLocks noGrp="1"/>
          </p:cNvSpPr>
          <p:nvPr>
            <p:ph type="ftr" sz="quarter" idx="20"/>
          </p:nvPr>
        </p:nvSpPr>
        <p:spPr/>
        <p:txBody>
          <a:bodyPr/>
          <a:lstStyle>
            <a:lvl1pPr>
              <a:defRPr>
                <a:solidFill>
                  <a:srgbClr val="F8D8C3"/>
                </a:solidFill>
              </a:defRPr>
            </a:lvl1pPr>
          </a:lstStyle>
          <a:p>
            <a:r>
              <a:rPr lang="en-US"/>
              <a:t>© Arcadis 2025</a:t>
            </a:r>
          </a:p>
        </p:txBody>
      </p:sp>
      <p:sp>
        <p:nvSpPr>
          <p:cNvPr id="4" name="Slide Number Placeholder 3">
            <a:extLst>
              <a:ext uri="{FF2B5EF4-FFF2-40B4-BE49-F238E27FC236}">
                <a16:creationId xmlns:a16="http://schemas.microsoft.com/office/drawing/2014/main" id="{BCCC7535-C78A-6A43-9E31-2CCA4D360BDB}"/>
              </a:ext>
            </a:extLst>
          </p:cNvPr>
          <p:cNvSpPr>
            <a:spLocks noGrp="1"/>
          </p:cNvSpPr>
          <p:nvPr>
            <p:ph type="sldNum" sz="quarter" idx="21"/>
          </p:nvPr>
        </p:nvSpPr>
        <p:spPr/>
        <p:txBody>
          <a:bodyPr/>
          <a:lstStyle>
            <a:lvl1pPr>
              <a:defRPr>
                <a:solidFill>
                  <a:schemeClr val="bg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504061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line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91CC-F6C0-46C8-AD41-966625DFB241}"/>
              </a:ext>
            </a:extLst>
          </p:cNvPr>
          <p:cNvSpPr>
            <a:spLocks noGrp="1"/>
          </p:cNvSpPr>
          <p:nvPr>
            <p:ph type="title" hasCustomPrompt="1"/>
          </p:nvPr>
        </p:nvSpPr>
        <p:spPr/>
        <p:txBody>
          <a:bodyPr/>
          <a:lstStyle>
            <a:lvl1pPr>
              <a:defRPr/>
            </a:lvl1pPr>
          </a:lstStyle>
          <a:p>
            <a:r>
              <a:rPr lang="en-US"/>
              <a:t>Click to edit Title</a:t>
            </a:r>
            <a:endParaRPr lang="en-PH"/>
          </a:p>
        </p:txBody>
      </p:sp>
      <p:sp>
        <p:nvSpPr>
          <p:cNvPr id="8" name="Text Placeholder 16">
            <a:extLst>
              <a:ext uri="{FF2B5EF4-FFF2-40B4-BE49-F238E27FC236}">
                <a16:creationId xmlns:a16="http://schemas.microsoft.com/office/drawing/2014/main" id="{558B04FE-4F42-4EFB-B1CE-BD4CCF07B49C}"/>
              </a:ext>
            </a:extLst>
          </p:cNvPr>
          <p:cNvSpPr>
            <a:spLocks noGrp="1"/>
          </p:cNvSpPr>
          <p:nvPr>
            <p:ph type="body" sz="quarter" idx="14" hasCustomPrompt="1"/>
          </p:nvPr>
        </p:nvSpPr>
        <p:spPr>
          <a:xfrm>
            <a:off x="457200" y="1828800"/>
            <a:ext cx="7429500" cy="685800"/>
          </a:xfrm>
          <a:prstGeom prst="rect">
            <a:avLst/>
          </a:prstGeom>
        </p:spPr>
        <p:txBody>
          <a:bodyPr lIns="0" tIns="0" rIns="0" bIns="0">
            <a:noAutofit/>
          </a:bodyPr>
          <a:lstStyle>
            <a:lvl1pPr>
              <a:lnSpc>
                <a:spcPct val="90000"/>
              </a:lnSpc>
              <a:spcBef>
                <a:spcPts val="600"/>
              </a:spcBef>
              <a:spcAft>
                <a:spcPts val="1200"/>
              </a:spcAft>
              <a:defRPr sz="2100" b="0">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419B76A8-F75C-4A84-BA78-0F10BAB93423}"/>
              </a:ext>
            </a:extLst>
          </p:cNvPr>
          <p:cNvSpPr>
            <a:spLocks noGrp="1"/>
          </p:cNvSpPr>
          <p:nvPr>
            <p:ph type="pic" sz="quarter" idx="15" hasCustomPrompt="1"/>
          </p:nvPr>
        </p:nvSpPr>
        <p:spPr>
          <a:xfrm>
            <a:off x="457200" y="2743200"/>
            <a:ext cx="7429500" cy="3657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CF93632D-B9B1-42EC-B6DD-06CFA704D6DD}"/>
              </a:ext>
            </a:extLst>
          </p:cNvPr>
          <p:cNvSpPr>
            <a:spLocks noGrp="1"/>
          </p:cNvSpPr>
          <p:nvPr>
            <p:ph type="body" sz="quarter" idx="13" hasCustomPrompt="1"/>
          </p:nvPr>
        </p:nvSpPr>
        <p:spPr>
          <a:xfrm>
            <a:off x="8115300" y="2743200"/>
            <a:ext cx="3619500" cy="1600200"/>
          </a:xfrm>
          <a:prstGeom prst="rect">
            <a:avLst/>
          </a:prstGeom>
        </p:spPr>
        <p:txBody>
          <a:bodyPr lIns="0" tIns="0" rIns="0" bIns="0"/>
          <a:lstStyle>
            <a:lvl1pPr>
              <a:lnSpc>
                <a:spcPct val="90000"/>
              </a:lnSpc>
              <a:spcBef>
                <a:spcPts val="300"/>
              </a:spcBef>
              <a:spcAft>
                <a:spcPts val="600"/>
              </a:spcAft>
              <a:defRPr sz="1800" b="0" i="1">
                <a:solidFill>
                  <a:schemeClr val="accent1"/>
                </a:solidFill>
              </a:defRPr>
            </a:lvl1pPr>
          </a:lstStyle>
          <a:p>
            <a:pPr lvl="0"/>
            <a:r>
              <a:rPr lang="en-US"/>
              <a:t>“Arcadis have delivered incredible outcomes for our people and our clients. We have worked collaboratively together to far exceed our expectations at the start of this project.”</a:t>
            </a:r>
          </a:p>
        </p:txBody>
      </p:sp>
      <p:sp>
        <p:nvSpPr>
          <p:cNvPr id="12" name="Text Placeholder 16">
            <a:extLst>
              <a:ext uri="{FF2B5EF4-FFF2-40B4-BE49-F238E27FC236}">
                <a16:creationId xmlns:a16="http://schemas.microsoft.com/office/drawing/2014/main" id="{E29AFD24-B5A4-4A36-A5FB-E5A6A8150ECE}"/>
              </a:ext>
            </a:extLst>
          </p:cNvPr>
          <p:cNvSpPr>
            <a:spLocks noGrp="1"/>
          </p:cNvSpPr>
          <p:nvPr>
            <p:ph type="body" sz="quarter" idx="18" hasCustomPrompt="1"/>
          </p:nvPr>
        </p:nvSpPr>
        <p:spPr>
          <a:xfrm>
            <a:off x="8115300" y="4572000"/>
            <a:ext cx="3619500" cy="1397000"/>
          </a:xfrm>
          <a:prstGeom prst="rect">
            <a:avLst/>
          </a:prstGeom>
        </p:spPr>
        <p:txBody>
          <a:bodyPr lIns="0" tIns="0" rIns="0" bIns="0"/>
          <a:lstStyle>
            <a:lvl1pPr>
              <a:lnSpc>
                <a:spcPct val="90000"/>
              </a:lnSpc>
              <a:spcBef>
                <a:spcPts val="300"/>
              </a:spcBef>
              <a:spcAft>
                <a:spcPts val="600"/>
              </a:spcAft>
              <a:defRPr sz="1400" b="0" i="1">
                <a:solidFill>
                  <a:schemeClr val="tx1"/>
                </a:solidFill>
              </a:defRPr>
            </a:lvl1pPr>
          </a:lstStyle>
          <a:p>
            <a:pPr lvl="0"/>
            <a:r>
              <a:rPr lang="en-US"/>
              <a:t>Name, Role Organization</a:t>
            </a:r>
          </a:p>
        </p:txBody>
      </p:sp>
      <p:pic>
        <p:nvPicPr>
          <p:cNvPr id="14" name="Picture 13">
            <a:extLst>
              <a:ext uri="{FF2B5EF4-FFF2-40B4-BE49-F238E27FC236}">
                <a16:creationId xmlns:a16="http://schemas.microsoft.com/office/drawing/2014/main" id="{F794148E-040C-45F1-833B-57885EB3C6C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8164BC81-1162-9D4C-B17B-4CF49435707D}"/>
              </a:ext>
            </a:extLst>
          </p:cNvPr>
          <p:cNvSpPr>
            <a:spLocks noGrp="1"/>
          </p:cNvSpPr>
          <p:nvPr>
            <p:ph type="dt" sz="half" idx="19"/>
          </p:nvPr>
        </p:nvSpPr>
        <p:spPr/>
        <p:txBody>
          <a:bodyPr/>
          <a:lstStyle/>
          <a:p>
            <a:fld id="{1FF5E6F2-B7D2-4EAB-A9DF-C68194FE6BF1}" type="datetime3">
              <a:rPr lang="en-US" smtClean="0"/>
              <a:t>26 February 2026</a:t>
            </a:fld>
            <a:endParaRPr lang="en-US"/>
          </a:p>
        </p:txBody>
      </p:sp>
      <p:sp>
        <p:nvSpPr>
          <p:cNvPr id="7" name="Footer Placeholder 6">
            <a:extLst>
              <a:ext uri="{FF2B5EF4-FFF2-40B4-BE49-F238E27FC236}">
                <a16:creationId xmlns:a16="http://schemas.microsoft.com/office/drawing/2014/main" id="{BF00D414-E928-4B4D-8CC3-80D4D2D482FE}"/>
              </a:ext>
            </a:extLst>
          </p:cNvPr>
          <p:cNvSpPr>
            <a:spLocks noGrp="1"/>
          </p:cNvSpPr>
          <p:nvPr>
            <p:ph type="ftr" sz="quarter" idx="20"/>
          </p:nvPr>
        </p:nvSpPr>
        <p:spPr/>
        <p:txBody>
          <a:bodyPr/>
          <a:lstStyle/>
          <a:p>
            <a:r>
              <a:rPr lang="en-US"/>
              <a:t>© Arcadis 2025</a:t>
            </a:r>
          </a:p>
        </p:txBody>
      </p:sp>
      <p:sp>
        <p:nvSpPr>
          <p:cNvPr id="10" name="Slide Number Placeholder 9">
            <a:extLst>
              <a:ext uri="{FF2B5EF4-FFF2-40B4-BE49-F238E27FC236}">
                <a16:creationId xmlns:a16="http://schemas.microsoft.com/office/drawing/2014/main" id="{37896063-E2C5-534F-9CD3-B5CE9311E4B2}"/>
              </a:ext>
            </a:extLst>
          </p:cNvPr>
          <p:cNvSpPr>
            <a:spLocks noGrp="1"/>
          </p:cNvSpPr>
          <p:nvPr>
            <p:ph type="sldNum" sz="quarter" idx="21"/>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4185665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s - Image Overlay">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7D24B23D-CD1A-46D9-8DFF-0714C8771785}"/>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8458200" y="2435801"/>
            <a:ext cx="3276600" cy="535999"/>
          </a:xfrm>
        </p:spPr>
        <p:txBody>
          <a:bodyPr rIns="90000">
            <a:noAutofit/>
          </a:bodyPr>
          <a:lstStyle>
            <a:lvl1pPr>
              <a:lnSpc>
                <a:spcPct val="90000"/>
              </a:lnSpc>
              <a:defRPr sz="2400">
                <a:solidFill>
                  <a:schemeClr val="bg1"/>
                </a:solidFill>
              </a:defRPr>
            </a:lvl1pPr>
          </a:lstStyle>
          <a:p>
            <a:r>
              <a:rPr lang="en-US"/>
              <a:t>Click to edit Title</a:t>
            </a:r>
            <a:endParaRPr lang="en-PH"/>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8458201" y="3086100"/>
            <a:ext cx="3276600" cy="1257300"/>
          </a:xfrm>
          <a:prstGeom prst="rect">
            <a:avLst/>
          </a:prstGeom>
        </p:spPr>
        <p:txBody>
          <a:bodyPr lIns="0" tIns="0" rIns="90000" bIns="0"/>
          <a:lstStyle>
            <a:lvl1pPr>
              <a:lnSpc>
                <a:spcPct val="90000"/>
              </a:lnSpc>
              <a:spcBef>
                <a:spcPts val="600"/>
              </a:spcBef>
              <a:spcAft>
                <a:spcPts val="1200"/>
              </a:spcAft>
              <a:defRPr sz="1800" b="0" i="1">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8CFF7622-6565-2D44-AF26-FE33A802B9E5}"/>
              </a:ext>
            </a:extLst>
          </p:cNvPr>
          <p:cNvSpPr>
            <a:spLocks noGrp="1"/>
          </p:cNvSpPr>
          <p:nvPr>
            <p:ph type="dt" sz="half" idx="16"/>
          </p:nvPr>
        </p:nvSpPr>
        <p:spPr/>
        <p:txBody>
          <a:bodyPr/>
          <a:lstStyle/>
          <a:p>
            <a:fld id="{36A23C6B-CB91-44F2-9F09-59D0F92557C4}" type="datetime3">
              <a:rPr lang="en-US" smtClean="0"/>
              <a:t>26 February 2026</a:t>
            </a:fld>
            <a:endParaRPr lang="en-US"/>
          </a:p>
        </p:txBody>
      </p:sp>
      <p:sp>
        <p:nvSpPr>
          <p:cNvPr id="4" name="Footer Placeholder 3">
            <a:extLst>
              <a:ext uri="{FF2B5EF4-FFF2-40B4-BE49-F238E27FC236}">
                <a16:creationId xmlns:a16="http://schemas.microsoft.com/office/drawing/2014/main" id="{EAB8AE54-895F-B04D-8642-2F80BBE1CF8D}"/>
              </a:ext>
            </a:extLst>
          </p:cNvPr>
          <p:cNvSpPr>
            <a:spLocks noGrp="1"/>
          </p:cNvSpPr>
          <p:nvPr>
            <p:ph type="ftr" sz="quarter" idx="17"/>
          </p:nvPr>
        </p:nvSpPr>
        <p:spPr/>
        <p:txBody>
          <a:bodyPr/>
          <a:lstStyle/>
          <a:p>
            <a:r>
              <a:rPr lang="en-US"/>
              <a:t>© Arcadis 2025</a:t>
            </a:r>
          </a:p>
        </p:txBody>
      </p:sp>
      <p:sp>
        <p:nvSpPr>
          <p:cNvPr id="5" name="Slide Number Placeholder 4">
            <a:extLst>
              <a:ext uri="{FF2B5EF4-FFF2-40B4-BE49-F238E27FC236}">
                <a16:creationId xmlns:a16="http://schemas.microsoft.com/office/drawing/2014/main" id="{57227B9A-140F-934E-A8D9-7A5505656DBA}"/>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699314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l-outs - T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6D1-5C65-4E06-B9F8-41A42A7A58D3}"/>
              </a:ext>
            </a:extLst>
          </p:cNvPr>
          <p:cNvSpPr>
            <a:spLocks noGrp="1"/>
          </p:cNvSpPr>
          <p:nvPr>
            <p:ph type="title" hasCustomPrompt="1"/>
          </p:nvPr>
        </p:nvSpPr>
        <p:spPr/>
        <p:txBody>
          <a:bodyPr/>
          <a:lstStyle/>
          <a:p>
            <a:r>
              <a:rPr lang="en-US"/>
              <a:t>Click to edit Title</a:t>
            </a:r>
            <a:endParaRPr lang="en-PH"/>
          </a:p>
        </p:txBody>
      </p:sp>
      <p:sp>
        <p:nvSpPr>
          <p:cNvPr id="9" name="Text Placeholder 16">
            <a:extLst>
              <a:ext uri="{FF2B5EF4-FFF2-40B4-BE49-F238E27FC236}">
                <a16:creationId xmlns:a16="http://schemas.microsoft.com/office/drawing/2014/main" id="{842E95FB-1D7B-493D-868E-7464FFA1ABD9}"/>
              </a:ext>
            </a:extLst>
          </p:cNvPr>
          <p:cNvSpPr>
            <a:spLocks noGrp="1"/>
          </p:cNvSpPr>
          <p:nvPr>
            <p:ph type="body" sz="quarter" idx="14" hasCustomPrompt="1"/>
          </p:nvPr>
        </p:nvSpPr>
        <p:spPr>
          <a:xfrm>
            <a:off x="457200" y="1828800"/>
            <a:ext cx="7429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sp>
        <p:nvSpPr>
          <p:cNvPr id="10" name="Picture Placeholder 3">
            <a:extLst>
              <a:ext uri="{FF2B5EF4-FFF2-40B4-BE49-F238E27FC236}">
                <a16:creationId xmlns:a16="http://schemas.microsoft.com/office/drawing/2014/main" id="{EF4DAFD0-4FB4-425B-A42D-299133C97D33}"/>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62137EE0-DE44-4020-9C7B-B557B6A445A4}"/>
              </a:ext>
            </a:extLst>
          </p:cNvPr>
          <p:cNvSpPr>
            <a:spLocks noGrp="1"/>
          </p:cNvSpPr>
          <p:nvPr>
            <p:ph type="body" sz="quarter" idx="13" hasCustomPrompt="1"/>
          </p:nvPr>
        </p:nvSpPr>
        <p:spPr>
          <a:xfrm>
            <a:off x="8115300" y="1828800"/>
            <a:ext cx="3619500" cy="1600200"/>
          </a:xfrm>
          <a:prstGeom prst="rect">
            <a:avLst/>
          </a:prstGeom>
          <a:solidFill>
            <a:srgbClr val="F8D8C3"/>
          </a:solidFill>
        </p:spPr>
        <p:txBody>
          <a:bodyPr lIns="180000" tIns="180000" rIns="180000" bIns="180000"/>
          <a:lstStyle>
            <a:lvl1pPr>
              <a:lnSpc>
                <a:spcPct val="90000"/>
              </a:lnSpc>
              <a:spcBef>
                <a:spcPts val="300"/>
              </a:spcBef>
              <a:spcAft>
                <a:spcPts val="600"/>
              </a:spcAft>
              <a:defRPr sz="1600" b="0" i="1">
                <a:solidFill>
                  <a:schemeClr val="accent1"/>
                </a:solidFill>
              </a:defRPr>
            </a:lvl1pPr>
          </a:lstStyle>
          <a:p>
            <a:pPr lvl="0"/>
            <a:r>
              <a:rPr lang="en-US"/>
              <a:t>Call out box styles mirror those across the rest of our suite of </a:t>
            </a:r>
            <a:r>
              <a:rPr lang="en-US" err="1"/>
              <a:t>outputs.The</a:t>
            </a:r>
            <a:r>
              <a:rPr lang="en-US"/>
              <a:t> call out box text can be edited and is designed to resize to accommodate different size text flows.</a:t>
            </a:r>
          </a:p>
        </p:txBody>
      </p:sp>
      <p:sp>
        <p:nvSpPr>
          <p:cNvPr id="12" name="Picture Placeholder 3">
            <a:extLst>
              <a:ext uri="{FF2B5EF4-FFF2-40B4-BE49-F238E27FC236}">
                <a16:creationId xmlns:a16="http://schemas.microsoft.com/office/drawing/2014/main" id="{557CB78A-33C8-4FC1-B165-81F4C2A13BC7}"/>
              </a:ext>
            </a:extLst>
          </p:cNvPr>
          <p:cNvSpPr>
            <a:spLocks noGrp="1"/>
          </p:cNvSpPr>
          <p:nvPr>
            <p:ph type="pic" sz="quarter" idx="16" hasCustomPrompt="1"/>
          </p:nvPr>
        </p:nvSpPr>
        <p:spPr>
          <a:xfrm>
            <a:off x="62103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pic>
        <p:nvPicPr>
          <p:cNvPr id="14" name="Picture 13">
            <a:extLst>
              <a:ext uri="{FF2B5EF4-FFF2-40B4-BE49-F238E27FC236}">
                <a16:creationId xmlns:a16="http://schemas.microsoft.com/office/drawing/2014/main" id="{DE084BFF-52EC-4C60-AA20-3DBA1E8DE8E0}"/>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85BD00CE-4CCA-FA48-95C1-E2A23D89D0AB}"/>
              </a:ext>
            </a:extLst>
          </p:cNvPr>
          <p:cNvSpPr>
            <a:spLocks noGrp="1"/>
          </p:cNvSpPr>
          <p:nvPr>
            <p:ph type="dt" sz="half" idx="17"/>
          </p:nvPr>
        </p:nvSpPr>
        <p:spPr/>
        <p:txBody>
          <a:bodyPr/>
          <a:lstStyle/>
          <a:p>
            <a:fld id="{178EE602-F680-47EF-AC18-96ABE1F1C00E}" type="datetime3">
              <a:rPr lang="en-US" smtClean="0"/>
              <a:t>26 February 2026</a:t>
            </a:fld>
            <a:endParaRPr lang="en-US"/>
          </a:p>
        </p:txBody>
      </p:sp>
      <p:sp>
        <p:nvSpPr>
          <p:cNvPr id="7" name="Footer Placeholder 6">
            <a:extLst>
              <a:ext uri="{FF2B5EF4-FFF2-40B4-BE49-F238E27FC236}">
                <a16:creationId xmlns:a16="http://schemas.microsoft.com/office/drawing/2014/main" id="{1160C64A-F227-8541-8EA6-17508B57A422}"/>
              </a:ext>
            </a:extLst>
          </p:cNvPr>
          <p:cNvSpPr>
            <a:spLocks noGrp="1"/>
          </p:cNvSpPr>
          <p:nvPr>
            <p:ph type="ftr" sz="quarter" idx="18"/>
          </p:nvPr>
        </p:nvSpPr>
        <p:spPr/>
        <p:txBody>
          <a:bodyPr/>
          <a:lstStyle/>
          <a:p>
            <a:r>
              <a:rPr lang="en-US"/>
              <a:t>© Arcadis 2025</a:t>
            </a:r>
          </a:p>
        </p:txBody>
      </p:sp>
      <p:sp>
        <p:nvSpPr>
          <p:cNvPr id="8" name="Slide Number Placeholder 7">
            <a:extLst>
              <a:ext uri="{FF2B5EF4-FFF2-40B4-BE49-F238E27FC236}">
                <a16:creationId xmlns:a16="http://schemas.microsoft.com/office/drawing/2014/main" id="{157E1CEF-7256-0040-90EE-FD573EF228FE}"/>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232118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ll-outs - 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6D1-5C65-4E06-B9F8-41A42A7A58D3}"/>
              </a:ext>
            </a:extLst>
          </p:cNvPr>
          <p:cNvSpPr>
            <a:spLocks noGrp="1"/>
          </p:cNvSpPr>
          <p:nvPr>
            <p:ph type="title" hasCustomPrompt="1"/>
          </p:nvPr>
        </p:nvSpPr>
        <p:spPr/>
        <p:txBody>
          <a:bodyPr/>
          <a:lstStyle/>
          <a:p>
            <a:r>
              <a:rPr lang="en-US"/>
              <a:t>Click to edit Title</a:t>
            </a:r>
            <a:endParaRPr lang="en-PH"/>
          </a:p>
        </p:txBody>
      </p:sp>
      <p:sp>
        <p:nvSpPr>
          <p:cNvPr id="9" name="Text Placeholder 16">
            <a:extLst>
              <a:ext uri="{FF2B5EF4-FFF2-40B4-BE49-F238E27FC236}">
                <a16:creationId xmlns:a16="http://schemas.microsoft.com/office/drawing/2014/main" id="{842E95FB-1D7B-493D-868E-7464FFA1ABD9}"/>
              </a:ext>
            </a:extLst>
          </p:cNvPr>
          <p:cNvSpPr>
            <a:spLocks noGrp="1"/>
          </p:cNvSpPr>
          <p:nvPr>
            <p:ph type="body" sz="quarter" idx="14" hasCustomPrompt="1"/>
          </p:nvPr>
        </p:nvSpPr>
        <p:spPr>
          <a:xfrm>
            <a:off x="457200" y="1828800"/>
            <a:ext cx="7429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sp>
        <p:nvSpPr>
          <p:cNvPr id="10" name="Picture Placeholder 3">
            <a:extLst>
              <a:ext uri="{FF2B5EF4-FFF2-40B4-BE49-F238E27FC236}">
                <a16:creationId xmlns:a16="http://schemas.microsoft.com/office/drawing/2014/main" id="{EF4DAFD0-4FB4-425B-A42D-299133C97D33}"/>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62137EE0-DE44-4020-9C7B-B557B6A445A4}"/>
              </a:ext>
            </a:extLst>
          </p:cNvPr>
          <p:cNvSpPr>
            <a:spLocks noGrp="1"/>
          </p:cNvSpPr>
          <p:nvPr>
            <p:ph type="body" sz="quarter" idx="13" hasCustomPrompt="1"/>
          </p:nvPr>
        </p:nvSpPr>
        <p:spPr>
          <a:xfrm>
            <a:off x="8115300" y="1828800"/>
            <a:ext cx="3619500" cy="1600200"/>
          </a:xfrm>
          <a:prstGeom prst="rect">
            <a:avLst/>
          </a:prstGeom>
          <a:noFill/>
          <a:ln w="6350">
            <a:solidFill>
              <a:schemeClr val="accent1"/>
            </a:solidFill>
          </a:ln>
        </p:spPr>
        <p:txBody>
          <a:bodyPr lIns="180000" tIns="180000" rIns="180000" bIns="180000"/>
          <a:lstStyle>
            <a:lvl1pPr>
              <a:lnSpc>
                <a:spcPct val="90000"/>
              </a:lnSpc>
              <a:spcBef>
                <a:spcPts val="300"/>
              </a:spcBef>
              <a:spcAft>
                <a:spcPts val="600"/>
              </a:spcAft>
              <a:defRPr sz="1600" b="0" i="1">
                <a:solidFill>
                  <a:schemeClr val="accent1"/>
                </a:solidFill>
              </a:defRPr>
            </a:lvl1pPr>
          </a:lstStyle>
          <a:p>
            <a:pPr lvl="0"/>
            <a:r>
              <a:rPr lang="en-US"/>
              <a:t>Call out box styles mirror those across the rest of our suite of </a:t>
            </a:r>
            <a:r>
              <a:rPr lang="en-US" err="1"/>
              <a:t>outputs.The</a:t>
            </a:r>
            <a:r>
              <a:rPr lang="en-US"/>
              <a:t> call out box text can be edited and is designed to resize to accommodate different size text flows.</a:t>
            </a:r>
          </a:p>
        </p:txBody>
      </p:sp>
      <p:sp>
        <p:nvSpPr>
          <p:cNvPr id="12" name="Picture Placeholder 3">
            <a:extLst>
              <a:ext uri="{FF2B5EF4-FFF2-40B4-BE49-F238E27FC236}">
                <a16:creationId xmlns:a16="http://schemas.microsoft.com/office/drawing/2014/main" id="{557CB78A-33C8-4FC1-B165-81F4C2A13BC7}"/>
              </a:ext>
            </a:extLst>
          </p:cNvPr>
          <p:cNvSpPr>
            <a:spLocks noGrp="1"/>
          </p:cNvSpPr>
          <p:nvPr>
            <p:ph type="pic" sz="quarter" idx="16" hasCustomPrompt="1"/>
          </p:nvPr>
        </p:nvSpPr>
        <p:spPr>
          <a:xfrm>
            <a:off x="6210300" y="3886200"/>
            <a:ext cx="55245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pic>
        <p:nvPicPr>
          <p:cNvPr id="6" name="Picture 5">
            <a:extLst>
              <a:ext uri="{FF2B5EF4-FFF2-40B4-BE49-F238E27FC236}">
                <a16:creationId xmlns:a16="http://schemas.microsoft.com/office/drawing/2014/main" id="{DC761D6C-C804-4FBF-A988-616C419621B1}"/>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Date Placeholder 6">
            <a:extLst>
              <a:ext uri="{FF2B5EF4-FFF2-40B4-BE49-F238E27FC236}">
                <a16:creationId xmlns:a16="http://schemas.microsoft.com/office/drawing/2014/main" id="{6A101948-0410-D846-8EBE-AC47CAF425A6}"/>
              </a:ext>
            </a:extLst>
          </p:cNvPr>
          <p:cNvSpPr>
            <a:spLocks noGrp="1"/>
          </p:cNvSpPr>
          <p:nvPr>
            <p:ph type="dt" sz="half" idx="17"/>
          </p:nvPr>
        </p:nvSpPr>
        <p:spPr/>
        <p:txBody>
          <a:bodyPr/>
          <a:lstStyle/>
          <a:p>
            <a:fld id="{25B93640-D9F9-4AC4-BC37-5321CD65FCE7}" type="datetime3">
              <a:rPr lang="en-US" smtClean="0"/>
              <a:t>26 February 2026</a:t>
            </a:fld>
            <a:endParaRPr lang="en-US"/>
          </a:p>
        </p:txBody>
      </p:sp>
      <p:sp>
        <p:nvSpPr>
          <p:cNvPr id="8" name="Footer Placeholder 7">
            <a:extLst>
              <a:ext uri="{FF2B5EF4-FFF2-40B4-BE49-F238E27FC236}">
                <a16:creationId xmlns:a16="http://schemas.microsoft.com/office/drawing/2014/main" id="{F5C4DBBE-B057-6A4B-B616-2495AC7F3034}"/>
              </a:ext>
            </a:extLst>
          </p:cNvPr>
          <p:cNvSpPr>
            <a:spLocks noGrp="1"/>
          </p:cNvSpPr>
          <p:nvPr>
            <p:ph type="ftr" sz="quarter" idx="18"/>
          </p:nvPr>
        </p:nvSpPr>
        <p:spPr/>
        <p:txBody>
          <a:bodyPr/>
          <a:lstStyle/>
          <a:p>
            <a:r>
              <a:rPr lang="en-US"/>
              <a:t>© Arcadis 2025</a:t>
            </a:r>
          </a:p>
        </p:txBody>
      </p:sp>
      <p:sp>
        <p:nvSpPr>
          <p:cNvPr id="13" name="Slide Number Placeholder 12">
            <a:extLst>
              <a:ext uri="{FF2B5EF4-FFF2-40B4-BE49-F238E27FC236}">
                <a16:creationId xmlns:a16="http://schemas.microsoft.com/office/drawing/2014/main" id="{AB4B7B7B-275A-EC4C-A47B-3745FA784668}"/>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982440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 Video Content - Embedded 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05935665-280C-4908-9891-241F791D7F18}"/>
              </a:ext>
            </a:extLst>
          </p:cNvPr>
          <p:cNvSpPr>
            <a:spLocks noGrp="1"/>
          </p:cNvSpPr>
          <p:nvPr>
            <p:ph type="media" sz="quarter" idx="13" hasCustomPrompt="1"/>
          </p:nvPr>
        </p:nvSpPr>
        <p:spPr>
          <a:xfrm>
            <a:off x="0" y="0"/>
            <a:ext cx="12192000" cy="6858000"/>
          </a:xfrm>
          <a:prstGeom prst="rect">
            <a:avLst/>
          </a:prstGeom>
        </p:spPr>
        <p:txBody>
          <a:bodyPr anchor="b"/>
          <a:lstStyle>
            <a:lvl1pPr algn="r">
              <a:defRPr sz="1100">
                <a:solidFill>
                  <a:schemeClr val="tx2"/>
                </a:solidFill>
              </a:defRPr>
            </a:lvl1pPr>
          </a:lstStyle>
          <a:p>
            <a:r>
              <a:rPr lang="en-US"/>
              <a:t>Click on the icon to embed a video</a:t>
            </a:r>
          </a:p>
        </p:txBody>
      </p:sp>
    </p:spTree>
    <p:extLst>
      <p:ext uri="{BB962C8B-B14F-4D97-AF65-F5344CB8AC3E}">
        <p14:creationId xmlns:p14="http://schemas.microsoft.com/office/powerpoint/2010/main" val="3187021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457200"/>
            <a:ext cx="11277600" cy="59436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2" name="Date Placeholder 1">
            <a:extLst>
              <a:ext uri="{FF2B5EF4-FFF2-40B4-BE49-F238E27FC236}">
                <a16:creationId xmlns:a16="http://schemas.microsoft.com/office/drawing/2014/main" id="{C62AF549-D7E5-A945-85AB-E724C3BC1AF5}"/>
              </a:ext>
            </a:extLst>
          </p:cNvPr>
          <p:cNvSpPr>
            <a:spLocks noGrp="1"/>
          </p:cNvSpPr>
          <p:nvPr>
            <p:ph type="dt" sz="half" idx="16"/>
          </p:nvPr>
        </p:nvSpPr>
        <p:spPr/>
        <p:txBody>
          <a:bodyPr/>
          <a:lstStyle/>
          <a:p>
            <a:fld id="{EF5861F7-A262-4FE9-8778-F73F62C14030}" type="datetime3">
              <a:rPr lang="en-US" smtClean="0"/>
              <a:t>26 February 2026</a:t>
            </a:fld>
            <a:endParaRPr lang="en-US"/>
          </a:p>
        </p:txBody>
      </p:sp>
      <p:sp>
        <p:nvSpPr>
          <p:cNvPr id="3" name="Footer Placeholder 2">
            <a:extLst>
              <a:ext uri="{FF2B5EF4-FFF2-40B4-BE49-F238E27FC236}">
                <a16:creationId xmlns:a16="http://schemas.microsoft.com/office/drawing/2014/main" id="{B093C0D5-9D81-4041-A629-7E97DCF54DF4}"/>
              </a:ext>
            </a:extLst>
          </p:cNvPr>
          <p:cNvSpPr>
            <a:spLocks noGrp="1"/>
          </p:cNvSpPr>
          <p:nvPr>
            <p:ph type="ftr" sz="quarter" idx="17"/>
          </p:nvPr>
        </p:nvSpPr>
        <p:spPr/>
        <p:txBody>
          <a:bodyPr/>
          <a:lstStyle/>
          <a:p>
            <a:r>
              <a:rPr lang="en-US"/>
              <a:t>© Arcadis 2025</a:t>
            </a:r>
          </a:p>
        </p:txBody>
      </p:sp>
      <p:sp>
        <p:nvSpPr>
          <p:cNvPr id="4" name="Slide Number Placeholder 3">
            <a:extLst>
              <a:ext uri="{FF2B5EF4-FFF2-40B4-BE49-F238E27FC236}">
                <a16:creationId xmlns:a16="http://schemas.microsoft.com/office/drawing/2014/main" id="{06B3B7FF-A06A-D14D-902C-53322BE3D35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932829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112776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Single image slide title</a:t>
            </a:r>
            <a:endParaRPr lang="en-PH"/>
          </a:p>
        </p:txBody>
      </p:sp>
      <p:pic>
        <p:nvPicPr>
          <p:cNvPr id="9" name="Picture 8">
            <a:extLst>
              <a:ext uri="{FF2B5EF4-FFF2-40B4-BE49-F238E27FC236}">
                <a16:creationId xmlns:a16="http://schemas.microsoft.com/office/drawing/2014/main" id="{50AB2F11-B6C1-B84C-AFFE-6F6717C01B8A}"/>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0343D43B-F902-EF48-B78B-08E311312951}"/>
              </a:ext>
            </a:extLst>
          </p:cNvPr>
          <p:cNvSpPr>
            <a:spLocks noGrp="1"/>
          </p:cNvSpPr>
          <p:nvPr>
            <p:ph type="dt" sz="half" idx="16"/>
          </p:nvPr>
        </p:nvSpPr>
        <p:spPr/>
        <p:txBody>
          <a:bodyPr/>
          <a:lstStyle/>
          <a:p>
            <a:fld id="{25200C6E-E84D-4F85-A187-1CF1C9B1A158}" type="datetime3">
              <a:rPr lang="en-US" smtClean="0"/>
              <a:t>26 February 2026</a:t>
            </a:fld>
            <a:endParaRPr lang="en-US"/>
          </a:p>
        </p:txBody>
      </p:sp>
      <p:sp>
        <p:nvSpPr>
          <p:cNvPr id="3" name="Footer Placeholder 2">
            <a:extLst>
              <a:ext uri="{FF2B5EF4-FFF2-40B4-BE49-F238E27FC236}">
                <a16:creationId xmlns:a16="http://schemas.microsoft.com/office/drawing/2014/main" id="{8C20E4F2-4712-9946-9A1A-5445585875A3}"/>
              </a:ext>
            </a:extLst>
          </p:cNvPr>
          <p:cNvSpPr>
            <a:spLocks noGrp="1"/>
          </p:cNvSpPr>
          <p:nvPr>
            <p:ph type="ftr" sz="quarter" idx="17"/>
          </p:nvPr>
        </p:nvSpPr>
        <p:spPr/>
        <p:txBody>
          <a:bodyPr/>
          <a:lstStyle/>
          <a:p>
            <a:r>
              <a:rPr lang="en-US"/>
              <a:t>© Arcadis 2025</a:t>
            </a:r>
          </a:p>
        </p:txBody>
      </p:sp>
      <p:sp>
        <p:nvSpPr>
          <p:cNvPr id="4" name="Slide Number Placeholder 3">
            <a:extLst>
              <a:ext uri="{FF2B5EF4-FFF2-40B4-BE49-F238E27FC236}">
                <a16:creationId xmlns:a16="http://schemas.microsoft.com/office/drawing/2014/main" id="{34CEE405-76E0-9641-B35A-2573BA178E0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537707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image with descriptio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4267200" y="0"/>
            <a:ext cx="7924800" cy="68580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143000"/>
            <a:ext cx="3581399" cy="2514600"/>
          </a:xfrm>
        </p:spPr>
        <p:txBody>
          <a:bodyPr>
            <a:noAutofit/>
          </a:bodyPr>
          <a:lstStyle>
            <a:lvl1pPr>
              <a:lnSpc>
                <a:spcPct val="90000"/>
              </a:lnSpc>
              <a:defRPr sz="2800">
                <a:solidFill>
                  <a:schemeClr val="accent1"/>
                </a:solidFill>
              </a:defRPr>
            </a:lvl1pPr>
          </a:lstStyle>
          <a:p>
            <a:r>
              <a:rPr lang="en-US"/>
              <a:t>Single image with description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3581399"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600" b="0">
                <a:solidFill>
                  <a:schemeClr val="tx1"/>
                </a:solidFill>
              </a:defRPr>
            </a:lvl1pPr>
          </a:lstStyle>
          <a:p>
            <a:pPr lvl="0"/>
            <a:r>
              <a:rPr lang="en-US"/>
              <a:t>Overview text here as additional description for the image</a:t>
            </a:r>
          </a:p>
        </p:txBody>
      </p:sp>
      <p:sp>
        <p:nvSpPr>
          <p:cNvPr id="3" name="Date Placeholder 2">
            <a:extLst>
              <a:ext uri="{FF2B5EF4-FFF2-40B4-BE49-F238E27FC236}">
                <a16:creationId xmlns:a16="http://schemas.microsoft.com/office/drawing/2014/main" id="{B9DF6F40-7A61-BC4D-8966-3822827DB99D}"/>
              </a:ext>
            </a:extLst>
          </p:cNvPr>
          <p:cNvSpPr>
            <a:spLocks noGrp="1"/>
          </p:cNvSpPr>
          <p:nvPr>
            <p:ph type="dt" sz="half" idx="16"/>
          </p:nvPr>
        </p:nvSpPr>
        <p:spPr/>
        <p:txBody>
          <a:bodyPr/>
          <a:lstStyle/>
          <a:p>
            <a:fld id="{061DCD9E-C014-4527-9634-3AA5B3BB9CDE}" type="datetime3">
              <a:rPr lang="en-US" smtClean="0"/>
              <a:t>26 February 2026</a:t>
            </a:fld>
            <a:endParaRPr lang="en-US"/>
          </a:p>
        </p:txBody>
      </p:sp>
      <p:sp>
        <p:nvSpPr>
          <p:cNvPr id="4" name="Footer Placeholder 3">
            <a:extLst>
              <a:ext uri="{FF2B5EF4-FFF2-40B4-BE49-F238E27FC236}">
                <a16:creationId xmlns:a16="http://schemas.microsoft.com/office/drawing/2014/main" id="{18822379-8B9F-D846-B4E3-49562275A79C}"/>
              </a:ext>
            </a:extLst>
          </p:cNvPr>
          <p:cNvSpPr>
            <a:spLocks noGrp="1"/>
          </p:cNvSpPr>
          <p:nvPr>
            <p:ph type="ftr" sz="quarter" idx="17"/>
          </p:nvPr>
        </p:nvSpPr>
        <p:spPr/>
        <p:txBody>
          <a:bodyPr/>
          <a:lstStyle/>
          <a:p>
            <a:r>
              <a:rPr lang="en-US"/>
              <a:t>© Arcadis 2025</a:t>
            </a:r>
          </a:p>
        </p:txBody>
      </p:sp>
      <p:sp>
        <p:nvSpPr>
          <p:cNvPr id="5" name="Slide Number Placeholder 4">
            <a:extLst>
              <a:ext uri="{FF2B5EF4-FFF2-40B4-BE49-F238E27FC236}">
                <a16:creationId xmlns:a16="http://schemas.microsoft.com/office/drawing/2014/main" id="{CB346852-6A7A-8A45-96B4-C9AD3A37CDB1}"/>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895580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image with descriptio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en-US"/>
              <a:t>Click on the icon to insert video still</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210300" y="1828800"/>
            <a:ext cx="5524500" cy="4572000"/>
          </a:xfrm>
          <a:prstGeom prst="rect">
            <a:avLst/>
          </a:prstGeom>
          <a:noFill/>
        </p:spPr>
        <p:txBody>
          <a:bodyPr anchor="b"/>
          <a:lstStyle>
            <a:lvl1pPr algn="r">
              <a:defRPr sz="1100">
                <a:solidFill>
                  <a:schemeClr val="tx2"/>
                </a:solidFill>
              </a:defRPr>
            </a:lvl1pPr>
          </a:lstStyle>
          <a:p>
            <a:r>
              <a:rPr lang="en-US"/>
              <a:t>Click on the icon to insert video still</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Click to edit Title</a:t>
            </a:r>
            <a:endParaRPr lang="en-PH"/>
          </a:p>
        </p:txBody>
      </p:sp>
      <p:sp>
        <p:nvSpPr>
          <p:cNvPr id="9" name="Text Placeholder 16">
            <a:extLst>
              <a:ext uri="{FF2B5EF4-FFF2-40B4-BE49-F238E27FC236}">
                <a16:creationId xmlns:a16="http://schemas.microsoft.com/office/drawing/2014/main" id="{3250F41B-9145-47D2-ABD7-EBD915A67B82}"/>
              </a:ext>
            </a:extLst>
          </p:cNvPr>
          <p:cNvSpPr>
            <a:spLocks noGrp="1"/>
          </p:cNvSpPr>
          <p:nvPr>
            <p:ph type="body" sz="quarter" idx="14" hasCustomPrompt="1"/>
          </p:nvPr>
        </p:nvSpPr>
        <p:spPr>
          <a:xfrm>
            <a:off x="457200" y="1828800"/>
            <a:ext cx="5524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2EA656F3-31E8-FE41-90A1-D35B4E282477}"/>
              </a:ext>
            </a:extLst>
          </p:cNvPr>
          <p:cNvSpPr>
            <a:spLocks noGrp="1"/>
          </p:cNvSpPr>
          <p:nvPr>
            <p:ph type="dt" sz="half" idx="17"/>
          </p:nvPr>
        </p:nvSpPr>
        <p:spPr/>
        <p:txBody>
          <a:bodyPr/>
          <a:lstStyle/>
          <a:p>
            <a:fld id="{185740B0-2517-4229-AD52-68AE0FB33D3D}" type="datetime3">
              <a:rPr lang="en-US" smtClean="0"/>
              <a:t>26 February 2026</a:t>
            </a:fld>
            <a:endParaRPr lang="en-US"/>
          </a:p>
        </p:txBody>
      </p:sp>
      <p:sp>
        <p:nvSpPr>
          <p:cNvPr id="3" name="Footer Placeholder 2">
            <a:extLst>
              <a:ext uri="{FF2B5EF4-FFF2-40B4-BE49-F238E27FC236}">
                <a16:creationId xmlns:a16="http://schemas.microsoft.com/office/drawing/2014/main" id="{EB2F11DF-1B83-474F-B702-61417899BC7E}"/>
              </a:ext>
            </a:extLst>
          </p:cNvPr>
          <p:cNvSpPr>
            <a:spLocks noGrp="1"/>
          </p:cNvSpPr>
          <p:nvPr>
            <p:ph type="ftr" sz="quarter" idx="18"/>
          </p:nvPr>
        </p:nvSpPr>
        <p:spPr/>
        <p:txBody>
          <a:bodyPr/>
          <a:lstStyle/>
          <a:p>
            <a:r>
              <a:rPr lang="en-US"/>
              <a:t>© Arcadis 2025</a:t>
            </a:r>
          </a:p>
        </p:txBody>
      </p:sp>
      <p:sp>
        <p:nvSpPr>
          <p:cNvPr id="4" name="Slide Number Placeholder 3">
            <a:extLst>
              <a:ext uri="{FF2B5EF4-FFF2-40B4-BE49-F238E27FC236}">
                <a16:creationId xmlns:a16="http://schemas.microsoft.com/office/drawing/2014/main" id="{A19D7A8F-A866-494F-946D-40B8BD302144}"/>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597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Image-led v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96BE32A-F5EC-4F7B-8C63-941D64A72428}"/>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200">
                <a:solidFill>
                  <a:schemeClr val="tx2"/>
                </a:solidFill>
              </a:defRPr>
            </a:lvl1pPr>
          </a:lstStyle>
          <a:p>
            <a:r>
              <a:rPr lang="en-US"/>
              <a:t>Click on the icon  to insert an image &gt; Right Click &gt; Send to Back</a:t>
            </a:r>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pic>
        <p:nvPicPr>
          <p:cNvPr id="6" name="Picture 5">
            <a:extLst>
              <a:ext uri="{FF2B5EF4-FFF2-40B4-BE49-F238E27FC236}">
                <a16:creationId xmlns:a16="http://schemas.microsoft.com/office/drawing/2014/main" id="{1068BC22-87BE-4D4F-9E34-A49425AC6154}"/>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677843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image with description v2">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6210302" y="4114800"/>
            <a:ext cx="5524500" cy="2285999"/>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200" y="1828800"/>
            <a:ext cx="5524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Three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4" name="Picture Placeholder 3">
            <a:extLst>
              <a:ext uri="{FF2B5EF4-FFF2-40B4-BE49-F238E27FC236}">
                <a16:creationId xmlns:a16="http://schemas.microsoft.com/office/drawing/2014/main" id="{E9A60CDB-16CE-3146-B810-249BD5D78100}"/>
              </a:ext>
            </a:extLst>
          </p:cNvPr>
          <p:cNvSpPr>
            <a:spLocks noGrp="1"/>
          </p:cNvSpPr>
          <p:nvPr>
            <p:ph type="pic" sz="quarter" idx="17" hasCustomPrompt="1"/>
          </p:nvPr>
        </p:nvSpPr>
        <p:spPr>
          <a:xfrm>
            <a:off x="6210302" y="1828800"/>
            <a:ext cx="5524500" cy="20574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2" name="Date Placeholder 1">
            <a:extLst>
              <a:ext uri="{FF2B5EF4-FFF2-40B4-BE49-F238E27FC236}">
                <a16:creationId xmlns:a16="http://schemas.microsoft.com/office/drawing/2014/main" id="{B8898697-F463-2B44-AA2A-F24C0BF6209A}"/>
              </a:ext>
            </a:extLst>
          </p:cNvPr>
          <p:cNvSpPr>
            <a:spLocks noGrp="1"/>
          </p:cNvSpPr>
          <p:nvPr>
            <p:ph type="dt" sz="half" idx="18"/>
          </p:nvPr>
        </p:nvSpPr>
        <p:spPr/>
        <p:txBody>
          <a:bodyPr/>
          <a:lstStyle/>
          <a:p>
            <a:fld id="{D04580B5-1304-4F55-A7EB-205F7B728348}" type="datetime3">
              <a:rPr lang="en-US" smtClean="0"/>
              <a:t>26 February 2026</a:t>
            </a:fld>
            <a:endParaRPr lang="en-US"/>
          </a:p>
        </p:txBody>
      </p:sp>
      <p:sp>
        <p:nvSpPr>
          <p:cNvPr id="3" name="Footer Placeholder 2">
            <a:extLst>
              <a:ext uri="{FF2B5EF4-FFF2-40B4-BE49-F238E27FC236}">
                <a16:creationId xmlns:a16="http://schemas.microsoft.com/office/drawing/2014/main" id="{2004D444-C9F0-AD48-A4BE-9AB466C2483E}"/>
              </a:ext>
            </a:extLst>
          </p:cNvPr>
          <p:cNvSpPr>
            <a:spLocks noGrp="1"/>
          </p:cNvSpPr>
          <p:nvPr>
            <p:ph type="ftr" sz="quarter" idx="19"/>
          </p:nvPr>
        </p:nvSpPr>
        <p:spPr/>
        <p:txBody>
          <a:bodyPr/>
          <a:lstStyle/>
          <a:p>
            <a:r>
              <a:rPr lang="en-US"/>
              <a:t>© Arcadis 2025</a:t>
            </a:r>
          </a:p>
        </p:txBody>
      </p:sp>
      <p:sp>
        <p:nvSpPr>
          <p:cNvPr id="4" name="Slide Number Placeholder 3">
            <a:extLst>
              <a:ext uri="{FF2B5EF4-FFF2-40B4-BE49-F238E27FC236}">
                <a16:creationId xmlns:a16="http://schemas.microsoft.com/office/drawing/2014/main" id="{39E46ADE-0550-644F-85DA-F60822E4D564}"/>
              </a:ext>
            </a:extLst>
          </p:cNvPr>
          <p:cNvSpPr>
            <a:spLocks noGrp="1"/>
          </p:cNvSpPr>
          <p:nvPr>
            <p:ph type="sldNum" sz="quarter" idx="20"/>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83770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image with titl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200" y="1828800"/>
            <a:ext cx="35814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Three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5" name="Picture Placeholder 3">
            <a:extLst>
              <a:ext uri="{FF2B5EF4-FFF2-40B4-BE49-F238E27FC236}">
                <a16:creationId xmlns:a16="http://schemas.microsoft.com/office/drawing/2014/main" id="{9FF410F7-E40B-DF41-B357-09FB5BA627F4}"/>
              </a:ext>
            </a:extLst>
          </p:cNvPr>
          <p:cNvSpPr>
            <a:spLocks noGrp="1"/>
          </p:cNvSpPr>
          <p:nvPr>
            <p:ph type="pic" sz="quarter" idx="17" hasCustomPrompt="1"/>
          </p:nvPr>
        </p:nvSpPr>
        <p:spPr>
          <a:xfrm>
            <a:off x="4267200" y="1828800"/>
            <a:ext cx="3619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16" name="Picture Placeholder 3">
            <a:extLst>
              <a:ext uri="{FF2B5EF4-FFF2-40B4-BE49-F238E27FC236}">
                <a16:creationId xmlns:a16="http://schemas.microsoft.com/office/drawing/2014/main" id="{66C40E00-B15B-E042-A7AA-E28675055E5B}"/>
              </a:ext>
            </a:extLst>
          </p:cNvPr>
          <p:cNvSpPr>
            <a:spLocks noGrp="1"/>
          </p:cNvSpPr>
          <p:nvPr>
            <p:ph type="pic" sz="quarter" idx="18" hasCustomPrompt="1"/>
          </p:nvPr>
        </p:nvSpPr>
        <p:spPr>
          <a:xfrm>
            <a:off x="8115300" y="1828800"/>
            <a:ext cx="3619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2" name="Date Placeholder 1">
            <a:extLst>
              <a:ext uri="{FF2B5EF4-FFF2-40B4-BE49-F238E27FC236}">
                <a16:creationId xmlns:a16="http://schemas.microsoft.com/office/drawing/2014/main" id="{3DFD1C59-24F5-754F-B30A-0B188C6897CF}"/>
              </a:ext>
            </a:extLst>
          </p:cNvPr>
          <p:cNvSpPr>
            <a:spLocks noGrp="1"/>
          </p:cNvSpPr>
          <p:nvPr>
            <p:ph type="dt" sz="half" idx="19"/>
          </p:nvPr>
        </p:nvSpPr>
        <p:spPr/>
        <p:txBody>
          <a:bodyPr/>
          <a:lstStyle/>
          <a:p>
            <a:fld id="{C91CCFE9-C23F-4249-9D70-8622B90DE9E9}" type="datetime3">
              <a:rPr lang="en-US" smtClean="0"/>
              <a:t>26 February 2026</a:t>
            </a:fld>
            <a:endParaRPr lang="en-US"/>
          </a:p>
        </p:txBody>
      </p:sp>
      <p:sp>
        <p:nvSpPr>
          <p:cNvPr id="3" name="Footer Placeholder 2">
            <a:extLst>
              <a:ext uri="{FF2B5EF4-FFF2-40B4-BE49-F238E27FC236}">
                <a16:creationId xmlns:a16="http://schemas.microsoft.com/office/drawing/2014/main" id="{B1546ECE-6D60-1349-932A-CAD7E5C44F3B}"/>
              </a:ext>
            </a:extLst>
          </p:cNvPr>
          <p:cNvSpPr>
            <a:spLocks noGrp="1"/>
          </p:cNvSpPr>
          <p:nvPr>
            <p:ph type="ftr" sz="quarter" idx="20"/>
          </p:nvPr>
        </p:nvSpPr>
        <p:spPr/>
        <p:txBody>
          <a:bodyPr/>
          <a:lstStyle/>
          <a:p>
            <a:r>
              <a:rPr lang="en-US"/>
              <a:t>© Arcadis 2025</a:t>
            </a:r>
          </a:p>
        </p:txBody>
      </p:sp>
      <p:sp>
        <p:nvSpPr>
          <p:cNvPr id="4" name="Slide Number Placeholder 3">
            <a:extLst>
              <a:ext uri="{FF2B5EF4-FFF2-40B4-BE49-F238E27FC236}">
                <a16:creationId xmlns:a16="http://schemas.microsoft.com/office/drawing/2014/main" id="{C754335F-F1E0-934A-883B-D05690D4D768}"/>
              </a:ext>
            </a:extLst>
          </p:cNvPr>
          <p:cNvSpPr>
            <a:spLocks noGrp="1"/>
          </p:cNvSpPr>
          <p:nvPr>
            <p:ph type="sldNum" sz="quarter" idx="21"/>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128586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5524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210300" y="1828800"/>
            <a:ext cx="5524500" cy="4572000"/>
          </a:xfrm>
          <a:prstGeom prst="rect">
            <a:avLst/>
          </a:prstGeom>
          <a:no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en-US"/>
              <a:t>Two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B478BF6E-1EB3-4B4B-9AFD-300128ED8128}"/>
              </a:ext>
            </a:extLst>
          </p:cNvPr>
          <p:cNvSpPr>
            <a:spLocks noGrp="1"/>
          </p:cNvSpPr>
          <p:nvPr>
            <p:ph type="dt" sz="half" idx="17"/>
          </p:nvPr>
        </p:nvSpPr>
        <p:spPr/>
        <p:txBody>
          <a:bodyPr/>
          <a:lstStyle/>
          <a:p>
            <a:fld id="{45AF189F-FDAC-496F-BD9D-1A783EAC4F0C}" type="datetime3">
              <a:rPr lang="en-US" smtClean="0"/>
              <a:t>26 February 2026</a:t>
            </a:fld>
            <a:endParaRPr lang="en-US"/>
          </a:p>
        </p:txBody>
      </p:sp>
      <p:sp>
        <p:nvSpPr>
          <p:cNvPr id="3" name="Footer Placeholder 2">
            <a:extLst>
              <a:ext uri="{FF2B5EF4-FFF2-40B4-BE49-F238E27FC236}">
                <a16:creationId xmlns:a16="http://schemas.microsoft.com/office/drawing/2014/main" id="{6C703612-9320-0F46-884A-BD694C9E62A6}"/>
              </a:ext>
            </a:extLst>
          </p:cNvPr>
          <p:cNvSpPr>
            <a:spLocks noGrp="1"/>
          </p:cNvSpPr>
          <p:nvPr>
            <p:ph type="ftr" sz="quarter" idx="18"/>
          </p:nvPr>
        </p:nvSpPr>
        <p:spPr/>
        <p:txBody>
          <a:bodyPr/>
          <a:lstStyle/>
          <a:p>
            <a:r>
              <a:rPr lang="en-US"/>
              <a:t>© Arcadis 2025</a:t>
            </a:r>
          </a:p>
        </p:txBody>
      </p:sp>
      <p:sp>
        <p:nvSpPr>
          <p:cNvPr id="4" name="Slide Number Placeholder 3">
            <a:extLst>
              <a:ext uri="{FF2B5EF4-FFF2-40B4-BE49-F238E27FC236}">
                <a16:creationId xmlns:a16="http://schemas.microsoft.com/office/drawing/2014/main" id="{45A2A7FB-7CBA-024A-AB2E-0D6B8E6B29AF}"/>
              </a:ext>
            </a:extLst>
          </p:cNvPr>
          <p:cNvSpPr>
            <a:spLocks noGrp="1"/>
          </p:cNvSpPr>
          <p:nvPr>
            <p:ph type="sldNum" sz="quarter" idx="19"/>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900704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A481-AFC3-4B48-A5A1-24BC5FA60557}"/>
              </a:ext>
            </a:extLst>
          </p:cNvPr>
          <p:cNvSpPr>
            <a:spLocks noGrp="1"/>
          </p:cNvSpPr>
          <p:nvPr>
            <p:ph type="title" hasCustomPrompt="1"/>
          </p:nvPr>
        </p:nvSpPr>
        <p:spPr/>
        <p:txBody>
          <a:bodyPr/>
          <a:lstStyle/>
          <a:p>
            <a:r>
              <a:rPr lang="en-US"/>
              <a:t>Click to edit Title</a:t>
            </a:r>
            <a:endParaRPr lang="en-PH"/>
          </a:p>
        </p:txBody>
      </p:sp>
      <p:pic>
        <p:nvPicPr>
          <p:cNvPr id="9" name="Picture 8">
            <a:extLst>
              <a:ext uri="{FF2B5EF4-FFF2-40B4-BE49-F238E27FC236}">
                <a16:creationId xmlns:a16="http://schemas.microsoft.com/office/drawing/2014/main" id="{B678EC24-1B0B-4063-90EF-2B01EE915F3B}"/>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D143AA38-0F0D-6241-ADF0-9F1E3AE45035}"/>
              </a:ext>
            </a:extLst>
          </p:cNvPr>
          <p:cNvSpPr>
            <a:spLocks noGrp="1"/>
          </p:cNvSpPr>
          <p:nvPr>
            <p:ph type="dt" sz="half" idx="10"/>
          </p:nvPr>
        </p:nvSpPr>
        <p:spPr/>
        <p:txBody>
          <a:bodyPr/>
          <a:lstStyle/>
          <a:p>
            <a:fld id="{86D4CC60-A01D-476B-87E4-9BD7891D6005}" type="datetime3">
              <a:rPr lang="en-US" smtClean="0"/>
              <a:t>26 February 2026</a:t>
            </a:fld>
            <a:endParaRPr lang="en-US"/>
          </a:p>
        </p:txBody>
      </p:sp>
      <p:sp>
        <p:nvSpPr>
          <p:cNvPr id="7" name="Footer Placeholder 6">
            <a:extLst>
              <a:ext uri="{FF2B5EF4-FFF2-40B4-BE49-F238E27FC236}">
                <a16:creationId xmlns:a16="http://schemas.microsoft.com/office/drawing/2014/main" id="{9379794E-8DDF-2B43-A6ED-AB4C95E1EE88}"/>
              </a:ext>
            </a:extLst>
          </p:cNvPr>
          <p:cNvSpPr>
            <a:spLocks noGrp="1"/>
          </p:cNvSpPr>
          <p:nvPr>
            <p:ph type="ftr" sz="quarter" idx="11"/>
          </p:nvPr>
        </p:nvSpPr>
        <p:spPr/>
        <p:txBody>
          <a:bodyPr/>
          <a:lstStyle/>
          <a:p>
            <a:r>
              <a:rPr lang="en-US"/>
              <a:t>© Arcadis 2025</a:t>
            </a:r>
          </a:p>
        </p:txBody>
      </p:sp>
      <p:sp>
        <p:nvSpPr>
          <p:cNvPr id="8" name="Slide Number Placeholder 7">
            <a:extLst>
              <a:ext uri="{FF2B5EF4-FFF2-40B4-BE49-F238E27FC236}">
                <a16:creationId xmlns:a16="http://schemas.microsoft.com/office/drawing/2014/main" id="{C0724A6A-7F40-5F42-9F3D-5A9CC9194BE1}"/>
              </a:ext>
            </a:extLst>
          </p:cNvPr>
          <p:cNvSpPr>
            <a:spLocks noGrp="1"/>
          </p:cNvSpPr>
          <p:nvPr>
            <p:ph type="sldNum" sz="quarter" idx="1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204937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Layout - Multi-image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4572000" cy="685799"/>
          </a:xfrm>
        </p:spPr>
        <p:txBody>
          <a:bodyPr/>
          <a:lstStyle/>
          <a:p>
            <a:r>
              <a:rPr lang="en-US"/>
              <a:t>Click to edit Title</a:t>
            </a:r>
            <a:endParaRPr lang="en-PH"/>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1600200"/>
            <a:ext cx="4572000" cy="2050473"/>
          </a:xfrm>
          <a:prstGeom prst="rect">
            <a:avLst/>
          </a:prstGeom>
        </p:spPr>
        <p:txBody>
          <a:bodyPr lIns="0" tIns="0" rIns="0" bIns="0">
            <a:noAutofit/>
          </a:bodyPr>
          <a:lstStyle>
            <a:lvl1pPr>
              <a:lnSpc>
                <a:spcPct val="90000"/>
              </a:lnSpc>
              <a:spcBef>
                <a:spcPts val="600"/>
              </a:spcBef>
              <a:spcAft>
                <a:spcPts val="1200"/>
              </a:spcAft>
              <a:defRPr sz="1800" b="1">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5257800" y="3886200"/>
            <a:ext cx="64770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5257800" y="914400"/>
            <a:ext cx="6477000" cy="27432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2898094A-56AA-4694-83D1-C0FA897C3387}"/>
              </a:ext>
            </a:extLst>
          </p:cNvPr>
          <p:cNvSpPr>
            <a:spLocks noGrp="1"/>
          </p:cNvSpPr>
          <p:nvPr>
            <p:ph type="body" sz="quarter" idx="18" hasCustomPrompt="1"/>
          </p:nvPr>
        </p:nvSpPr>
        <p:spPr>
          <a:xfrm>
            <a:off x="1409700" y="3893126"/>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2" name="Text Placeholder 16">
            <a:extLst>
              <a:ext uri="{FF2B5EF4-FFF2-40B4-BE49-F238E27FC236}">
                <a16:creationId xmlns:a16="http://schemas.microsoft.com/office/drawing/2014/main" id="{EACB6B04-7D78-420C-A227-6088AB0653CE}"/>
              </a:ext>
            </a:extLst>
          </p:cNvPr>
          <p:cNvSpPr>
            <a:spLocks noGrp="1"/>
          </p:cNvSpPr>
          <p:nvPr>
            <p:ph type="body" sz="quarter" idx="19" hasCustomPrompt="1"/>
          </p:nvPr>
        </p:nvSpPr>
        <p:spPr>
          <a:xfrm>
            <a:off x="1409700" y="4800600"/>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3" name="Text Placeholder 16">
            <a:extLst>
              <a:ext uri="{FF2B5EF4-FFF2-40B4-BE49-F238E27FC236}">
                <a16:creationId xmlns:a16="http://schemas.microsoft.com/office/drawing/2014/main" id="{635274F4-DEFE-4EDD-B848-9F30F5BF1BC8}"/>
              </a:ext>
            </a:extLst>
          </p:cNvPr>
          <p:cNvSpPr>
            <a:spLocks noGrp="1"/>
          </p:cNvSpPr>
          <p:nvPr>
            <p:ph type="body" sz="quarter" idx="20" hasCustomPrompt="1"/>
          </p:nvPr>
        </p:nvSpPr>
        <p:spPr>
          <a:xfrm>
            <a:off x="1409700" y="5715000"/>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4" name="Picture Placeholder 3">
            <a:extLst>
              <a:ext uri="{FF2B5EF4-FFF2-40B4-BE49-F238E27FC236}">
                <a16:creationId xmlns:a16="http://schemas.microsoft.com/office/drawing/2014/main" id="{8EF84345-26F4-F84C-999E-35292B5BB422}"/>
              </a:ext>
            </a:extLst>
          </p:cNvPr>
          <p:cNvSpPr>
            <a:spLocks noGrp="1"/>
          </p:cNvSpPr>
          <p:nvPr>
            <p:ph type="pic" sz="quarter" idx="21" hasCustomPrompt="1"/>
          </p:nvPr>
        </p:nvSpPr>
        <p:spPr>
          <a:xfrm>
            <a:off x="457200" y="3886200"/>
            <a:ext cx="723900" cy="685801"/>
          </a:xfrm>
          <a:prstGeom prst="rect">
            <a:avLst/>
          </a:prstGeom>
          <a:noFill/>
        </p:spPr>
        <p:txBody>
          <a:bodyPr anchor="b"/>
          <a:lstStyle>
            <a:lvl1pPr algn="r">
              <a:defRPr sz="1100">
                <a:solidFill>
                  <a:schemeClr val="tx2"/>
                </a:solidFill>
              </a:defRPr>
            </a:lvl1pPr>
          </a:lstStyle>
          <a:p>
            <a:r>
              <a:rPr lang="en-US"/>
              <a:t>Click to insert an icon</a:t>
            </a:r>
          </a:p>
        </p:txBody>
      </p:sp>
      <p:sp>
        <p:nvSpPr>
          <p:cNvPr id="15" name="Picture Placeholder 3">
            <a:extLst>
              <a:ext uri="{FF2B5EF4-FFF2-40B4-BE49-F238E27FC236}">
                <a16:creationId xmlns:a16="http://schemas.microsoft.com/office/drawing/2014/main" id="{196A5646-1541-2D4E-A431-0119CA2409B3}"/>
              </a:ext>
            </a:extLst>
          </p:cNvPr>
          <p:cNvSpPr>
            <a:spLocks noGrp="1"/>
          </p:cNvSpPr>
          <p:nvPr>
            <p:ph type="pic" sz="quarter" idx="22" hasCustomPrompt="1"/>
          </p:nvPr>
        </p:nvSpPr>
        <p:spPr>
          <a:xfrm>
            <a:off x="457200" y="4800600"/>
            <a:ext cx="723900" cy="685801"/>
          </a:xfrm>
          <a:prstGeom prst="rect">
            <a:avLst/>
          </a:prstGeom>
          <a:noFill/>
        </p:spPr>
        <p:txBody>
          <a:bodyPr anchor="b"/>
          <a:lstStyle>
            <a:lvl1pPr algn="r">
              <a:defRPr sz="1100">
                <a:solidFill>
                  <a:schemeClr val="tx2"/>
                </a:solidFill>
              </a:defRPr>
            </a:lvl1pPr>
          </a:lstStyle>
          <a:p>
            <a:r>
              <a:rPr lang="en-US"/>
              <a:t>Click to insert an icon</a:t>
            </a:r>
          </a:p>
        </p:txBody>
      </p:sp>
      <p:sp>
        <p:nvSpPr>
          <p:cNvPr id="16" name="Picture Placeholder 3">
            <a:extLst>
              <a:ext uri="{FF2B5EF4-FFF2-40B4-BE49-F238E27FC236}">
                <a16:creationId xmlns:a16="http://schemas.microsoft.com/office/drawing/2014/main" id="{8599404F-9789-6D40-8749-27B4FA390422}"/>
              </a:ext>
            </a:extLst>
          </p:cNvPr>
          <p:cNvSpPr>
            <a:spLocks noGrp="1"/>
          </p:cNvSpPr>
          <p:nvPr>
            <p:ph type="pic" sz="quarter" idx="23" hasCustomPrompt="1"/>
          </p:nvPr>
        </p:nvSpPr>
        <p:spPr>
          <a:xfrm>
            <a:off x="457200" y="5715000"/>
            <a:ext cx="723900" cy="685801"/>
          </a:xfrm>
          <a:prstGeom prst="rect">
            <a:avLst/>
          </a:prstGeom>
          <a:noFill/>
        </p:spPr>
        <p:txBody>
          <a:bodyPr anchor="b"/>
          <a:lstStyle>
            <a:lvl1pPr algn="r">
              <a:defRPr sz="1100">
                <a:solidFill>
                  <a:schemeClr val="tx2"/>
                </a:solidFill>
              </a:defRPr>
            </a:lvl1pPr>
          </a:lstStyle>
          <a:p>
            <a:r>
              <a:rPr lang="en-US"/>
              <a:t>Click to insert an icon</a:t>
            </a:r>
          </a:p>
        </p:txBody>
      </p:sp>
      <p:pic>
        <p:nvPicPr>
          <p:cNvPr id="17" name="Picture 16">
            <a:extLst>
              <a:ext uri="{FF2B5EF4-FFF2-40B4-BE49-F238E27FC236}">
                <a16:creationId xmlns:a16="http://schemas.microsoft.com/office/drawing/2014/main" id="{A40A85FF-25E8-1A40-83BB-9282DF1D5BD1}"/>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9ECC5174-8EBE-EB40-9076-C45F2E7B05FB}"/>
              </a:ext>
            </a:extLst>
          </p:cNvPr>
          <p:cNvSpPr>
            <a:spLocks noGrp="1"/>
          </p:cNvSpPr>
          <p:nvPr>
            <p:ph type="dt" sz="half" idx="24"/>
          </p:nvPr>
        </p:nvSpPr>
        <p:spPr/>
        <p:txBody>
          <a:bodyPr/>
          <a:lstStyle/>
          <a:p>
            <a:fld id="{82C45B1E-56A6-4AD8-9F8A-B9F2941EFD68}" type="datetime3">
              <a:rPr lang="en-US" smtClean="0"/>
              <a:t>26 February 2026</a:t>
            </a:fld>
            <a:endParaRPr lang="en-US"/>
          </a:p>
        </p:txBody>
      </p:sp>
      <p:sp>
        <p:nvSpPr>
          <p:cNvPr id="7" name="Footer Placeholder 6">
            <a:extLst>
              <a:ext uri="{FF2B5EF4-FFF2-40B4-BE49-F238E27FC236}">
                <a16:creationId xmlns:a16="http://schemas.microsoft.com/office/drawing/2014/main" id="{3CB13117-8C20-BF42-BCBC-757DB0E68903}"/>
              </a:ext>
            </a:extLst>
          </p:cNvPr>
          <p:cNvSpPr>
            <a:spLocks noGrp="1"/>
          </p:cNvSpPr>
          <p:nvPr>
            <p:ph type="ftr" sz="quarter" idx="25"/>
          </p:nvPr>
        </p:nvSpPr>
        <p:spPr/>
        <p:txBody>
          <a:bodyPr/>
          <a:lstStyle/>
          <a:p>
            <a:r>
              <a:rPr lang="en-US"/>
              <a:t>© Arcadis 2025</a:t>
            </a:r>
          </a:p>
        </p:txBody>
      </p:sp>
      <p:sp>
        <p:nvSpPr>
          <p:cNvPr id="18" name="Slide Number Placeholder 17">
            <a:extLst>
              <a:ext uri="{FF2B5EF4-FFF2-40B4-BE49-F238E27FC236}">
                <a16:creationId xmlns:a16="http://schemas.microsoft.com/office/drawing/2014/main" id="{62249423-F56B-364C-A725-64772334E22D}"/>
              </a:ext>
            </a:extLst>
          </p:cNvPr>
          <p:cNvSpPr>
            <a:spLocks noGrp="1"/>
          </p:cNvSpPr>
          <p:nvPr>
            <p:ph type="sldNum" sz="quarter" idx="26"/>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564449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image slid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3886201"/>
            <a:ext cx="4572000" cy="685799"/>
          </a:xfrm>
        </p:spPr>
        <p:txBody>
          <a:bodyPr/>
          <a:lstStyle/>
          <a:p>
            <a:r>
              <a:rPr lang="en-US"/>
              <a:t>Multi image slide title</a:t>
            </a:r>
            <a:endParaRPr lang="en-PH"/>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5045412"/>
            <a:ext cx="4572000" cy="1126788"/>
          </a:xfrm>
          <a:prstGeom prst="rect">
            <a:avLst/>
          </a:prstGeom>
        </p:spPr>
        <p:txBody>
          <a:bodyPr lIns="0" tIns="0" rIns="0" bIns="0">
            <a:noAutofit/>
          </a:bodyPr>
          <a:lstStyle>
            <a:lvl1pPr>
              <a:lnSpc>
                <a:spcPct val="90000"/>
              </a:lnSpc>
              <a:spcBef>
                <a:spcPts val="600"/>
              </a:spcBef>
              <a:spcAft>
                <a:spcPts val="1200"/>
              </a:spcAft>
              <a:defRPr sz="1600" b="0">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9067800" y="3886200"/>
            <a:ext cx="2667000" cy="2514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6210300" y="914400"/>
            <a:ext cx="5524500" cy="27432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4" name="Picture Placeholder 3">
            <a:extLst>
              <a:ext uri="{FF2B5EF4-FFF2-40B4-BE49-F238E27FC236}">
                <a16:creationId xmlns:a16="http://schemas.microsoft.com/office/drawing/2014/main" id="{B1434175-4EE8-4C23-B6F6-EB9CE5C8E243}"/>
              </a:ext>
            </a:extLst>
          </p:cNvPr>
          <p:cNvSpPr>
            <a:spLocks noGrp="1"/>
          </p:cNvSpPr>
          <p:nvPr>
            <p:ph type="pic" sz="quarter" idx="18" hasCustomPrompt="1"/>
          </p:nvPr>
        </p:nvSpPr>
        <p:spPr>
          <a:xfrm>
            <a:off x="6210300" y="3886200"/>
            <a:ext cx="2628900" cy="2514599"/>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15" name="Picture Placeholder 3">
            <a:extLst>
              <a:ext uri="{FF2B5EF4-FFF2-40B4-BE49-F238E27FC236}">
                <a16:creationId xmlns:a16="http://schemas.microsoft.com/office/drawing/2014/main" id="{D8477AEF-69A9-4639-87C4-67E336371873}"/>
              </a:ext>
            </a:extLst>
          </p:cNvPr>
          <p:cNvSpPr>
            <a:spLocks noGrp="1"/>
          </p:cNvSpPr>
          <p:nvPr>
            <p:ph type="pic" sz="quarter" idx="19" hasCustomPrompt="1"/>
          </p:nvPr>
        </p:nvSpPr>
        <p:spPr>
          <a:xfrm>
            <a:off x="457200" y="914399"/>
            <a:ext cx="5524500" cy="2743200"/>
          </a:xfrm>
          <a:prstGeom prst="rect">
            <a:avLst/>
          </a:prstGeom>
          <a:noFill/>
        </p:spPr>
        <p:txBody>
          <a:bodyPr anchor="b"/>
          <a:lstStyle>
            <a:lvl1pPr algn="r">
              <a:defRPr sz="1100">
                <a:solidFill>
                  <a:schemeClr val="tx2"/>
                </a:solidFill>
              </a:defRPr>
            </a:lvl1pPr>
          </a:lstStyle>
          <a:p>
            <a:r>
              <a:rPr lang="en-US"/>
              <a:t>Click on the icon to insert an image</a:t>
            </a:r>
          </a:p>
        </p:txBody>
      </p:sp>
      <p:pic>
        <p:nvPicPr>
          <p:cNvPr id="11" name="Picture 10">
            <a:extLst>
              <a:ext uri="{FF2B5EF4-FFF2-40B4-BE49-F238E27FC236}">
                <a16:creationId xmlns:a16="http://schemas.microsoft.com/office/drawing/2014/main" id="{2627D95C-5762-EE4D-9671-248BC6815E4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6" name="Date Placeholder 5">
            <a:extLst>
              <a:ext uri="{FF2B5EF4-FFF2-40B4-BE49-F238E27FC236}">
                <a16:creationId xmlns:a16="http://schemas.microsoft.com/office/drawing/2014/main" id="{4746BB65-B81E-4A49-B037-35F0400025FF}"/>
              </a:ext>
            </a:extLst>
          </p:cNvPr>
          <p:cNvSpPr>
            <a:spLocks noGrp="1"/>
          </p:cNvSpPr>
          <p:nvPr>
            <p:ph type="dt" sz="half" idx="20"/>
          </p:nvPr>
        </p:nvSpPr>
        <p:spPr/>
        <p:txBody>
          <a:bodyPr/>
          <a:lstStyle/>
          <a:p>
            <a:fld id="{8CF6B6F4-9300-430B-8E58-308B120B3325}" type="datetime3">
              <a:rPr lang="en-US" smtClean="0"/>
              <a:t>26 February 2026</a:t>
            </a:fld>
            <a:endParaRPr lang="en-US"/>
          </a:p>
        </p:txBody>
      </p:sp>
      <p:sp>
        <p:nvSpPr>
          <p:cNvPr id="7" name="Footer Placeholder 6">
            <a:extLst>
              <a:ext uri="{FF2B5EF4-FFF2-40B4-BE49-F238E27FC236}">
                <a16:creationId xmlns:a16="http://schemas.microsoft.com/office/drawing/2014/main" id="{2BDC6555-9E9F-C449-AA4D-A55665E2093E}"/>
              </a:ext>
            </a:extLst>
          </p:cNvPr>
          <p:cNvSpPr>
            <a:spLocks noGrp="1"/>
          </p:cNvSpPr>
          <p:nvPr>
            <p:ph type="ftr" sz="quarter" idx="21"/>
          </p:nvPr>
        </p:nvSpPr>
        <p:spPr/>
        <p:txBody>
          <a:bodyPr/>
          <a:lstStyle/>
          <a:p>
            <a:r>
              <a:rPr lang="en-US"/>
              <a:t>© Arcadis 2025</a:t>
            </a:r>
          </a:p>
        </p:txBody>
      </p:sp>
      <p:sp>
        <p:nvSpPr>
          <p:cNvPr id="12" name="Slide Number Placeholder 11">
            <a:extLst>
              <a:ext uri="{FF2B5EF4-FFF2-40B4-BE49-F238E27FC236}">
                <a16:creationId xmlns:a16="http://schemas.microsoft.com/office/drawing/2014/main" id="{F83B9720-1CCD-624E-B5B1-A997BA05FBED}"/>
              </a:ext>
            </a:extLst>
          </p:cNvPr>
          <p:cNvSpPr>
            <a:spLocks noGrp="1"/>
          </p:cNvSpPr>
          <p:nvPr>
            <p:ph type="sldNum" sz="quarter" idx="2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045546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ample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p>
            <a:r>
              <a:rPr lang="en-US"/>
              <a:t>Click to edit Title</a:t>
            </a:r>
            <a:endParaRPr lang="en-PH"/>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578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578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30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14600"/>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578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578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30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585853"/>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06</a:t>
            </a:r>
          </a:p>
        </p:txBody>
      </p:sp>
      <p:pic>
        <p:nvPicPr>
          <p:cNvPr id="34" name="Picture 33">
            <a:extLst>
              <a:ext uri="{FF2B5EF4-FFF2-40B4-BE49-F238E27FC236}">
                <a16:creationId xmlns:a16="http://schemas.microsoft.com/office/drawing/2014/main" id="{017C6EFB-0834-BB4F-95BA-F5EAC4B710E0}"/>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4" name="Footer Placeholder 3">
            <a:extLst>
              <a:ext uri="{FF2B5EF4-FFF2-40B4-BE49-F238E27FC236}">
                <a16:creationId xmlns:a16="http://schemas.microsoft.com/office/drawing/2014/main" id="{C7183A10-ED0B-BD48-B4E8-1A39D2A6E1ED}"/>
              </a:ext>
            </a:extLst>
          </p:cNvPr>
          <p:cNvSpPr>
            <a:spLocks noGrp="1"/>
          </p:cNvSpPr>
          <p:nvPr>
            <p:ph type="ftr" sz="quarter" idx="36"/>
          </p:nvPr>
        </p:nvSpPr>
        <p:spPr/>
        <p:txBody>
          <a:bodyPr/>
          <a:lstStyle/>
          <a:p>
            <a:r>
              <a:rPr lang="en-US"/>
              <a:t>© Arcadis 2025</a:t>
            </a:r>
          </a:p>
        </p:txBody>
      </p:sp>
    </p:spTree>
    <p:extLst>
      <p:ext uri="{BB962C8B-B14F-4D97-AF65-F5344CB8AC3E}">
        <p14:creationId xmlns:p14="http://schemas.microsoft.com/office/powerpoint/2010/main" val="101129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ample list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p>
            <a:r>
              <a:rPr lang="en-US"/>
              <a:t>Click to edit Title</a:t>
            </a:r>
            <a:endParaRPr lang="en-PH"/>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578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578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30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14600"/>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578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578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30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585853"/>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06</a:t>
            </a:r>
          </a:p>
        </p:txBody>
      </p:sp>
      <p:pic>
        <p:nvPicPr>
          <p:cNvPr id="34" name="Picture 33" descr="&#10;">
            <a:extLst>
              <a:ext uri="{FF2B5EF4-FFF2-40B4-BE49-F238E27FC236}">
                <a16:creationId xmlns:a16="http://schemas.microsoft.com/office/drawing/2014/main" id="{7DAA6D68-FCAC-F349-9566-13D9C60B38E3}"/>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4" name="Footer Placeholder 3">
            <a:extLst>
              <a:ext uri="{FF2B5EF4-FFF2-40B4-BE49-F238E27FC236}">
                <a16:creationId xmlns:a16="http://schemas.microsoft.com/office/drawing/2014/main" id="{DB240B13-8EC3-6343-8053-C6DB34FD3AC4}"/>
              </a:ext>
            </a:extLst>
          </p:cNvPr>
          <p:cNvSpPr>
            <a:spLocks noGrp="1"/>
          </p:cNvSpPr>
          <p:nvPr>
            <p:ph type="ftr" sz="quarter" idx="36"/>
          </p:nvPr>
        </p:nvSpPr>
        <p:spPr/>
        <p:txBody>
          <a:bodyPr/>
          <a:lstStyle/>
          <a:p>
            <a:r>
              <a:rPr lang="en-US"/>
              <a:t>© Arcadis 2025</a:t>
            </a:r>
          </a:p>
        </p:txBody>
      </p:sp>
    </p:spTree>
    <p:extLst>
      <p:ext uri="{BB962C8B-B14F-4D97-AF65-F5344CB8AC3E}">
        <p14:creationId xmlns:p14="http://schemas.microsoft.com/office/powerpoint/2010/main" val="1656808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4200"/>
            </a:lvl1pPr>
          </a:lstStyle>
          <a:p>
            <a:r>
              <a:rPr lang="en-US"/>
              <a:t>Agenda Title</a:t>
            </a:r>
            <a:endParaRPr lang="en-PH"/>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8</a:t>
            </a:r>
          </a:p>
        </p:txBody>
      </p:sp>
      <p:pic>
        <p:nvPicPr>
          <p:cNvPr id="32" name="Picture 31">
            <a:extLst>
              <a:ext uri="{FF2B5EF4-FFF2-40B4-BE49-F238E27FC236}">
                <a16:creationId xmlns:a16="http://schemas.microsoft.com/office/drawing/2014/main" id="{6D1CB2D3-6054-9E48-8B7A-D6DECFA632A0}"/>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739070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4200"/>
            </a:lvl1pPr>
          </a:lstStyle>
          <a:p>
            <a:r>
              <a:rPr lang="en-US"/>
              <a:t>Agenda Title</a:t>
            </a:r>
            <a:endParaRPr lang="en-PH"/>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8</a:t>
            </a:r>
          </a:p>
        </p:txBody>
      </p:sp>
      <p:pic>
        <p:nvPicPr>
          <p:cNvPr id="32" name="Picture 31" descr="&#10;">
            <a:extLst>
              <a:ext uri="{FF2B5EF4-FFF2-40B4-BE49-F238E27FC236}">
                <a16:creationId xmlns:a16="http://schemas.microsoft.com/office/drawing/2014/main" id="{457C6F17-416C-164E-AF03-802469A5A457}"/>
              </a:ext>
            </a:extLst>
          </p:cNvPr>
          <p:cNvPicPr>
            <a:picLocks noChangeAspect="1"/>
          </p:cNvPicPr>
          <p:nvPr userDrawn="1"/>
        </p:nvPicPr>
        <p:blipFill>
          <a:blip r:embed="rId2"/>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75043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Image-led v3">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812F58D-8CAF-41B5-B939-C82360B2DFE5}"/>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en-US"/>
              <a:t>Click on the icon  to insert an image &gt; Right Click &gt; Send to Back</a:t>
            </a:r>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accent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Presentation Subtitle</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tx1"/>
                </a:solidFill>
              </a:defRPr>
            </a:lvl1pPr>
          </a:lstStyle>
          <a:p>
            <a:pPr lvl="0"/>
            <a:r>
              <a:rPr lang="en-US"/>
              <a:t>Date 2020</a:t>
            </a:r>
          </a:p>
        </p:txBody>
      </p:sp>
      <p:pic>
        <p:nvPicPr>
          <p:cNvPr id="6" name="Picture 5">
            <a:extLst>
              <a:ext uri="{FF2B5EF4-FFF2-40B4-BE49-F238E27FC236}">
                <a16:creationId xmlns:a16="http://schemas.microsoft.com/office/drawing/2014/main" id="{FF39233D-C610-AD4F-982E-AEDDD1E3E33D}"/>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100486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6A7-2413-4DEA-998F-44BA9197DAAE}"/>
              </a:ext>
            </a:extLst>
          </p:cNvPr>
          <p:cNvSpPr>
            <a:spLocks noGrp="1"/>
          </p:cNvSpPr>
          <p:nvPr>
            <p:ph type="title" hasCustomPrompt="1"/>
          </p:nvPr>
        </p:nvSpPr>
        <p:spPr/>
        <p:txBody>
          <a:bodyPr/>
          <a:lstStyle/>
          <a:p>
            <a:r>
              <a:rPr lang="en-US"/>
              <a:t>Click to edit Title</a:t>
            </a:r>
            <a:endParaRPr lang="en-PH"/>
          </a:p>
        </p:txBody>
      </p:sp>
      <p:sp>
        <p:nvSpPr>
          <p:cNvPr id="6" name="Text Placeholder 16">
            <a:extLst>
              <a:ext uri="{FF2B5EF4-FFF2-40B4-BE49-F238E27FC236}">
                <a16:creationId xmlns:a16="http://schemas.microsoft.com/office/drawing/2014/main" id="{8E35D0D9-5B28-41AF-8FFF-51B3BB0B9F47}"/>
              </a:ext>
            </a:extLst>
          </p:cNvPr>
          <p:cNvSpPr>
            <a:spLocks noGrp="1"/>
          </p:cNvSpPr>
          <p:nvPr>
            <p:ph type="body" sz="quarter" idx="16" hasCustomPrompt="1"/>
          </p:nvPr>
        </p:nvSpPr>
        <p:spPr>
          <a:xfrm>
            <a:off x="4572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7" name="Text Placeholder 16">
            <a:extLst>
              <a:ext uri="{FF2B5EF4-FFF2-40B4-BE49-F238E27FC236}">
                <a16:creationId xmlns:a16="http://schemas.microsoft.com/office/drawing/2014/main" id="{3AAFDD20-5CB4-4E7B-8A4B-580E186EB39A}"/>
              </a:ext>
            </a:extLst>
          </p:cNvPr>
          <p:cNvSpPr>
            <a:spLocks noGrp="1"/>
          </p:cNvSpPr>
          <p:nvPr>
            <p:ph type="body" sz="quarter" idx="18" hasCustomPrompt="1"/>
          </p:nvPr>
        </p:nvSpPr>
        <p:spPr>
          <a:xfrm>
            <a:off x="4572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pic>
        <p:nvPicPr>
          <p:cNvPr id="11" name="Picture 10">
            <a:extLst>
              <a:ext uri="{FF2B5EF4-FFF2-40B4-BE49-F238E27FC236}">
                <a16:creationId xmlns:a16="http://schemas.microsoft.com/office/drawing/2014/main" id="{B31D2D96-5863-4E23-8681-D4FE16A16914}"/>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2" name="Picture Placeholder 3">
            <a:extLst>
              <a:ext uri="{FF2B5EF4-FFF2-40B4-BE49-F238E27FC236}">
                <a16:creationId xmlns:a16="http://schemas.microsoft.com/office/drawing/2014/main" id="{87F9A40D-E5DD-4230-B23C-691D9FEB7FC8}"/>
              </a:ext>
            </a:extLst>
          </p:cNvPr>
          <p:cNvSpPr>
            <a:spLocks noGrp="1"/>
          </p:cNvSpPr>
          <p:nvPr>
            <p:ph type="pic" sz="quarter" idx="15" hasCustomPrompt="1"/>
          </p:nvPr>
        </p:nvSpPr>
        <p:spPr>
          <a:xfrm>
            <a:off x="4572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13" name="Text Placeholder 16">
            <a:extLst>
              <a:ext uri="{FF2B5EF4-FFF2-40B4-BE49-F238E27FC236}">
                <a16:creationId xmlns:a16="http://schemas.microsoft.com/office/drawing/2014/main" id="{DB885B5F-0954-49E7-AA53-075C3516A006}"/>
              </a:ext>
            </a:extLst>
          </p:cNvPr>
          <p:cNvSpPr>
            <a:spLocks noGrp="1"/>
          </p:cNvSpPr>
          <p:nvPr>
            <p:ph type="body" sz="quarter" idx="19" hasCustomPrompt="1"/>
          </p:nvPr>
        </p:nvSpPr>
        <p:spPr>
          <a:xfrm>
            <a:off x="4572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16" name="Text Placeholder 16">
            <a:extLst>
              <a:ext uri="{FF2B5EF4-FFF2-40B4-BE49-F238E27FC236}">
                <a16:creationId xmlns:a16="http://schemas.microsoft.com/office/drawing/2014/main" id="{868D2F65-B2D4-4F26-8D5F-34C8339CF954}"/>
              </a:ext>
            </a:extLst>
          </p:cNvPr>
          <p:cNvSpPr>
            <a:spLocks noGrp="1"/>
          </p:cNvSpPr>
          <p:nvPr>
            <p:ph type="body" sz="quarter" idx="20" hasCustomPrompt="1"/>
          </p:nvPr>
        </p:nvSpPr>
        <p:spPr>
          <a:xfrm>
            <a:off x="33147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17" name="Text Placeholder 16">
            <a:extLst>
              <a:ext uri="{FF2B5EF4-FFF2-40B4-BE49-F238E27FC236}">
                <a16:creationId xmlns:a16="http://schemas.microsoft.com/office/drawing/2014/main" id="{ED96DA15-06C1-48C4-9502-4E8B56D8C916}"/>
              </a:ext>
            </a:extLst>
          </p:cNvPr>
          <p:cNvSpPr>
            <a:spLocks noGrp="1"/>
          </p:cNvSpPr>
          <p:nvPr>
            <p:ph type="body" sz="quarter" idx="21" hasCustomPrompt="1"/>
          </p:nvPr>
        </p:nvSpPr>
        <p:spPr>
          <a:xfrm>
            <a:off x="33147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18" name="Picture Placeholder 3">
            <a:extLst>
              <a:ext uri="{FF2B5EF4-FFF2-40B4-BE49-F238E27FC236}">
                <a16:creationId xmlns:a16="http://schemas.microsoft.com/office/drawing/2014/main" id="{DC739CA2-9BBD-46D8-959F-BD6B54781992}"/>
              </a:ext>
            </a:extLst>
          </p:cNvPr>
          <p:cNvSpPr>
            <a:spLocks noGrp="1"/>
          </p:cNvSpPr>
          <p:nvPr>
            <p:ph type="pic" sz="quarter" idx="22" hasCustomPrompt="1"/>
          </p:nvPr>
        </p:nvSpPr>
        <p:spPr>
          <a:xfrm>
            <a:off x="33147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19" name="Text Placeholder 16">
            <a:extLst>
              <a:ext uri="{FF2B5EF4-FFF2-40B4-BE49-F238E27FC236}">
                <a16:creationId xmlns:a16="http://schemas.microsoft.com/office/drawing/2014/main" id="{E3666465-77EF-48D5-8577-2CB313F81FEC}"/>
              </a:ext>
            </a:extLst>
          </p:cNvPr>
          <p:cNvSpPr>
            <a:spLocks noGrp="1"/>
          </p:cNvSpPr>
          <p:nvPr>
            <p:ph type="body" sz="quarter" idx="23" hasCustomPrompt="1"/>
          </p:nvPr>
        </p:nvSpPr>
        <p:spPr>
          <a:xfrm>
            <a:off x="33147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20" name="Text Placeholder 16">
            <a:extLst>
              <a:ext uri="{FF2B5EF4-FFF2-40B4-BE49-F238E27FC236}">
                <a16:creationId xmlns:a16="http://schemas.microsoft.com/office/drawing/2014/main" id="{6596144F-8291-4980-9EEA-CB143F3B343F}"/>
              </a:ext>
            </a:extLst>
          </p:cNvPr>
          <p:cNvSpPr>
            <a:spLocks noGrp="1"/>
          </p:cNvSpPr>
          <p:nvPr>
            <p:ph type="body" sz="quarter" idx="24" hasCustomPrompt="1"/>
          </p:nvPr>
        </p:nvSpPr>
        <p:spPr>
          <a:xfrm>
            <a:off x="62103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21" name="Text Placeholder 16">
            <a:extLst>
              <a:ext uri="{FF2B5EF4-FFF2-40B4-BE49-F238E27FC236}">
                <a16:creationId xmlns:a16="http://schemas.microsoft.com/office/drawing/2014/main" id="{80EEFCF3-A6F0-40D5-BE23-0D575FC0BF44}"/>
              </a:ext>
            </a:extLst>
          </p:cNvPr>
          <p:cNvSpPr>
            <a:spLocks noGrp="1"/>
          </p:cNvSpPr>
          <p:nvPr>
            <p:ph type="body" sz="quarter" idx="25" hasCustomPrompt="1"/>
          </p:nvPr>
        </p:nvSpPr>
        <p:spPr>
          <a:xfrm>
            <a:off x="62103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22" name="Picture Placeholder 3">
            <a:extLst>
              <a:ext uri="{FF2B5EF4-FFF2-40B4-BE49-F238E27FC236}">
                <a16:creationId xmlns:a16="http://schemas.microsoft.com/office/drawing/2014/main" id="{812ADEC8-0B85-4CCE-B064-2F60ECB6FF9F}"/>
              </a:ext>
            </a:extLst>
          </p:cNvPr>
          <p:cNvSpPr>
            <a:spLocks noGrp="1"/>
          </p:cNvSpPr>
          <p:nvPr>
            <p:ph type="pic" sz="quarter" idx="26" hasCustomPrompt="1"/>
          </p:nvPr>
        </p:nvSpPr>
        <p:spPr>
          <a:xfrm>
            <a:off x="62103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23" name="Text Placeholder 16">
            <a:extLst>
              <a:ext uri="{FF2B5EF4-FFF2-40B4-BE49-F238E27FC236}">
                <a16:creationId xmlns:a16="http://schemas.microsoft.com/office/drawing/2014/main" id="{4AD58B23-B3B7-4810-8563-90E425A88F16}"/>
              </a:ext>
            </a:extLst>
          </p:cNvPr>
          <p:cNvSpPr>
            <a:spLocks noGrp="1"/>
          </p:cNvSpPr>
          <p:nvPr>
            <p:ph type="body" sz="quarter" idx="27" hasCustomPrompt="1"/>
          </p:nvPr>
        </p:nvSpPr>
        <p:spPr>
          <a:xfrm>
            <a:off x="62103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24" name="Text Placeholder 16">
            <a:extLst>
              <a:ext uri="{FF2B5EF4-FFF2-40B4-BE49-F238E27FC236}">
                <a16:creationId xmlns:a16="http://schemas.microsoft.com/office/drawing/2014/main" id="{A108268C-8B6E-4DD2-9A95-7B5F9BDDDD5E}"/>
              </a:ext>
            </a:extLst>
          </p:cNvPr>
          <p:cNvSpPr>
            <a:spLocks noGrp="1"/>
          </p:cNvSpPr>
          <p:nvPr>
            <p:ph type="body" sz="quarter" idx="28" hasCustomPrompt="1"/>
          </p:nvPr>
        </p:nvSpPr>
        <p:spPr>
          <a:xfrm>
            <a:off x="90678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25" name="Text Placeholder 16">
            <a:extLst>
              <a:ext uri="{FF2B5EF4-FFF2-40B4-BE49-F238E27FC236}">
                <a16:creationId xmlns:a16="http://schemas.microsoft.com/office/drawing/2014/main" id="{002DA79F-C7C5-476C-9A18-61B31B27993F}"/>
              </a:ext>
            </a:extLst>
          </p:cNvPr>
          <p:cNvSpPr>
            <a:spLocks noGrp="1"/>
          </p:cNvSpPr>
          <p:nvPr>
            <p:ph type="body" sz="quarter" idx="29" hasCustomPrompt="1"/>
          </p:nvPr>
        </p:nvSpPr>
        <p:spPr>
          <a:xfrm>
            <a:off x="90678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26" name="Picture Placeholder 3">
            <a:extLst>
              <a:ext uri="{FF2B5EF4-FFF2-40B4-BE49-F238E27FC236}">
                <a16:creationId xmlns:a16="http://schemas.microsoft.com/office/drawing/2014/main" id="{FA7C9EED-B939-4DF9-8ECD-1BBC57725E75}"/>
              </a:ext>
            </a:extLst>
          </p:cNvPr>
          <p:cNvSpPr>
            <a:spLocks noGrp="1"/>
          </p:cNvSpPr>
          <p:nvPr>
            <p:ph type="pic" sz="quarter" idx="30" hasCustomPrompt="1"/>
          </p:nvPr>
        </p:nvSpPr>
        <p:spPr>
          <a:xfrm>
            <a:off x="90678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27" name="Text Placeholder 16">
            <a:extLst>
              <a:ext uri="{FF2B5EF4-FFF2-40B4-BE49-F238E27FC236}">
                <a16:creationId xmlns:a16="http://schemas.microsoft.com/office/drawing/2014/main" id="{9CCE0E4F-F021-4673-AE69-FAAFAEDBA13B}"/>
              </a:ext>
            </a:extLst>
          </p:cNvPr>
          <p:cNvSpPr>
            <a:spLocks noGrp="1"/>
          </p:cNvSpPr>
          <p:nvPr>
            <p:ph type="body" sz="quarter" idx="31" hasCustomPrompt="1"/>
          </p:nvPr>
        </p:nvSpPr>
        <p:spPr>
          <a:xfrm>
            <a:off x="90678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3" name="Date Placeholder 2">
            <a:extLst>
              <a:ext uri="{FF2B5EF4-FFF2-40B4-BE49-F238E27FC236}">
                <a16:creationId xmlns:a16="http://schemas.microsoft.com/office/drawing/2014/main" id="{7E6563CA-9B2B-1740-83F0-81D0A5786225}"/>
              </a:ext>
            </a:extLst>
          </p:cNvPr>
          <p:cNvSpPr>
            <a:spLocks noGrp="1"/>
          </p:cNvSpPr>
          <p:nvPr>
            <p:ph type="dt" sz="half" idx="32"/>
          </p:nvPr>
        </p:nvSpPr>
        <p:spPr/>
        <p:txBody>
          <a:bodyPr/>
          <a:lstStyle/>
          <a:p>
            <a:fld id="{56CBA603-C498-4021-B775-856D01230935}" type="datetime3">
              <a:rPr lang="en-US" smtClean="0"/>
              <a:t>26 February 2026</a:t>
            </a:fld>
            <a:endParaRPr lang="en-US"/>
          </a:p>
        </p:txBody>
      </p:sp>
      <p:sp>
        <p:nvSpPr>
          <p:cNvPr id="5" name="Footer Placeholder 4">
            <a:extLst>
              <a:ext uri="{FF2B5EF4-FFF2-40B4-BE49-F238E27FC236}">
                <a16:creationId xmlns:a16="http://schemas.microsoft.com/office/drawing/2014/main" id="{3D32263A-6FC9-0A44-B0B8-CEDB5652EA62}"/>
              </a:ext>
            </a:extLst>
          </p:cNvPr>
          <p:cNvSpPr>
            <a:spLocks noGrp="1"/>
          </p:cNvSpPr>
          <p:nvPr>
            <p:ph type="ftr" sz="quarter" idx="33"/>
          </p:nvPr>
        </p:nvSpPr>
        <p:spPr/>
        <p:txBody>
          <a:bodyPr/>
          <a:lstStyle/>
          <a:p>
            <a:r>
              <a:rPr lang="en-US"/>
              <a:t>© Arcadis 2025</a:t>
            </a:r>
          </a:p>
        </p:txBody>
      </p:sp>
      <p:sp>
        <p:nvSpPr>
          <p:cNvPr id="8" name="Slide Number Placeholder 7">
            <a:extLst>
              <a:ext uri="{FF2B5EF4-FFF2-40B4-BE49-F238E27FC236}">
                <a16:creationId xmlns:a16="http://schemas.microsoft.com/office/drawing/2014/main" id="{FDBFF578-1BAD-9A46-A680-9352AE1AD4E7}"/>
              </a:ext>
            </a:extLst>
          </p:cNvPr>
          <p:cNvSpPr>
            <a:spLocks noGrp="1"/>
          </p:cNvSpPr>
          <p:nvPr>
            <p:ph type="sldNum" sz="quarter" idx="34"/>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782466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Slide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111703-491E-4C29-AA49-D7743322B4AF}"/>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3" name="TextBox 12">
            <a:extLst>
              <a:ext uri="{FF2B5EF4-FFF2-40B4-BE49-F238E27FC236}">
                <a16:creationId xmlns:a16="http://schemas.microsoft.com/office/drawing/2014/main" id="{19D3C3DF-07C9-476C-AC69-B1DC18183ED0}"/>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Improving quality of life.</a:t>
            </a:r>
            <a:endParaRPr lang="en-PH" sz="1200" b="1" kern="1200">
              <a:solidFill>
                <a:schemeClr val="tx1"/>
              </a:solidFill>
              <a:latin typeface="+mn-lt"/>
              <a:ea typeface="+mn-ea"/>
              <a:cs typeface="+mn-cs"/>
            </a:endParaRPr>
          </a:p>
        </p:txBody>
      </p:sp>
      <p:sp>
        <p:nvSpPr>
          <p:cNvPr id="3" name="Footer Placeholder 2">
            <a:extLst>
              <a:ext uri="{FF2B5EF4-FFF2-40B4-BE49-F238E27FC236}">
                <a16:creationId xmlns:a16="http://schemas.microsoft.com/office/drawing/2014/main" id="{DBD6AAE4-B26B-A842-873E-E36FB8E08036}"/>
              </a:ext>
            </a:extLst>
          </p:cNvPr>
          <p:cNvSpPr>
            <a:spLocks noGrp="1"/>
          </p:cNvSpPr>
          <p:nvPr>
            <p:ph type="ftr" sz="quarter" idx="11"/>
          </p:nvPr>
        </p:nvSpPr>
        <p:spPr/>
        <p:txBody>
          <a:bodyPr/>
          <a:lstStyle/>
          <a:p>
            <a:r>
              <a:rPr lang="en-US"/>
              <a:t>© Arcadis 2025</a:t>
            </a:r>
          </a:p>
        </p:txBody>
      </p:sp>
    </p:spTree>
    <p:extLst>
      <p:ext uri="{BB962C8B-B14F-4D97-AF65-F5344CB8AC3E}">
        <p14:creationId xmlns:p14="http://schemas.microsoft.com/office/powerpoint/2010/main" val="3899501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with contact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ABD71C-D8EF-4234-A2D0-085295E2EC52}"/>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Improving quality of life.</a:t>
            </a:r>
            <a:endParaRPr lang="en-PH" sz="1200" b="1" kern="120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2132E485-D736-4DCB-95B5-1F51A5B069C3}"/>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Text Placeholder 16">
            <a:extLst>
              <a:ext uri="{FF2B5EF4-FFF2-40B4-BE49-F238E27FC236}">
                <a16:creationId xmlns:a16="http://schemas.microsoft.com/office/drawing/2014/main" id="{99BBA926-2F06-4BAA-803E-52ECFB775104}"/>
              </a:ext>
            </a:extLst>
          </p:cNvPr>
          <p:cNvSpPr>
            <a:spLocks noGrp="1"/>
          </p:cNvSpPr>
          <p:nvPr>
            <p:ph type="body" sz="quarter" idx="16" hasCustomPrompt="1"/>
          </p:nvPr>
        </p:nvSpPr>
        <p:spPr>
          <a:xfrm>
            <a:off x="1409700" y="2071254"/>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8" name="Text Placeholder 16">
            <a:extLst>
              <a:ext uri="{FF2B5EF4-FFF2-40B4-BE49-F238E27FC236}">
                <a16:creationId xmlns:a16="http://schemas.microsoft.com/office/drawing/2014/main" id="{EDFC0252-57A3-46DD-9427-F2791D0270E8}"/>
              </a:ext>
            </a:extLst>
          </p:cNvPr>
          <p:cNvSpPr>
            <a:spLocks noGrp="1"/>
          </p:cNvSpPr>
          <p:nvPr>
            <p:ph type="body" sz="quarter" idx="18" hasCustomPrompt="1"/>
          </p:nvPr>
        </p:nvSpPr>
        <p:spPr>
          <a:xfrm>
            <a:off x="1409700" y="2400993"/>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a:t>
            </a:r>
          </a:p>
        </p:txBody>
      </p:sp>
      <p:sp>
        <p:nvSpPr>
          <p:cNvPr id="9" name="Picture Placeholder 3">
            <a:extLst>
              <a:ext uri="{FF2B5EF4-FFF2-40B4-BE49-F238E27FC236}">
                <a16:creationId xmlns:a16="http://schemas.microsoft.com/office/drawing/2014/main" id="{75B3955F-7CDE-468A-AFD1-FBD8C68E0EA6}"/>
              </a:ext>
            </a:extLst>
          </p:cNvPr>
          <p:cNvSpPr>
            <a:spLocks noGrp="1"/>
          </p:cNvSpPr>
          <p:nvPr>
            <p:ph type="pic" sz="quarter" idx="15" hasCustomPrompt="1"/>
          </p:nvPr>
        </p:nvSpPr>
        <p:spPr>
          <a:xfrm>
            <a:off x="457201" y="2071254"/>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2" name="Title 1">
            <a:extLst>
              <a:ext uri="{FF2B5EF4-FFF2-40B4-BE49-F238E27FC236}">
                <a16:creationId xmlns:a16="http://schemas.microsoft.com/office/drawing/2014/main" id="{688CAFCB-962C-446A-85AD-1C20E120FCCE}"/>
              </a:ext>
            </a:extLst>
          </p:cNvPr>
          <p:cNvSpPr>
            <a:spLocks noGrp="1"/>
          </p:cNvSpPr>
          <p:nvPr>
            <p:ph type="title" hasCustomPrompt="1"/>
          </p:nvPr>
        </p:nvSpPr>
        <p:spPr>
          <a:xfrm>
            <a:off x="457200" y="1371599"/>
            <a:ext cx="3581400" cy="457199"/>
          </a:xfrm>
        </p:spPr>
        <p:txBody>
          <a:bodyPr>
            <a:normAutofit/>
          </a:bodyPr>
          <a:lstStyle>
            <a:lvl1pPr>
              <a:defRPr sz="2100"/>
            </a:lvl1pPr>
          </a:lstStyle>
          <a:p>
            <a:r>
              <a:rPr lang="en-US"/>
              <a:t>Contact Us</a:t>
            </a:r>
            <a:endParaRPr lang="en-PH"/>
          </a:p>
        </p:txBody>
      </p:sp>
      <p:sp>
        <p:nvSpPr>
          <p:cNvPr id="13" name="Text Placeholder 16">
            <a:extLst>
              <a:ext uri="{FF2B5EF4-FFF2-40B4-BE49-F238E27FC236}">
                <a16:creationId xmlns:a16="http://schemas.microsoft.com/office/drawing/2014/main" id="{9AF3F018-2B2A-4D9F-BF18-FADB2BE1213A}"/>
              </a:ext>
            </a:extLst>
          </p:cNvPr>
          <p:cNvSpPr>
            <a:spLocks noGrp="1"/>
          </p:cNvSpPr>
          <p:nvPr>
            <p:ph type="body" sz="quarter" idx="19" hasCustomPrompt="1"/>
          </p:nvPr>
        </p:nvSpPr>
        <p:spPr>
          <a:xfrm>
            <a:off x="1409700" y="2745740"/>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en-US"/>
              <a:t>name@arcadis.com</a:t>
            </a:r>
          </a:p>
        </p:txBody>
      </p:sp>
      <p:sp>
        <p:nvSpPr>
          <p:cNvPr id="14" name="Text Placeholder 16">
            <a:extLst>
              <a:ext uri="{FF2B5EF4-FFF2-40B4-BE49-F238E27FC236}">
                <a16:creationId xmlns:a16="http://schemas.microsoft.com/office/drawing/2014/main" id="{8D788D96-85C2-4AA3-9798-7A6DCCE7CAA0}"/>
              </a:ext>
            </a:extLst>
          </p:cNvPr>
          <p:cNvSpPr>
            <a:spLocks noGrp="1"/>
          </p:cNvSpPr>
          <p:nvPr>
            <p:ph type="body" sz="quarter" idx="20" hasCustomPrompt="1"/>
          </p:nvPr>
        </p:nvSpPr>
        <p:spPr>
          <a:xfrm>
            <a:off x="1409700" y="3434483"/>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15" name="Text Placeholder 16">
            <a:extLst>
              <a:ext uri="{FF2B5EF4-FFF2-40B4-BE49-F238E27FC236}">
                <a16:creationId xmlns:a16="http://schemas.microsoft.com/office/drawing/2014/main" id="{4EE1C37F-6B8B-402C-90C4-8EB95105D309}"/>
              </a:ext>
            </a:extLst>
          </p:cNvPr>
          <p:cNvSpPr>
            <a:spLocks noGrp="1"/>
          </p:cNvSpPr>
          <p:nvPr>
            <p:ph type="body" sz="quarter" idx="21" hasCustomPrompt="1"/>
          </p:nvPr>
        </p:nvSpPr>
        <p:spPr>
          <a:xfrm>
            <a:off x="1409700" y="375511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a:t>
            </a:r>
          </a:p>
        </p:txBody>
      </p:sp>
      <p:sp>
        <p:nvSpPr>
          <p:cNvPr id="16" name="Picture Placeholder 3">
            <a:extLst>
              <a:ext uri="{FF2B5EF4-FFF2-40B4-BE49-F238E27FC236}">
                <a16:creationId xmlns:a16="http://schemas.microsoft.com/office/drawing/2014/main" id="{A0FAD612-061C-456B-8750-9FBD298633F7}"/>
              </a:ext>
            </a:extLst>
          </p:cNvPr>
          <p:cNvSpPr>
            <a:spLocks noGrp="1"/>
          </p:cNvSpPr>
          <p:nvPr>
            <p:ph type="pic" sz="quarter" idx="22" hasCustomPrompt="1"/>
          </p:nvPr>
        </p:nvSpPr>
        <p:spPr>
          <a:xfrm>
            <a:off x="457201" y="3444421"/>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7" name="Text Placeholder 16">
            <a:extLst>
              <a:ext uri="{FF2B5EF4-FFF2-40B4-BE49-F238E27FC236}">
                <a16:creationId xmlns:a16="http://schemas.microsoft.com/office/drawing/2014/main" id="{872B3707-2853-497B-9202-A64DFDF8429C}"/>
              </a:ext>
            </a:extLst>
          </p:cNvPr>
          <p:cNvSpPr>
            <a:spLocks noGrp="1"/>
          </p:cNvSpPr>
          <p:nvPr>
            <p:ph type="body" sz="quarter" idx="23" hasCustomPrompt="1"/>
          </p:nvPr>
        </p:nvSpPr>
        <p:spPr>
          <a:xfrm>
            <a:off x="1409700" y="4114800"/>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en-US"/>
              <a:t>name@arcadis.com</a:t>
            </a:r>
          </a:p>
        </p:txBody>
      </p:sp>
      <p:sp>
        <p:nvSpPr>
          <p:cNvPr id="5" name="Footer Placeholder 4">
            <a:extLst>
              <a:ext uri="{FF2B5EF4-FFF2-40B4-BE49-F238E27FC236}">
                <a16:creationId xmlns:a16="http://schemas.microsoft.com/office/drawing/2014/main" id="{1225BEF8-F2CC-8B48-84F6-B563ED9CD16D}"/>
              </a:ext>
            </a:extLst>
          </p:cNvPr>
          <p:cNvSpPr>
            <a:spLocks noGrp="1"/>
          </p:cNvSpPr>
          <p:nvPr>
            <p:ph type="ftr" sz="quarter" idx="25"/>
          </p:nvPr>
        </p:nvSpPr>
        <p:spPr/>
        <p:txBody>
          <a:bodyPr/>
          <a:lstStyle/>
          <a:p>
            <a:r>
              <a:rPr lang="en-US"/>
              <a:t>© Arcadis 2025</a:t>
            </a:r>
          </a:p>
        </p:txBody>
      </p:sp>
    </p:spTree>
    <p:extLst>
      <p:ext uri="{BB962C8B-B14F-4D97-AF65-F5344CB8AC3E}">
        <p14:creationId xmlns:p14="http://schemas.microsoft.com/office/powerpoint/2010/main" val="28960932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losing Slide with contact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ABD71C-D8EF-4234-A2D0-085295E2EC52}"/>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Improving quality of life.</a:t>
            </a:r>
            <a:endParaRPr lang="en-PH" sz="1200" b="1" kern="120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2132E485-D736-4DCB-95B5-1F51A5B069C3}"/>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Text Placeholder 16">
            <a:extLst>
              <a:ext uri="{FF2B5EF4-FFF2-40B4-BE49-F238E27FC236}">
                <a16:creationId xmlns:a16="http://schemas.microsoft.com/office/drawing/2014/main" id="{99BBA926-2F06-4BAA-803E-52ECFB775104}"/>
              </a:ext>
            </a:extLst>
          </p:cNvPr>
          <p:cNvSpPr>
            <a:spLocks noGrp="1"/>
          </p:cNvSpPr>
          <p:nvPr>
            <p:ph type="body" sz="quarter" idx="16" hasCustomPrompt="1"/>
          </p:nvPr>
        </p:nvSpPr>
        <p:spPr>
          <a:xfrm>
            <a:off x="1409700" y="2071254"/>
            <a:ext cx="3619500" cy="20137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8" name="Text Placeholder 16">
            <a:extLst>
              <a:ext uri="{FF2B5EF4-FFF2-40B4-BE49-F238E27FC236}">
                <a16:creationId xmlns:a16="http://schemas.microsoft.com/office/drawing/2014/main" id="{EDFC0252-57A3-46DD-9427-F2791D0270E8}"/>
              </a:ext>
            </a:extLst>
          </p:cNvPr>
          <p:cNvSpPr>
            <a:spLocks noGrp="1"/>
          </p:cNvSpPr>
          <p:nvPr>
            <p:ph type="body" sz="quarter" idx="18" hasCustomPrompt="1"/>
          </p:nvPr>
        </p:nvSpPr>
        <p:spPr>
          <a:xfrm>
            <a:off x="1409700" y="2282991"/>
            <a:ext cx="3619500" cy="23633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Title/Role</a:t>
            </a:r>
          </a:p>
        </p:txBody>
      </p:sp>
      <p:sp>
        <p:nvSpPr>
          <p:cNvPr id="9" name="Picture Placeholder 3">
            <a:extLst>
              <a:ext uri="{FF2B5EF4-FFF2-40B4-BE49-F238E27FC236}">
                <a16:creationId xmlns:a16="http://schemas.microsoft.com/office/drawing/2014/main" id="{75B3955F-7CDE-468A-AFD1-FBD8C68E0EA6}"/>
              </a:ext>
            </a:extLst>
          </p:cNvPr>
          <p:cNvSpPr>
            <a:spLocks noGrp="1"/>
          </p:cNvSpPr>
          <p:nvPr>
            <p:ph type="pic" sz="quarter" idx="15" hasCustomPrompt="1"/>
          </p:nvPr>
        </p:nvSpPr>
        <p:spPr>
          <a:xfrm>
            <a:off x="457201" y="2071254"/>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2" name="Title 1">
            <a:extLst>
              <a:ext uri="{FF2B5EF4-FFF2-40B4-BE49-F238E27FC236}">
                <a16:creationId xmlns:a16="http://schemas.microsoft.com/office/drawing/2014/main" id="{688CAFCB-962C-446A-85AD-1C20E120FCCE}"/>
              </a:ext>
            </a:extLst>
          </p:cNvPr>
          <p:cNvSpPr>
            <a:spLocks noGrp="1"/>
          </p:cNvSpPr>
          <p:nvPr>
            <p:ph type="title" hasCustomPrompt="1"/>
          </p:nvPr>
        </p:nvSpPr>
        <p:spPr>
          <a:xfrm>
            <a:off x="457200" y="1371599"/>
            <a:ext cx="3581400" cy="457199"/>
          </a:xfrm>
        </p:spPr>
        <p:txBody>
          <a:bodyPr>
            <a:normAutofit/>
          </a:bodyPr>
          <a:lstStyle>
            <a:lvl1pPr>
              <a:defRPr sz="2100"/>
            </a:lvl1pPr>
          </a:lstStyle>
          <a:p>
            <a:r>
              <a:rPr lang="en-US"/>
              <a:t>Contact Us</a:t>
            </a:r>
            <a:endParaRPr lang="en-PH"/>
          </a:p>
        </p:txBody>
      </p:sp>
      <p:sp>
        <p:nvSpPr>
          <p:cNvPr id="13" name="Text Placeholder 16">
            <a:extLst>
              <a:ext uri="{FF2B5EF4-FFF2-40B4-BE49-F238E27FC236}">
                <a16:creationId xmlns:a16="http://schemas.microsoft.com/office/drawing/2014/main" id="{9AF3F018-2B2A-4D9F-BF18-FADB2BE1213A}"/>
              </a:ext>
            </a:extLst>
          </p:cNvPr>
          <p:cNvSpPr>
            <a:spLocks noGrp="1"/>
          </p:cNvSpPr>
          <p:nvPr>
            <p:ph type="body" sz="quarter" idx="19" hasCustomPrompt="1"/>
          </p:nvPr>
        </p:nvSpPr>
        <p:spPr>
          <a:xfrm>
            <a:off x="1409699" y="2865120"/>
            <a:ext cx="3626465" cy="213359"/>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name@arcadis.com</a:t>
            </a:r>
          </a:p>
        </p:txBody>
      </p:sp>
      <p:sp>
        <p:nvSpPr>
          <p:cNvPr id="16" name="Picture Placeholder 3">
            <a:extLst>
              <a:ext uri="{FF2B5EF4-FFF2-40B4-BE49-F238E27FC236}">
                <a16:creationId xmlns:a16="http://schemas.microsoft.com/office/drawing/2014/main" id="{A0FAD612-061C-456B-8750-9FBD298633F7}"/>
              </a:ext>
            </a:extLst>
          </p:cNvPr>
          <p:cNvSpPr>
            <a:spLocks noGrp="1"/>
          </p:cNvSpPr>
          <p:nvPr>
            <p:ph type="pic" sz="quarter" idx="22" hasCustomPrompt="1"/>
          </p:nvPr>
        </p:nvSpPr>
        <p:spPr>
          <a:xfrm>
            <a:off x="457201" y="3894362"/>
            <a:ext cx="723899" cy="887846"/>
          </a:xfrm>
          <a:prstGeom prst="rect">
            <a:avLst/>
          </a:prstGeom>
          <a:noFill/>
        </p:spPr>
        <p:txBody>
          <a:bodyPr anchor="b"/>
          <a:lstStyle>
            <a:lvl1pPr algn="ctr">
              <a:defRPr sz="1000">
                <a:solidFill>
                  <a:schemeClr val="tx2"/>
                </a:solidFill>
              </a:defRPr>
            </a:lvl1pPr>
          </a:lstStyle>
          <a:p>
            <a:r>
              <a:rPr lang="en-US"/>
              <a:t>Click to add an image</a:t>
            </a:r>
          </a:p>
        </p:txBody>
      </p:sp>
      <p:sp>
        <p:nvSpPr>
          <p:cNvPr id="18" name="Text Placeholder 16">
            <a:extLst>
              <a:ext uri="{FF2B5EF4-FFF2-40B4-BE49-F238E27FC236}">
                <a16:creationId xmlns:a16="http://schemas.microsoft.com/office/drawing/2014/main" id="{A7EBCCDB-82A3-2647-8C2F-357F2296CA88}"/>
              </a:ext>
            </a:extLst>
          </p:cNvPr>
          <p:cNvSpPr>
            <a:spLocks noGrp="1"/>
          </p:cNvSpPr>
          <p:nvPr>
            <p:ph type="body" sz="quarter" idx="24" hasCustomPrompt="1"/>
          </p:nvPr>
        </p:nvSpPr>
        <p:spPr>
          <a:xfrm>
            <a:off x="1407742" y="2522507"/>
            <a:ext cx="36195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00" b="0">
                <a:solidFill>
                  <a:schemeClr val="tx1"/>
                </a:solidFill>
              </a:defRPr>
            </a:lvl1pPr>
          </a:lstStyle>
          <a:p>
            <a:pPr lvl="0"/>
            <a:r>
              <a:rPr lang="en-US"/>
              <a:t>Address</a:t>
            </a:r>
          </a:p>
        </p:txBody>
      </p:sp>
      <p:sp>
        <p:nvSpPr>
          <p:cNvPr id="19" name="Text Placeholder 16">
            <a:extLst>
              <a:ext uri="{FF2B5EF4-FFF2-40B4-BE49-F238E27FC236}">
                <a16:creationId xmlns:a16="http://schemas.microsoft.com/office/drawing/2014/main" id="{14F4D0F6-A3E6-584C-AE76-552F0AA581B7}"/>
              </a:ext>
            </a:extLst>
          </p:cNvPr>
          <p:cNvSpPr>
            <a:spLocks noGrp="1"/>
          </p:cNvSpPr>
          <p:nvPr>
            <p:ph type="body" sz="quarter" idx="25" hasCustomPrompt="1"/>
          </p:nvPr>
        </p:nvSpPr>
        <p:spPr>
          <a:xfrm>
            <a:off x="1409700" y="3092574"/>
            <a:ext cx="3617542" cy="25102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+(00) 1234 56789</a:t>
            </a:r>
          </a:p>
        </p:txBody>
      </p:sp>
      <p:sp>
        <p:nvSpPr>
          <p:cNvPr id="20" name="Text Placeholder 16">
            <a:extLst>
              <a:ext uri="{FF2B5EF4-FFF2-40B4-BE49-F238E27FC236}">
                <a16:creationId xmlns:a16="http://schemas.microsoft.com/office/drawing/2014/main" id="{7BE7CAEA-03FF-B841-B4A1-05D3BAF89FF7}"/>
              </a:ext>
            </a:extLst>
          </p:cNvPr>
          <p:cNvSpPr>
            <a:spLocks noGrp="1"/>
          </p:cNvSpPr>
          <p:nvPr>
            <p:ph type="body" sz="quarter" idx="26" hasCustomPrompt="1"/>
          </p:nvPr>
        </p:nvSpPr>
        <p:spPr>
          <a:xfrm>
            <a:off x="1418623" y="3886320"/>
            <a:ext cx="3619500" cy="20137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21" name="Text Placeholder 16">
            <a:extLst>
              <a:ext uri="{FF2B5EF4-FFF2-40B4-BE49-F238E27FC236}">
                <a16:creationId xmlns:a16="http://schemas.microsoft.com/office/drawing/2014/main" id="{B1E354D4-91D4-4C46-92C4-51A1F2ADC3C8}"/>
              </a:ext>
            </a:extLst>
          </p:cNvPr>
          <p:cNvSpPr>
            <a:spLocks noGrp="1"/>
          </p:cNvSpPr>
          <p:nvPr>
            <p:ph type="body" sz="quarter" idx="27" hasCustomPrompt="1"/>
          </p:nvPr>
        </p:nvSpPr>
        <p:spPr>
          <a:xfrm>
            <a:off x="1418623" y="4098057"/>
            <a:ext cx="3619500" cy="23633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Title/Role</a:t>
            </a:r>
          </a:p>
        </p:txBody>
      </p:sp>
      <p:sp>
        <p:nvSpPr>
          <p:cNvPr id="22" name="Text Placeholder 16">
            <a:extLst>
              <a:ext uri="{FF2B5EF4-FFF2-40B4-BE49-F238E27FC236}">
                <a16:creationId xmlns:a16="http://schemas.microsoft.com/office/drawing/2014/main" id="{78237C3E-C1B0-D54C-AE57-80A34EA7CF01}"/>
              </a:ext>
            </a:extLst>
          </p:cNvPr>
          <p:cNvSpPr>
            <a:spLocks noGrp="1"/>
          </p:cNvSpPr>
          <p:nvPr>
            <p:ph type="body" sz="quarter" idx="28" hasCustomPrompt="1"/>
          </p:nvPr>
        </p:nvSpPr>
        <p:spPr>
          <a:xfrm>
            <a:off x="1418622" y="4680186"/>
            <a:ext cx="3608619" cy="19587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name@arcadis.com</a:t>
            </a:r>
          </a:p>
        </p:txBody>
      </p:sp>
      <p:sp>
        <p:nvSpPr>
          <p:cNvPr id="23" name="Text Placeholder 16">
            <a:extLst>
              <a:ext uri="{FF2B5EF4-FFF2-40B4-BE49-F238E27FC236}">
                <a16:creationId xmlns:a16="http://schemas.microsoft.com/office/drawing/2014/main" id="{EF5DF5DB-824D-AC4D-9591-435C89E79367}"/>
              </a:ext>
            </a:extLst>
          </p:cNvPr>
          <p:cNvSpPr>
            <a:spLocks noGrp="1"/>
          </p:cNvSpPr>
          <p:nvPr>
            <p:ph type="body" sz="quarter" idx="29" hasCustomPrompt="1"/>
          </p:nvPr>
        </p:nvSpPr>
        <p:spPr>
          <a:xfrm>
            <a:off x="1416665" y="4337573"/>
            <a:ext cx="36195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00" b="0">
                <a:solidFill>
                  <a:schemeClr val="tx1"/>
                </a:solidFill>
              </a:defRPr>
            </a:lvl1pPr>
          </a:lstStyle>
          <a:p>
            <a:pPr lvl="0"/>
            <a:r>
              <a:rPr lang="en-US"/>
              <a:t>Address</a:t>
            </a:r>
          </a:p>
        </p:txBody>
      </p:sp>
      <p:sp>
        <p:nvSpPr>
          <p:cNvPr id="24" name="Text Placeholder 16">
            <a:extLst>
              <a:ext uri="{FF2B5EF4-FFF2-40B4-BE49-F238E27FC236}">
                <a16:creationId xmlns:a16="http://schemas.microsoft.com/office/drawing/2014/main" id="{C4C1BAAE-9DAA-304D-96A6-DB8AA7A1AFA3}"/>
              </a:ext>
            </a:extLst>
          </p:cNvPr>
          <p:cNvSpPr>
            <a:spLocks noGrp="1"/>
          </p:cNvSpPr>
          <p:nvPr>
            <p:ph type="body" sz="quarter" idx="30" hasCustomPrompt="1"/>
          </p:nvPr>
        </p:nvSpPr>
        <p:spPr>
          <a:xfrm>
            <a:off x="1418622" y="4907641"/>
            <a:ext cx="3608619" cy="232601"/>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en-US"/>
              <a:t>+(00) 1234 56789</a:t>
            </a:r>
          </a:p>
        </p:txBody>
      </p:sp>
      <p:sp>
        <p:nvSpPr>
          <p:cNvPr id="5" name="Footer Placeholder 4">
            <a:extLst>
              <a:ext uri="{FF2B5EF4-FFF2-40B4-BE49-F238E27FC236}">
                <a16:creationId xmlns:a16="http://schemas.microsoft.com/office/drawing/2014/main" id="{F1B78995-2172-364B-A738-A6EB4D8AF0BC}"/>
              </a:ext>
            </a:extLst>
          </p:cNvPr>
          <p:cNvSpPr>
            <a:spLocks noGrp="1"/>
          </p:cNvSpPr>
          <p:nvPr>
            <p:ph type="ftr" sz="quarter" idx="32"/>
          </p:nvPr>
        </p:nvSpPr>
        <p:spPr/>
        <p:txBody>
          <a:bodyPr/>
          <a:lstStyle/>
          <a:p>
            <a:r>
              <a:rPr lang="en-US"/>
              <a:t>© Arcadis 2025</a:t>
            </a:r>
          </a:p>
        </p:txBody>
      </p:sp>
    </p:spTree>
    <p:extLst>
      <p:ext uri="{BB962C8B-B14F-4D97-AF65-F5344CB8AC3E}">
        <p14:creationId xmlns:p14="http://schemas.microsoft.com/office/powerpoint/2010/main" val="1672414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0551-76FD-EF40-18FA-AF09BC03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99BB0F-17EE-A638-98C0-126923FB5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50F7B7-3FB0-01EE-2B5D-95A9DF2E841E}"/>
              </a:ext>
            </a:extLst>
          </p:cNvPr>
          <p:cNvSpPr>
            <a:spLocks noGrp="1"/>
          </p:cNvSpPr>
          <p:nvPr>
            <p:ph type="dt" sz="half" idx="10"/>
          </p:nvPr>
        </p:nvSpPr>
        <p:spPr/>
        <p:txBody>
          <a:bodyPr/>
          <a:lstStyle/>
          <a:p>
            <a:fld id="{18068953-8477-433C-9769-9444196E1BB2}" type="datetimeFigureOut">
              <a:rPr lang="en-US" smtClean="0"/>
              <a:t>2/26/2026</a:t>
            </a:fld>
            <a:endParaRPr lang="en-US"/>
          </a:p>
        </p:txBody>
      </p:sp>
      <p:sp>
        <p:nvSpPr>
          <p:cNvPr id="5" name="Footer Placeholder 4">
            <a:extLst>
              <a:ext uri="{FF2B5EF4-FFF2-40B4-BE49-F238E27FC236}">
                <a16:creationId xmlns:a16="http://schemas.microsoft.com/office/drawing/2014/main" id="{943A2F37-9A0C-2ECF-0012-E7544443A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EF82E-0F00-943D-D5BE-F0A623B2BF13}"/>
              </a:ext>
            </a:extLst>
          </p:cNvPr>
          <p:cNvSpPr>
            <a:spLocks noGrp="1"/>
          </p:cNvSpPr>
          <p:nvPr>
            <p:ph type="sldNum" sz="quarter" idx="12"/>
          </p:nvPr>
        </p:nvSpPr>
        <p:spPr/>
        <p:txBody>
          <a:bodyPr/>
          <a:lstStyle/>
          <a:p>
            <a:fld id="{AE79A7EC-51F0-4150-BA9C-56FD2CE697AD}" type="slidenum">
              <a:rPr lang="en-US" smtClean="0"/>
              <a:t>‹#›</a:t>
            </a:fld>
            <a:endParaRPr lang="en-US"/>
          </a:p>
        </p:txBody>
      </p:sp>
    </p:spTree>
    <p:extLst>
      <p:ext uri="{BB962C8B-B14F-4D97-AF65-F5344CB8AC3E}">
        <p14:creationId xmlns:p14="http://schemas.microsoft.com/office/powerpoint/2010/main" val="14286019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B307-E791-8801-CABE-6575139F8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17061-5E74-3AB9-6516-7EF236B87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F2786-75B5-C5B5-A3FC-EEEE89587A6E}"/>
              </a:ext>
            </a:extLst>
          </p:cNvPr>
          <p:cNvSpPr>
            <a:spLocks noGrp="1"/>
          </p:cNvSpPr>
          <p:nvPr>
            <p:ph type="dt" sz="half" idx="10"/>
          </p:nvPr>
        </p:nvSpPr>
        <p:spPr/>
        <p:txBody>
          <a:bodyPr/>
          <a:lstStyle/>
          <a:p>
            <a:fld id="{18068953-8477-433C-9769-9444196E1BB2}" type="datetimeFigureOut">
              <a:rPr lang="en-US" smtClean="0"/>
              <a:t>2/26/2026</a:t>
            </a:fld>
            <a:endParaRPr lang="en-US"/>
          </a:p>
        </p:txBody>
      </p:sp>
      <p:sp>
        <p:nvSpPr>
          <p:cNvPr id="5" name="Footer Placeholder 4">
            <a:extLst>
              <a:ext uri="{FF2B5EF4-FFF2-40B4-BE49-F238E27FC236}">
                <a16:creationId xmlns:a16="http://schemas.microsoft.com/office/drawing/2014/main" id="{59A16794-D3C9-0C17-876F-AD9F2EE51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A8EA6-21B7-316C-A08C-79120B763CA2}"/>
              </a:ext>
            </a:extLst>
          </p:cNvPr>
          <p:cNvSpPr>
            <a:spLocks noGrp="1"/>
          </p:cNvSpPr>
          <p:nvPr>
            <p:ph type="sldNum" sz="quarter" idx="12"/>
          </p:nvPr>
        </p:nvSpPr>
        <p:spPr/>
        <p:txBody>
          <a:bodyPr/>
          <a:lstStyle/>
          <a:p>
            <a:fld id="{AE79A7EC-51F0-4150-BA9C-56FD2CE697AD}" type="slidenum">
              <a:rPr lang="en-US" smtClean="0"/>
              <a:t>‹#›</a:t>
            </a:fld>
            <a:endParaRPr lang="en-US"/>
          </a:p>
        </p:txBody>
      </p:sp>
    </p:spTree>
    <p:extLst>
      <p:ext uri="{BB962C8B-B14F-4D97-AF65-F5344CB8AC3E}">
        <p14:creationId xmlns:p14="http://schemas.microsoft.com/office/powerpoint/2010/main" val="1352928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0"/>
              </a:spcBef>
              <a:spcAft>
                <a:spcPts val="0"/>
              </a:spcAft>
              <a:defRPr sz="5600" b="1">
                <a:solidFill>
                  <a:schemeClr val="accent1"/>
                </a:solidFill>
              </a:defRPr>
            </a:lvl1pPr>
          </a:lstStyle>
          <a:p>
            <a:pPr lvl="0"/>
            <a:r>
              <a:rPr lang="en-US"/>
              <a:t>Presentation</a:t>
            </a:r>
            <a:br>
              <a:rPr lang="en-US"/>
            </a:br>
            <a:r>
              <a:rPr lang="en-US"/>
              <a:t>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Date</a:t>
            </a:r>
          </a:p>
        </p:txBody>
      </p:sp>
    </p:spTree>
    <p:extLst>
      <p:ext uri="{BB962C8B-B14F-4D97-AF65-F5344CB8AC3E}">
        <p14:creationId xmlns:p14="http://schemas.microsoft.com/office/powerpoint/2010/main" val="2811342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 Black">
    <p:bg>
      <p:bgPr>
        <a:solidFill>
          <a:schemeClr val="tx1"/>
        </a:solidFill>
        <a:effectLst/>
      </p:bgPr>
    </p:bg>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6BC105F6-BAC8-4C89-90B4-493E1EEC5250}"/>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Presentation</a:t>
            </a:r>
            <a:br>
              <a:rPr lang="en-US"/>
            </a:br>
            <a:r>
              <a:rPr lang="en-US"/>
              <a:t>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bg1"/>
                </a:solidFill>
              </a:defRPr>
            </a:lvl1pPr>
          </a:lstStyle>
          <a:p>
            <a:pPr lvl="0"/>
            <a:r>
              <a:rPr lang="en-US"/>
              <a:t>Date</a:t>
            </a:r>
          </a:p>
        </p:txBody>
      </p:sp>
    </p:spTree>
    <p:extLst>
      <p:ext uri="{BB962C8B-B14F-4D97-AF65-F5344CB8AC3E}">
        <p14:creationId xmlns:p14="http://schemas.microsoft.com/office/powerpoint/2010/main" val="2882566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 Image-l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B95FE4-F082-4D42-AA27-BEF50E823B3D}"/>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100">
                <a:solidFill>
                  <a:schemeClr val="bg2"/>
                </a:solidFill>
              </a:defRPr>
            </a:lvl1pPr>
          </a:lstStyle>
          <a:p>
            <a:r>
              <a:rPr lang="en-US" sz="1000"/>
              <a:t>Click on the icon to insert an image &gt; Right Click &gt; Send to Back</a:t>
            </a:r>
            <a:endParaRPr lang="en-US"/>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Image-led cover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Date</a:t>
            </a:r>
          </a:p>
        </p:txBody>
      </p:sp>
    </p:spTree>
    <p:extLst>
      <p:ext uri="{BB962C8B-B14F-4D97-AF65-F5344CB8AC3E}">
        <p14:creationId xmlns:p14="http://schemas.microsoft.com/office/powerpoint/2010/main" val="2752724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 Image led - revers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A838925-91C9-41A6-B2D7-CA69C6DFF5D6}"/>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en-US" sz="1000"/>
              <a:t>Click on the icon to insert an image &gt; Right Click &gt; Send to Back</a:t>
            </a:r>
            <a:endParaRPr lang="en-US"/>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Image-led cover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bg1"/>
                </a:solidFill>
              </a:defRPr>
            </a:lvl1pPr>
          </a:lstStyle>
          <a:p>
            <a:pPr lvl="0"/>
            <a:r>
              <a:rPr lang="en-US"/>
              <a:t>Date</a:t>
            </a:r>
          </a:p>
        </p:txBody>
      </p:sp>
    </p:spTree>
    <p:extLst>
      <p:ext uri="{BB962C8B-B14F-4D97-AF65-F5344CB8AC3E}">
        <p14:creationId xmlns:p14="http://schemas.microsoft.com/office/powerpoint/2010/main" val="162912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Image-led v4">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en-US"/>
              <a:t>Click on the icon  to insert an image &gt; Right Click &gt; Send to Back</a:t>
            </a:r>
          </a:p>
        </p:txBody>
      </p:sp>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pic>
        <p:nvPicPr>
          <p:cNvPr id="12" name="Picture 11">
            <a:extLst>
              <a:ext uri="{FF2B5EF4-FFF2-40B4-BE49-F238E27FC236}">
                <a16:creationId xmlns:a16="http://schemas.microsoft.com/office/drawing/2014/main" id="{8AD0A271-9092-8544-B5BB-E912819FB282}"/>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1385528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 Image-led v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96BE32A-F5EC-4F7B-8C63-941D64A72428}"/>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200">
                <a:solidFill>
                  <a:schemeClr val="tx2"/>
                </a:solidFill>
              </a:defRPr>
            </a:lvl1pPr>
          </a:lstStyle>
          <a:p>
            <a:r>
              <a:rPr lang="en-US"/>
              <a:t>Click on the icon  to insert an image &gt; Right Click &gt; Send to Back</a:t>
            </a:r>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spTree>
    <p:extLst>
      <p:ext uri="{BB962C8B-B14F-4D97-AF65-F5344CB8AC3E}">
        <p14:creationId xmlns:p14="http://schemas.microsoft.com/office/powerpoint/2010/main" val="30494572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 Image-led v3">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812F58D-8CAF-41B5-B939-C82360B2DFE5}"/>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en-US"/>
              <a:t>Click on the icon  to insert an image &gt; Right Click &gt; Send to Back</a:t>
            </a:r>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accent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Presentation Subtitle</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tx1"/>
                </a:solidFill>
              </a:defRPr>
            </a:lvl1pPr>
          </a:lstStyle>
          <a:p>
            <a:pPr lvl="0"/>
            <a:r>
              <a:rPr lang="en-US"/>
              <a:t>Date 2020</a:t>
            </a:r>
          </a:p>
        </p:txBody>
      </p:sp>
    </p:spTree>
    <p:extLst>
      <p:ext uri="{BB962C8B-B14F-4D97-AF65-F5344CB8AC3E}">
        <p14:creationId xmlns:p14="http://schemas.microsoft.com/office/powerpoint/2010/main" val="3654276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 Image-led v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en-US"/>
              <a:t>Click on the icon  to insert an image &gt; Right Click &gt; Send to Back</a:t>
            </a:r>
          </a:p>
        </p:txBody>
      </p:sp>
      <p:pic>
        <p:nvPicPr>
          <p:cNvPr id="12" name="Picture 11">
            <a:extLst>
              <a:ext uri="{FF2B5EF4-FFF2-40B4-BE49-F238E27FC236}">
                <a16:creationId xmlns:a16="http://schemas.microsoft.com/office/drawing/2014/main" id="{8AD0A271-9092-8544-B5BB-E912819FB282}"/>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4239308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 Image-led v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en-US"/>
              <a:t>Click on the icon  to insert an image &gt; Right Click &gt; Send to Back</a:t>
            </a:r>
          </a:p>
        </p:txBody>
      </p:sp>
    </p:spTree>
    <p:extLst>
      <p:ext uri="{BB962C8B-B14F-4D97-AF65-F5344CB8AC3E}">
        <p14:creationId xmlns:p14="http://schemas.microsoft.com/office/powerpoint/2010/main" val="37395608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 Image-led SAM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DC4A98-42BA-6D39-9CA3-815827ED84A9}"/>
              </a:ext>
            </a:extLst>
          </p:cNvPr>
          <p:cNvPicPr>
            <a:picLocks noChangeAspect="1"/>
          </p:cNvPicPr>
          <p:nvPr userDrawn="1"/>
        </p:nvPicPr>
        <p:blipFill>
          <a:blip r:embed="rId2"/>
          <a:srcRect l="4055" t="8587" r="29899" b="12825"/>
          <a:stretch>
            <a:fillRect/>
          </a:stretch>
        </p:blipFill>
        <p:spPr>
          <a:xfrm>
            <a:off x="-4" y="0"/>
            <a:ext cx="12191995" cy="6858000"/>
          </a:xfrm>
          <a:prstGeom prst="rect">
            <a:avLst/>
          </a:prstGeom>
        </p:spPr>
      </p:pic>
      <p:sp>
        <p:nvSpPr>
          <p:cNvPr id="3" name="Rectangle 2">
            <a:extLst>
              <a:ext uri="{FF2B5EF4-FFF2-40B4-BE49-F238E27FC236}">
                <a16:creationId xmlns:a16="http://schemas.microsoft.com/office/drawing/2014/main" id="{B4507697-5E1E-3A8C-D706-46C1D3A005A1}"/>
              </a:ext>
            </a:extLst>
          </p:cNvPr>
          <p:cNvSpPr/>
          <p:nvPr userDrawn="1"/>
        </p:nvSpPr>
        <p:spPr>
          <a:xfrm flipH="1">
            <a:off x="1" y="0"/>
            <a:ext cx="12191999" cy="6858000"/>
          </a:xfrm>
          <a:prstGeom prst="rect">
            <a:avLst/>
          </a:prstGeom>
          <a:gradFill>
            <a:gsLst>
              <a:gs pos="0">
                <a:srgbClr val="0C4A79"/>
              </a:gs>
              <a:gs pos="100000">
                <a:schemeClr val="tx1">
                  <a:alpha val="3500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PH"/>
              <a:t>`</a:t>
            </a:r>
          </a:p>
        </p:txBody>
      </p:sp>
      <p:sp>
        <p:nvSpPr>
          <p:cNvPr id="5" name="Rectangle 4">
            <a:extLst>
              <a:ext uri="{FF2B5EF4-FFF2-40B4-BE49-F238E27FC236}">
                <a16:creationId xmlns:a16="http://schemas.microsoft.com/office/drawing/2014/main" id="{02D957A9-03E2-AFF9-E928-A3263DCC3716}"/>
              </a:ext>
            </a:extLst>
          </p:cNvPr>
          <p:cNvSpPr/>
          <p:nvPr userDrawn="1"/>
        </p:nvSpPr>
        <p:spPr>
          <a:xfrm>
            <a:off x="-4" y="0"/>
            <a:ext cx="12192002" cy="2329543"/>
          </a:xfrm>
          <a:prstGeom prst="rect">
            <a:avLst/>
          </a:prstGeom>
          <a:gradFill flip="none" rotWithShape="1">
            <a:gsLst>
              <a:gs pos="0">
                <a:schemeClr val="bg1">
                  <a:alpha val="0"/>
                </a:schemeClr>
              </a:gs>
              <a:gs pos="100000">
                <a:schemeClr val="bg1">
                  <a:alpha val="86000"/>
                </a:schemeClr>
              </a:gs>
            </a:gsLst>
            <a:lin ang="16200000" scaled="1"/>
            <a:tileRect/>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sp>
        <p:nvSpPr>
          <p:cNvPr id="7" name="Rectangle 6">
            <a:extLst>
              <a:ext uri="{FF2B5EF4-FFF2-40B4-BE49-F238E27FC236}">
                <a16:creationId xmlns:a16="http://schemas.microsoft.com/office/drawing/2014/main" id="{21A1376D-E272-7EA7-CF38-81F686C95BB5}"/>
              </a:ext>
            </a:extLst>
          </p:cNvPr>
          <p:cNvSpPr/>
          <p:nvPr userDrawn="1"/>
        </p:nvSpPr>
        <p:spPr>
          <a:xfrm rot="10800000">
            <a:off x="-13" y="4528457"/>
            <a:ext cx="12192002" cy="2329543"/>
          </a:xfrm>
          <a:prstGeom prst="rect">
            <a:avLst/>
          </a:prstGeom>
          <a:gradFill flip="none" rotWithShape="1">
            <a:gsLst>
              <a:gs pos="0">
                <a:schemeClr val="bg1">
                  <a:alpha val="0"/>
                </a:schemeClr>
              </a:gs>
              <a:gs pos="100000">
                <a:schemeClr val="bg1">
                  <a:alpha val="86000"/>
                </a:schemeClr>
              </a:gs>
            </a:gsLst>
            <a:lin ang="16200000" scaled="1"/>
            <a:tileRect/>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425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 Image-led SAMPL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38E344-A2DD-45C2-A6B5-B9347A7A842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bg1"/>
                </a:solidFill>
              </a:defRPr>
            </a:lvl1pPr>
          </a:lstStyle>
          <a:p>
            <a:pPr lvl="0"/>
            <a:r>
              <a:rPr lang="en-US"/>
              <a:t>Presentation Subtitle</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3"/>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421811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and Divider - Text Styl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4" name="Title 13">
            <a:extLst>
              <a:ext uri="{FF2B5EF4-FFF2-40B4-BE49-F238E27FC236}">
                <a16:creationId xmlns:a16="http://schemas.microsoft.com/office/drawing/2014/main" id="{E053F12C-C080-4057-B936-8C04B6DFAEE6}"/>
              </a:ext>
            </a:extLst>
          </p:cNvPr>
          <p:cNvSpPr>
            <a:spLocks noGrp="1"/>
          </p:cNvSpPr>
          <p:nvPr>
            <p:ph type="title" hasCustomPrompt="1"/>
          </p:nvPr>
        </p:nvSpPr>
        <p:spPr>
          <a:xfrm>
            <a:off x="457200" y="1143001"/>
            <a:ext cx="11277600" cy="914399"/>
          </a:xfrm>
          <a:prstGeom prst="rect">
            <a:avLst/>
          </a:prstGeom>
        </p:spPr>
        <p:txBody>
          <a:bodyPr lIns="0" tIns="0" rIns="0" bIns="0"/>
          <a:lstStyle>
            <a:lvl1pPr>
              <a:spcBef>
                <a:spcPts val="600"/>
              </a:spcBef>
              <a:spcAft>
                <a:spcPts val="1200"/>
              </a:spcAft>
              <a:defRPr sz="5600">
                <a:solidFill>
                  <a:schemeClr val="tx1"/>
                </a:solidFill>
              </a:defRPr>
            </a:lvl1pPr>
          </a:lstStyle>
          <a:p>
            <a:r>
              <a:rPr lang="en-US"/>
              <a:t>Large Cover Title 56 (4 x body)</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066925"/>
            <a:ext cx="11277600" cy="457200"/>
          </a:xfrm>
          <a:prstGeom prst="rect">
            <a:avLst/>
          </a:prstGeom>
        </p:spPr>
        <p:txBody>
          <a:bodyPr lIns="0" tIns="0" rIns="0" bIns="0"/>
          <a:lstStyle>
            <a:lvl1pPr>
              <a:spcBef>
                <a:spcPts val="600"/>
              </a:spcBef>
              <a:spcAft>
                <a:spcPts val="1200"/>
              </a:spcAft>
              <a:defRPr sz="4200" b="1">
                <a:solidFill>
                  <a:schemeClr val="tx1"/>
                </a:solidFill>
              </a:defRPr>
            </a:lvl1pPr>
          </a:lstStyle>
          <a:p>
            <a:pPr lvl="0"/>
            <a:r>
              <a:rPr lang="en-US"/>
              <a:t>Medium Cover Title 42 (3 x body)</a:t>
            </a:r>
          </a:p>
        </p:txBody>
      </p:sp>
      <p:sp>
        <p:nvSpPr>
          <p:cNvPr id="18" name="Text Placeholder 16">
            <a:extLst>
              <a:ext uri="{FF2B5EF4-FFF2-40B4-BE49-F238E27FC236}">
                <a16:creationId xmlns:a16="http://schemas.microsoft.com/office/drawing/2014/main" id="{BDC4F72B-E736-4083-BE66-D466263257F3}"/>
              </a:ext>
            </a:extLst>
          </p:cNvPr>
          <p:cNvSpPr>
            <a:spLocks noGrp="1"/>
          </p:cNvSpPr>
          <p:nvPr>
            <p:ph type="body" sz="quarter" idx="11" hasCustomPrompt="1"/>
          </p:nvPr>
        </p:nvSpPr>
        <p:spPr>
          <a:xfrm>
            <a:off x="457200" y="2754630"/>
            <a:ext cx="11277600" cy="457200"/>
          </a:xfrm>
          <a:prstGeom prst="rect">
            <a:avLst/>
          </a:prstGeom>
        </p:spPr>
        <p:txBody>
          <a:bodyPr lIns="0" tIns="0" rIns="0" bIns="0"/>
          <a:lstStyle>
            <a:lvl1pPr>
              <a:spcBef>
                <a:spcPts val="600"/>
              </a:spcBef>
              <a:spcAft>
                <a:spcPts val="1200"/>
              </a:spcAft>
              <a:defRPr sz="3500" b="1">
                <a:solidFill>
                  <a:schemeClr val="tx1"/>
                </a:solidFill>
              </a:defRPr>
            </a:lvl1pPr>
          </a:lstStyle>
          <a:p>
            <a:pPr lvl="0"/>
            <a:r>
              <a:rPr lang="en-US"/>
              <a:t>Small Cover Title 35 (2.5 x body)</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4290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Large Cover Subtitle 21 (1.5 x body)</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389763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Small Cover Subtitle 16</a:t>
            </a:r>
          </a:p>
        </p:txBody>
      </p:sp>
    </p:spTree>
    <p:extLst>
      <p:ext uri="{BB962C8B-B14F-4D97-AF65-F5344CB8AC3E}">
        <p14:creationId xmlns:p14="http://schemas.microsoft.com/office/powerpoint/2010/main" val="2352877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ain slides - Text Styl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1149927"/>
            <a:ext cx="11277600" cy="457200"/>
          </a:xfrm>
          <a:prstGeom prst="rect">
            <a:avLst/>
          </a:prstGeom>
        </p:spPr>
        <p:txBody>
          <a:bodyPr lIns="0" tIns="0" rIns="0" bIns="0"/>
          <a:lstStyle>
            <a:lvl1pPr>
              <a:spcBef>
                <a:spcPts val="600"/>
              </a:spcBef>
              <a:spcAft>
                <a:spcPts val="1200"/>
              </a:spcAft>
              <a:defRPr sz="4200" b="1">
                <a:solidFill>
                  <a:schemeClr val="tx1"/>
                </a:solidFill>
              </a:defRPr>
            </a:lvl1pPr>
          </a:lstStyle>
          <a:p>
            <a:pPr lvl="0"/>
            <a:r>
              <a:rPr lang="en-US"/>
              <a:t>Large Headline 42 (3x std body)</a:t>
            </a:r>
          </a:p>
        </p:txBody>
      </p:sp>
      <p:sp>
        <p:nvSpPr>
          <p:cNvPr id="18" name="Text Placeholder 16">
            <a:extLst>
              <a:ext uri="{FF2B5EF4-FFF2-40B4-BE49-F238E27FC236}">
                <a16:creationId xmlns:a16="http://schemas.microsoft.com/office/drawing/2014/main" id="{BDC4F72B-E736-4083-BE66-D466263257F3}"/>
              </a:ext>
            </a:extLst>
          </p:cNvPr>
          <p:cNvSpPr>
            <a:spLocks noGrp="1"/>
          </p:cNvSpPr>
          <p:nvPr>
            <p:ph type="body" sz="quarter" idx="11" hasCustomPrompt="1"/>
          </p:nvPr>
        </p:nvSpPr>
        <p:spPr>
          <a:xfrm>
            <a:off x="457200" y="1828800"/>
            <a:ext cx="11277600" cy="447675"/>
          </a:xfrm>
          <a:prstGeom prst="rect">
            <a:avLst/>
          </a:prstGeom>
        </p:spPr>
        <p:txBody>
          <a:bodyPr lIns="0" tIns="0" rIns="0" bIns="0"/>
          <a:lstStyle>
            <a:lvl1pPr>
              <a:spcBef>
                <a:spcPts val="600"/>
              </a:spcBef>
              <a:spcAft>
                <a:spcPts val="1200"/>
              </a:spcAft>
              <a:defRPr sz="2800" b="1">
                <a:solidFill>
                  <a:schemeClr val="tx1"/>
                </a:solidFill>
              </a:defRPr>
            </a:lvl1pPr>
          </a:lstStyle>
          <a:p>
            <a:pPr lvl="0"/>
            <a:r>
              <a:rPr lang="en-US"/>
              <a:t>Medium Headline 28 (2x std body)</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2514600"/>
            <a:ext cx="11277600" cy="4572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Small Headline 21 (1.5x std body)</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3657600"/>
            <a:ext cx="4572000" cy="228600"/>
          </a:xfrm>
          <a:prstGeom prst="rect">
            <a:avLst/>
          </a:prstGeom>
        </p:spPr>
        <p:txBody>
          <a:bodyPr lIns="0" tIns="0" rIns="0" bIns="0"/>
          <a:lstStyle>
            <a:lvl1pPr>
              <a:spcBef>
                <a:spcPts val="600"/>
              </a:spcBef>
              <a:spcAft>
                <a:spcPts val="1200"/>
              </a:spcAft>
              <a:defRPr sz="1800" b="1">
                <a:solidFill>
                  <a:schemeClr val="tx1"/>
                </a:solidFill>
              </a:defRPr>
            </a:lvl1pPr>
          </a:lstStyle>
          <a:p>
            <a:pPr lvl="0"/>
            <a:r>
              <a:rPr lang="en-US"/>
              <a:t>Intro paragraph or X-Large body 18</a:t>
            </a:r>
          </a:p>
        </p:txBody>
      </p:sp>
      <p:sp>
        <p:nvSpPr>
          <p:cNvPr id="13" name="Text Placeholder 16">
            <a:extLst>
              <a:ext uri="{FF2B5EF4-FFF2-40B4-BE49-F238E27FC236}">
                <a16:creationId xmlns:a16="http://schemas.microsoft.com/office/drawing/2014/main" id="{9B6C8AA7-E793-47B6-97BB-D31CDD59239A}"/>
              </a:ext>
            </a:extLst>
          </p:cNvPr>
          <p:cNvSpPr>
            <a:spLocks noGrp="1"/>
          </p:cNvSpPr>
          <p:nvPr>
            <p:ph type="body" sz="quarter" idx="15" hasCustomPrompt="1"/>
          </p:nvPr>
        </p:nvSpPr>
        <p:spPr>
          <a:xfrm>
            <a:off x="457200" y="5029200"/>
            <a:ext cx="45720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Standard Sub-title or Large body size 16</a:t>
            </a:r>
          </a:p>
        </p:txBody>
      </p:sp>
      <p:sp>
        <p:nvSpPr>
          <p:cNvPr id="21" name="Text Placeholder 16">
            <a:extLst>
              <a:ext uri="{FF2B5EF4-FFF2-40B4-BE49-F238E27FC236}">
                <a16:creationId xmlns:a16="http://schemas.microsoft.com/office/drawing/2014/main" id="{BE63786F-4A2A-4D5C-8FC7-0BFD8A9B52DB}"/>
              </a:ext>
            </a:extLst>
          </p:cNvPr>
          <p:cNvSpPr>
            <a:spLocks noGrp="1"/>
          </p:cNvSpPr>
          <p:nvPr>
            <p:ph type="body" sz="quarter" idx="18" hasCustomPrompt="1"/>
          </p:nvPr>
        </p:nvSpPr>
        <p:spPr>
          <a:xfrm>
            <a:off x="6210300" y="3657600"/>
            <a:ext cx="4572000" cy="228600"/>
          </a:xfrm>
          <a:prstGeom prst="rect">
            <a:avLst/>
          </a:prstGeom>
        </p:spPr>
        <p:txBody>
          <a:bodyPr lIns="0" tIns="0" rIns="0" bIns="0"/>
          <a:lstStyle>
            <a:lvl1pPr>
              <a:spcBef>
                <a:spcPts val="600"/>
              </a:spcBef>
              <a:spcAft>
                <a:spcPts val="1200"/>
              </a:spcAft>
              <a:defRPr sz="1400" b="1">
                <a:solidFill>
                  <a:schemeClr val="tx1"/>
                </a:solidFill>
              </a:defRPr>
            </a:lvl1pPr>
          </a:lstStyle>
          <a:p>
            <a:pPr lvl="0"/>
            <a:r>
              <a:rPr lang="en-US"/>
              <a:t>Standard body size 14</a:t>
            </a:r>
          </a:p>
        </p:txBody>
      </p:sp>
      <p:sp>
        <p:nvSpPr>
          <p:cNvPr id="22" name="Text Placeholder 16">
            <a:extLst>
              <a:ext uri="{FF2B5EF4-FFF2-40B4-BE49-F238E27FC236}">
                <a16:creationId xmlns:a16="http://schemas.microsoft.com/office/drawing/2014/main" id="{C7D847D9-DB3C-4BCE-B36E-39F419E4F629}"/>
              </a:ext>
            </a:extLst>
          </p:cNvPr>
          <p:cNvSpPr>
            <a:spLocks noGrp="1"/>
          </p:cNvSpPr>
          <p:nvPr>
            <p:ph type="body" sz="quarter" idx="19" hasCustomPrompt="1"/>
          </p:nvPr>
        </p:nvSpPr>
        <p:spPr>
          <a:xfrm>
            <a:off x="6210300" y="5257800"/>
            <a:ext cx="4572000" cy="228600"/>
          </a:xfrm>
          <a:prstGeom prst="rect">
            <a:avLst/>
          </a:prstGeom>
        </p:spPr>
        <p:txBody>
          <a:bodyPr lIns="0" tIns="0" rIns="0" bIns="0"/>
          <a:lstStyle>
            <a:lvl1pPr>
              <a:spcBef>
                <a:spcPts val="600"/>
              </a:spcBef>
              <a:spcAft>
                <a:spcPts val="1200"/>
              </a:spcAft>
              <a:defRPr sz="1200" b="0">
                <a:solidFill>
                  <a:schemeClr val="tx1"/>
                </a:solidFill>
              </a:defRPr>
            </a:lvl1pPr>
          </a:lstStyle>
          <a:p>
            <a:pPr lvl="0"/>
            <a:r>
              <a:rPr lang="en-US"/>
              <a:t>Minimum body size 12</a:t>
            </a:r>
          </a:p>
        </p:txBody>
      </p:sp>
      <p:sp>
        <p:nvSpPr>
          <p:cNvPr id="23" name="Text Placeholder 16">
            <a:extLst>
              <a:ext uri="{FF2B5EF4-FFF2-40B4-BE49-F238E27FC236}">
                <a16:creationId xmlns:a16="http://schemas.microsoft.com/office/drawing/2014/main" id="{F506D4C5-287B-40E8-9244-1F03842F0940}"/>
              </a:ext>
            </a:extLst>
          </p:cNvPr>
          <p:cNvSpPr>
            <a:spLocks noGrp="1"/>
          </p:cNvSpPr>
          <p:nvPr>
            <p:ph type="body" sz="quarter" idx="20" hasCustomPrompt="1"/>
          </p:nvPr>
        </p:nvSpPr>
        <p:spPr>
          <a:xfrm>
            <a:off x="6210300" y="41148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buFont typeface="Arial" panose="020B0604020202020204" pitchFamily="34" charset="0"/>
              <a:buChar char="−"/>
              <a:defRPr/>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C98EA915-7041-4CAE-BD2D-3AB6410C83C4}"/>
              </a:ext>
            </a:extLst>
          </p:cNvPr>
          <p:cNvSpPr>
            <a:spLocks noGrp="1"/>
          </p:cNvSpPr>
          <p:nvPr>
            <p:ph type="body" sz="quarter" idx="21" hasCustomPrompt="1"/>
          </p:nvPr>
        </p:nvSpPr>
        <p:spPr>
          <a:xfrm>
            <a:off x="457200" y="41148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800" b="0">
                <a:solidFill>
                  <a:schemeClr val="tx1"/>
                </a:solidFill>
              </a:defRPr>
            </a:lvl1pPr>
            <a:lvl2pPr marL="540000" indent="-270000">
              <a:buFont typeface="Arial" panose="020B0604020202020204" pitchFamily="34" charset="0"/>
              <a:buChar char="−"/>
              <a:defRPr sz="1800"/>
            </a:lvl2pPr>
          </a:lstStyle>
          <a:p>
            <a:pPr lvl="0"/>
            <a:r>
              <a:rPr lang="en-US"/>
              <a:t>X-Large bullet 18</a:t>
            </a:r>
          </a:p>
          <a:p>
            <a:pPr lvl="1"/>
            <a:r>
              <a:rPr lang="en-US"/>
              <a:t>Second level X-Large bullet 18</a:t>
            </a:r>
          </a:p>
        </p:txBody>
      </p:sp>
      <p:sp>
        <p:nvSpPr>
          <p:cNvPr id="25" name="Text Placeholder 16">
            <a:extLst>
              <a:ext uri="{FF2B5EF4-FFF2-40B4-BE49-F238E27FC236}">
                <a16:creationId xmlns:a16="http://schemas.microsoft.com/office/drawing/2014/main" id="{78F1FE68-338B-404A-A61C-DFCB3E450EDE}"/>
              </a:ext>
            </a:extLst>
          </p:cNvPr>
          <p:cNvSpPr>
            <a:spLocks noGrp="1"/>
          </p:cNvSpPr>
          <p:nvPr>
            <p:ph type="body" sz="quarter" idx="22" hasCustomPrompt="1"/>
          </p:nvPr>
        </p:nvSpPr>
        <p:spPr>
          <a:xfrm>
            <a:off x="457200" y="54864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600" b="0">
                <a:solidFill>
                  <a:schemeClr val="tx1"/>
                </a:solidFill>
              </a:defRPr>
            </a:lvl1pPr>
            <a:lvl2pPr marL="540000" indent="-270000">
              <a:buFont typeface="Arial" panose="020B0604020202020204" pitchFamily="34" charset="0"/>
              <a:buChar char="−"/>
              <a:defRPr sz="1600"/>
            </a:lvl2pPr>
          </a:lstStyle>
          <a:p>
            <a:pPr lvl="0"/>
            <a:r>
              <a:rPr lang="en-US"/>
              <a:t>Large bullet 16</a:t>
            </a:r>
          </a:p>
          <a:p>
            <a:pPr lvl="1"/>
            <a:r>
              <a:rPr lang="en-US"/>
              <a:t>Second level Large bullet 16</a:t>
            </a:r>
          </a:p>
        </p:txBody>
      </p:sp>
    </p:spTree>
    <p:extLst>
      <p:ext uri="{BB962C8B-B14F-4D97-AF65-F5344CB8AC3E}">
        <p14:creationId xmlns:p14="http://schemas.microsoft.com/office/powerpoint/2010/main" val="33411213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 Image-le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
        <p:nvSpPr>
          <p:cNvPr id="4" name="Picture Placeholder 2">
            <a:extLst>
              <a:ext uri="{FF2B5EF4-FFF2-40B4-BE49-F238E27FC236}">
                <a16:creationId xmlns:a16="http://schemas.microsoft.com/office/drawing/2014/main" id="{29CCC071-0048-42C0-91B1-1B1F9F5C2259}"/>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en-US" sz="1000"/>
              <a:t>Click on the icon  to insert an image &gt; Right Click &gt; Send to Back</a:t>
            </a:r>
            <a:endParaRPr lang="en-US"/>
          </a:p>
        </p:txBody>
      </p:sp>
    </p:spTree>
    <p:extLst>
      <p:ext uri="{BB962C8B-B14F-4D97-AF65-F5344CB8AC3E}">
        <p14:creationId xmlns:p14="http://schemas.microsoft.com/office/powerpoint/2010/main" val="22739559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 Image-led revers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
        <p:nvSpPr>
          <p:cNvPr id="4" name="Picture Placeholder 2">
            <a:extLst>
              <a:ext uri="{FF2B5EF4-FFF2-40B4-BE49-F238E27FC236}">
                <a16:creationId xmlns:a16="http://schemas.microsoft.com/office/drawing/2014/main" id="{FC07588C-B7D9-48C0-844A-A316534DCE49}"/>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200">
                <a:solidFill>
                  <a:schemeClr val="accent1">
                    <a:lumMod val="60000"/>
                    <a:lumOff val="40000"/>
                  </a:schemeClr>
                </a:solidFill>
              </a:defRPr>
            </a:lvl1pPr>
          </a:lstStyle>
          <a:p>
            <a:r>
              <a:rPr lang="en-US" sz="1000"/>
              <a:t>Click on the icon  to insert an image &gt; Right Click &gt; Send to Back</a:t>
            </a:r>
            <a:endParaRPr lang="en-US"/>
          </a:p>
        </p:txBody>
      </p:sp>
    </p:spTree>
    <p:extLst>
      <p:ext uri="{BB962C8B-B14F-4D97-AF65-F5344CB8AC3E}">
        <p14:creationId xmlns:p14="http://schemas.microsoft.com/office/powerpoint/2010/main" val="192764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Image-led v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en-US"/>
              <a:t>Click on the icon  to insert an image &gt; Right Click &gt; Send to Back</a:t>
            </a:r>
          </a:p>
        </p:txBody>
      </p:sp>
    </p:spTree>
    <p:extLst>
      <p:ext uri="{BB962C8B-B14F-4D97-AF65-F5344CB8AC3E}">
        <p14:creationId xmlns:p14="http://schemas.microsoft.com/office/powerpoint/2010/main" val="4501200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 Image-led reverse v2">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Divider subtitle if required</a:t>
            </a:r>
          </a:p>
        </p:txBody>
      </p:sp>
      <p:sp>
        <p:nvSpPr>
          <p:cNvPr id="4" name="Picture Placeholder 2">
            <a:extLst>
              <a:ext uri="{FF2B5EF4-FFF2-40B4-BE49-F238E27FC236}">
                <a16:creationId xmlns:a16="http://schemas.microsoft.com/office/drawing/2014/main" id="{36229C3E-23B7-4F4C-B2E3-EDD755E7A064}"/>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en-US" sz="1000"/>
              <a:t>Click on the icon  to insert an image &gt; Right Click &gt; Send to Back</a:t>
            </a:r>
            <a:endParaRPr lang="en-US"/>
          </a:p>
        </p:txBody>
      </p:sp>
    </p:spTree>
    <p:extLst>
      <p:ext uri="{BB962C8B-B14F-4D97-AF65-F5344CB8AC3E}">
        <p14:creationId xmlns:p14="http://schemas.microsoft.com/office/powerpoint/2010/main" val="10686323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Tree>
    <p:extLst>
      <p:ext uri="{BB962C8B-B14F-4D97-AF65-F5344CB8AC3E}">
        <p14:creationId xmlns:p14="http://schemas.microsoft.com/office/powerpoint/2010/main" val="2212355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 Orange">
    <p:bg>
      <p:bgPr>
        <a:solidFill>
          <a:schemeClr val="accent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Tree>
    <p:extLst>
      <p:ext uri="{BB962C8B-B14F-4D97-AF65-F5344CB8AC3E}">
        <p14:creationId xmlns:p14="http://schemas.microsoft.com/office/powerpoint/2010/main" val="4057327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 Black">
    <p:bg>
      <p:bgPr>
        <a:solidFill>
          <a:schemeClr val="tx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Divider subtitle if required</a:t>
            </a:r>
          </a:p>
        </p:txBody>
      </p:sp>
    </p:spTree>
    <p:extLst>
      <p:ext uri="{BB962C8B-B14F-4D97-AF65-F5344CB8AC3E}">
        <p14:creationId xmlns:p14="http://schemas.microsoft.com/office/powerpoint/2010/main" val="34812203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 Image-led with Secti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22860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Section Number</a:t>
            </a:r>
          </a:p>
        </p:txBody>
      </p:sp>
    </p:spTree>
    <p:extLst>
      <p:ext uri="{BB962C8B-B14F-4D97-AF65-F5344CB8AC3E}">
        <p14:creationId xmlns:p14="http://schemas.microsoft.com/office/powerpoint/2010/main" val="22441383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 Image-led reverse v3">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254DC9E-75F9-4E4C-BA7B-8298E4C7AEAA}"/>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en-US"/>
              <a:t>Image-led divider title</a:t>
            </a:r>
          </a:p>
        </p:txBody>
      </p:sp>
    </p:spTree>
    <p:extLst>
      <p:ext uri="{BB962C8B-B14F-4D97-AF65-F5344CB8AC3E}">
        <p14:creationId xmlns:p14="http://schemas.microsoft.com/office/powerpoint/2010/main" val="13367549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Color Background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A1C7B-1C87-44D3-8151-544370BB9AC6}"/>
              </a:ext>
            </a:extLst>
          </p:cNvPr>
          <p:cNvSpPr/>
          <p:nvPr userDrawn="1"/>
        </p:nvSpPr>
        <p:spPr>
          <a:xfrm>
            <a:off x="0" y="0"/>
            <a:ext cx="12192000" cy="6858000"/>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bg1"/>
                </a:solidFill>
              </a:defRPr>
            </a:lvl1pPr>
          </a:lstStyle>
          <a:p>
            <a:pPr lvl="0"/>
            <a:r>
              <a:rPr lang="en-US"/>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2100" b="0">
                <a:solidFill>
                  <a:schemeClr val="tx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bg1"/>
                </a:solidFill>
              </a:defRPr>
            </a:lvl1pPr>
          </a:lstStyle>
          <a:p>
            <a:r>
              <a:rPr lang="en-US"/>
              <a:t>Click on the icon  to insert an image</a:t>
            </a:r>
          </a:p>
        </p:txBody>
      </p:sp>
      <p:sp>
        <p:nvSpPr>
          <p:cNvPr id="2" name="Date Placeholder 1">
            <a:extLst>
              <a:ext uri="{FF2B5EF4-FFF2-40B4-BE49-F238E27FC236}">
                <a16:creationId xmlns:a16="http://schemas.microsoft.com/office/drawing/2014/main" id="{CD765D05-53F7-B44B-B831-FA24733F171B}"/>
              </a:ext>
            </a:extLst>
          </p:cNvPr>
          <p:cNvSpPr>
            <a:spLocks noGrp="1"/>
          </p:cNvSpPr>
          <p:nvPr>
            <p:ph type="dt" sz="half" idx="16"/>
          </p:nvPr>
        </p:nvSpPr>
        <p:spPr/>
        <p:txBody>
          <a:bodyPr/>
          <a:lstStyle>
            <a:lvl1pPr>
              <a:defRPr>
                <a:solidFill>
                  <a:srgbClr val="F8D8C3"/>
                </a:solidFill>
              </a:defRPr>
            </a:lvl1pPr>
          </a:lstStyle>
          <a:p>
            <a:fld id="{F31E42D4-B472-4D33-8D3D-6F0C0E7887EA}" type="datetime3">
              <a:rPr lang="en-US" smtClean="0"/>
              <a:pPr/>
              <a:t>26 February 2026</a:t>
            </a:fld>
            <a:endParaRPr lang="en-US"/>
          </a:p>
        </p:txBody>
      </p:sp>
      <p:sp>
        <p:nvSpPr>
          <p:cNvPr id="7" name="Footer Placeholder 6">
            <a:extLst>
              <a:ext uri="{FF2B5EF4-FFF2-40B4-BE49-F238E27FC236}">
                <a16:creationId xmlns:a16="http://schemas.microsoft.com/office/drawing/2014/main" id="{1E058ECD-8C31-0C4B-A91F-D3E7F9CE0FB7}"/>
              </a:ext>
            </a:extLst>
          </p:cNvPr>
          <p:cNvSpPr>
            <a:spLocks noGrp="1"/>
          </p:cNvSpPr>
          <p:nvPr>
            <p:ph type="ftr" sz="quarter" idx="17"/>
          </p:nvPr>
        </p:nvSpPr>
        <p:spPr/>
        <p:txBody>
          <a:bodyPr/>
          <a:lstStyle>
            <a:lvl1pPr>
              <a:defRPr>
                <a:solidFill>
                  <a:srgbClr val="F8D8C3"/>
                </a:solidFill>
              </a:defRPr>
            </a:lvl1pPr>
          </a:lstStyle>
          <a:p>
            <a:r>
              <a:rPr lang="en-US"/>
              <a:t>© Arcadis 2021</a:t>
            </a:r>
          </a:p>
        </p:txBody>
      </p:sp>
      <p:sp>
        <p:nvSpPr>
          <p:cNvPr id="8" name="Slide Number Placeholder 7">
            <a:extLst>
              <a:ext uri="{FF2B5EF4-FFF2-40B4-BE49-F238E27FC236}">
                <a16:creationId xmlns:a16="http://schemas.microsoft.com/office/drawing/2014/main" id="{5EFB949A-4B4B-C141-8A4D-A1C4C05867D2}"/>
              </a:ext>
            </a:extLst>
          </p:cNvPr>
          <p:cNvSpPr>
            <a:spLocks noGrp="1"/>
          </p:cNvSpPr>
          <p:nvPr>
            <p:ph type="sldNum" sz="quarter" idx="18"/>
          </p:nvPr>
        </p:nvSpPr>
        <p:spPr/>
        <p:txBody>
          <a:bodyPr/>
          <a:lstStyle>
            <a:lvl1pPr>
              <a:defRPr>
                <a:solidFill>
                  <a:schemeClr val="bg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6231006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Color Background -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A1C7B-1C87-44D3-8151-544370BB9AC6}"/>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accent1"/>
                </a:solidFill>
              </a:defRPr>
            </a:lvl1pPr>
          </a:lstStyle>
          <a:p>
            <a:pPr lvl="0"/>
            <a:r>
              <a:rPr lang="en-US"/>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2100" b="0">
                <a:solidFill>
                  <a:schemeClr val="bg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bg1"/>
                </a:solidFill>
              </a:defRPr>
            </a:lvl1pPr>
          </a:lstStyle>
          <a:p>
            <a:r>
              <a:rPr lang="en-US"/>
              <a:t>Click on the icon  to insert an image</a:t>
            </a:r>
          </a:p>
        </p:txBody>
      </p:sp>
      <p:sp>
        <p:nvSpPr>
          <p:cNvPr id="2" name="Date Placeholder 1">
            <a:extLst>
              <a:ext uri="{FF2B5EF4-FFF2-40B4-BE49-F238E27FC236}">
                <a16:creationId xmlns:a16="http://schemas.microsoft.com/office/drawing/2014/main" id="{5ECD3BB0-A293-7049-831B-20C4E73A9322}"/>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BBB0F480-E63B-764B-9BE8-57FAEC0D772C}"/>
              </a:ext>
            </a:extLst>
          </p:cNvPr>
          <p:cNvSpPr>
            <a:spLocks noGrp="1"/>
          </p:cNvSpPr>
          <p:nvPr>
            <p:ph type="ftr" sz="quarter" idx="17"/>
          </p:nvPr>
        </p:nvSpPr>
        <p:spPr/>
        <p:txBody>
          <a:bodyPr/>
          <a:lstStyle/>
          <a:p>
            <a:r>
              <a:rPr lang="en-US"/>
              <a:t>© Arcadis 2021</a:t>
            </a:r>
          </a:p>
        </p:txBody>
      </p:sp>
      <p:sp>
        <p:nvSpPr>
          <p:cNvPr id="8" name="Slide Number Placeholder 7">
            <a:extLst>
              <a:ext uri="{FF2B5EF4-FFF2-40B4-BE49-F238E27FC236}">
                <a16:creationId xmlns:a16="http://schemas.microsoft.com/office/drawing/2014/main" id="{A144A90A-516F-CE4B-B848-312AD30468F1}"/>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4816118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 Color Background - white">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accent1"/>
                </a:solidFill>
              </a:defRPr>
            </a:lvl1pPr>
          </a:lstStyle>
          <a:p>
            <a:pPr lvl="0"/>
            <a:r>
              <a:rPr lang="en-US"/>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1800" b="0">
                <a:solidFill>
                  <a:schemeClr val="tx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2" name="Date Placeholder 1">
            <a:extLst>
              <a:ext uri="{FF2B5EF4-FFF2-40B4-BE49-F238E27FC236}">
                <a16:creationId xmlns:a16="http://schemas.microsoft.com/office/drawing/2014/main" id="{3C49C73C-1A29-7B41-A521-4EA1500797A1}"/>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6" name="Footer Placeholder 5">
            <a:extLst>
              <a:ext uri="{FF2B5EF4-FFF2-40B4-BE49-F238E27FC236}">
                <a16:creationId xmlns:a16="http://schemas.microsoft.com/office/drawing/2014/main" id="{8E152C68-2DA6-614E-A209-C53EBCF277D3}"/>
              </a:ext>
            </a:extLst>
          </p:cNvPr>
          <p:cNvSpPr>
            <a:spLocks noGrp="1"/>
          </p:cNvSpPr>
          <p:nvPr>
            <p:ph type="ftr" sz="quarter" idx="17"/>
          </p:nvPr>
        </p:nvSpPr>
        <p:spPr/>
        <p:txBody>
          <a:bodyPr/>
          <a:lstStyle/>
          <a:p>
            <a:r>
              <a:rPr lang="en-US"/>
              <a:t>© Arcadis 2021</a:t>
            </a:r>
          </a:p>
        </p:txBody>
      </p:sp>
      <p:sp>
        <p:nvSpPr>
          <p:cNvPr id="7" name="Slide Number Placeholder 6">
            <a:extLst>
              <a:ext uri="{FF2B5EF4-FFF2-40B4-BE49-F238E27FC236}">
                <a16:creationId xmlns:a16="http://schemas.microsoft.com/office/drawing/2014/main" id="{CBC203B2-E688-A74C-BFD1-5A9DEDB1BC41}"/>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478496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Color Background - Text-led - Full Color Background - Text-led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80006-7162-42A6-BB4F-9AB52F2B0821}"/>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9" name="Title 13">
            <a:extLst>
              <a:ext uri="{FF2B5EF4-FFF2-40B4-BE49-F238E27FC236}">
                <a16:creationId xmlns:a16="http://schemas.microsoft.com/office/drawing/2014/main" id="{96D42F31-C76D-4A0C-AB96-F0E353E51C09}"/>
              </a:ext>
            </a:extLst>
          </p:cNvPr>
          <p:cNvSpPr>
            <a:spLocks noGrp="1"/>
          </p:cNvSpPr>
          <p:nvPr>
            <p:ph type="title"/>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291865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 Image-led SAM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8C3BF2C-72FA-4B1D-BCF0-EFC2A446BF1E}"/>
              </a:ext>
            </a:extLst>
          </p:cNvPr>
          <p:cNvPicPr>
            <a:picLocks noChangeAspect="1"/>
          </p:cNvPicPr>
          <p:nvPr userDrawn="1"/>
        </p:nvPicPr>
        <p:blipFill>
          <a:blip r:embed="rId2"/>
          <a:src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alpha val="80000"/>
                </a:schemeClr>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en-US"/>
              <a:t>Image-led cover title</a:t>
            </a:r>
            <a:endParaRPr lang="en-PH"/>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en-US"/>
              <a:t>Date 2020</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3"/>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4115524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ull Color Background - Text-led - Full Color Background - Text-led -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80006-7162-42A6-BB4F-9AB52F2B0821}"/>
              </a:ext>
            </a:extLst>
          </p:cNvPr>
          <p:cNvSpPr/>
          <p:nvPr userDrawn="1"/>
        </p:nvSpPr>
        <p:spPr>
          <a:xfrm>
            <a:off x="0" y="0"/>
            <a:ext cx="12192000" cy="6858000"/>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9" name="Title 13">
            <a:extLst>
              <a:ext uri="{FF2B5EF4-FFF2-40B4-BE49-F238E27FC236}">
                <a16:creationId xmlns:a16="http://schemas.microsoft.com/office/drawing/2014/main" id="{96D42F31-C76D-4A0C-AB96-F0E353E51C09}"/>
              </a:ext>
            </a:extLst>
          </p:cNvPr>
          <p:cNvSpPr>
            <a:spLocks noGrp="1"/>
          </p:cNvSpPr>
          <p:nvPr>
            <p:ph type="title"/>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17236270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ull slide overlay -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91CADA-4197-ED4D-9D81-8B4649507CDA}"/>
              </a:ext>
            </a:extLst>
          </p:cNvPr>
          <p:cNvSpPr/>
          <p:nvPr userDrawn="1"/>
        </p:nvSpPr>
        <p:spPr>
          <a:xfrm>
            <a:off x="0" y="0"/>
            <a:ext cx="12192000" cy="6858000"/>
          </a:xfrm>
          <a:prstGeom prst="rect">
            <a:avLst/>
          </a:prstGeom>
          <a:solidFill>
            <a:srgbClr val="E4610F">
              <a:alpha val="75000"/>
            </a:srgb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1409700" y="2286000"/>
            <a:ext cx="9372600" cy="1371600"/>
          </a:xfrm>
          <a:prstGeom prst="rect">
            <a:avLst/>
          </a:prstGeom>
        </p:spPr>
        <p:txBody>
          <a:bodyPr lIns="0" tIns="0" rIns="0" bIns="0"/>
          <a:lstStyle>
            <a:lvl1pPr>
              <a:lnSpc>
                <a:spcPct val="90000"/>
              </a:lnSpc>
              <a:spcBef>
                <a:spcPts val="600"/>
              </a:spcBef>
              <a:spcAft>
                <a:spcPts val="1200"/>
              </a:spcAft>
              <a:defRPr sz="2800" b="0" i="1">
                <a:solidFill>
                  <a:schemeClr val="bg1"/>
                </a:solidFill>
              </a:defRPr>
            </a:lvl1pPr>
          </a:lstStyle>
          <a:p>
            <a:r>
              <a:rPr lang="en-US"/>
              <a:t>“An inspirational and credible client quote that backs up the key message throughout the document and is attempting to get across to the reader or assessor.”</a:t>
            </a:r>
          </a:p>
        </p:txBody>
      </p:sp>
      <p:sp>
        <p:nvSpPr>
          <p:cNvPr id="10" name="Text Placeholder 16">
            <a:extLst>
              <a:ext uri="{FF2B5EF4-FFF2-40B4-BE49-F238E27FC236}">
                <a16:creationId xmlns:a16="http://schemas.microsoft.com/office/drawing/2014/main" id="{D39C0890-09A9-490C-925E-79471BE2C274}"/>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3" name="Date Placeholder 2">
            <a:extLst>
              <a:ext uri="{FF2B5EF4-FFF2-40B4-BE49-F238E27FC236}">
                <a16:creationId xmlns:a16="http://schemas.microsoft.com/office/drawing/2014/main" id="{8FAF78B5-8517-3242-BE91-604DE0D775B7}"/>
              </a:ext>
            </a:extLst>
          </p:cNvPr>
          <p:cNvSpPr>
            <a:spLocks noGrp="1"/>
          </p:cNvSpPr>
          <p:nvPr>
            <p:ph type="dt" sz="half" idx="19"/>
          </p:nvPr>
        </p:nvSpPr>
        <p:spPr/>
        <p:txBody>
          <a:bodyPr/>
          <a:lstStyle>
            <a:lvl1pPr>
              <a:defRPr>
                <a:solidFill>
                  <a:srgbClr val="F8D8C3"/>
                </a:solidFill>
              </a:defRPr>
            </a:lvl1pPr>
          </a:lstStyle>
          <a:p>
            <a:fld id="{F31E42D4-B472-4D33-8D3D-6F0C0E7887EA}" type="datetime3">
              <a:rPr lang="en-US" smtClean="0"/>
              <a:pPr/>
              <a:t>26 February 2026</a:t>
            </a:fld>
            <a:endParaRPr lang="en-US"/>
          </a:p>
        </p:txBody>
      </p:sp>
      <p:sp>
        <p:nvSpPr>
          <p:cNvPr id="4" name="Footer Placeholder 3">
            <a:extLst>
              <a:ext uri="{FF2B5EF4-FFF2-40B4-BE49-F238E27FC236}">
                <a16:creationId xmlns:a16="http://schemas.microsoft.com/office/drawing/2014/main" id="{F222C905-1913-DC4C-B171-B2BF659FD715}"/>
              </a:ext>
            </a:extLst>
          </p:cNvPr>
          <p:cNvSpPr>
            <a:spLocks noGrp="1"/>
          </p:cNvSpPr>
          <p:nvPr>
            <p:ph type="ftr" sz="quarter" idx="20"/>
          </p:nvPr>
        </p:nvSpPr>
        <p:spPr/>
        <p:txBody>
          <a:bodyPr/>
          <a:lstStyle>
            <a:lvl1pPr>
              <a:defRPr>
                <a:solidFill>
                  <a:srgbClr val="F8D8C3"/>
                </a:solidFill>
              </a:defRPr>
            </a:lvl1pPr>
          </a:lstStyle>
          <a:p>
            <a:r>
              <a:rPr lang="en-US"/>
              <a:t>© Arcadis 2021</a:t>
            </a:r>
          </a:p>
        </p:txBody>
      </p:sp>
      <p:sp>
        <p:nvSpPr>
          <p:cNvPr id="5" name="Slide Number Placeholder 4">
            <a:extLst>
              <a:ext uri="{FF2B5EF4-FFF2-40B4-BE49-F238E27FC236}">
                <a16:creationId xmlns:a16="http://schemas.microsoft.com/office/drawing/2014/main" id="{0CFF0625-3B36-3D4E-90E7-535957E32124}"/>
              </a:ext>
            </a:extLst>
          </p:cNvPr>
          <p:cNvSpPr>
            <a:spLocks noGrp="1"/>
          </p:cNvSpPr>
          <p:nvPr>
            <p:ph type="sldNum" sz="quarter" idx="21"/>
          </p:nvPr>
        </p:nvSpPr>
        <p:spPr/>
        <p:txBody>
          <a:bodyPr/>
          <a:lstStyle>
            <a:lvl1pPr>
              <a:defRPr>
                <a:solidFill>
                  <a:schemeClr val="bg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42104021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slide overlay - Bullet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514600"/>
            <a:ext cx="4571999" cy="1142998"/>
          </a:xfrm>
        </p:spPr>
        <p:txBody>
          <a:bodyPr>
            <a:noAutofit/>
          </a:bodyPr>
          <a:lstStyle>
            <a:lvl1pPr>
              <a:defRPr sz="4200">
                <a:solidFill>
                  <a:schemeClr val="bg1"/>
                </a:solidFill>
              </a:defRPr>
            </a:lvl1pPr>
          </a:lstStyle>
          <a:p>
            <a:r>
              <a:rPr lang="en-US"/>
              <a:t>Click to edit Title</a:t>
            </a:r>
            <a:endParaRPr lang="en-PH"/>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514600"/>
            <a:ext cx="6477000" cy="1828800"/>
          </a:xfrm>
          <a:prstGeom prst="rect">
            <a:avLst/>
          </a:prstGeom>
        </p:spPr>
        <p:txBody>
          <a:bodyPr lIns="0" tIns="0" rIns="0" bIns="0"/>
          <a:lstStyle>
            <a:lvl1pPr marL="270000" indent="-270000">
              <a:spcBef>
                <a:spcPts val="300"/>
              </a:spcBef>
              <a:spcAft>
                <a:spcPts val="600"/>
              </a:spcAft>
              <a:buClr>
                <a:schemeClr val="bg1"/>
              </a:buClr>
              <a:buFont typeface="Arial" panose="020B0604020202020204" pitchFamily="34" charset="0"/>
              <a:buChar char="•"/>
              <a:defRPr sz="1800" b="0">
                <a:solidFill>
                  <a:schemeClr val="bg1"/>
                </a:solidFill>
              </a:defRPr>
            </a:lvl1pPr>
          </a:lstStyle>
          <a:p>
            <a:pPr lvl="0"/>
            <a:r>
              <a:rPr lang="en-US"/>
              <a:t>Click to add text</a:t>
            </a:r>
          </a:p>
        </p:txBody>
      </p:sp>
      <p:sp>
        <p:nvSpPr>
          <p:cNvPr id="8" name="Picture Placeholder 3">
            <a:extLst>
              <a:ext uri="{FF2B5EF4-FFF2-40B4-BE49-F238E27FC236}">
                <a16:creationId xmlns:a16="http://schemas.microsoft.com/office/drawing/2014/main" id="{71971FC1-F2E6-4E68-8245-184991D6EF5B}"/>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2" name="Date Placeholder 1">
            <a:extLst>
              <a:ext uri="{FF2B5EF4-FFF2-40B4-BE49-F238E27FC236}">
                <a16:creationId xmlns:a16="http://schemas.microsoft.com/office/drawing/2014/main" id="{F52EBBA1-EC9D-5243-B8B5-F94A82373000}"/>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FB0FD3F8-D70D-6543-9369-29E9694E03F5}"/>
              </a:ext>
            </a:extLst>
          </p:cNvPr>
          <p:cNvSpPr>
            <a:spLocks noGrp="1"/>
          </p:cNvSpPr>
          <p:nvPr>
            <p:ph type="ftr" sz="quarter" idx="17"/>
          </p:nvPr>
        </p:nvSpPr>
        <p:spPr/>
        <p:txBody>
          <a:bodyPr/>
          <a:lstStyle/>
          <a:p>
            <a:r>
              <a:rPr lang="en-US"/>
              <a:t>© Arcadis 2021</a:t>
            </a:r>
          </a:p>
        </p:txBody>
      </p:sp>
      <p:sp>
        <p:nvSpPr>
          <p:cNvPr id="4" name="Slide Number Placeholder 3">
            <a:extLst>
              <a:ext uri="{FF2B5EF4-FFF2-40B4-BE49-F238E27FC236}">
                <a16:creationId xmlns:a16="http://schemas.microsoft.com/office/drawing/2014/main" id="{DF427B1A-BAC8-2E4E-8780-147AE3CFED0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1001678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artial Slide Overlay - narrow">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8" name="Rectangle 7">
            <a:extLst>
              <a:ext uri="{FF2B5EF4-FFF2-40B4-BE49-F238E27FC236}">
                <a16:creationId xmlns:a16="http://schemas.microsoft.com/office/drawing/2014/main" id="{72E1C252-F8D8-B245-A44E-63FC8C772147}"/>
              </a:ext>
            </a:extLst>
          </p:cNvPr>
          <p:cNvSpPr/>
          <p:nvPr userDrawn="1"/>
        </p:nvSpPr>
        <p:spPr>
          <a:xfrm>
            <a:off x="0" y="0"/>
            <a:ext cx="307570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600200"/>
            <a:ext cx="2466108" cy="914400"/>
          </a:xfrm>
        </p:spPr>
        <p:txBody>
          <a:bodyPr rIns="90000">
            <a:noAutofit/>
          </a:bodyPr>
          <a:lstStyle>
            <a:lvl1pPr>
              <a:defRPr sz="2800">
                <a:solidFill>
                  <a:schemeClr val="bg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0" y="2743200"/>
            <a:ext cx="2466109" cy="2514600"/>
          </a:xfrm>
          <a:prstGeom prst="rect">
            <a:avLst/>
          </a:prstGeom>
        </p:spPr>
        <p:txBody>
          <a:bodyPr lIns="0" tIns="0" rIns="90000" bIns="0"/>
          <a:lstStyle>
            <a:lvl1pPr>
              <a:lnSpc>
                <a:spcPct val="100000"/>
              </a:lnSpc>
              <a:spcBef>
                <a:spcPts val="600"/>
              </a:spcBef>
              <a:spcAft>
                <a:spcPts val="1200"/>
              </a:spcAft>
              <a:defRPr sz="1600" b="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D0FD84B2-0381-4046-A13E-197199CC1163}"/>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4" name="Footer Placeholder 3">
            <a:extLst>
              <a:ext uri="{FF2B5EF4-FFF2-40B4-BE49-F238E27FC236}">
                <a16:creationId xmlns:a16="http://schemas.microsoft.com/office/drawing/2014/main" id="{55DC05CD-BF01-3F46-96B8-6420EFFB5F7C}"/>
              </a:ext>
            </a:extLst>
          </p:cNvPr>
          <p:cNvSpPr>
            <a:spLocks noGrp="1"/>
          </p:cNvSpPr>
          <p:nvPr>
            <p:ph type="ftr" sz="quarter" idx="17"/>
          </p:nvPr>
        </p:nvSpPr>
        <p:spPr/>
        <p:txBody>
          <a:bodyPr/>
          <a:lstStyle/>
          <a:p>
            <a:r>
              <a:rPr lang="en-US"/>
              <a:t>© Arcadis 2021</a:t>
            </a:r>
          </a:p>
        </p:txBody>
      </p:sp>
      <p:sp>
        <p:nvSpPr>
          <p:cNvPr id="5" name="Slide Number Placeholder 4">
            <a:extLst>
              <a:ext uri="{FF2B5EF4-FFF2-40B4-BE49-F238E27FC236}">
                <a16:creationId xmlns:a16="http://schemas.microsoft.com/office/drawing/2014/main" id="{ACEB2B99-6B94-3246-9493-2BF6361503D3}"/>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1930490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artial Slide Overlay - wid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8" name="Rectangle 7">
            <a:extLst>
              <a:ext uri="{FF2B5EF4-FFF2-40B4-BE49-F238E27FC236}">
                <a16:creationId xmlns:a16="http://schemas.microsoft.com/office/drawing/2014/main" id="{48C72079-4A6D-BB42-9B2B-1FC3AED21668}"/>
              </a:ext>
            </a:extLst>
          </p:cNvPr>
          <p:cNvSpPr/>
          <p:nvPr userDrawn="1"/>
        </p:nvSpPr>
        <p:spPr>
          <a:xfrm>
            <a:off x="0" y="0"/>
            <a:ext cx="502919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600201"/>
            <a:ext cx="4378036" cy="1142998"/>
          </a:xfrm>
        </p:spPr>
        <p:txBody>
          <a:bodyPr>
            <a:noAutofit/>
          </a:bodyPr>
          <a:lstStyle>
            <a:lvl1pPr>
              <a:lnSpc>
                <a:spcPct val="90000"/>
              </a:lnSpc>
              <a:defRPr sz="3500">
                <a:solidFill>
                  <a:schemeClr val="bg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3429000"/>
            <a:ext cx="4378036" cy="1828800"/>
          </a:xfrm>
          <a:prstGeom prst="rect">
            <a:avLst/>
          </a:prstGeom>
        </p:spPr>
        <p:txBody>
          <a:bodyPr lIns="0" tIns="0" rIns="0" bIns="0"/>
          <a:lstStyle>
            <a:lvl1pPr marL="285750" indent="-285750">
              <a:lnSpc>
                <a:spcPct val="90000"/>
              </a:lnSpc>
              <a:spcBef>
                <a:spcPts val="600"/>
              </a:spcBef>
              <a:spcAft>
                <a:spcPts val="1200"/>
              </a:spcAft>
              <a:buClr>
                <a:schemeClr val="bg1"/>
              </a:buClr>
              <a:buFont typeface="Arial" panose="020B0604020202020204" pitchFamily="34" charset="0"/>
              <a:buChar char="•"/>
              <a:defRPr sz="1600" b="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16DE0D9C-F7B2-D542-920F-4485C472AFC2}"/>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4" name="Footer Placeholder 3">
            <a:extLst>
              <a:ext uri="{FF2B5EF4-FFF2-40B4-BE49-F238E27FC236}">
                <a16:creationId xmlns:a16="http://schemas.microsoft.com/office/drawing/2014/main" id="{FED079D0-751A-AE4F-AF58-37CC9A9A934C}"/>
              </a:ext>
            </a:extLst>
          </p:cNvPr>
          <p:cNvSpPr>
            <a:spLocks noGrp="1"/>
          </p:cNvSpPr>
          <p:nvPr>
            <p:ph type="ftr" sz="quarter" idx="17"/>
          </p:nvPr>
        </p:nvSpPr>
        <p:spPr/>
        <p:txBody>
          <a:bodyPr/>
          <a:lstStyle/>
          <a:p>
            <a:r>
              <a:rPr lang="en-US"/>
              <a:t>© Arcadis 2021</a:t>
            </a:r>
          </a:p>
        </p:txBody>
      </p:sp>
      <p:sp>
        <p:nvSpPr>
          <p:cNvPr id="5" name="Slide Number Placeholder 4">
            <a:extLst>
              <a:ext uri="{FF2B5EF4-FFF2-40B4-BE49-F238E27FC236}">
                <a16:creationId xmlns:a16="http://schemas.microsoft.com/office/drawing/2014/main" id="{FFD928A5-8CD3-0B41-8358-BFADDC9CF0FA}"/>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9160942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lor tint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50292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5257800" y="914400"/>
            <a:ext cx="6477000" cy="2971800"/>
          </a:xfrm>
          <a:prstGeom prst="rect">
            <a:avLst/>
          </a:prstGeom>
          <a:noFill/>
        </p:spPr>
        <p:txBody>
          <a:bodyPr anchor="b"/>
          <a:lstStyle>
            <a:lvl1pPr algn="r">
              <a:defRPr sz="1100">
                <a:solidFill>
                  <a:schemeClr val="tx2"/>
                </a:solidFill>
              </a:defRPr>
            </a:lvl1pPr>
          </a:lstStyle>
          <a:p>
            <a:r>
              <a:rPr lang="en-US"/>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914400"/>
            <a:ext cx="4378036" cy="2743200"/>
          </a:xfrm>
        </p:spPr>
        <p:txBody>
          <a:bodyPr>
            <a:noAutofit/>
          </a:bodyPr>
          <a:lstStyle>
            <a:lvl1pPr>
              <a:lnSpc>
                <a:spcPct val="90000"/>
              </a:lnSpc>
              <a:defRPr sz="4200">
                <a:solidFill>
                  <a:schemeClr val="tx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4378036"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800" b="0">
                <a:solidFill>
                  <a:schemeClr val="accent1"/>
                </a:solidFill>
              </a:defRPr>
            </a:lvl1pPr>
          </a:lstStyle>
          <a:p>
            <a:pPr lvl="0"/>
            <a:r>
              <a:rPr lang="en-US"/>
              <a:t>Click to add text</a:t>
            </a:r>
          </a:p>
        </p:txBody>
      </p:sp>
      <p:sp>
        <p:nvSpPr>
          <p:cNvPr id="11" name="Text Placeholder 16">
            <a:extLst>
              <a:ext uri="{FF2B5EF4-FFF2-40B4-BE49-F238E27FC236}">
                <a16:creationId xmlns:a16="http://schemas.microsoft.com/office/drawing/2014/main" id="{A2888DD6-4C08-481E-A9EB-9815DF6BFB8D}"/>
              </a:ext>
            </a:extLst>
          </p:cNvPr>
          <p:cNvSpPr>
            <a:spLocks noGrp="1"/>
          </p:cNvSpPr>
          <p:nvPr>
            <p:ph type="body" sz="quarter" idx="16" hasCustomPrompt="1"/>
          </p:nvPr>
        </p:nvSpPr>
        <p:spPr>
          <a:xfrm>
            <a:off x="5285510" y="41148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Click to add text</a:t>
            </a:r>
          </a:p>
        </p:txBody>
      </p:sp>
      <p:sp>
        <p:nvSpPr>
          <p:cNvPr id="12" name="Text Placeholder 16">
            <a:extLst>
              <a:ext uri="{FF2B5EF4-FFF2-40B4-BE49-F238E27FC236}">
                <a16:creationId xmlns:a16="http://schemas.microsoft.com/office/drawing/2014/main" id="{526F53BF-9DA3-4E25-8DD6-6B726825747D}"/>
              </a:ext>
            </a:extLst>
          </p:cNvPr>
          <p:cNvSpPr>
            <a:spLocks noGrp="1"/>
          </p:cNvSpPr>
          <p:nvPr>
            <p:ph type="body" sz="quarter" idx="17" hasCustomPrompt="1"/>
          </p:nvPr>
        </p:nvSpPr>
        <p:spPr>
          <a:xfrm>
            <a:off x="8115300" y="41148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Click to add text</a:t>
            </a:r>
          </a:p>
        </p:txBody>
      </p:sp>
      <p:sp>
        <p:nvSpPr>
          <p:cNvPr id="13" name="Text Placeholder 16">
            <a:extLst>
              <a:ext uri="{FF2B5EF4-FFF2-40B4-BE49-F238E27FC236}">
                <a16:creationId xmlns:a16="http://schemas.microsoft.com/office/drawing/2014/main" id="{120E7F6D-CF3A-4D0B-BA18-8D08AD875D50}"/>
              </a:ext>
            </a:extLst>
          </p:cNvPr>
          <p:cNvSpPr>
            <a:spLocks noGrp="1"/>
          </p:cNvSpPr>
          <p:nvPr>
            <p:ph type="body" sz="quarter" idx="18" hasCustomPrompt="1"/>
          </p:nvPr>
        </p:nvSpPr>
        <p:spPr>
          <a:xfrm>
            <a:off x="5285510" y="4572000"/>
            <a:ext cx="260119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Click to add text</a:t>
            </a:r>
          </a:p>
        </p:txBody>
      </p:sp>
      <p:sp>
        <p:nvSpPr>
          <p:cNvPr id="17" name="Text Placeholder 16">
            <a:extLst>
              <a:ext uri="{FF2B5EF4-FFF2-40B4-BE49-F238E27FC236}">
                <a16:creationId xmlns:a16="http://schemas.microsoft.com/office/drawing/2014/main" id="{2AC39755-8A7B-44F0-ACE0-02BD1FF6F2BB}"/>
              </a:ext>
            </a:extLst>
          </p:cNvPr>
          <p:cNvSpPr>
            <a:spLocks noGrp="1"/>
          </p:cNvSpPr>
          <p:nvPr>
            <p:ph type="body" sz="quarter" idx="19" hasCustomPrompt="1"/>
          </p:nvPr>
        </p:nvSpPr>
        <p:spPr>
          <a:xfrm>
            <a:off x="8115300" y="4572000"/>
            <a:ext cx="26670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Click to add text</a:t>
            </a:r>
          </a:p>
        </p:txBody>
      </p:sp>
      <p:pic>
        <p:nvPicPr>
          <p:cNvPr id="18" name="Picture 17">
            <a:extLst>
              <a:ext uri="{FF2B5EF4-FFF2-40B4-BE49-F238E27FC236}">
                <a16:creationId xmlns:a16="http://schemas.microsoft.com/office/drawing/2014/main" id="{AB0CEB3C-53C9-4D4F-8FA5-29A28813185A}"/>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3" name="Date Placeholder 2">
            <a:extLst>
              <a:ext uri="{FF2B5EF4-FFF2-40B4-BE49-F238E27FC236}">
                <a16:creationId xmlns:a16="http://schemas.microsoft.com/office/drawing/2014/main" id="{CA018B55-58B5-444B-BC30-33F9772E5C0C}"/>
              </a:ext>
            </a:extLst>
          </p:cNvPr>
          <p:cNvSpPr>
            <a:spLocks noGrp="1"/>
          </p:cNvSpPr>
          <p:nvPr>
            <p:ph type="dt" sz="half" idx="20"/>
          </p:nvPr>
        </p:nvSpPr>
        <p:spPr/>
        <p:txBody>
          <a:bodyPr/>
          <a:lstStyle/>
          <a:p>
            <a:fld id="{F31E42D4-B472-4D33-8D3D-6F0C0E7887EA}" type="datetime3">
              <a:rPr lang="en-US" smtClean="0"/>
              <a:t>26 February 2026</a:t>
            </a:fld>
            <a:endParaRPr lang="en-US"/>
          </a:p>
        </p:txBody>
      </p:sp>
      <p:sp>
        <p:nvSpPr>
          <p:cNvPr id="4" name="Footer Placeholder 3">
            <a:extLst>
              <a:ext uri="{FF2B5EF4-FFF2-40B4-BE49-F238E27FC236}">
                <a16:creationId xmlns:a16="http://schemas.microsoft.com/office/drawing/2014/main" id="{387E9649-AB82-F940-90A0-388DA9E33555}"/>
              </a:ext>
            </a:extLst>
          </p:cNvPr>
          <p:cNvSpPr>
            <a:spLocks noGrp="1"/>
          </p:cNvSpPr>
          <p:nvPr>
            <p:ph type="ftr" sz="quarter" idx="21"/>
          </p:nvPr>
        </p:nvSpPr>
        <p:spPr/>
        <p:txBody>
          <a:bodyPr/>
          <a:lstStyle/>
          <a:p>
            <a:r>
              <a:rPr lang="en-US"/>
              <a:t>© Arcadis 2021</a:t>
            </a:r>
          </a:p>
        </p:txBody>
      </p:sp>
      <p:sp>
        <p:nvSpPr>
          <p:cNvPr id="6" name="Slide Number Placeholder 5">
            <a:extLst>
              <a:ext uri="{FF2B5EF4-FFF2-40B4-BE49-F238E27FC236}">
                <a16:creationId xmlns:a16="http://schemas.microsoft.com/office/drawing/2014/main" id="{2B00AD33-714E-0245-9523-5FEF50F307B0}"/>
              </a:ext>
            </a:extLst>
          </p:cNvPr>
          <p:cNvSpPr>
            <a:spLocks noGrp="1"/>
          </p:cNvSpPr>
          <p:nvPr>
            <p:ph type="sldNum" sz="quarter" idx="22"/>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5187010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lor tint block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40386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457201" y="1835726"/>
            <a:ext cx="3366654" cy="1593273"/>
          </a:xfrm>
        </p:spPr>
        <p:txBody>
          <a:bodyPr rIns="90000">
            <a:noAutofit/>
          </a:bodyPr>
          <a:lstStyle>
            <a:lvl1pPr>
              <a:lnSpc>
                <a:spcPct val="90000"/>
              </a:lnSpc>
              <a:defRPr sz="2800">
                <a:solidFill>
                  <a:schemeClr val="accent1"/>
                </a:solidFill>
              </a:defRPr>
            </a:lvl1pPr>
          </a:lstStyle>
          <a:p>
            <a:r>
              <a:rPr lang="en-US"/>
              <a:t>Click to edit Title</a:t>
            </a:r>
            <a:endParaRPr lang="en-PH"/>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457200" y="3657600"/>
            <a:ext cx="3366655" cy="1600200"/>
          </a:xfrm>
          <a:prstGeom prst="rect">
            <a:avLst/>
          </a:prstGeom>
        </p:spPr>
        <p:txBody>
          <a:bodyPr lIns="0" tIns="0" rIns="90000" bIns="0"/>
          <a:lstStyle>
            <a:lvl1pPr>
              <a:lnSpc>
                <a:spcPct val="90000"/>
              </a:lnSpc>
              <a:spcBef>
                <a:spcPts val="600"/>
              </a:spcBef>
              <a:spcAft>
                <a:spcPts val="1200"/>
              </a:spcAft>
              <a:defRPr sz="1600" b="0">
                <a:solidFill>
                  <a:schemeClr val="tx1"/>
                </a:solidFill>
              </a:defRPr>
            </a:lvl1pPr>
          </a:lstStyle>
          <a:p>
            <a:pPr lvl="0"/>
            <a:r>
              <a:rPr lang="en-US"/>
              <a:t>Click to add text</a:t>
            </a:r>
          </a:p>
        </p:txBody>
      </p:sp>
      <p:sp>
        <p:nvSpPr>
          <p:cNvPr id="3" name="Chart Placeholder 2">
            <a:extLst>
              <a:ext uri="{FF2B5EF4-FFF2-40B4-BE49-F238E27FC236}">
                <a16:creationId xmlns:a16="http://schemas.microsoft.com/office/drawing/2014/main" id="{4FCD446E-D362-46C5-91D6-8B0C743A3773}"/>
              </a:ext>
            </a:extLst>
          </p:cNvPr>
          <p:cNvSpPr>
            <a:spLocks noGrp="1"/>
          </p:cNvSpPr>
          <p:nvPr>
            <p:ph type="chart" sz="quarter" idx="15" hasCustomPrompt="1"/>
          </p:nvPr>
        </p:nvSpPr>
        <p:spPr>
          <a:xfrm>
            <a:off x="4267200" y="914400"/>
            <a:ext cx="7467600" cy="4572000"/>
          </a:xfrm>
          <a:prstGeom prst="rect">
            <a:avLst/>
          </a:prstGeom>
        </p:spPr>
        <p:txBody>
          <a:bodyPr anchor="b">
            <a:normAutofit/>
          </a:bodyPr>
          <a:lstStyle>
            <a:lvl1pPr algn="r">
              <a:defRPr sz="1100" b="1">
                <a:solidFill>
                  <a:schemeClr val="tx2"/>
                </a:solidFill>
              </a:defRPr>
            </a:lvl1pPr>
          </a:lstStyle>
          <a:p>
            <a:r>
              <a:rPr lang="en-US"/>
              <a:t>Click to add diagram</a:t>
            </a:r>
            <a:endParaRPr lang="en-PH"/>
          </a:p>
        </p:txBody>
      </p:sp>
      <p:pic>
        <p:nvPicPr>
          <p:cNvPr id="9" name="Picture 8">
            <a:extLst>
              <a:ext uri="{FF2B5EF4-FFF2-40B4-BE49-F238E27FC236}">
                <a16:creationId xmlns:a16="http://schemas.microsoft.com/office/drawing/2014/main" id="{F428C9DA-F3D9-FB47-BFD9-EAA7267167DB}"/>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2" name="Date Placeholder 1">
            <a:extLst>
              <a:ext uri="{FF2B5EF4-FFF2-40B4-BE49-F238E27FC236}">
                <a16:creationId xmlns:a16="http://schemas.microsoft.com/office/drawing/2014/main" id="{069A383E-6F88-4340-85F5-3D33E419EAC7}"/>
              </a:ext>
            </a:extLst>
          </p:cNvPr>
          <p:cNvSpPr>
            <a:spLocks noGrp="1"/>
          </p:cNvSpPr>
          <p:nvPr>
            <p:ph type="dt" sz="half" idx="16"/>
          </p:nvPr>
        </p:nvSpPr>
        <p:spPr/>
        <p:txBody>
          <a:bodyPr/>
          <a:lstStyle/>
          <a:p>
            <a:fld id="{F31E42D4-B472-4D33-8D3D-6F0C0E7887EA}" type="datetime3">
              <a:rPr lang="en-US" smtClean="0"/>
              <a:t>26 February 2026</a:t>
            </a:fld>
            <a:endParaRPr lang="en-US"/>
          </a:p>
        </p:txBody>
      </p:sp>
      <p:sp>
        <p:nvSpPr>
          <p:cNvPr id="4" name="Footer Placeholder 3">
            <a:extLst>
              <a:ext uri="{FF2B5EF4-FFF2-40B4-BE49-F238E27FC236}">
                <a16:creationId xmlns:a16="http://schemas.microsoft.com/office/drawing/2014/main" id="{5ABE8CDA-8FDF-FC4C-85C2-674EB9DCF65D}"/>
              </a:ext>
            </a:extLst>
          </p:cNvPr>
          <p:cNvSpPr>
            <a:spLocks noGrp="1"/>
          </p:cNvSpPr>
          <p:nvPr>
            <p:ph type="ftr" sz="quarter" idx="17"/>
          </p:nvPr>
        </p:nvSpPr>
        <p:spPr/>
        <p:txBody>
          <a:bodyPr/>
          <a:lstStyle/>
          <a:p>
            <a:r>
              <a:rPr lang="en-US"/>
              <a:t>© Arcadis 2021</a:t>
            </a:r>
          </a:p>
        </p:txBody>
      </p:sp>
      <p:sp>
        <p:nvSpPr>
          <p:cNvPr id="6" name="Slide Number Placeholder 5">
            <a:extLst>
              <a:ext uri="{FF2B5EF4-FFF2-40B4-BE49-F238E27FC236}">
                <a16:creationId xmlns:a16="http://schemas.microsoft.com/office/drawing/2014/main" id="{14CFBAC9-1EA5-A34D-A400-D4BC607495F8}"/>
              </a:ext>
            </a:extLst>
          </p:cNvPr>
          <p:cNvSpPr>
            <a:spLocks noGrp="1"/>
          </p:cNvSpPr>
          <p:nvPr>
            <p:ph type="sldNum" sz="quarter" idx="18"/>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5539050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057400"/>
            <a:ext cx="4571999" cy="2743200"/>
          </a:xfrm>
        </p:spPr>
        <p:txBody>
          <a:bodyPr>
            <a:noAutofit/>
          </a:bodyPr>
          <a:lstStyle>
            <a:lvl1pPr>
              <a:lnSpc>
                <a:spcPct val="90000"/>
              </a:lnSpc>
              <a:defRPr sz="4200">
                <a:solidFill>
                  <a:schemeClr val="accent1"/>
                </a:solidFill>
              </a:defRPr>
            </a:lvl1pPr>
          </a:lstStyle>
          <a:p>
            <a:r>
              <a:rPr lang="en-US"/>
              <a:t>Click to edit Title</a:t>
            </a:r>
            <a:endParaRPr lang="en-PH"/>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057400"/>
            <a:ext cx="6477000" cy="27432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800" b="0">
                <a:solidFill>
                  <a:schemeClr val="tx1"/>
                </a:solidFill>
              </a:defRPr>
            </a:lvl1pPr>
          </a:lstStyle>
          <a:p>
            <a:pPr lvl="0"/>
            <a:r>
              <a:rPr lang="en-US"/>
              <a:t>Click to add text</a:t>
            </a:r>
          </a:p>
        </p:txBody>
      </p:sp>
      <p:sp>
        <p:nvSpPr>
          <p:cNvPr id="2" name="Date Placeholder 1">
            <a:extLst>
              <a:ext uri="{FF2B5EF4-FFF2-40B4-BE49-F238E27FC236}">
                <a16:creationId xmlns:a16="http://schemas.microsoft.com/office/drawing/2014/main" id="{71BF05E6-A4E7-5244-A763-BC92E44ABCD3}"/>
              </a:ext>
            </a:extLst>
          </p:cNvPr>
          <p:cNvSpPr>
            <a:spLocks noGrp="1"/>
          </p:cNvSpPr>
          <p:nvPr>
            <p:ph type="dt" sz="half" idx="15"/>
          </p:nvPr>
        </p:nvSpPr>
        <p:spPr/>
        <p:txBody>
          <a:bodyPr/>
          <a:lstStyle/>
          <a:p>
            <a:fld id="{F31E42D4-B472-4D33-8D3D-6F0C0E7887EA}" type="datetime3">
              <a:rPr lang="en-US" smtClean="0"/>
              <a:t>26 February 2026</a:t>
            </a:fld>
            <a:endParaRPr lang="en-US"/>
          </a:p>
        </p:txBody>
      </p:sp>
      <p:sp>
        <p:nvSpPr>
          <p:cNvPr id="3" name="Footer Placeholder 2">
            <a:extLst>
              <a:ext uri="{FF2B5EF4-FFF2-40B4-BE49-F238E27FC236}">
                <a16:creationId xmlns:a16="http://schemas.microsoft.com/office/drawing/2014/main" id="{FCF74765-2552-4943-A27A-F293BDB6EFD5}"/>
              </a:ext>
            </a:extLst>
          </p:cNvPr>
          <p:cNvSpPr>
            <a:spLocks noGrp="1"/>
          </p:cNvSpPr>
          <p:nvPr>
            <p:ph type="ftr" sz="quarter" idx="16"/>
          </p:nvPr>
        </p:nvSpPr>
        <p:spPr/>
        <p:txBody>
          <a:bodyPr/>
          <a:lstStyle/>
          <a:p>
            <a:r>
              <a:rPr lang="en-US"/>
              <a:t>© Arcadis 2021</a:t>
            </a:r>
          </a:p>
        </p:txBody>
      </p:sp>
      <p:sp>
        <p:nvSpPr>
          <p:cNvPr id="5" name="Slide Number Placeholder 4">
            <a:extLst>
              <a:ext uri="{FF2B5EF4-FFF2-40B4-BE49-F238E27FC236}">
                <a16:creationId xmlns:a16="http://schemas.microsoft.com/office/drawing/2014/main" id="{E02A115E-6F8C-F647-B88E-181597403E4E}"/>
              </a:ext>
            </a:extLst>
          </p:cNvPr>
          <p:cNvSpPr>
            <a:spLocks noGrp="1"/>
          </p:cNvSpPr>
          <p:nvPr>
            <p:ph type="sldNum" sz="quarter" idx="17"/>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28694835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Single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1828768"/>
            <a:ext cx="11277600" cy="457203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en-US"/>
              <a:t>Standard Text 16</a:t>
            </a:r>
          </a:p>
          <a:p>
            <a:pPr lvl="0"/>
            <a:r>
              <a:rPr lang="en-US"/>
              <a:t>Standard bullet 16</a:t>
            </a:r>
          </a:p>
        </p:txBody>
      </p:sp>
      <p:sp>
        <p:nvSpPr>
          <p:cNvPr id="6" name="Date Placeholder 5">
            <a:extLst>
              <a:ext uri="{FF2B5EF4-FFF2-40B4-BE49-F238E27FC236}">
                <a16:creationId xmlns:a16="http://schemas.microsoft.com/office/drawing/2014/main" id="{8C452237-5305-334E-8771-34C6D9E25896}"/>
              </a:ext>
            </a:extLst>
          </p:cNvPr>
          <p:cNvSpPr>
            <a:spLocks noGrp="1"/>
          </p:cNvSpPr>
          <p:nvPr>
            <p:ph type="dt" sz="half" idx="15"/>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5AED97EB-122E-AB42-BCD8-3BFB1560AC1B}"/>
              </a:ext>
            </a:extLst>
          </p:cNvPr>
          <p:cNvSpPr>
            <a:spLocks noGrp="1"/>
          </p:cNvSpPr>
          <p:nvPr>
            <p:ph type="ftr" sz="quarter" idx="16"/>
          </p:nvPr>
        </p:nvSpPr>
        <p:spPr/>
        <p:txBody>
          <a:bodyPr/>
          <a:lstStyle/>
          <a:p>
            <a:r>
              <a:rPr lang="en-US"/>
              <a:t>© Arcadis 2021</a:t>
            </a:r>
          </a:p>
        </p:txBody>
      </p:sp>
      <p:sp>
        <p:nvSpPr>
          <p:cNvPr id="8" name="Slide Number Placeholder 7">
            <a:extLst>
              <a:ext uri="{FF2B5EF4-FFF2-40B4-BE49-F238E27FC236}">
                <a16:creationId xmlns:a16="http://schemas.microsoft.com/office/drawing/2014/main" id="{ED8102CE-B5EE-0D4E-823E-CC8F8D5C2079}"/>
              </a:ext>
            </a:extLst>
          </p:cNvPr>
          <p:cNvSpPr>
            <a:spLocks noGrp="1"/>
          </p:cNvSpPr>
          <p:nvPr>
            <p:ph type="sldNum" sz="quarter" idx="17"/>
          </p:nvPr>
        </p:nvSpPr>
        <p:spPr/>
        <p:txBody>
          <a:bodyPr/>
          <a:lstStyle/>
          <a:p>
            <a:fld id="{2FE63AA4-120D-435A-A130-F49443AF7CBF}" type="slidenum">
              <a:rPr lang="en-US" smtClean="0"/>
              <a:pPr/>
              <a:t>‹#›</a:t>
            </a:fld>
            <a:endParaRPr lang="en-US"/>
          </a:p>
        </p:txBody>
      </p:sp>
    </p:spTree>
    <p:extLst>
      <p:ext uri="{BB962C8B-B14F-4D97-AF65-F5344CB8AC3E}">
        <p14:creationId xmlns:p14="http://schemas.microsoft.com/office/powerpoint/2010/main" val="358011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ngle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en-US"/>
              <a:t>Single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261996"/>
            <a:ext cx="11277600" cy="4138803"/>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en-US"/>
              <a:t>Standard Text 16</a:t>
            </a:r>
          </a:p>
          <a:p>
            <a:pPr lvl="0"/>
            <a:r>
              <a:rPr lang="en-US"/>
              <a:t>Standard bullet 16</a:t>
            </a:r>
          </a:p>
        </p:txBody>
      </p:sp>
      <p:sp>
        <p:nvSpPr>
          <p:cNvPr id="6" name="Date Placeholder 5">
            <a:extLst>
              <a:ext uri="{FF2B5EF4-FFF2-40B4-BE49-F238E27FC236}">
                <a16:creationId xmlns:a16="http://schemas.microsoft.com/office/drawing/2014/main" id="{C6D675F1-7107-834F-9B5F-A2A2EA15DE88}"/>
              </a:ext>
            </a:extLst>
          </p:cNvPr>
          <p:cNvSpPr>
            <a:spLocks noGrp="1"/>
          </p:cNvSpPr>
          <p:nvPr>
            <p:ph type="dt" sz="half" idx="15"/>
          </p:nvPr>
        </p:nvSpPr>
        <p:spPr/>
        <p:txBody>
          <a:bodyPr/>
          <a:lstStyle/>
          <a:p>
            <a:fld id="{F31E42D4-B472-4D33-8D3D-6F0C0E7887EA}" type="datetime3">
              <a:rPr lang="en-US" smtClean="0"/>
              <a:t>26 February 2026</a:t>
            </a:fld>
            <a:endParaRPr lang="en-US"/>
          </a:p>
        </p:txBody>
      </p:sp>
      <p:sp>
        <p:nvSpPr>
          <p:cNvPr id="7" name="Footer Placeholder 6">
            <a:extLst>
              <a:ext uri="{FF2B5EF4-FFF2-40B4-BE49-F238E27FC236}">
                <a16:creationId xmlns:a16="http://schemas.microsoft.com/office/drawing/2014/main" id="{C6E67701-16AD-F247-BF00-65D569D1454C}"/>
              </a:ext>
            </a:extLst>
          </p:cNvPr>
          <p:cNvSpPr>
            <a:spLocks noGrp="1"/>
          </p:cNvSpPr>
          <p:nvPr>
            <p:ph type="ftr" sz="quarter" idx="16"/>
          </p:nvPr>
        </p:nvSpPr>
        <p:spPr/>
        <p:txBody>
          <a:bodyPr/>
          <a:lstStyle/>
          <a:p>
            <a:r>
              <a:rPr lang="en-US"/>
              <a:t>© Arcadis 2021</a:t>
            </a:r>
          </a:p>
        </p:txBody>
      </p:sp>
      <p:sp>
        <p:nvSpPr>
          <p:cNvPr id="9" name="Slide Number Placeholder 8">
            <a:extLst>
              <a:ext uri="{FF2B5EF4-FFF2-40B4-BE49-F238E27FC236}">
                <a16:creationId xmlns:a16="http://schemas.microsoft.com/office/drawing/2014/main" id="{BA3CBF59-705A-1C43-9D1E-9116B338359A}"/>
              </a:ext>
            </a:extLst>
          </p:cNvPr>
          <p:cNvSpPr>
            <a:spLocks noGrp="1"/>
          </p:cNvSpPr>
          <p:nvPr>
            <p:ph type="sldNum" sz="quarter" idx="17"/>
          </p:nvPr>
        </p:nvSpPr>
        <p:spPr/>
        <p:txBody>
          <a:bodyPr/>
          <a:lstStyle/>
          <a:p>
            <a:fld id="{2FE63AA4-120D-435A-A130-F49443AF7CBF}" type="slidenum">
              <a:rPr lang="en-US" smtClean="0"/>
              <a:pPr/>
              <a:t>‹#›</a:t>
            </a:fld>
            <a:endParaRPr lang="en-US"/>
          </a:p>
        </p:txBody>
      </p:sp>
      <p:sp>
        <p:nvSpPr>
          <p:cNvPr id="12" name="Text Placeholder 11">
            <a:extLst>
              <a:ext uri="{FF2B5EF4-FFF2-40B4-BE49-F238E27FC236}">
                <a16:creationId xmlns:a16="http://schemas.microsoft.com/office/drawing/2014/main" id="{941E9D10-6C84-754D-BA03-00FBB30B512D}"/>
              </a:ext>
            </a:extLst>
          </p:cNvPr>
          <p:cNvSpPr>
            <a:spLocks noGrp="1"/>
          </p:cNvSpPr>
          <p:nvPr>
            <p:ph type="body" sz="quarter" idx="18" hasCustomPrompt="1"/>
          </p:nvPr>
        </p:nvSpPr>
        <p:spPr>
          <a:xfrm>
            <a:off x="457200" y="1627908"/>
            <a:ext cx="11277600" cy="634087"/>
          </a:xfrm>
          <a:prstGeom prst="rect">
            <a:avLst/>
          </a:prstGeom>
        </p:spPr>
        <p:txBody>
          <a:bodyPr lIns="0" tIns="0" rIns="0" bIns="0"/>
          <a:lstStyle>
            <a:lvl1pPr>
              <a:defRPr sz="2100">
                <a:solidFill>
                  <a:schemeClr val="tx1"/>
                </a:solidFill>
              </a:defRPr>
            </a:lvl1pPr>
          </a:lstStyle>
          <a:p>
            <a:pPr lvl="0"/>
            <a:r>
              <a:rPr lang="en-GB"/>
              <a:t>Subtitle</a:t>
            </a:r>
          </a:p>
        </p:txBody>
      </p:sp>
    </p:spTree>
    <p:extLst>
      <p:ext uri="{BB962C8B-B14F-4D97-AF65-F5344CB8AC3E}">
        <p14:creationId xmlns:p14="http://schemas.microsoft.com/office/powerpoint/2010/main" val="130237776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1.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slideLayout" Target="../slideLayouts/slideLayout120.xml"/><Relationship Id="rId63" Type="http://schemas.openxmlformats.org/officeDocument/2006/relationships/slideLayout" Target="../slideLayouts/slideLayout128.xml"/><Relationship Id="rId68" Type="http://schemas.openxmlformats.org/officeDocument/2006/relationships/theme" Target="../theme/theme2.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8" Type="http://schemas.openxmlformats.org/officeDocument/2006/relationships/slideLayout" Target="../slideLayouts/slideLayout123.xml"/><Relationship Id="rId66" Type="http://schemas.openxmlformats.org/officeDocument/2006/relationships/slideLayout" Target="../slideLayouts/slideLayout131.xml"/><Relationship Id="rId5" Type="http://schemas.openxmlformats.org/officeDocument/2006/relationships/slideLayout" Target="../slideLayouts/slideLayout70.xml"/><Relationship Id="rId61" Type="http://schemas.openxmlformats.org/officeDocument/2006/relationships/slideLayout" Target="../slideLayouts/slideLayout126.xml"/><Relationship Id="rId19" Type="http://schemas.openxmlformats.org/officeDocument/2006/relationships/slideLayout" Target="../slideLayouts/slideLayout8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56" Type="http://schemas.openxmlformats.org/officeDocument/2006/relationships/slideLayout" Target="../slideLayouts/slideLayout121.xml"/><Relationship Id="rId64" Type="http://schemas.openxmlformats.org/officeDocument/2006/relationships/slideLayout" Target="../slideLayouts/slideLayout129.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59" Type="http://schemas.openxmlformats.org/officeDocument/2006/relationships/slideLayout" Target="../slideLayouts/slideLayout124.xml"/><Relationship Id="rId67" Type="http://schemas.openxmlformats.org/officeDocument/2006/relationships/slideLayout" Target="../slideLayouts/slideLayout132.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62" Type="http://schemas.openxmlformats.org/officeDocument/2006/relationships/slideLayout" Target="../slideLayouts/slideLayout12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57" Type="http://schemas.openxmlformats.org/officeDocument/2006/relationships/slideLayout" Target="../slideLayouts/slideLayout122.xml"/><Relationship Id="rId10" Type="http://schemas.openxmlformats.org/officeDocument/2006/relationships/slideLayout" Target="../slideLayouts/slideLayout75.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60" Type="http://schemas.openxmlformats.org/officeDocument/2006/relationships/slideLayout" Target="../slideLayouts/slideLayout125.xml"/><Relationship Id="rId65" Type="http://schemas.openxmlformats.org/officeDocument/2006/relationships/slideLayout" Target="../slideLayouts/slideLayout130.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9" Type="http://schemas.openxmlformats.org/officeDocument/2006/relationships/slideLayout" Target="../slideLayouts/slideLayout10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heme" Target="../theme/theme3.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Placeholder 14">
            <a:extLst>
              <a:ext uri="{FF2B5EF4-FFF2-40B4-BE49-F238E27FC236}">
                <a16:creationId xmlns:a16="http://schemas.microsoft.com/office/drawing/2014/main" id="{0A61E0FB-E446-42A1-AA26-CD4AB9F0BDCF}"/>
              </a:ext>
            </a:extLst>
          </p:cNvPr>
          <p:cNvSpPr>
            <a:spLocks noGrp="1"/>
          </p:cNvSpPr>
          <p:nvPr>
            <p:ph type="title"/>
          </p:nvPr>
        </p:nvSpPr>
        <p:spPr>
          <a:xfrm>
            <a:off x="457200" y="914400"/>
            <a:ext cx="11277600" cy="685799"/>
          </a:xfrm>
          <a:prstGeom prst="rect">
            <a:avLst/>
          </a:prstGeom>
        </p:spPr>
        <p:txBody>
          <a:bodyPr vert="horz" lIns="0" tIns="0" rIns="0" bIns="0" rtlCol="0" anchor="t">
            <a:normAutofit/>
          </a:bodyPr>
          <a:lstStyle/>
          <a:p>
            <a:r>
              <a:rPr lang="en-US"/>
              <a:t>Click to edit Master title style</a:t>
            </a:r>
          </a:p>
        </p:txBody>
      </p:sp>
      <p:sp>
        <p:nvSpPr>
          <p:cNvPr id="21" name="Date Placeholder 20">
            <a:extLst>
              <a:ext uri="{FF2B5EF4-FFF2-40B4-BE49-F238E27FC236}">
                <a16:creationId xmlns:a16="http://schemas.microsoft.com/office/drawing/2014/main" id="{2A818B3F-FA70-4642-BBE6-C9C0A3EEFACD}"/>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9979F8F8-CA1F-40EF-8407-5158A8CD11F5}" type="datetime3">
              <a:rPr lang="en-US" smtClean="0"/>
              <a:t>26 February 2026</a:t>
            </a:fld>
            <a:endParaRPr lang="en-US"/>
          </a:p>
        </p:txBody>
      </p:sp>
      <p:sp>
        <p:nvSpPr>
          <p:cNvPr id="22" name="Footer Placeholder 21">
            <a:extLst>
              <a:ext uri="{FF2B5EF4-FFF2-40B4-BE49-F238E27FC236}">
                <a16:creationId xmlns:a16="http://schemas.microsoft.com/office/drawing/2014/main" id="{DFE304CC-95B9-4477-A957-A1369847F0D4}"/>
              </a:ext>
            </a:extLst>
          </p:cNvPr>
          <p:cNvSpPr>
            <a:spLocks noGrp="1"/>
          </p:cNvSpPr>
          <p:nvPr>
            <p:ph type="ftr" sz="quarter" idx="3"/>
          </p:nvPr>
        </p:nvSpPr>
        <p:spPr>
          <a:xfrm>
            <a:off x="457200" y="6446837"/>
            <a:ext cx="1676400" cy="365125"/>
          </a:xfrm>
          <a:prstGeom prst="rect">
            <a:avLst/>
          </a:prstGeom>
        </p:spPr>
        <p:txBody>
          <a:bodyPr vert="horz" lIns="0" tIns="0" rIns="0" bIns="0" rtlCol="0" anchor="ctr"/>
          <a:lstStyle>
            <a:lvl1pPr algn="l">
              <a:defRPr sz="900">
                <a:solidFill>
                  <a:schemeClr val="bg2"/>
                </a:solidFill>
              </a:defRPr>
            </a:lvl1pPr>
          </a:lstStyle>
          <a:p>
            <a:r>
              <a:rPr lang="en-US"/>
              <a:t>© Arcadis 2025</a:t>
            </a:r>
          </a:p>
        </p:txBody>
      </p:sp>
      <p:sp>
        <p:nvSpPr>
          <p:cNvPr id="23" name="Slide Number Placeholder 22">
            <a:extLst>
              <a:ext uri="{FF2B5EF4-FFF2-40B4-BE49-F238E27FC236}">
                <a16:creationId xmlns:a16="http://schemas.microsoft.com/office/drawing/2014/main" id="{FEC9380A-59AF-457B-814C-C3E6CB9A62D6}"/>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268307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Lst>
  <p:hf hdr="0"/>
  <p:txStyles>
    <p:title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8" orient="horz" pos="288">
          <p15:clr>
            <a:srgbClr val="F26B43"/>
          </p15:clr>
        </p15:guide>
        <p15:guide id="19" pos="288">
          <p15:clr>
            <a:srgbClr val="F26B43"/>
          </p15:clr>
        </p15:guide>
        <p15:guide id="20" orient="horz" pos="576">
          <p15:clr>
            <a:srgbClr val="F26B43"/>
          </p15:clr>
        </p15:guide>
        <p15:guide id="21" orient="horz" pos="4032">
          <p15:clr>
            <a:srgbClr val="F26B43"/>
          </p15:clr>
        </p15:guide>
        <p15:guide id="23" orient="horz" pos="432">
          <p15:clr>
            <a:srgbClr val="5ACBF0"/>
          </p15:clr>
        </p15:guide>
        <p15:guide id="24" orient="horz" pos="720">
          <p15:clr>
            <a:srgbClr val="5ACBF0"/>
          </p15:clr>
        </p15:guide>
        <p15:guide id="25" orient="horz" pos="864">
          <p15:clr>
            <a:srgbClr val="5ACBF0"/>
          </p15:clr>
        </p15:guide>
        <p15:guide id="26" orient="horz" pos="1008">
          <p15:clr>
            <a:srgbClr val="5ACBF0"/>
          </p15:clr>
        </p15:guide>
        <p15:guide id="27" orient="horz" pos="1152">
          <p15:clr>
            <a:srgbClr val="5ACBF0"/>
          </p15:clr>
        </p15:guide>
        <p15:guide id="28" orient="horz" pos="1296">
          <p15:clr>
            <a:srgbClr val="5ACBF0"/>
          </p15:clr>
        </p15:guide>
        <p15:guide id="30" orient="horz" pos="1584">
          <p15:clr>
            <a:srgbClr val="5ACBF0"/>
          </p15:clr>
        </p15:guide>
        <p15:guide id="31" orient="horz" pos="1728">
          <p15:clr>
            <a:srgbClr val="5ACBF0"/>
          </p15:clr>
        </p15:guide>
        <p15:guide id="32" orient="horz" pos="1872">
          <p15:clr>
            <a:srgbClr val="5ACBF0"/>
          </p15:clr>
        </p15:guide>
        <p15:guide id="33" orient="horz" pos="2016">
          <p15:clr>
            <a:srgbClr val="5ACBF0"/>
          </p15:clr>
        </p15:guide>
        <p15:guide id="34" orient="horz" pos="2160">
          <p15:clr>
            <a:srgbClr val="5ACBF0"/>
          </p15:clr>
        </p15:guide>
        <p15:guide id="35" orient="horz" pos="2304">
          <p15:clr>
            <a:srgbClr val="5ACBF0"/>
          </p15:clr>
        </p15:guide>
        <p15:guide id="36" orient="horz" pos="2448">
          <p15:clr>
            <a:srgbClr val="5ACBF0"/>
          </p15:clr>
        </p15:guide>
        <p15:guide id="37" orient="horz" pos="2592">
          <p15:clr>
            <a:srgbClr val="5ACBF0"/>
          </p15:clr>
        </p15:guide>
        <p15:guide id="38" orient="horz" pos="2736">
          <p15:clr>
            <a:srgbClr val="5ACBF0"/>
          </p15:clr>
        </p15:guide>
        <p15:guide id="39" orient="horz" pos="2880">
          <p15:clr>
            <a:srgbClr val="5ACBF0"/>
          </p15:clr>
        </p15:guide>
        <p15:guide id="40" orient="horz" pos="3024">
          <p15:clr>
            <a:srgbClr val="5ACBF0"/>
          </p15:clr>
        </p15:guide>
        <p15:guide id="41" orient="horz" pos="3168">
          <p15:clr>
            <a:srgbClr val="5ACBF0"/>
          </p15:clr>
        </p15:guide>
        <p15:guide id="42" orient="horz" pos="3312">
          <p15:clr>
            <a:srgbClr val="5ACBF0"/>
          </p15:clr>
        </p15:guide>
        <p15:guide id="43" orient="horz" pos="3456">
          <p15:clr>
            <a:srgbClr val="5ACBF0"/>
          </p15:clr>
        </p15:guide>
        <p15:guide id="44" orient="horz" pos="3600">
          <p15:clr>
            <a:srgbClr val="5ACBF0"/>
          </p15:clr>
        </p15:guide>
        <p15:guide id="45" orient="horz" pos="3744">
          <p15:clr>
            <a:srgbClr val="5ACBF0"/>
          </p15:clr>
        </p15:guide>
        <p15:guide id="46" orient="horz" pos="3888">
          <p15:clr>
            <a:srgbClr val="5ACBF0"/>
          </p15:clr>
        </p15:guide>
        <p15:guide id="47" orient="horz" pos="4176">
          <p15:clr>
            <a:srgbClr val="5ACBF0"/>
          </p15:clr>
        </p15:guide>
        <p15:guide id="48" pos="744">
          <p15:clr>
            <a:srgbClr val="C35EA4"/>
          </p15:clr>
        </p15:guide>
        <p15:guide id="49" pos="888">
          <p15:clr>
            <a:srgbClr val="C35EA4"/>
          </p15:clr>
        </p15:guide>
        <p15:guide id="50" pos="1344">
          <p15:clr>
            <a:srgbClr val="C35EA4"/>
          </p15:clr>
        </p15:guide>
        <p15:guide id="51" pos="1488">
          <p15:clr>
            <a:srgbClr val="C35EA4"/>
          </p15:clr>
        </p15:guide>
        <p15:guide id="52" pos="1944">
          <p15:clr>
            <a:srgbClr val="C35EA4"/>
          </p15:clr>
        </p15:guide>
        <p15:guide id="53" pos="2088">
          <p15:clr>
            <a:srgbClr val="C35EA4"/>
          </p15:clr>
        </p15:guide>
        <p15:guide id="54" pos="2544">
          <p15:clr>
            <a:srgbClr val="C35EA4"/>
          </p15:clr>
        </p15:guide>
        <p15:guide id="55" pos="2688">
          <p15:clr>
            <a:srgbClr val="C35EA4"/>
          </p15:clr>
        </p15:guide>
        <p15:guide id="56" pos="3168">
          <p15:clr>
            <a:srgbClr val="C35EA4"/>
          </p15:clr>
        </p15:guide>
        <p15:guide id="57" pos="3312">
          <p15:clr>
            <a:srgbClr val="C35EA4"/>
          </p15:clr>
        </p15:guide>
        <p15:guide id="58" pos="3768">
          <p15:clr>
            <a:srgbClr val="F26B43"/>
          </p15:clr>
        </p15:guide>
        <p15:guide id="59" pos="3912">
          <p15:clr>
            <a:srgbClr val="F26B43"/>
          </p15:clr>
        </p15:guide>
        <p15:guide id="60" pos="4368">
          <p15:clr>
            <a:srgbClr val="C35EA4"/>
          </p15:clr>
        </p15:guide>
        <p15:guide id="61" pos="4512">
          <p15:clr>
            <a:srgbClr val="C35EA4"/>
          </p15:clr>
        </p15:guide>
        <p15:guide id="62" pos="4968">
          <p15:clr>
            <a:srgbClr val="C35EA4"/>
          </p15:clr>
        </p15:guide>
        <p15:guide id="63" pos="5112">
          <p15:clr>
            <a:srgbClr val="C35EA4"/>
          </p15:clr>
        </p15:guide>
        <p15:guide id="64" pos="5568">
          <p15:clr>
            <a:srgbClr val="C35EA4"/>
          </p15:clr>
        </p15:guide>
        <p15:guide id="65" pos="5712">
          <p15:clr>
            <a:srgbClr val="C35EA4"/>
          </p15:clr>
        </p15:guide>
        <p15:guide id="66" pos="6168">
          <p15:clr>
            <a:srgbClr val="C35EA4"/>
          </p15:clr>
        </p15:guide>
        <p15:guide id="67" pos="6312">
          <p15:clr>
            <a:srgbClr val="C35EA4"/>
          </p15:clr>
        </p15:guide>
        <p15:guide id="68" pos="6792">
          <p15:clr>
            <a:srgbClr val="C35EA4"/>
          </p15:clr>
        </p15:guide>
        <p15:guide id="69" pos="6936">
          <p15:clr>
            <a:srgbClr val="C35EA4"/>
          </p15:clr>
        </p15:guide>
        <p15:guide id="70" pos="7392">
          <p15:clr>
            <a:srgbClr val="F26B43"/>
          </p15:clr>
        </p15:guide>
        <p15:guide id="71" orient="horz" pos="144">
          <p15:clr>
            <a:srgbClr val="5ACBF0"/>
          </p15:clr>
        </p15:guide>
        <p15:guide id="72" orient="horz" pos="143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Placeholder 14">
            <a:extLst>
              <a:ext uri="{FF2B5EF4-FFF2-40B4-BE49-F238E27FC236}">
                <a16:creationId xmlns:a16="http://schemas.microsoft.com/office/drawing/2014/main" id="{0A61E0FB-E446-42A1-AA26-CD4AB9F0BDCF}"/>
              </a:ext>
            </a:extLst>
          </p:cNvPr>
          <p:cNvSpPr>
            <a:spLocks noGrp="1"/>
          </p:cNvSpPr>
          <p:nvPr>
            <p:ph type="title"/>
          </p:nvPr>
        </p:nvSpPr>
        <p:spPr>
          <a:xfrm>
            <a:off x="457200" y="914400"/>
            <a:ext cx="11277600" cy="685799"/>
          </a:xfrm>
          <a:prstGeom prst="rect">
            <a:avLst/>
          </a:prstGeom>
        </p:spPr>
        <p:txBody>
          <a:bodyPr vert="horz" lIns="0" tIns="0" rIns="0" bIns="0" rtlCol="0" anchor="t">
            <a:normAutofit/>
          </a:bodyPr>
          <a:lstStyle/>
          <a:p>
            <a:r>
              <a:rPr lang="en-US"/>
              <a:t>Click to edit Master title style</a:t>
            </a:r>
          </a:p>
        </p:txBody>
      </p:sp>
      <p:sp>
        <p:nvSpPr>
          <p:cNvPr id="21" name="Date Placeholder 20">
            <a:extLst>
              <a:ext uri="{FF2B5EF4-FFF2-40B4-BE49-F238E27FC236}">
                <a16:creationId xmlns:a16="http://schemas.microsoft.com/office/drawing/2014/main" id="{2A818B3F-FA70-4642-BBE6-C9C0A3EEFACD}"/>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26 February 2026</a:t>
            </a:fld>
            <a:endParaRPr lang="en-US"/>
          </a:p>
        </p:txBody>
      </p:sp>
      <p:sp>
        <p:nvSpPr>
          <p:cNvPr id="22" name="Footer Placeholder 21">
            <a:extLst>
              <a:ext uri="{FF2B5EF4-FFF2-40B4-BE49-F238E27FC236}">
                <a16:creationId xmlns:a16="http://schemas.microsoft.com/office/drawing/2014/main" id="{DFE304CC-95B9-4477-A957-A1369847F0D4}"/>
              </a:ext>
            </a:extLst>
          </p:cNvPr>
          <p:cNvSpPr>
            <a:spLocks noGrp="1"/>
          </p:cNvSpPr>
          <p:nvPr>
            <p:ph type="ftr" sz="quarter" idx="3"/>
          </p:nvPr>
        </p:nvSpPr>
        <p:spPr>
          <a:xfrm>
            <a:off x="457200" y="6446837"/>
            <a:ext cx="1676400" cy="365125"/>
          </a:xfrm>
          <a:prstGeom prst="rect">
            <a:avLst/>
          </a:prstGeom>
        </p:spPr>
        <p:txBody>
          <a:bodyPr vert="horz" lIns="0" tIns="0" rIns="0" bIns="0" rtlCol="0" anchor="ctr"/>
          <a:lstStyle>
            <a:lvl1pPr algn="l">
              <a:defRPr sz="900">
                <a:solidFill>
                  <a:schemeClr val="bg2"/>
                </a:solidFill>
              </a:defRPr>
            </a:lvl1pPr>
          </a:lstStyle>
          <a:p>
            <a:r>
              <a:rPr lang="en-US"/>
              <a:t>© Arcadis 2021</a:t>
            </a:r>
          </a:p>
        </p:txBody>
      </p:sp>
      <p:sp>
        <p:nvSpPr>
          <p:cNvPr id="23" name="Slide Number Placeholder 22">
            <a:extLst>
              <a:ext uri="{FF2B5EF4-FFF2-40B4-BE49-F238E27FC236}">
                <a16:creationId xmlns:a16="http://schemas.microsoft.com/office/drawing/2014/main" id="{FEC9380A-59AF-457B-814C-C3E6CB9A62D6}"/>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84897882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 id="2147483765" r:id="rId39"/>
    <p:sldLayoutId id="2147483766" r:id="rId40"/>
    <p:sldLayoutId id="2147483767" r:id="rId41"/>
    <p:sldLayoutId id="2147483768" r:id="rId42"/>
    <p:sldLayoutId id="2147483769" r:id="rId43"/>
    <p:sldLayoutId id="2147483770" r:id="rId44"/>
    <p:sldLayoutId id="2147483771" r:id="rId45"/>
    <p:sldLayoutId id="2147483772" r:id="rId46"/>
    <p:sldLayoutId id="2147483773" r:id="rId47"/>
    <p:sldLayoutId id="2147483774" r:id="rId48"/>
    <p:sldLayoutId id="2147483775" r:id="rId49"/>
    <p:sldLayoutId id="2147483776" r:id="rId50"/>
    <p:sldLayoutId id="2147483777" r:id="rId51"/>
    <p:sldLayoutId id="2147483778" r:id="rId52"/>
    <p:sldLayoutId id="2147483779" r:id="rId53"/>
    <p:sldLayoutId id="2147483780" r:id="rId54"/>
    <p:sldLayoutId id="2147483781" r:id="rId55"/>
    <p:sldLayoutId id="2147483782" r:id="rId56"/>
    <p:sldLayoutId id="2147483783" r:id="rId57"/>
    <p:sldLayoutId id="2147483784" r:id="rId58"/>
    <p:sldLayoutId id="2147483785" r:id="rId59"/>
    <p:sldLayoutId id="2147483786" r:id="rId60"/>
    <p:sldLayoutId id="2147483787" r:id="rId61"/>
    <p:sldLayoutId id="2147483788" r:id="rId62"/>
    <p:sldLayoutId id="2147483789" r:id="rId63"/>
    <p:sldLayoutId id="2147483790" r:id="rId64"/>
    <p:sldLayoutId id="2147483791" r:id="rId65"/>
    <p:sldLayoutId id="2147483792" r:id="rId66"/>
    <p:sldLayoutId id="2147483793" r:id="rId67"/>
  </p:sldLayoutIdLst>
  <p:hf hdr="0"/>
  <p:txStyles>
    <p:title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8" orient="horz" pos="288">
          <p15:clr>
            <a:srgbClr val="F26B43"/>
          </p15:clr>
        </p15:guide>
        <p15:guide id="19" pos="288">
          <p15:clr>
            <a:srgbClr val="F26B43"/>
          </p15:clr>
        </p15:guide>
        <p15:guide id="20" orient="horz" pos="576">
          <p15:clr>
            <a:srgbClr val="F26B43"/>
          </p15:clr>
        </p15:guide>
        <p15:guide id="21" orient="horz" pos="4032">
          <p15:clr>
            <a:srgbClr val="F26B43"/>
          </p15:clr>
        </p15:guide>
        <p15:guide id="23" orient="horz" pos="432">
          <p15:clr>
            <a:srgbClr val="5ACBF0"/>
          </p15:clr>
        </p15:guide>
        <p15:guide id="24" orient="horz" pos="720">
          <p15:clr>
            <a:srgbClr val="5ACBF0"/>
          </p15:clr>
        </p15:guide>
        <p15:guide id="25" orient="horz" pos="864">
          <p15:clr>
            <a:srgbClr val="5ACBF0"/>
          </p15:clr>
        </p15:guide>
        <p15:guide id="26" orient="horz" pos="1008">
          <p15:clr>
            <a:srgbClr val="5ACBF0"/>
          </p15:clr>
        </p15:guide>
        <p15:guide id="27" orient="horz" pos="1152">
          <p15:clr>
            <a:srgbClr val="5ACBF0"/>
          </p15:clr>
        </p15:guide>
        <p15:guide id="28" orient="horz" pos="1296">
          <p15:clr>
            <a:srgbClr val="5ACBF0"/>
          </p15:clr>
        </p15:guide>
        <p15:guide id="30" orient="horz" pos="1584">
          <p15:clr>
            <a:srgbClr val="5ACBF0"/>
          </p15:clr>
        </p15:guide>
        <p15:guide id="31" orient="horz" pos="1728">
          <p15:clr>
            <a:srgbClr val="5ACBF0"/>
          </p15:clr>
        </p15:guide>
        <p15:guide id="32" orient="horz" pos="1872">
          <p15:clr>
            <a:srgbClr val="5ACBF0"/>
          </p15:clr>
        </p15:guide>
        <p15:guide id="33" orient="horz" pos="2016">
          <p15:clr>
            <a:srgbClr val="5ACBF0"/>
          </p15:clr>
        </p15:guide>
        <p15:guide id="34" orient="horz" pos="2160">
          <p15:clr>
            <a:srgbClr val="5ACBF0"/>
          </p15:clr>
        </p15:guide>
        <p15:guide id="35" orient="horz" pos="2304">
          <p15:clr>
            <a:srgbClr val="5ACBF0"/>
          </p15:clr>
        </p15:guide>
        <p15:guide id="36" orient="horz" pos="2448">
          <p15:clr>
            <a:srgbClr val="5ACBF0"/>
          </p15:clr>
        </p15:guide>
        <p15:guide id="37" orient="horz" pos="2592">
          <p15:clr>
            <a:srgbClr val="5ACBF0"/>
          </p15:clr>
        </p15:guide>
        <p15:guide id="38" orient="horz" pos="2736">
          <p15:clr>
            <a:srgbClr val="5ACBF0"/>
          </p15:clr>
        </p15:guide>
        <p15:guide id="39" orient="horz" pos="2880">
          <p15:clr>
            <a:srgbClr val="5ACBF0"/>
          </p15:clr>
        </p15:guide>
        <p15:guide id="40" orient="horz" pos="3024">
          <p15:clr>
            <a:srgbClr val="5ACBF0"/>
          </p15:clr>
        </p15:guide>
        <p15:guide id="41" orient="horz" pos="3168">
          <p15:clr>
            <a:srgbClr val="5ACBF0"/>
          </p15:clr>
        </p15:guide>
        <p15:guide id="42" orient="horz" pos="3312">
          <p15:clr>
            <a:srgbClr val="5ACBF0"/>
          </p15:clr>
        </p15:guide>
        <p15:guide id="43" orient="horz" pos="3456">
          <p15:clr>
            <a:srgbClr val="5ACBF0"/>
          </p15:clr>
        </p15:guide>
        <p15:guide id="44" orient="horz" pos="3600">
          <p15:clr>
            <a:srgbClr val="5ACBF0"/>
          </p15:clr>
        </p15:guide>
        <p15:guide id="45" orient="horz" pos="3744">
          <p15:clr>
            <a:srgbClr val="5ACBF0"/>
          </p15:clr>
        </p15:guide>
        <p15:guide id="46" orient="horz" pos="3888">
          <p15:clr>
            <a:srgbClr val="5ACBF0"/>
          </p15:clr>
        </p15:guide>
        <p15:guide id="47" orient="horz" pos="4176">
          <p15:clr>
            <a:srgbClr val="5ACBF0"/>
          </p15:clr>
        </p15:guide>
        <p15:guide id="48" pos="744">
          <p15:clr>
            <a:srgbClr val="C35EA4"/>
          </p15:clr>
        </p15:guide>
        <p15:guide id="49" pos="888">
          <p15:clr>
            <a:srgbClr val="C35EA4"/>
          </p15:clr>
        </p15:guide>
        <p15:guide id="50" pos="1344">
          <p15:clr>
            <a:srgbClr val="C35EA4"/>
          </p15:clr>
        </p15:guide>
        <p15:guide id="51" pos="1488">
          <p15:clr>
            <a:srgbClr val="C35EA4"/>
          </p15:clr>
        </p15:guide>
        <p15:guide id="52" pos="1944">
          <p15:clr>
            <a:srgbClr val="C35EA4"/>
          </p15:clr>
        </p15:guide>
        <p15:guide id="53" pos="2088">
          <p15:clr>
            <a:srgbClr val="C35EA4"/>
          </p15:clr>
        </p15:guide>
        <p15:guide id="54" pos="2544">
          <p15:clr>
            <a:srgbClr val="C35EA4"/>
          </p15:clr>
        </p15:guide>
        <p15:guide id="55" pos="2688">
          <p15:clr>
            <a:srgbClr val="C35EA4"/>
          </p15:clr>
        </p15:guide>
        <p15:guide id="56" pos="3168">
          <p15:clr>
            <a:srgbClr val="C35EA4"/>
          </p15:clr>
        </p15:guide>
        <p15:guide id="57" pos="3312">
          <p15:clr>
            <a:srgbClr val="C35EA4"/>
          </p15:clr>
        </p15:guide>
        <p15:guide id="58" pos="3768">
          <p15:clr>
            <a:srgbClr val="F26B43"/>
          </p15:clr>
        </p15:guide>
        <p15:guide id="59" pos="3912">
          <p15:clr>
            <a:srgbClr val="F26B43"/>
          </p15:clr>
        </p15:guide>
        <p15:guide id="60" pos="4368">
          <p15:clr>
            <a:srgbClr val="C35EA4"/>
          </p15:clr>
        </p15:guide>
        <p15:guide id="61" pos="4512">
          <p15:clr>
            <a:srgbClr val="C35EA4"/>
          </p15:clr>
        </p15:guide>
        <p15:guide id="62" pos="4968">
          <p15:clr>
            <a:srgbClr val="C35EA4"/>
          </p15:clr>
        </p15:guide>
        <p15:guide id="63" pos="5112">
          <p15:clr>
            <a:srgbClr val="C35EA4"/>
          </p15:clr>
        </p15:guide>
        <p15:guide id="64" pos="5568">
          <p15:clr>
            <a:srgbClr val="C35EA4"/>
          </p15:clr>
        </p15:guide>
        <p15:guide id="65" pos="5712">
          <p15:clr>
            <a:srgbClr val="C35EA4"/>
          </p15:clr>
        </p15:guide>
        <p15:guide id="66" pos="6168">
          <p15:clr>
            <a:srgbClr val="C35EA4"/>
          </p15:clr>
        </p15:guide>
        <p15:guide id="67" pos="6312">
          <p15:clr>
            <a:srgbClr val="C35EA4"/>
          </p15:clr>
        </p15:guide>
        <p15:guide id="68" pos="6792">
          <p15:clr>
            <a:srgbClr val="C35EA4"/>
          </p15:clr>
        </p15:guide>
        <p15:guide id="69" pos="6936">
          <p15:clr>
            <a:srgbClr val="C35EA4"/>
          </p15:clr>
        </p15:guide>
        <p15:guide id="70" pos="7392">
          <p15:clr>
            <a:srgbClr val="F26B43"/>
          </p15:clr>
        </p15:guide>
        <p15:guide id="71" orient="horz" pos="144">
          <p15:clr>
            <a:srgbClr val="5ACBF0"/>
          </p15:clr>
        </p15:guide>
        <p15:guide id="72" orient="horz" pos="143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9A185-4C4E-9E11-6D48-4ABDB0E31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14EC34-9435-98A6-E5DE-EB5FD7BF8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0CE03-3230-3DF4-0CF6-743CBAA33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31379E0E-BEC9-7577-88B4-F4CD132AF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C3DA00-37EE-590F-19F8-0E92334EC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F28404-BBFB-4FF8-9FB4-F317A8B7413F}" type="slidenum">
              <a:rPr lang="en-US" smtClean="0"/>
              <a:t>‹#›</a:t>
            </a:fld>
            <a:endParaRPr lang="en-US"/>
          </a:p>
        </p:txBody>
      </p:sp>
    </p:spTree>
    <p:extLst>
      <p:ext uri="{BB962C8B-B14F-4D97-AF65-F5344CB8AC3E}">
        <p14:creationId xmlns:p14="http://schemas.microsoft.com/office/powerpoint/2010/main" val="248975408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4.xml"/><Relationship Id="rId5"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1.png"/><Relationship Id="rId4" Type="http://schemas.openxmlformats.org/officeDocument/2006/relationships/hyperlink" Target="https://www.fs.usda.gov/rds/archive/catalog/RDS-2020-001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pinelandsalliance.org/prescribed-burn-legislation/" TargetMode="External"/><Relationship Id="rId2" Type="http://schemas.openxmlformats.org/officeDocument/2006/relationships/notesSlide" Target="../notesSlides/notesSlide7.xml"/><Relationship Id="rId1" Type="http://schemas.openxmlformats.org/officeDocument/2006/relationships/slideLayout" Target="../slideLayouts/slideLayout14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6.xml"/><Relationship Id="rId5" Type="http://schemas.openxmlformats.org/officeDocument/2006/relationships/image" Target="../media/image17.jpe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3F10FDC-5BBA-694D-9D72-DA08D72B89C4}"/>
              </a:ext>
            </a:extLst>
          </p:cNvPr>
          <p:cNvSpPr>
            <a:spLocks noGrp="1"/>
          </p:cNvSpPr>
          <p:nvPr>
            <p:ph type="body" sz="quarter" idx="13"/>
          </p:nvPr>
        </p:nvSpPr>
        <p:spPr>
          <a:xfrm>
            <a:off x="1022811" y="4704155"/>
            <a:ext cx="2434272" cy="707887"/>
          </a:xfrm>
        </p:spPr>
        <p:txBody>
          <a:bodyPr/>
          <a:lstStyle/>
          <a:p>
            <a:pPr>
              <a:lnSpc>
                <a:spcPct val="100000"/>
              </a:lnSpc>
              <a:spcBef>
                <a:spcPts val="0"/>
              </a:spcBef>
              <a:spcAft>
                <a:spcPts val="0"/>
              </a:spcAft>
            </a:pPr>
            <a:r>
              <a:rPr lang="en-US" sz="2000" b="0" dirty="0">
                <a:solidFill>
                  <a:schemeClr val="bg1"/>
                </a:solidFill>
              </a:rPr>
              <a:t>Nickie Mitch, AICP</a:t>
            </a:r>
          </a:p>
          <a:p>
            <a:pPr>
              <a:lnSpc>
                <a:spcPct val="100000"/>
              </a:lnSpc>
              <a:spcBef>
                <a:spcPts val="0"/>
              </a:spcBef>
              <a:spcAft>
                <a:spcPts val="0"/>
              </a:spcAft>
            </a:pPr>
            <a:r>
              <a:rPr lang="en-US" sz="2000" b="0" i="1" dirty="0">
                <a:solidFill>
                  <a:schemeClr val="bg1"/>
                </a:solidFill>
              </a:rPr>
              <a:t>Arcadis</a:t>
            </a:r>
            <a:r>
              <a:rPr lang="en-US" sz="2000" b="0" dirty="0">
                <a:solidFill>
                  <a:schemeClr val="bg1"/>
                </a:solidFill>
              </a:rPr>
              <a:t> </a:t>
            </a:r>
          </a:p>
        </p:txBody>
      </p:sp>
      <p:sp>
        <p:nvSpPr>
          <p:cNvPr id="9" name="Title 1">
            <a:extLst>
              <a:ext uri="{FF2B5EF4-FFF2-40B4-BE49-F238E27FC236}">
                <a16:creationId xmlns:a16="http://schemas.microsoft.com/office/drawing/2014/main" id="{B2317FAC-BB00-6A4F-895D-D7BEAC606567}"/>
              </a:ext>
            </a:extLst>
          </p:cNvPr>
          <p:cNvSpPr>
            <a:spLocks noGrp="1"/>
          </p:cNvSpPr>
          <p:nvPr>
            <p:ph type="title"/>
          </p:nvPr>
        </p:nvSpPr>
        <p:spPr>
          <a:xfrm>
            <a:off x="938701" y="1679928"/>
            <a:ext cx="9994818" cy="1371599"/>
          </a:xfrm>
        </p:spPr>
        <p:txBody>
          <a:bodyPr>
            <a:noAutofit/>
          </a:bodyPr>
          <a:lstStyle/>
          <a:p>
            <a:r>
              <a:rPr lang="en-US" sz="5400" dirty="0"/>
              <a:t>Building Wildfire Resilience in the Township of Ocean</a:t>
            </a:r>
          </a:p>
        </p:txBody>
      </p:sp>
      <p:sp>
        <p:nvSpPr>
          <p:cNvPr id="2" name="Freeform: Shape 1">
            <a:extLst>
              <a:ext uri="{FF2B5EF4-FFF2-40B4-BE49-F238E27FC236}">
                <a16:creationId xmlns:a16="http://schemas.microsoft.com/office/drawing/2014/main" id="{D1592CFB-2F87-123D-2775-003EBD6BBCD5}"/>
              </a:ext>
            </a:extLst>
          </p:cNvPr>
          <p:cNvSpPr/>
          <p:nvPr/>
        </p:nvSpPr>
        <p:spPr>
          <a:xfrm>
            <a:off x="536077" y="495073"/>
            <a:ext cx="8855574" cy="5668204"/>
          </a:xfrm>
          <a:custGeom>
            <a:avLst/>
            <a:gdLst>
              <a:gd name="connsiteX0" fmla="*/ 8408504 w 8408504"/>
              <a:gd name="connsiteY0" fmla="*/ 0 h 5446643"/>
              <a:gd name="connsiteX1" fmla="*/ 0 w 8408504"/>
              <a:gd name="connsiteY1" fmla="*/ 0 h 5446643"/>
              <a:gd name="connsiteX2" fmla="*/ 0 w 8408504"/>
              <a:gd name="connsiteY2" fmla="*/ 5446643 h 5446643"/>
              <a:gd name="connsiteX3" fmla="*/ 7036904 w 8408504"/>
              <a:gd name="connsiteY3" fmla="*/ 5446643 h 5446643"/>
              <a:gd name="csX0" fmla="*/ 8408504 w 8408504"/>
              <a:gd name="csY0" fmla="*/ 0 h 5446643"/>
              <a:gd name="csX1" fmla="*/ 0 w 8408504"/>
              <a:gd name="csY1" fmla="*/ 0 h 5446643"/>
              <a:gd name="csX2" fmla="*/ 0 w 8408504"/>
              <a:gd name="csY2" fmla="*/ 5446643 h 5446643"/>
              <a:gd name="csX3" fmla="*/ 4526778 w 8408504"/>
              <a:gd name="csY3" fmla="*/ 5446643 h 5446643"/>
              <a:gd name="csX0" fmla="*/ 12614662 w 12614662"/>
              <a:gd name="csY0" fmla="*/ 36672 h 5446643"/>
              <a:gd name="csX1" fmla="*/ 0 w 12614662"/>
              <a:gd name="csY1" fmla="*/ 0 h 5446643"/>
              <a:gd name="csX2" fmla="*/ 0 w 12614662"/>
              <a:gd name="csY2" fmla="*/ 5446643 h 5446643"/>
              <a:gd name="csX3" fmla="*/ 4526778 w 12614662"/>
              <a:gd name="csY3" fmla="*/ 5446643 h 5446643"/>
              <a:gd name="csX0" fmla="*/ 12614662 w 12614662"/>
              <a:gd name="csY0" fmla="*/ 36672 h 5455811"/>
              <a:gd name="csX1" fmla="*/ 0 w 12614662"/>
              <a:gd name="csY1" fmla="*/ 0 h 5455811"/>
              <a:gd name="csX2" fmla="*/ 0 w 12614662"/>
              <a:gd name="csY2" fmla="*/ 5446643 h 5455811"/>
              <a:gd name="csX3" fmla="*/ 5761488 w 12614662"/>
              <a:gd name="csY3" fmla="*/ 5455811 h 5455811"/>
            </a:gdLst>
            <a:ahLst/>
            <a:cxnLst>
              <a:cxn ang="0">
                <a:pos x="csX0" y="csY0"/>
              </a:cxn>
              <a:cxn ang="0">
                <a:pos x="csX1" y="csY1"/>
              </a:cxn>
              <a:cxn ang="0">
                <a:pos x="csX2" y="csY2"/>
              </a:cxn>
              <a:cxn ang="0">
                <a:pos x="csX3" y="csY3"/>
              </a:cxn>
            </a:cxnLst>
            <a:rect l="l" t="t" r="r" b="b"/>
            <a:pathLst>
              <a:path w="12614662" h="5455811">
                <a:moveTo>
                  <a:pt x="12614662" y="36672"/>
                </a:moveTo>
                <a:lnTo>
                  <a:pt x="0" y="0"/>
                </a:lnTo>
                <a:lnTo>
                  <a:pt x="0" y="5446643"/>
                </a:lnTo>
                <a:lnTo>
                  <a:pt x="5761488" y="5455811"/>
                </a:lnTo>
              </a:path>
            </a:pathLst>
          </a:custGeom>
          <a:no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513" rtl="0" eaLnBrk="1" fontAlgn="auto" latinLnBrk="0" hangingPunct="1">
              <a:lnSpc>
                <a:spcPct val="100000"/>
              </a:lnSpc>
              <a:spcBef>
                <a:spcPts val="0"/>
              </a:spcBef>
              <a:spcAft>
                <a:spcPts val="0"/>
              </a:spcAft>
              <a:buClrTx/>
              <a:buSzTx/>
              <a:buFontTx/>
              <a:buNone/>
              <a:tabLst/>
              <a:defRPr/>
            </a:pPr>
            <a:endParaRPr kumimoji="0" lang="en-US" sz="1778"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2EF2A8BB-A625-7F91-A789-D29D141F83C5}"/>
              </a:ext>
            </a:extLst>
          </p:cNvPr>
          <p:cNvSpPr/>
          <p:nvPr/>
        </p:nvSpPr>
        <p:spPr>
          <a:xfrm>
            <a:off x="7341159" y="5843531"/>
            <a:ext cx="4511038" cy="581891"/>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513" rtl="0" eaLnBrk="1" fontAlgn="auto" latinLnBrk="0" hangingPunct="1">
              <a:lnSpc>
                <a:spcPct val="100000"/>
              </a:lnSpc>
              <a:spcBef>
                <a:spcPts val="0"/>
              </a:spcBef>
              <a:spcAft>
                <a:spcPts val="0"/>
              </a:spcAft>
              <a:buClrTx/>
              <a:buSzTx/>
              <a:buFontTx/>
              <a:buNone/>
              <a:tabLst/>
              <a:defRPr/>
            </a:pPr>
            <a:r>
              <a:rPr kumimoji="0" lang="en-US" sz="1778" b="1" i="0" u="none" strike="noStrike" kern="1200" cap="none" spc="0" normalizeH="0" baseline="0" noProof="0" dirty="0">
                <a:ln>
                  <a:noFill/>
                </a:ln>
                <a:solidFill>
                  <a:srgbClr val="FFFFFF"/>
                </a:solidFill>
                <a:effectLst/>
                <a:uLnTx/>
                <a:uFillTx/>
                <a:latin typeface="Arial"/>
                <a:ea typeface="+mn-ea"/>
                <a:cs typeface="+mn-cs"/>
              </a:rPr>
              <a:t>NJ Climate and Coastal Resilience Conference | March 9, 2026</a:t>
            </a:r>
            <a:endParaRPr kumimoji="0" lang="en-US" sz="1778" b="1" i="0" u="none" strike="noStrike" kern="1200" cap="none" spc="0" normalizeH="0" baseline="0" noProof="0" dirty="0">
              <a:ln>
                <a:noFill/>
              </a:ln>
              <a:solidFill>
                <a:srgbClr val="0C0808"/>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6842CF94-F839-F20B-9085-C908C75649FE}"/>
              </a:ext>
            </a:extLst>
          </p:cNvPr>
          <p:cNvPicPr>
            <a:picLocks noChangeAspect="1"/>
          </p:cNvPicPr>
          <p:nvPr/>
        </p:nvPicPr>
        <p:blipFill>
          <a:blip r:embed="rId3"/>
          <a:stretch>
            <a:fillRect/>
          </a:stretch>
        </p:blipFill>
        <p:spPr>
          <a:xfrm>
            <a:off x="9547123" y="362448"/>
            <a:ext cx="2119671" cy="323383"/>
          </a:xfrm>
          <a:prstGeom prst="rect">
            <a:avLst/>
          </a:prstGeom>
        </p:spPr>
      </p:pic>
      <p:pic>
        <p:nvPicPr>
          <p:cNvPr id="4" name="Picture 3" descr="A logo with a bird and waves&#10;&#10;AI-generated content may be incorrect.">
            <a:extLst>
              <a:ext uri="{FF2B5EF4-FFF2-40B4-BE49-F238E27FC236}">
                <a16:creationId xmlns:a16="http://schemas.microsoft.com/office/drawing/2014/main" id="{47AD7F0E-36C8-B5A6-A46D-521AFA0C4786}"/>
              </a:ext>
            </a:extLst>
          </p:cNvPr>
          <p:cNvPicPr>
            <a:picLocks noChangeAspect="1"/>
          </p:cNvPicPr>
          <p:nvPr/>
        </p:nvPicPr>
        <p:blipFill>
          <a:blip r:embed="rId4"/>
          <a:stretch>
            <a:fillRect/>
          </a:stretch>
        </p:blipFill>
        <p:spPr>
          <a:xfrm>
            <a:off x="4608709" y="5595273"/>
            <a:ext cx="1033610" cy="1078405"/>
          </a:xfrm>
          <a:prstGeom prst="rect">
            <a:avLst/>
          </a:prstGeom>
        </p:spPr>
      </p:pic>
      <p:pic>
        <p:nvPicPr>
          <p:cNvPr id="1032" name="Picture 8" descr="The Official Website of The Township of Ocean, NJ - Home">
            <a:extLst>
              <a:ext uri="{FF2B5EF4-FFF2-40B4-BE49-F238E27FC236}">
                <a16:creationId xmlns:a16="http://schemas.microsoft.com/office/drawing/2014/main" id="{C4EBCFEB-3496-7BBD-AD49-44C115BCD7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196" t="15356" r="11493" b="22671"/>
          <a:stretch>
            <a:fillRect/>
          </a:stretch>
        </p:blipFill>
        <p:spPr bwMode="auto">
          <a:xfrm>
            <a:off x="5748674" y="5987554"/>
            <a:ext cx="1329157" cy="28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3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A8ADF-A9D8-18D5-D883-7F736A0080F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6A95180-8A75-C3C9-336E-F812F232E343}"/>
              </a:ext>
            </a:extLst>
          </p:cNvPr>
          <p:cNvSpPr txBox="1"/>
          <p:nvPr/>
        </p:nvSpPr>
        <p:spPr>
          <a:xfrm>
            <a:off x="495300" y="343526"/>
            <a:ext cx="11261631"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Action 8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Public Outreach and Education</a:t>
            </a:r>
          </a:p>
        </p:txBody>
      </p:sp>
      <p:sp>
        <p:nvSpPr>
          <p:cNvPr id="6" name="Title 5">
            <a:extLst>
              <a:ext uri="{FF2B5EF4-FFF2-40B4-BE49-F238E27FC236}">
                <a16:creationId xmlns:a16="http://schemas.microsoft.com/office/drawing/2014/main" id="{71A63945-059D-C6E5-B2B8-2AFECEE03136}"/>
              </a:ext>
            </a:extLst>
          </p:cNvPr>
          <p:cNvSpPr>
            <a:spLocks noGrp="1"/>
          </p:cNvSpPr>
          <p:nvPr>
            <p:ph type="title"/>
          </p:nvPr>
        </p:nvSpPr>
        <p:spPr>
          <a:xfrm>
            <a:off x="495301" y="832339"/>
            <a:ext cx="11261630" cy="448458"/>
          </a:xfrm>
        </p:spPr>
        <p:txBody>
          <a:bodyPr/>
          <a:lstStyle/>
          <a:p>
            <a:r>
              <a:rPr lang="en-US" sz="3200"/>
              <a:t>Develop and distribute outreach and educational materials on fire prevention and emergency preparedness </a:t>
            </a:r>
          </a:p>
        </p:txBody>
      </p:sp>
      <p:pic>
        <p:nvPicPr>
          <p:cNvPr id="3" name="Picture 2">
            <a:extLst>
              <a:ext uri="{FF2B5EF4-FFF2-40B4-BE49-F238E27FC236}">
                <a16:creationId xmlns:a16="http://schemas.microsoft.com/office/drawing/2014/main" id="{84EF6E15-8CCB-026F-4A9E-6F2F8D5F443C}"/>
              </a:ext>
            </a:extLst>
          </p:cNvPr>
          <p:cNvPicPr>
            <a:picLocks noChangeAspect="1"/>
          </p:cNvPicPr>
          <p:nvPr/>
        </p:nvPicPr>
        <p:blipFill>
          <a:blip r:embed="rId2"/>
          <a:stretch>
            <a:fillRect/>
          </a:stretch>
        </p:blipFill>
        <p:spPr>
          <a:xfrm>
            <a:off x="7915749" y="1971742"/>
            <a:ext cx="2495347" cy="3242209"/>
          </a:xfrm>
          <a:prstGeom prst="rect">
            <a:avLst/>
          </a:prstGeom>
          <a:ln>
            <a:noFill/>
          </a:ln>
          <a:effectLst>
            <a:outerShdw blurRad="292100" dist="139700" dir="2700000" algn="tl" rotWithShape="0">
              <a:srgbClr val="333333">
                <a:alpha val="65000"/>
              </a:srgbClr>
            </a:outerShdw>
          </a:effectLst>
        </p:spPr>
      </p:pic>
      <p:sp>
        <p:nvSpPr>
          <p:cNvPr id="2" name="Slide Number Placeholder 3">
            <a:extLst>
              <a:ext uri="{FF2B5EF4-FFF2-40B4-BE49-F238E27FC236}">
                <a16:creationId xmlns:a16="http://schemas.microsoft.com/office/drawing/2014/main" id="{470D9CEA-793D-452B-0D49-35E81C774528}"/>
              </a:ext>
            </a:extLst>
          </p:cNvPr>
          <p:cNvSpPr txBox="1">
            <a:spLocks/>
          </p:cNvSpPr>
          <p:nvPr/>
        </p:nvSpPr>
        <p:spPr>
          <a:xfrm>
            <a:off x="11200182" y="361018"/>
            <a:ext cx="467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28404-BBFB-4FF8-9FB4-F317A8B7413F}" type="slidenum">
              <a:rPr kumimoji="0" lang="en-US" sz="10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sp>
        <p:nvSpPr>
          <p:cNvPr id="7" name="Content Placeholder 1">
            <a:extLst>
              <a:ext uri="{FF2B5EF4-FFF2-40B4-BE49-F238E27FC236}">
                <a16:creationId xmlns:a16="http://schemas.microsoft.com/office/drawing/2014/main" id="{D9FF34AD-9950-04C2-521D-7352AD5D9B6B}"/>
              </a:ext>
            </a:extLst>
          </p:cNvPr>
          <p:cNvSpPr txBox="1">
            <a:spLocks/>
          </p:cNvSpPr>
          <p:nvPr/>
        </p:nvSpPr>
        <p:spPr>
          <a:xfrm>
            <a:off x="572302" y="1971742"/>
            <a:ext cx="5635993" cy="45427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Description</a:t>
            </a:r>
            <a:br>
              <a:rPr kumimoji="0" lang="en-US" sz="1200" b="0" i="0" u="none" strike="noStrike" kern="1200" cap="none" spc="0" normalizeH="0" baseline="0" noProof="0">
                <a:ln>
                  <a:noFill/>
                </a:ln>
                <a:solidFill>
                  <a:prstClr val="black"/>
                </a:solidFill>
                <a:effectLst/>
                <a:uLnTx/>
                <a:uFillTx/>
                <a:latin typeface="Arial"/>
                <a:ea typeface="+mn-ea"/>
                <a:cs typeface="Arial"/>
              </a:rPr>
            </a:br>
            <a:r>
              <a:rPr kumimoji="0" lang="en-US" sz="1200" b="0" i="0" u="none" strike="noStrike" kern="1200" cap="none" spc="0" normalizeH="0" baseline="0" noProof="0">
                <a:ln>
                  <a:noFill/>
                </a:ln>
                <a:solidFill>
                  <a:prstClr val="black"/>
                </a:solidFill>
                <a:effectLst/>
                <a:uLnTx/>
                <a:uFillTx/>
                <a:latin typeface="Arial"/>
                <a:ea typeface="+mn-ea"/>
                <a:cs typeface="Arial"/>
              </a:rPr>
              <a:t>Successful wildfire mitigation requires community awareness of risk and responsibility. To build this awareness, outreach and education on a number of relevant topics can support resilience. These topics include: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Defensible space requirements, and fire-resistant building and landscaping practices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Evacuation strategies and other emergency preparedness considerations.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Fire risk factors, and state and local fire risk assessments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Implementation</a:t>
            </a:r>
            <a:br>
              <a:rPr kumimoji="0" lang="en-US" sz="1200" b="0" i="0" u="none" strike="noStrike" kern="1200" cap="none" spc="0" normalizeH="0" baseline="0" noProof="0">
                <a:ln>
                  <a:noFill/>
                </a:ln>
                <a:solidFill>
                  <a:prstClr val="black"/>
                </a:solidFill>
                <a:effectLst/>
                <a:uLnTx/>
                <a:uFillTx/>
                <a:latin typeface="Arial"/>
                <a:ea typeface="+mn-ea"/>
                <a:cs typeface="Arial"/>
              </a:rPr>
            </a:br>
            <a:r>
              <a:rPr kumimoji="0" lang="en-US" sz="1200" b="0" i="0" u="none" strike="noStrike" kern="1200" cap="none" spc="0" normalizeH="0" baseline="0" noProof="0">
                <a:ln>
                  <a:noFill/>
                </a:ln>
                <a:solidFill>
                  <a:prstClr val="black"/>
                </a:solidFill>
                <a:effectLst/>
                <a:uLnTx/>
                <a:uFillTx/>
                <a:latin typeface="Arial"/>
                <a:ea typeface="+mn-ea"/>
                <a:cs typeface="Arial"/>
              </a:rPr>
              <a:t>Outreach activities should focus on in-person engagement, sharing educational outreach materials that share information on the following. The Township should focus distribution of materials in areas that are most at-risk and may consider partnering with utility companies or emergency services to facilitate distribution.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Immediate Next Steps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Include state wildfire risk resources in outreach materials to help residents understand their individual level of risk</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Develop and share a community survey to identify best practices for outreach and measure the efficacy of current measures</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Develop an outreach campaign to prepare for following year's wildfire season with a focus on risk reduction</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
        <p:nvSpPr>
          <p:cNvPr id="8" name="TextBox 7">
            <a:extLst>
              <a:ext uri="{FF2B5EF4-FFF2-40B4-BE49-F238E27FC236}">
                <a16:creationId xmlns:a16="http://schemas.microsoft.com/office/drawing/2014/main" id="{44754401-09C7-2FBA-B811-F6A19676B735}"/>
              </a:ext>
            </a:extLst>
          </p:cNvPr>
          <p:cNvSpPr txBox="1"/>
          <p:nvPr/>
        </p:nvSpPr>
        <p:spPr>
          <a:xfrm>
            <a:off x="7776368" y="5360732"/>
            <a:ext cx="30713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Example outreach material created by FEMA.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anose="020B0604020202020204"/>
                <a:ea typeface="+mn-ea"/>
                <a:cs typeface="Arial"/>
              </a:rPr>
              <a:t>Image Source: FEMA</a:t>
            </a:r>
            <a:r>
              <a:rPr kumimoji="0" lang="en-US" sz="800" b="0" i="1"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80632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413F-E272-988E-6587-B260DBB5ACA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44A18B2-7ED0-8C32-AFC5-C66605092F21}"/>
              </a:ext>
            </a:extLst>
          </p:cNvPr>
          <p:cNvSpPr txBox="1"/>
          <p:nvPr/>
        </p:nvSpPr>
        <p:spPr>
          <a:xfrm>
            <a:off x="495300" y="343526"/>
            <a:ext cx="11261631"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Action 11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Emergency Preparedness, Response, &amp; Recovery </a:t>
            </a:r>
          </a:p>
        </p:txBody>
      </p:sp>
      <p:sp>
        <p:nvSpPr>
          <p:cNvPr id="6" name="Title 5">
            <a:extLst>
              <a:ext uri="{FF2B5EF4-FFF2-40B4-BE49-F238E27FC236}">
                <a16:creationId xmlns:a16="http://schemas.microsoft.com/office/drawing/2014/main" id="{298BCD10-E545-C645-50D8-F248EA1F0496}"/>
              </a:ext>
            </a:extLst>
          </p:cNvPr>
          <p:cNvSpPr>
            <a:spLocks noGrp="1"/>
          </p:cNvSpPr>
          <p:nvPr>
            <p:ph type="title"/>
          </p:nvPr>
        </p:nvSpPr>
        <p:spPr>
          <a:xfrm>
            <a:off x="495301" y="957097"/>
            <a:ext cx="11261630" cy="448458"/>
          </a:xfrm>
        </p:spPr>
        <p:txBody>
          <a:bodyPr/>
          <a:lstStyle/>
          <a:p>
            <a:r>
              <a:rPr lang="en-US" sz="3200"/>
              <a:t>Establish proactive debris management strategies</a:t>
            </a:r>
          </a:p>
        </p:txBody>
      </p:sp>
      <p:pic>
        <p:nvPicPr>
          <p:cNvPr id="2" name="Picture 2">
            <a:extLst>
              <a:ext uri="{FF2B5EF4-FFF2-40B4-BE49-F238E27FC236}">
                <a16:creationId xmlns:a16="http://schemas.microsoft.com/office/drawing/2014/main" id="{D9BE9086-EC22-A696-C27E-5EC709957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720" y="2036217"/>
            <a:ext cx="3372724" cy="2529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8AC8DC-A161-01CF-EE60-4BD2CA8548AB}"/>
              </a:ext>
            </a:extLst>
          </p:cNvPr>
          <p:cNvSpPr txBox="1"/>
          <p:nvPr/>
        </p:nvSpPr>
        <p:spPr>
          <a:xfrm>
            <a:off x="7003982" y="4821783"/>
            <a:ext cx="419620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Arial" panose="020B0604020202020204"/>
                <a:ea typeface="+mn-ea"/>
                <a:cs typeface="+mn-cs"/>
              </a:rPr>
              <a:t>Impacted area of Ocean Township following the 2025 Jones Road Fire.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Arial" panose="020B0604020202020204"/>
                <a:ea typeface="+mn-ea"/>
                <a:cs typeface="+mn-cs"/>
              </a:rPr>
              <a:t>Image Source: </a:t>
            </a:r>
            <a:r>
              <a:rPr kumimoji="0" lang="en-US" sz="800" b="0" i="1" u="none" strike="noStrike" kern="1200" cap="none" spc="0" normalizeH="0" baseline="0" noProof="0" err="1">
                <a:ln>
                  <a:noFill/>
                </a:ln>
                <a:solidFill>
                  <a:prstClr val="black"/>
                </a:solidFill>
                <a:effectLst/>
                <a:uLnTx/>
                <a:uFillTx/>
                <a:latin typeface="Arial" panose="020B0604020202020204"/>
                <a:ea typeface="+mn-ea"/>
                <a:cs typeface="+mn-cs"/>
              </a:rPr>
              <a:t>Famartin</a:t>
            </a:r>
            <a:r>
              <a:rPr kumimoji="0" lang="en-US" sz="800" b="0" i="1" u="none" strike="noStrike" kern="1200" cap="none" spc="0" normalizeH="0" baseline="0" noProof="0">
                <a:ln>
                  <a:noFill/>
                </a:ln>
                <a:solidFill>
                  <a:prstClr val="black"/>
                </a:solidFill>
                <a:effectLst/>
                <a:uLnTx/>
                <a:uFillTx/>
                <a:latin typeface="Arial" panose="020B0604020202020204"/>
                <a:ea typeface="+mn-ea"/>
                <a:cs typeface="+mn-cs"/>
              </a:rPr>
              <a:t> (Creative Commons)</a:t>
            </a:r>
            <a:endParaRPr kumimoji="0" lang="en-US" sz="700" b="0" i="1"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74A4DBD2-4751-AB40-6715-600D7F822E12}"/>
              </a:ext>
            </a:extLst>
          </p:cNvPr>
          <p:cNvSpPr txBox="1">
            <a:spLocks/>
          </p:cNvSpPr>
          <p:nvPr/>
        </p:nvSpPr>
        <p:spPr>
          <a:xfrm>
            <a:off x="11200182" y="361018"/>
            <a:ext cx="467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28404-BBFB-4FF8-9FB4-F317A8B7413F}" type="slidenum">
              <a:rPr kumimoji="0" lang="en-US" sz="10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sp>
        <p:nvSpPr>
          <p:cNvPr id="8" name="Content Placeholder 1">
            <a:extLst>
              <a:ext uri="{FF2B5EF4-FFF2-40B4-BE49-F238E27FC236}">
                <a16:creationId xmlns:a16="http://schemas.microsoft.com/office/drawing/2014/main" id="{C310710A-35FC-D739-08FC-98DB81453149}"/>
              </a:ext>
            </a:extLst>
          </p:cNvPr>
          <p:cNvSpPr txBox="1">
            <a:spLocks/>
          </p:cNvSpPr>
          <p:nvPr/>
        </p:nvSpPr>
        <p:spPr>
          <a:xfrm>
            <a:off x="551867" y="1698749"/>
            <a:ext cx="5635993" cy="45427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Description</a:t>
            </a:r>
            <a:br>
              <a:rPr kumimoji="0" lang="en-US" sz="1200" b="0" i="0" u="none" strike="noStrike" kern="1200" cap="none" spc="0" normalizeH="0" baseline="0" noProof="0">
                <a:ln>
                  <a:noFill/>
                </a:ln>
                <a:solidFill>
                  <a:prstClr val="black"/>
                </a:solidFill>
                <a:effectLst/>
                <a:uLnTx/>
                <a:uFillTx/>
                <a:latin typeface="Arial"/>
                <a:ea typeface="+mn-ea"/>
                <a:cs typeface="Arial"/>
              </a:rPr>
            </a:br>
            <a:r>
              <a:rPr kumimoji="0" lang="en-US" sz="1200" b="0" i="0" u="none" strike="noStrike" kern="1200" cap="none" spc="0" normalizeH="0" baseline="0" noProof="0">
                <a:ln>
                  <a:noFill/>
                </a:ln>
                <a:solidFill>
                  <a:prstClr val="black"/>
                </a:solidFill>
                <a:effectLst/>
                <a:uLnTx/>
                <a:uFillTx/>
                <a:latin typeface="Arial"/>
                <a:ea typeface="+mn-ea"/>
                <a:cs typeface="Arial"/>
              </a:rPr>
              <a:t>Debris management plans promote the safe and efficient removal of hazardous debris after a fire to protect public and environmental health. Effective debris management practices include pre-disaster planning to pre-identify landfills and other appropriate waste disposal facilities, post-disaster creation of database of properties available for debris removal, and process and workflow charts that clearly illustrate debris removal steps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Implementation</a:t>
            </a:r>
            <a:br>
              <a:rPr kumimoji="0" lang="en-US" sz="1200" b="0" i="0" u="none" strike="noStrike" kern="1200" cap="none" spc="0" normalizeH="0" baseline="0" noProof="0">
                <a:ln>
                  <a:noFill/>
                </a:ln>
                <a:solidFill>
                  <a:prstClr val="black"/>
                </a:solidFill>
                <a:effectLst/>
                <a:uLnTx/>
                <a:uFillTx/>
                <a:latin typeface="Arial"/>
                <a:ea typeface="+mn-ea"/>
                <a:cs typeface="Arial"/>
              </a:rPr>
            </a:br>
            <a:r>
              <a:rPr kumimoji="0" lang="en-US" sz="1200" b="0" i="0" u="none" strike="noStrike" kern="1200" cap="none" spc="0" normalizeH="0" baseline="0" noProof="0">
                <a:ln>
                  <a:noFill/>
                </a:ln>
                <a:solidFill>
                  <a:prstClr val="black"/>
                </a:solidFill>
                <a:effectLst/>
                <a:uLnTx/>
                <a:uFillTx/>
                <a:latin typeface="Arial"/>
                <a:ea typeface="+mn-ea"/>
                <a:cs typeface="Arial"/>
              </a:rPr>
              <a:t>The Township should work with state and local official to identify priority areas for cleanup after a wildfire and ensure compliance with environmental regulations. The Township should also consider hiring a consultant to develop standard debris management strategies (s</a:t>
            </a:r>
            <a:r>
              <a:rPr kumimoji="0" lang="en-US" sz="1200" b="0" i="1" u="none" strike="noStrike" kern="1200" cap="none" spc="0" normalizeH="0" baseline="0" noProof="0">
                <a:ln>
                  <a:noFill/>
                </a:ln>
                <a:solidFill>
                  <a:prstClr val="black"/>
                </a:solidFill>
                <a:effectLst/>
                <a:uLnTx/>
                <a:uFillTx/>
                <a:latin typeface="Arial"/>
                <a:ea typeface="+mn-ea"/>
                <a:cs typeface="Arial"/>
              </a:rPr>
              <a:t>ee “Additional Resources” page for an example property database.)</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Immediate Next Steps</a:t>
            </a: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Identify Township staff to support debris management practices.</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Develop and share right-of-entry form with the Township to prepare ahead of a fire</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Maintain inventory of personnel protective equipment (PPE) to protect workers who may encounter hazardous materials after a fire</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Ensure emergency response team is trained in proper debris management training through programs such as FEMA’s National Incident Management System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2802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AF33FF-3A8D-6443-8EE1-ED93BEDEBD23}"/>
              </a:ext>
            </a:extLst>
          </p:cNvPr>
          <p:cNvSpPr>
            <a:spLocks noGrp="1"/>
          </p:cNvSpPr>
          <p:nvPr>
            <p:ph type="title"/>
          </p:nvPr>
        </p:nvSpPr>
        <p:spPr>
          <a:xfrm>
            <a:off x="6694007" y="2784663"/>
            <a:ext cx="4499691" cy="1508766"/>
          </a:xfrm>
        </p:spPr>
        <p:txBody>
          <a:bodyPr>
            <a:noAutofit/>
          </a:bodyPr>
          <a:lstStyle/>
          <a:p>
            <a:r>
              <a:rPr lang="en-US" sz="5400" dirty="0">
                <a:solidFill>
                  <a:schemeClr val="tx1"/>
                </a:solidFill>
              </a:rPr>
              <a:t>Thank you! </a:t>
            </a:r>
            <a:br>
              <a:rPr lang="en-US" sz="5400" dirty="0">
                <a:solidFill>
                  <a:schemeClr val="tx1"/>
                </a:solidFill>
              </a:rPr>
            </a:br>
            <a:r>
              <a:rPr lang="en-US" sz="5400" dirty="0">
                <a:solidFill>
                  <a:schemeClr val="tx1"/>
                </a:solidFill>
              </a:rPr>
              <a:t>Questions?</a:t>
            </a:r>
          </a:p>
        </p:txBody>
      </p:sp>
      <p:sp>
        <p:nvSpPr>
          <p:cNvPr id="7" name="Text Placeholder 6">
            <a:extLst>
              <a:ext uri="{FF2B5EF4-FFF2-40B4-BE49-F238E27FC236}">
                <a16:creationId xmlns:a16="http://schemas.microsoft.com/office/drawing/2014/main" id="{BA2B3CE4-1839-9446-A833-89B71DF4B885}"/>
              </a:ext>
            </a:extLst>
          </p:cNvPr>
          <p:cNvSpPr>
            <a:spLocks noGrp="1"/>
          </p:cNvSpPr>
          <p:nvPr>
            <p:ph type="body" sz="quarter" idx="20"/>
          </p:nvPr>
        </p:nvSpPr>
        <p:spPr>
          <a:xfrm>
            <a:off x="1924911" y="1388277"/>
            <a:ext cx="2628900" cy="213592"/>
          </a:xfrm>
        </p:spPr>
        <p:txBody>
          <a:bodyPr/>
          <a:lstStyle/>
          <a:p>
            <a:r>
              <a:rPr lang="en-PH" sz="1400" dirty="0"/>
              <a:t>Nickie Mitch, AICP</a:t>
            </a:r>
          </a:p>
          <a:p>
            <a:endParaRPr lang="en-US" sz="1400" dirty="0"/>
          </a:p>
        </p:txBody>
      </p:sp>
      <p:sp>
        <p:nvSpPr>
          <p:cNvPr id="8" name="Text Placeholder 7">
            <a:extLst>
              <a:ext uri="{FF2B5EF4-FFF2-40B4-BE49-F238E27FC236}">
                <a16:creationId xmlns:a16="http://schemas.microsoft.com/office/drawing/2014/main" id="{560DE542-05D2-3044-940F-331CAF7BFA32}"/>
              </a:ext>
            </a:extLst>
          </p:cNvPr>
          <p:cNvSpPr>
            <a:spLocks noGrp="1"/>
          </p:cNvSpPr>
          <p:nvPr>
            <p:ph type="body" sz="quarter" idx="21"/>
          </p:nvPr>
        </p:nvSpPr>
        <p:spPr>
          <a:xfrm>
            <a:off x="1924911" y="1708904"/>
            <a:ext cx="2628900" cy="228600"/>
          </a:xfrm>
        </p:spPr>
        <p:txBody>
          <a:bodyPr/>
          <a:lstStyle/>
          <a:p>
            <a:r>
              <a:rPr lang="en-PH" sz="1400"/>
              <a:t>Resilience Planner</a:t>
            </a:r>
          </a:p>
          <a:p>
            <a:endParaRPr lang="en-US" sz="1400"/>
          </a:p>
        </p:txBody>
      </p:sp>
      <p:sp>
        <p:nvSpPr>
          <p:cNvPr id="10" name="Text Placeholder 9">
            <a:extLst>
              <a:ext uri="{FF2B5EF4-FFF2-40B4-BE49-F238E27FC236}">
                <a16:creationId xmlns:a16="http://schemas.microsoft.com/office/drawing/2014/main" id="{C76B2A16-CF23-B04E-99A2-DA806CE90B80}"/>
              </a:ext>
            </a:extLst>
          </p:cNvPr>
          <p:cNvSpPr>
            <a:spLocks noGrp="1"/>
          </p:cNvSpPr>
          <p:nvPr>
            <p:ph type="body" sz="quarter" idx="23"/>
          </p:nvPr>
        </p:nvSpPr>
        <p:spPr>
          <a:xfrm>
            <a:off x="1924911" y="2068594"/>
            <a:ext cx="2628900" cy="213360"/>
          </a:xfrm>
        </p:spPr>
        <p:txBody>
          <a:bodyPr/>
          <a:lstStyle/>
          <a:p>
            <a:r>
              <a:rPr lang="en-PH" sz="1400">
                <a:solidFill>
                  <a:srgbClr val="E7620F"/>
                </a:solidFill>
              </a:rPr>
              <a:t>Nicholas.Mitch@arcadis.com</a:t>
            </a:r>
            <a:endParaRPr lang="en-US" sz="1400">
              <a:solidFill>
                <a:srgbClr val="E7620F"/>
              </a:solidFill>
            </a:endParaRPr>
          </a:p>
        </p:txBody>
      </p:sp>
      <p:pic>
        <p:nvPicPr>
          <p:cNvPr id="11" name="Picture 10">
            <a:extLst>
              <a:ext uri="{FF2B5EF4-FFF2-40B4-BE49-F238E27FC236}">
                <a16:creationId xmlns:a16="http://schemas.microsoft.com/office/drawing/2014/main" id="{4687713C-260F-BF39-7307-4FCAE12D296D}"/>
              </a:ext>
            </a:extLst>
          </p:cNvPr>
          <p:cNvPicPr>
            <a:picLocks noChangeAspect="1"/>
          </p:cNvPicPr>
          <p:nvPr/>
        </p:nvPicPr>
        <p:blipFill>
          <a:blip r:embed="rId3"/>
          <a:srcRect/>
          <a:stretch/>
        </p:blipFill>
        <p:spPr>
          <a:xfrm>
            <a:off x="972410" y="1369081"/>
            <a:ext cx="723899" cy="90824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EB9B348D-9B4B-A273-A498-D430E4CC0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1533" y="6116734"/>
            <a:ext cx="1828800" cy="283210"/>
          </a:xfrm>
          <a:prstGeom prst="rect">
            <a:avLst/>
          </a:prstGeom>
        </p:spPr>
      </p:pic>
      <p:sp>
        <p:nvSpPr>
          <p:cNvPr id="4" name="Freeform: Shape 3">
            <a:extLst>
              <a:ext uri="{FF2B5EF4-FFF2-40B4-BE49-F238E27FC236}">
                <a16:creationId xmlns:a16="http://schemas.microsoft.com/office/drawing/2014/main" id="{3A034E14-EBC2-D784-FC4A-8F4BE90B7810}"/>
              </a:ext>
            </a:extLst>
          </p:cNvPr>
          <p:cNvSpPr/>
          <p:nvPr/>
        </p:nvSpPr>
        <p:spPr>
          <a:xfrm>
            <a:off x="457203" y="599660"/>
            <a:ext cx="11189366" cy="5658679"/>
          </a:xfrm>
          <a:custGeom>
            <a:avLst/>
            <a:gdLst>
              <a:gd name="connsiteX0" fmla="*/ 8408504 w 8408504"/>
              <a:gd name="connsiteY0" fmla="*/ 0 h 5446643"/>
              <a:gd name="connsiteX1" fmla="*/ 0 w 8408504"/>
              <a:gd name="connsiteY1" fmla="*/ 0 h 5446643"/>
              <a:gd name="connsiteX2" fmla="*/ 0 w 8408504"/>
              <a:gd name="connsiteY2" fmla="*/ 5446643 h 5446643"/>
              <a:gd name="connsiteX3" fmla="*/ 7036904 w 8408504"/>
              <a:gd name="connsiteY3" fmla="*/ 5446643 h 5446643"/>
              <a:gd name="connsiteX0" fmla="*/ 10855373 w 10855373"/>
              <a:gd name="connsiteY0" fmla="*/ 0 h 5446643"/>
              <a:gd name="connsiteX1" fmla="*/ 0 w 10855373"/>
              <a:gd name="connsiteY1" fmla="*/ 0 h 5446643"/>
              <a:gd name="connsiteX2" fmla="*/ 0 w 10855373"/>
              <a:gd name="connsiteY2" fmla="*/ 5446643 h 5446643"/>
              <a:gd name="connsiteX3" fmla="*/ 7036904 w 10855373"/>
              <a:gd name="connsiteY3" fmla="*/ 5446643 h 5446643"/>
              <a:gd name="connsiteX0" fmla="*/ 10855373 w 10855373"/>
              <a:gd name="connsiteY0" fmla="*/ 0 h 5446643"/>
              <a:gd name="connsiteX1" fmla="*/ 0 w 10855373"/>
              <a:gd name="connsiteY1" fmla="*/ 0 h 5446643"/>
              <a:gd name="connsiteX2" fmla="*/ 0 w 10855373"/>
              <a:gd name="connsiteY2" fmla="*/ 5446643 h 5446643"/>
              <a:gd name="connsiteX3" fmla="*/ 9098125 w 10855373"/>
              <a:gd name="connsiteY3" fmla="*/ 5446643 h 5446643"/>
              <a:gd name="connsiteX0" fmla="*/ 10855373 w 10902774"/>
              <a:gd name="connsiteY0" fmla="*/ 0 h 5446643"/>
              <a:gd name="connsiteX1" fmla="*/ 10902774 w 10902774"/>
              <a:gd name="connsiteY1" fmla="*/ 55890 h 5446643"/>
              <a:gd name="connsiteX2" fmla="*/ 0 w 10902774"/>
              <a:gd name="connsiteY2" fmla="*/ 0 h 5446643"/>
              <a:gd name="connsiteX3" fmla="*/ 0 w 10902774"/>
              <a:gd name="connsiteY3" fmla="*/ 5446643 h 5446643"/>
              <a:gd name="connsiteX4" fmla="*/ 9098125 w 10902774"/>
              <a:gd name="connsiteY4" fmla="*/ 5446643 h 544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774" h="5446643">
                <a:moveTo>
                  <a:pt x="10855373" y="0"/>
                </a:moveTo>
                <a:lnTo>
                  <a:pt x="10902774" y="55890"/>
                </a:lnTo>
                <a:lnTo>
                  <a:pt x="0" y="0"/>
                </a:lnTo>
                <a:lnTo>
                  <a:pt x="0" y="5446643"/>
                </a:lnTo>
                <a:lnTo>
                  <a:pt x="9098125" y="5446643"/>
                </a:lnTo>
              </a:path>
            </a:pathLst>
          </a:custGeom>
          <a:noFill/>
          <a:ln w="57150" cmpd="sng">
            <a:solidFill>
              <a:srgbClr val="24658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513" rtl="0" eaLnBrk="1" fontAlgn="auto" latinLnBrk="0" hangingPunct="1">
              <a:lnSpc>
                <a:spcPct val="100000"/>
              </a:lnSpc>
              <a:spcBef>
                <a:spcPts val="0"/>
              </a:spcBef>
              <a:spcAft>
                <a:spcPts val="0"/>
              </a:spcAft>
              <a:buClrTx/>
              <a:buSzTx/>
              <a:buFontTx/>
              <a:buNone/>
              <a:tabLst/>
              <a:defRPr/>
            </a:pPr>
            <a:endParaRPr kumimoji="0" lang="en-US" sz="1778" b="0" i="0" u="none" strike="noStrike" kern="1200" cap="none" spc="0" normalizeH="0" baseline="0" noProof="0">
              <a:ln>
                <a:noFill/>
              </a:ln>
              <a:solidFill>
                <a:srgbClr val="FFFFFF"/>
              </a:solidFill>
              <a:effectLst/>
              <a:uLnTx/>
              <a:uFillTx/>
              <a:latin typeface="Arial"/>
              <a:ea typeface="+mn-ea"/>
              <a:cs typeface="+mn-cs"/>
            </a:endParaRPr>
          </a:p>
        </p:txBody>
      </p:sp>
      <p:sp>
        <p:nvSpPr>
          <p:cNvPr id="12" name="Title 4">
            <a:extLst>
              <a:ext uri="{FF2B5EF4-FFF2-40B4-BE49-F238E27FC236}">
                <a16:creationId xmlns:a16="http://schemas.microsoft.com/office/drawing/2014/main" id="{B09B1570-A808-7016-E87F-A287DAF8F773}"/>
              </a:ext>
            </a:extLst>
          </p:cNvPr>
          <p:cNvSpPr txBox="1">
            <a:spLocks/>
          </p:cNvSpPr>
          <p:nvPr/>
        </p:nvSpPr>
        <p:spPr>
          <a:xfrm>
            <a:off x="972410" y="439115"/>
            <a:ext cx="3053680" cy="523514"/>
          </a:xfrm>
          <a:prstGeom prst="rect">
            <a:avLst/>
          </a:prstGeom>
          <a:solidFill>
            <a:schemeClr val="bg1"/>
          </a:solidFill>
        </p:spPr>
        <p:txBody>
          <a:bodyPr vert="horz" lIns="0" tIns="0" rIns="0" bIns="0" rtlCol="0" anchor="t">
            <a:noAutofit/>
          </a:bodyPr>
          <a:lstStyle>
            <a:lvl1pPr algn="l" defTabSz="986912" rtl="0" eaLnBrk="1" latinLnBrk="0" hangingPunct="1">
              <a:lnSpc>
                <a:spcPct val="90000"/>
              </a:lnSpc>
              <a:spcBef>
                <a:spcPct val="0"/>
              </a:spcBef>
              <a:buNone/>
              <a:defRPr sz="2100" b="1" kern="1200">
                <a:solidFill>
                  <a:schemeClr val="accent1"/>
                </a:solidFill>
                <a:latin typeface="+mj-lt"/>
                <a:ea typeface="+mj-ea"/>
                <a:cs typeface="+mj-cs"/>
              </a:defRPr>
            </a:lvl1pPr>
          </a:lstStyle>
          <a:p>
            <a:pPr marL="0" marR="0" lvl="0" indent="0" algn="l" defTabSz="986912"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C0808"/>
                </a:solidFill>
                <a:effectLst/>
                <a:uLnTx/>
                <a:uFillTx/>
                <a:latin typeface="Arial"/>
                <a:ea typeface="+mj-ea"/>
                <a:cs typeface="+mj-cs"/>
              </a:rPr>
              <a:t> Stay in touch: </a:t>
            </a:r>
          </a:p>
        </p:txBody>
      </p:sp>
    </p:spTree>
    <p:extLst>
      <p:ext uri="{BB962C8B-B14F-4D97-AF65-F5344CB8AC3E}">
        <p14:creationId xmlns:p14="http://schemas.microsoft.com/office/powerpoint/2010/main" val="267645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B875A-6D41-CFCD-584E-99B38247D765}"/>
              </a:ext>
            </a:extLst>
          </p:cNvPr>
          <p:cNvSpPr>
            <a:spLocks noGrp="1"/>
          </p:cNvSpPr>
          <p:nvPr>
            <p:ph type="title"/>
          </p:nvPr>
        </p:nvSpPr>
        <p:spPr/>
        <p:txBody>
          <a:bodyPr/>
          <a:lstStyle/>
          <a:p>
            <a:r>
              <a:rPr lang="en-US" dirty="0"/>
              <a:t>Project Overview</a:t>
            </a:r>
          </a:p>
        </p:txBody>
      </p:sp>
      <p:sp>
        <p:nvSpPr>
          <p:cNvPr id="8" name="Text Placeholder 7">
            <a:extLst>
              <a:ext uri="{FF2B5EF4-FFF2-40B4-BE49-F238E27FC236}">
                <a16:creationId xmlns:a16="http://schemas.microsoft.com/office/drawing/2014/main" id="{3B0BAE25-FB39-FA36-A8B5-62CF7B4D94E5}"/>
              </a:ext>
            </a:extLst>
          </p:cNvPr>
          <p:cNvSpPr>
            <a:spLocks noGrp="1"/>
          </p:cNvSpPr>
          <p:nvPr>
            <p:ph type="body" sz="quarter" idx="14"/>
          </p:nvPr>
        </p:nvSpPr>
        <p:spPr>
          <a:xfrm>
            <a:off x="457200" y="4233749"/>
            <a:ext cx="7696986" cy="2167050"/>
          </a:xfrm>
        </p:spPr>
        <p:txBody>
          <a:bodyPr/>
          <a:lstStyle/>
          <a:p>
            <a:pPr marL="285750" indent="-285750">
              <a:buFont typeface="Arial" panose="020B0604020202020204" pitchFamily="34" charset="0"/>
              <a:buChar char="•"/>
            </a:pPr>
            <a:r>
              <a:rPr lang="en-US" dirty="0"/>
              <a:t>Focused on implementing a Resilience Action Plan released by 2022 (created by  Dewberry) </a:t>
            </a:r>
          </a:p>
          <a:p>
            <a:pPr marL="285750" indent="-285750">
              <a:buFont typeface="Arial" panose="020B0604020202020204" pitchFamily="34" charset="0"/>
              <a:buChar char="•"/>
            </a:pPr>
            <a:r>
              <a:rPr lang="en-US" dirty="0"/>
              <a:t>Limited timeline due to federal funding constraints </a:t>
            </a:r>
          </a:p>
          <a:p>
            <a:pPr marL="285750" indent="-285750">
              <a:buFont typeface="Arial" panose="020B0604020202020204" pitchFamily="34" charset="0"/>
              <a:buChar char="•"/>
            </a:pPr>
            <a:r>
              <a:rPr lang="en-US" dirty="0"/>
              <a:t>Worked with Township to identify 3 priority projects:</a:t>
            </a:r>
          </a:p>
          <a:p>
            <a:pPr marL="555750" lvl="1" indent="-285750">
              <a:buFont typeface="Arial" panose="020B0604020202020204" pitchFamily="34" charset="0"/>
              <a:buChar char="•"/>
            </a:pPr>
            <a:r>
              <a:rPr lang="en-US" dirty="0"/>
              <a:t>Erosion Management Planning at Custer Drive</a:t>
            </a:r>
          </a:p>
          <a:p>
            <a:pPr marL="555750" lvl="1" indent="-285750">
              <a:buFont typeface="Arial" panose="020B0604020202020204" pitchFamily="34" charset="0"/>
              <a:buChar char="•"/>
            </a:pPr>
            <a:r>
              <a:rPr lang="en-US" dirty="0"/>
              <a:t>Minimum Bulkhead Ordinance </a:t>
            </a:r>
          </a:p>
          <a:p>
            <a:pPr marL="555750" lvl="1" indent="-285750">
              <a:buFont typeface="Arial" panose="020B0604020202020204" pitchFamily="34" charset="0"/>
              <a:buChar char="•"/>
            </a:pPr>
            <a:r>
              <a:rPr lang="en-US" dirty="0"/>
              <a:t>Wildfire Resilience Toolkit</a:t>
            </a:r>
          </a:p>
          <a:p>
            <a:pPr marL="555750" lvl="1" indent="-28575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E4D57267-C23D-DD5F-CF60-69261E4E2611}"/>
              </a:ext>
            </a:extLst>
          </p:cNvPr>
          <p:cNvSpPr>
            <a:spLocks noGrp="1"/>
          </p:cNvSpPr>
          <p:nvPr>
            <p:ph type="dt" sz="half" idx="1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34984E46-105B-4A9A-B589-5AC54053B88A}" type="datetime3">
              <a:rPr kumimoji="0" lang="en-US" sz="900" b="0" i="0" u="none" strike="noStrike" kern="1200" cap="none" spc="0" normalizeH="0" baseline="0" noProof="0" smtClean="0">
                <a:ln>
                  <a:noFill/>
                </a:ln>
                <a:solidFill>
                  <a:srgbClr val="C2C1C1"/>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26 February 2026</a:t>
            </a:fld>
            <a:endParaRPr kumimoji="0" lang="en-US" sz="900" b="0" i="0" u="none" strike="noStrike" kern="1200" cap="none" spc="0" normalizeH="0" baseline="0" noProof="0">
              <a:ln>
                <a:noFill/>
              </a:ln>
              <a:solidFill>
                <a:srgbClr val="C2C1C1"/>
              </a:solidFill>
              <a:effectLst/>
              <a:uLnTx/>
              <a:uFillTx/>
              <a:latin typeface="Arial"/>
              <a:ea typeface="+mn-ea"/>
              <a:cs typeface="+mn-cs"/>
            </a:endParaRPr>
          </a:p>
        </p:txBody>
      </p:sp>
      <p:sp>
        <p:nvSpPr>
          <p:cNvPr id="6" name="Footer Placeholder 5">
            <a:extLst>
              <a:ext uri="{FF2B5EF4-FFF2-40B4-BE49-F238E27FC236}">
                <a16:creationId xmlns:a16="http://schemas.microsoft.com/office/drawing/2014/main" id="{C3157E3E-0D65-B16B-2750-765C195C3559}"/>
              </a:ext>
            </a:extLst>
          </p:cNvPr>
          <p:cNvSpPr>
            <a:spLocks noGrp="1"/>
          </p:cNvSpPr>
          <p:nvPr>
            <p:ph type="ftr" sz="quarter" idx="16"/>
          </p:nvPr>
        </p:nvSpPr>
        <p:spPr/>
        <p:txBody>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2C1C1"/>
                </a:solidFill>
                <a:effectLst/>
                <a:uLnTx/>
                <a:uFillTx/>
                <a:latin typeface="Arial"/>
                <a:ea typeface="+mn-ea"/>
                <a:cs typeface="+mn-cs"/>
              </a:rPr>
              <a:t>© Arcadis 2025</a:t>
            </a:r>
          </a:p>
        </p:txBody>
      </p:sp>
      <p:sp>
        <p:nvSpPr>
          <p:cNvPr id="7" name="Slide Number Placeholder 6">
            <a:extLst>
              <a:ext uri="{FF2B5EF4-FFF2-40B4-BE49-F238E27FC236}">
                <a16:creationId xmlns:a16="http://schemas.microsoft.com/office/drawing/2014/main" id="{77FED529-6E86-7957-CE98-51695F4AFB28}"/>
              </a:ext>
            </a:extLst>
          </p:cNvPr>
          <p:cNvSpPr>
            <a:spLocks noGrp="1"/>
          </p:cNvSpPr>
          <p:nvPr>
            <p:ph type="sldNum" sz="quarter" idx="17"/>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2FE63AA4-120D-435A-A130-F49443AF7CBF}" type="slidenum">
              <a:rPr kumimoji="0" lang="en-US" sz="900" b="0" i="0" u="none" strike="noStrike" kern="1200" cap="none" spc="0" normalizeH="0" baseline="0" noProof="0" smtClean="0">
                <a:ln>
                  <a:noFill/>
                </a:ln>
                <a:solidFill>
                  <a:srgbClr val="E4610F"/>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E4610F"/>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E5327E14-28FF-39CA-B9CC-4932870AE819}"/>
              </a:ext>
            </a:extLst>
          </p:cNvPr>
          <p:cNvPicPr>
            <a:picLocks noChangeAspect="1"/>
          </p:cNvPicPr>
          <p:nvPr/>
        </p:nvPicPr>
        <p:blipFill>
          <a:blip r:embed="rId3"/>
          <a:stretch>
            <a:fillRect/>
          </a:stretch>
        </p:blipFill>
        <p:spPr>
          <a:xfrm>
            <a:off x="8699011" y="1197256"/>
            <a:ext cx="1667557" cy="2780855"/>
          </a:xfrm>
          <a:prstGeom prst="rect">
            <a:avLst/>
          </a:prstGeom>
        </p:spPr>
      </p:pic>
      <p:pic>
        <p:nvPicPr>
          <p:cNvPr id="10" name="Picture 9">
            <a:extLst>
              <a:ext uri="{FF2B5EF4-FFF2-40B4-BE49-F238E27FC236}">
                <a16:creationId xmlns:a16="http://schemas.microsoft.com/office/drawing/2014/main" id="{0E614082-0720-64B8-EDFA-D7A7B030198C}"/>
              </a:ext>
            </a:extLst>
          </p:cNvPr>
          <p:cNvPicPr>
            <a:picLocks noChangeAspect="1"/>
          </p:cNvPicPr>
          <p:nvPr/>
        </p:nvPicPr>
        <p:blipFill>
          <a:blip r:embed="rId4"/>
          <a:stretch>
            <a:fillRect/>
          </a:stretch>
        </p:blipFill>
        <p:spPr>
          <a:xfrm>
            <a:off x="9589352" y="3612019"/>
            <a:ext cx="2052752" cy="2685264"/>
          </a:xfrm>
          <a:prstGeom prst="rect">
            <a:avLst/>
          </a:prstGeom>
          <a:ln>
            <a:noFill/>
          </a:ln>
          <a:effectLst>
            <a:outerShdw blurRad="292100" dist="139700" dir="2700000" algn="tl" rotWithShape="0">
              <a:srgbClr val="333333">
                <a:alpha val="65000"/>
              </a:srgbClr>
            </a:outerShdw>
          </a:effectLst>
        </p:spPr>
      </p:pic>
      <p:graphicFrame>
        <p:nvGraphicFramePr>
          <p:cNvPr id="13" name="Table 12">
            <a:extLst>
              <a:ext uri="{FF2B5EF4-FFF2-40B4-BE49-F238E27FC236}">
                <a16:creationId xmlns:a16="http://schemas.microsoft.com/office/drawing/2014/main" id="{52534326-4624-52EA-D6AD-1A414D17DBD5}"/>
              </a:ext>
            </a:extLst>
          </p:cNvPr>
          <p:cNvGraphicFramePr>
            <a:graphicFrameLocks noGrp="1"/>
          </p:cNvGraphicFramePr>
          <p:nvPr>
            <p:extLst>
              <p:ext uri="{D42A27DB-BD31-4B8C-83A1-F6EECF244321}">
                <p14:modId xmlns:p14="http://schemas.microsoft.com/office/powerpoint/2010/main" val="3380616342"/>
              </p:ext>
            </p:extLst>
          </p:nvPr>
        </p:nvGraphicFramePr>
        <p:xfrm>
          <a:off x="457200" y="1956968"/>
          <a:ext cx="7696986" cy="2021143"/>
        </p:xfrm>
        <a:graphic>
          <a:graphicData uri="http://schemas.openxmlformats.org/drawingml/2006/table">
            <a:tbl>
              <a:tblPr firstRow="1" bandRow="1">
                <a:tableStyleId>{5C22544A-7EE6-4342-B048-85BDC9FD1C3A}</a:tableStyleId>
              </a:tblPr>
              <a:tblGrid>
                <a:gridCol w="3552682">
                  <a:extLst>
                    <a:ext uri="{9D8B030D-6E8A-4147-A177-3AD203B41FA5}">
                      <a16:colId xmlns:a16="http://schemas.microsoft.com/office/drawing/2014/main" val="1162550855"/>
                    </a:ext>
                  </a:extLst>
                </a:gridCol>
                <a:gridCol w="1988425">
                  <a:extLst>
                    <a:ext uri="{9D8B030D-6E8A-4147-A177-3AD203B41FA5}">
                      <a16:colId xmlns:a16="http://schemas.microsoft.com/office/drawing/2014/main" val="2842751383"/>
                    </a:ext>
                  </a:extLst>
                </a:gridCol>
                <a:gridCol w="2155879">
                  <a:extLst>
                    <a:ext uri="{9D8B030D-6E8A-4147-A177-3AD203B41FA5}">
                      <a16:colId xmlns:a16="http://schemas.microsoft.com/office/drawing/2014/main" val="634082934"/>
                    </a:ext>
                  </a:extLst>
                </a:gridCol>
              </a:tblGrid>
              <a:tr h="370840">
                <a:tc>
                  <a:txBody>
                    <a:bodyPr/>
                    <a:lstStyle/>
                    <a:p>
                      <a:r>
                        <a:rPr lang="en-US" sz="1400"/>
                        <a:t>Arcadis Resilient NJ Projects:</a:t>
                      </a:r>
                    </a:p>
                  </a:txBody>
                  <a:tcPr>
                    <a:solidFill>
                      <a:srgbClr val="103762"/>
                    </a:solidFill>
                  </a:tcPr>
                </a:tc>
                <a:tc>
                  <a:txBody>
                    <a:bodyPr/>
                    <a:lstStyle/>
                    <a:p>
                      <a:pPr algn="ctr"/>
                      <a:r>
                        <a:rPr lang="en-US" sz="1400"/>
                        <a:t>Planning</a:t>
                      </a:r>
                    </a:p>
                  </a:txBody>
                  <a:tcPr>
                    <a:solidFill>
                      <a:srgbClr val="103762"/>
                    </a:solidFill>
                  </a:tcPr>
                </a:tc>
                <a:tc>
                  <a:txBody>
                    <a:bodyPr/>
                    <a:lstStyle/>
                    <a:p>
                      <a:pPr algn="ctr"/>
                      <a:r>
                        <a:rPr lang="en-US" sz="1400" dirty="0"/>
                        <a:t>Implementation</a:t>
                      </a:r>
                    </a:p>
                  </a:txBody>
                  <a:tcPr>
                    <a:solidFill>
                      <a:srgbClr val="103762"/>
                    </a:solidFill>
                  </a:tcPr>
                </a:tc>
                <a:extLst>
                  <a:ext uri="{0D108BD9-81ED-4DB2-BD59-A6C34878D82A}">
                    <a16:rowId xmlns:a16="http://schemas.microsoft.com/office/drawing/2014/main" val="1708862223"/>
                  </a:ext>
                </a:extLst>
              </a:tr>
              <a:tr h="370840">
                <a:tc>
                  <a:txBody>
                    <a:bodyPr/>
                    <a:lstStyle/>
                    <a:p>
                      <a:r>
                        <a:rPr lang="en-US" sz="1400" dirty="0"/>
                        <a:t>Raritan River and Bay Communities </a:t>
                      </a:r>
                    </a:p>
                    <a:p>
                      <a:r>
                        <a:rPr lang="en-US" sz="1200" i="1" dirty="0"/>
                        <a:t>(2021-2025)</a:t>
                      </a:r>
                      <a:endParaRPr lang="en-US" sz="1400" i="1" dirty="0"/>
                    </a:p>
                  </a:txBody>
                  <a:tcPr>
                    <a:solidFill>
                      <a:schemeClr val="bg1">
                        <a:lumMod val="95000"/>
                      </a:schemeClr>
                    </a:solidFill>
                  </a:tcPr>
                </a:tc>
                <a:tc>
                  <a:txBody>
                    <a:bodyPr/>
                    <a:lstStyle/>
                    <a:p>
                      <a:r>
                        <a:rPr lang="en-US" b="1" dirty="0"/>
                        <a:t>✓</a:t>
                      </a:r>
                    </a:p>
                  </a:txBody>
                  <a:tcPr>
                    <a:solidFill>
                      <a:schemeClr val="bg1">
                        <a:lumMod val="95000"/>
                      </a:schemeClr>
                    </a:solidFill>
                  </a:tcPr>
                </a:tc>
                <a:tc>
                  <a:txBody>
                    <a:bodyPr/>
                    <a:lstStyle/>
                    <a:p>
                      <a:r>
                        <a:rPr lang="en-US" b="1" dirty="0"/>
                        <a:t>✓</a:t>
                      </a:r>
                    </a:p>
                  </a:txBody>
                  <a:tcPr>
                    <a:solidFill>
                      <a:schemeClr val="bg1">
                        <a:lumMod val="95000"/>
                      </a:schemeClr>
                    </a:solidFill>
                  </a:tcPr>
                </a:tc>
                <a:extLst>
                  <a:ext uri="{0D108BD9-81ED-4DB2-BD59-A6C34878D82A}">
                    <a16:rowId xmlns:a16="http://schemas.microsoft.com/office/drawing/2014/main" val="3844584844"/>
                  </a:ext>
                </a:extLst>
              </a:tr>
              <a:tr h="370840">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US" sz="1400" dirty="0"/>
                        <a:t>Northeastern NJ </a:t>
                      </a:r>
                      <a:r>
                        <a:rPr lang="en-US" sz="1200" i="1" dirty="0"/>
                        <a:t>(2021-2025)</a:t>
                      </a:r>
                      <a:endParaRPr lang="en-US" sz="1400" i="1" dirty="0"/>
                    </a:p>
                  </a:txBody>
                  <a:tcPr>
                    <a:solidFill>
                      <a:schemeClr val="bg1">
                        <a:lumMod val="85000"/>
                      </a:schemeClr>
                    </a:solidFill>
                  </a:tcPr>
                </a:tc>
                <a:tc>
                  <a:txBody>
                    <a:bodyPr/>
                    <a:lstStyle/>
                    <a:p>
                      <a:r>
                        <a:rPr lang="en-US" b="1"/>
                        <a:t>✓</a:t>
                      </a:r>
                    </a:p>
                  </a:txBody>
                  <a:tcPr>
                    <a:solidFill>
                      <a:schemeClr val="bg1">
                        <a:lumMod val="85000"/>
                      </a:schemeClr>
                    </a:solidFill>
                  </a:tcPr>
                </a:tc>
                <a:tc>
                  <a:txBody>
                    <a:bodyPr/>
                    <a:lstStyle/>
                    <a:p>
                      <a:r>
                        <a:rPr lang="en-US" b="1" dirty="0"/>
                        <a:t>✓</a:t>
                      </a:r>
                    </a:p>
                  </a:txBody>
                  <a:tcPr>
                    <a:solidFill>
                      <a:schemeClr val="bg1">
                        <a:lumMod val="85000"/>
                      </a:schemeClr>
                    </a:solidFill>
                  </a:tcPr>
                </a:tc>
                <a:extLst>
                  <a:ext uri="{0D108BD9-81ED-4DB2-BD59-A6C34878D82A}">
                    <a16:rowId xmlns:a16="http://schemas.microsoft.com/office/drawing/2014/main" val="160554459"/>
                  </a:ext>
                </a:extLst>
              </a:tr>
              <a:tr h="370840">
                <a:tc>
                  <a:txBody>
                    <a:bodyPr/>
                    <a:lstStyle/>
                    <a:p>
                      <a:r>
                        <a:rPr lang="en-US" sz="1400" dirty="0"/>
                        <a:t>Town of Harrison </a:t>
                      </a:r>
                      <a:r>
                        <a:rPr lang="en-US" sz="1200" i="1" dirty="0"/>
                        <a:t>(2025)</a:t>
                      </a:r>
                      <a:endParaRPr lang="en-US" sz="1400" i="1" dirty="0"/>
                    </a:p>
                  </a:txBody>
                  <a:tcPr>
                    <a:solidFill>
                      <a:schemeClr val="bg1">
                        <a:lumMod val="95000"/>
                      </a:schemeClr>
                    </a:solidFill>
                  </a:tcPr>
                </a:tc>
                <a:tc>
                  <a:txBody>
                    <a:bodyPr/>
                    <a:lstStyle/>
                    <a:p>
                      <a:r>
                        <a:rPr lang="en-US" b="1"/>
                        <a:t>✓</a:t>
                      </a:r>
                    </a:p>
                  </a:txBody>
                  <a:tcPr>
                    <a:solidFill>
                      <a:schemeClr val="bg1">
                        <a:lumMod val="95000"/>
                      </a:schemeClr>
                    </a:solidFill>
                  </a:tcPr>
                </a:tc>
                <a:tc>
                  <a:txBody>
                    <a:bodyPr/>
                    <a:lstStyle/>
                    <a:p>
                      <a:endParaRPr lang="en-US" b="1" dirty="0"/>
                    </a:p>
                  </a:txBody>
                  <a:tcPr>
                    <a:solidFill>
                      <a:schemeClr val="bg1">
                        <a:lumMod val="95000"/>
                      </a:schemeClr>
                    </a:solidFill>
                  </a:tcPr>
                </a:tc>
                <a:extLst>
                  <a:ext uri="{0D108BD9-81ED-4DB2-BD59-A6C34878D82A}">
                    <a16:rowId xmlns:a16="http://schemas.microsoft.com/office/drawing/2014/main" val="4124076556"/>
                  </a:ext>
                </a:extLst>
              </a:tr>
              <a:tr h="370840">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US" sz="1400"/>
                        <a:t>Ocean Township, Ocean County </a:t>
                      </a:r>
                      <a:r>
                        <a:rPr kumimoji="0" lang="en-US" sz="1200" b="0" i="1" u="none" strike="noStrike" kern="1200" cap="none" spc="0" normalizeH="0" baseline="0" noProof="0">
                          <a:ln>
                            <a:noFill/>
                          </a:ln>
                          <a:solidFill>
                            <a:srgbClr val="0C0808"/>
                          </a:solidFill>
                          <a:effectLst/>
                          <a:uLnTx/>
                          <a:uFillTx/>
                          <a:latin typeface="+mn-lt"/>
                          <a:ea typeface="+mn-ea"/>
                          <a:cs typeface="+mn-cs"/>
                        </a:rPr>
                        <a:t>(2025)</a:t>
                      </a:r>
                      <a:endParaRPr lang="en-US" sz="1400"/>
                    </a:p>
                  </a:txBody>
                  <a:tcPr>
                    <a:solidFill>
                      <a:schemeClr val="bg1">
                        <a:lumMod val="85000"/>
                      </a:schemeClr>
                    </a:solidFill>
                  </a:tcPr>
                </a:tc>
                <a:tc>
                  <a:txBody>
                    <a:bodyPr/>
                    <a:lstStyle/>
                    <a:p>
                      <a:endParaRPr lang="en-US" b="1" dirty="0"/>
                    </a:p>
                  </a:txBody>
                  <a:tcPr>
                    <a:solidFill>
                      <a:schemeClr val="bg1">
                        <a:lumMod val="85000"/>
                      </a:schemeClr>
                    </a:solidFill>
                  </a:tcPr>
                </a:tc>
                <a:tc>
                  <a:txBody>
                    <a:bodyPr/>
                    <a:lstStyle/>
                    <a:p>
                      <a:r>
                        <a:rPr lang="en-US" b="1" dirty="0"/>
                        <a:t>✓</a:t>
                      </a:r>
                    </a:p>
                  </a:txBody>
                  <a:tcPr>
                    <a:solidFill>
                      <a:schemeClr val="bg1">
                        <a:lumMod val="85000"/>
                      </a:schemeClr>
                    </a:solidFill>
                  </a:tcPr>
                </a:tc>
                <a:extLst>
                  <a:ext uri="{0D108BD9-81ED-4DB2-BD59-A6C34878D82A}">
                    <a16:rowId xmlns:a16="http://schemas.microsoft.com/office/drawing/2014/main" val="1188012153"/>
                  </a:ext>
                </a:extLst>
              </a:tr>
            </a:tbl>
          </a:graphicData>
        </a:graphic>
      </p:graphicFrame>
      <p:sp>
        <p:nvSpPr>
          <p:cNvPr id="14" name="Text Placeholder 7">
            <a:extLst>
              <a:ext uri="{FF2B5EF4-FFF2-40B4-BE49-F238E27FC236}">
                <a16:creationId xmlns:a16="http://schemas.microsoft.com/office/drawing/2014/main" id="{BDB35B4E-7694-1FCF-E472-E168609779B9}"/>
              </a:ext>
            </a:extLst>
          </p:cNvPr>
          <p:cNvSpPr txBox="1">
            <a:spLocks/>
          </p:cNvSpPr>
          <p:nvPr/>
        </p:nvSpPr>
        <p:spPr>
          <a:xfrm>
            <a:off x="457200" y="1600199"/>
            <a:ext cx="7696986" cy="2167050"/>
          </a:xfrm>
          <a:prstGeom prst="rect">
            <a:avLst/>
          </a:prstGeom>
        </p:spPr>
        <p:txBody>
          <a:bodyPr lIns="0" tIns="0" rIns="0" bIns="0"/>
          <a:lstStyle>
            <a:lvl1pPr marL="270000" indent="-27000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600" b="0" kern="1200">
                <a:solidFill>
                  <a:schemeClr val="tx1"/>
                </a:solidFill>
                <a:latin typeface="+mn-lt"/>
                <a:ea typeface="+mn-ea"/>
                <a:cs typeface="+mn-cs"/>
              </a:defRPr>
            </a:lvl1pPr>
            <a:lvl2pPr marL="540000" indent="-27000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600" kern="120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0" marR="0" lvl="0" indent="0" algn="l" defTabSz="986912" rtl="0" eaLnBrk="1" fontAlgn="auto" latinLnBrk="0" hangingPunct="1">
              <a:lnSpc>
                <a:spcPct val="90000"/>
              </a:lnSpc>
              <a:spcBef>
                <a:spcPts val="300"/>
              </a:spcBef>
              <a:spcAft>
                <a:spcPts val="600"/>
              </a:spcAft>
              <a:buClr>
                <a:srgbClr val="E4610F"/>
              </a:buClr>
              <a:buSzTx/>
              <a:buFont typeface="Arial" panose="020B0604020202020204" pitchFamily="34" charset="0"/>
              <a:buNone/>
              <a:tabLst/>
              <a:defRPr/>
            </a:pPr>
            <a:r>
              <a:rPr kumimoji="0" lang="en-US" sz="1600" b="1" i="1" u="none" strike="noStrike" kern="1200" cap="none" spc="0" normalizeH="0" baseline="0" noProof="0">
                <a:ln>
                  <a:noFill/>
                </a:ln>
                <a:solidFill>
                  <a:srgbClr val="0C0808"/>
                </a:solidFill>
                <a:effectLst/>
                <a:uLnTx/>
                <a:uFillTx/>
                <a:latin typeface="Arial"/>
                <a:ea typeface="+mn-ea"/>
                <a:cs typeface="+mn-cs"/>
              </a:rPr>
              <a:t>Part of NJDEP’s Resilient NJ Program: </a:t>
            </a:r>
          </a:p>
        </p:txBody>
      </p:sp>
      <p:sp>
        <p:nvSpPr>
          <p:cNvPr id="15" name="Rectangle 14">
            <a:extLst>
              <a:ext uri="{FF2B5EF4-FFF2-40B4-BE49-F238E27FC236}">
                <a16:creationId xmlns:a16="http://schemas.microsoft.com/office/drawing/2014/main" id="{2514C5C6-B956-D80C-C9E0-8330FC913EC1}"/>
              </a:ext>
            </a:extLst>
          </p:cNvPr>
          <p:cNvSpPr/>
          <p:nvPr/>
        </p:nvSpPr>
        <p:spPr>
          <a:xfrm>
            <a:off x="377072" y="3497344"/>
            <a:ext cx="7871382" cy="526805"/>
          </a:xfrm>
          <a:prstGeom prst="rect">
            <a:avLst/>
          </a:prstGeom>
          <a:noFill/>
          <a:ln w="38100" cmpd="sng">
            <a:solidFill>
              <a:srgbClr val="E461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513" rtl="0" eaLnBrk="1" fontAlgn="auto" latinLnBrk="0" hangingPunct="1">
              <a:lnSpc>
                <a:spcPct val="100000"/>
              </a:lnSpc>
              <a:spcBef>
                <a:spcPts val="0"/>
              </a:spcBef>
              <a:spcAft>
                <a:spcPts val="0"/>
              </a:spcAft>
              <a:buClrTx/>
              <a:buSzTx/>
              <a:buFontTx/>
              <a:buNone/>
              <a:tabLst/>
              <a:defRPr/>
            </a:pPr>
            <a:endParaRPr kumimoji="0" lang="en-US" sz="1778"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6F174D9-74AD-8294-5058-F32F6EFDCF3D}"/>
              </a:ext>
            </a:extLst>
          </p:cNvPr>
          <p:cNvSpPr/>
          <p:nvPr/>
        </p:nvSpPr>
        <p:spPr>
          <a:xfrm>
            <a:off x="564037" y="6035674"/>
            <a:ext cx="3139126" cy="365125"/>
          </a:xfrm>
          <a:prstGeom prst="rect">
            <a:avLst/>
          </a:prstGeom>
          <a:noFill/>
          <a:ln w="38100" cmpd="sng">
            <a:solidFill>
              <a:srgbClr val="E461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513" rtl="0" eaLnBrk="1" fontAlgn="auto" latinLnBrk="0" hangingPunct="1">
              <a:lnSpc>
                <a:spcPct val="100000"/>
              </a:lnSpc>
              <a:spcBef>
                <a:spcPts val="0"/>
              </a:spcBef>
              <a:spcAft>
                <a:spcPts val="0"/>
              </a:spcAft>
              <a:buClrTx/>
              <a:buSzTx/>
              <a:buFontTx/>
              <a:buNone/>
              <a:tabLst/>
              <a:defRPr/>
            </a:pPr>
            <a:endParaRPr kumimoji="0" lang="en-US" sz="1778"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9290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80A4F8-FB5A-453A-350C-0BC70DCF9FED}"/>
              </a:ext>
            </a:extLst>
          </p:cNvPr>
          <p:cNvPicPr>
            <a:picLocks noChangeAspect="1"/>
          </p:cNvPicPr>
          <p:nvPr/>
        </p:nvPicPr>
        <p:blipFill>
          <a:blip r:embed="rId3"/>
          <a:srcRect l="4055" r="29899" b="8899"/>
          <a:stretch>
            <a:fillRect/>
          </a:stretch>
        </p:blipFill>
        <p:spPr>
          <a:xfrm>
            <a:off x="6701325" y="1414562"/>
            <a:ext cx="4888102" cy="3187364"/>
          </a:xfrm>
          <a:prstGeom prst="rect">
            <a:avLst/>
          </a:prstGeom>
        </p:spPr>
      </p:pic>
      <p:sp>
        <p:nvSpPr>
          <p:cNvPr id="19" name="Oval 18">
            <a:extLst>
              <a:ext uri="{FF2B5EF4-FFF2-40B4-BE49-F238E27FC236}">
                <a16:creationId xmlns:a16="http://schemas.microsoft.com/office/drawing/2014/main" id="{9D4424C9-64A3-5BAD-CBD3-AA4FB6F95292}"/>
              </a:ext>
            </a:extLst>
          </p:cNvPr>
          <p:cNvSpPr/>
          <p:nvPr/>
        </p:nvSpPr>
        <p:spPr>
          <a:xfrm rot="21026632">
            <a:off x="7957625" y="1427930"/>
            <a:ext cx="1822727" cy="1344865"/>
          </a:xfrm>
          <a:prstGeom prst="ellipse">
            <a:avLst/>
          </a:prstGeom>
          <a:noFill/>
          <a:ln w="5715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D2F79-3341-36C7-7729-BECC56FCDB60}"/>
              </a:ext>
            </a:extLst>
          </p:cNvPr>
          <p:cNvSpPr>
            <a:spLocks noGrp="1"/>
          </p:cNvSpPr>
          <p:nvPr>
            <p:ph type="title"/>
          </p:nvPr>
        </p:nvSpPr>
        <p:spPr/>
        <p:txBody>
          <a:bodyPr/>
          <a:lstStyle/>
          <a:p>
            <a:r>
              <a:rPr lang="en-US"/>
              <a:t>Wildfire Risk in Ocean Township</a:t>
            </a:r>
          </a:p>
        </p:txBody>
      </p:sp>
      <p:sp>
        <p:nvSpPr>
          <p:cNvPr id="3" name="Text Placeholder 2">
            <a:extLst>
              <a:ext uri="{FF2B5EF4-FFF2-40B4-BE49-F238E27FC236}">
                <a16:creationId xmlns:a16="http://schemas.microsoft.com/office/drawing/2014/main" id="{DE93BC56-B533-251E-31F5-14231765D005}"/>
              </a:ext>
            </a:extLst>
          </p:cNvPr>
          <p:cNvSpPr>
            <a:spLocks noGrp="1"/>
          </p:cNvSpPr>
          <p:nvPr>
            <p:ph type="body" sz="quarter" idx="14"/>
          </p:nvPr>
        </p:nvSpPr>
        <p:spPr>
          <a:xfrm>
            <a:off x="457200" y="1737502"/>
            <a:ext cx="6010086" cy="4572032"/>
          </a:xfrm>
        </p:spPr>
        <p:txBody>
          <a:bodyPr/>
          <a:lstStyle/>
          <a:p>
            <a:pPr marL="285750" indent="-285750">
              <a:buFont typeface="Arial" panose="020B0604020202020204" pitchFamily="34" charset="0"/>
              <a:buChar char="•"/>
            </a:pPr>
            <a:r>
              <a:rPr lang="en-US" sz="1400" dirty="0"/>
              <a:t>Township is among the areas of New Jersey most impacted by wildfires </a:t>
            </a:r>
          </a:p>
          <a:p>
            <a:pPr marL="555750" lvl="1" indent="-285750">
              <a:buFont typeface="Arial" panose="020B0604020202020204" pitchFamily="34" charset="0"/>
              <a:buChar char="•"/>
            </a:pPr>
            <a:r>
              <a:rPr lang="en-US" sz="1400" dirty="0">
                <a:cs typeface="Arial"/>
              </a:rPr>
              <a:t>Significant portion of the Township is located within the Pinelands National Preserve</a:t>
            </a:r>
          </a:p>
          <a:p>
            <a:pPr marL="285750" indent="-285750">
              <a:buFont typeface="Arial" panose="020B0604020202020204" pitchFamily="34" charset="0"/>
              <a:buChar char="•"/>
            </a:pPr>
            <a:r>
              <a:rPr lang="en-US" sz="1400" dirty="0">
                <a:cs typeface="Arial"/>
              </a:rPr>
              <a:t>Compounding hazards also increase the risk of wildfire.</a:t>
            </a:r>
          </a:p>
          <a:p>
            <a:pPr marL="555750" lvl="1" indent="-285750">
              <a:buFont typeface="Arial" panose="020B0604020202020204" pitchFamily="34" charset="0"/>
              <a:buChar char="•"/>
            </a:pPr>
            <a:r>
              <a:rPr lang="en-US" sz="1400" dirty="0">
                <a:cs typeface="Arial"/>
              </a:rPr>
              <a:t>Drought conditions in recent years have become more frequent. </a:t>
            </a:r>
          </a:p>
          <a:p>
            <a:pPr marL="555750" lvl="1" indent="-285750">
              <a:buFont typeface="Arial" panose="020B0604020202020204" pitchFamily="34" charset="0"/>
              <a:buChar char="•"/>
            </a:pPr>
            <a:r>
              <a:rPr lang="en-US" sz="1400" dirty="0">
                <a:cs typeface="Arial"/>
              </a:rPr>
              <a:t>Extended wildfire season </a:t>
            </a:r>
          </a:p>
          <a:p>
            <a:pPr marL="555750" lvl="1" indent="-285750">
              <a:buFont typeface="Arial" panose="020B0604020202020204" pitchFamily="34" charset="0"/>
              <a:buChar char="•"/>
            </a:pPr>
            <a:r>
              <a:rPr lang="en-US" sz="1400" dirty="0">
                <a:cs typeface="Arial"/>
              </a:rPr>
              <a:t>Increased average temperatures.</a:t>
            </a:r>
          </a:p>
          <a:p>
            <a:pPr marL="285750" indent="-285750">
              <a:buFont typeface="Arial" panose="020B0604020202020204" pitchFamily="34" charset="0"/>
              <a:buChar char="•"/>
            </a:pPr>
            <a:r>
              <a:rPr lang="en-US" sz="1400" dirty="0">
                <a:cs typeface="Arial"/>
              </a:rPr>
              <a:t>Township had a Community Wildfire Protection Plan from 2014</a:t>
            </a:r>
          </a:p>
          <a:p>
            <a:pPr marL="555750" lvl="1" indent="-285750">
              <a:buFont typeface="Arial" panose="020B0604020202020204" pitchFamily="34" charset="0"/>
              <a:buChar char="•"/>
            </a:pPr>
            <a:r>
              <a:rPr lang="en-US" sz="1400" dirty="0">
                <a:cs typeface="Arial"/>
              </a:rPr>
              <a:t>Aim to be updated every 5 years</a:t>
            </a:r>
          </a:p>
          <a:p>
            <a:pPr marL="285750" indent="-285750">
              <a:buFont typeface="Arial" panose="020B0604020202020204" pitchFamily="34" charset="0"/>
              <a:buChar char="•"/>
            </a:pPr>
            <a:r>
              <a:rPr lang="en-US" sz="1400" b="1" dirty="0"/>
              <a:t>Jones Road Fire </a:t>
            </a:r>
          </a:p>
          <a:p>
            <a:pPr marL="555750" lvl="1" indent="-285750">
              <a:buFont typeface="Arial" panose="020B0604020202020204" pitchFamily="34" charset="0"/>
              <a:buChar char="•"/>
            </a:pPr>
            <a:r>
              <a:rPr lang="en-US" sz="1400" dirty="0"/>
              <a:t>Began in April 2025 and burned for 20 days</a:t>
            </a:r>
          </a:p>
          <a:p>
            <a:pPr marL="555750" lvl="1" indent="-285750">
              <a:buFont typeface="Arial" panose="020B0604020202020204" pitchFamily="34" charset="0"/>
              <a:buChar char="•"/>
            </a:pPr>
            <a:r>
              <a:rPr lang="en-US" sz="1400" dirty="0"/>
              <a:t>Burned more than 15,000 acres </a:t>
            </a:r>
          </a:p>
          <a:p>
            <a:pPr marL="555750" lvl="1" indent="-285750">
              <a:buFont typeface="Arial" panose="020B0604020202020204" pitchFamily="34" charset="0"/>
              <a:buChar char="•"/>
            </a:pPr>
            <a:r>
              <a:rPr lang="en-US" sz="1400" dirty="0"/>
              <a:t>Exacerbated by winds and dry weather, including an ongoing drought warning that began in November 2024</a:t>
            </a:r>
          </a:p>
          <a:p>
            <a:pPr marL="555750" lvl="1" indent="-285750">
              <a:buFont typeface="Arial" panose="020B0604020202020204" pitchFamily="34" charset="0"/>
              <a:buChar char="•"/>
            </a:pPr>
            <a:r>
              <a:rPr lang="en-US" sz="1400" dirty="0">
                <a:cs typeface="Arial"/>
              </a:rPr>
              <a:t>Thousands of residents evacuated</a:t>
            </a:r>
          </a:p>
          <a:p>
            <a:pPr marL="555750" lvl="1" indent="-285750">
              <a:buFont typeface="Arial" panose="020B0604020202020204" pitchFamily="34" charset="0"/>
              <a:buChar char="•"/>
            </a:pPr>
            <a:r>
              <a:rPr lang="en-US" sz="1400" dirty="0">
                <a:cs typeface="Arial"/>
              </a:rPr>
              <a:t>Severe damage to one commercial building; no residential buildings were impacted</a:t>
            </a:r>
            <a:endParaRPr lang="en-US" sz="1400" dirty="0"/>
          </a:p>
        </p:txBody>
      </p:sp>
      <p:sp>
        <p:nvSpPr>
          <p:cNvPr id="4" name="Date Placeholder 3">
            <a:extLst>
              <a:ext uri="{FF2B5EF4-FFF2-40B4-BE49-F238E27FC236}">
                <a16:creationId xmlns:a16="http://schemas.microsoft.com/office/drawing/2014/main" id="{E3033CF3-FD59-78B7-5225-8E09C9BD8373}"/>
              </a:ext>
            </a:extLst>
          </p:cNvPr>
          <p:cNvSpPr>
            <a:spLocks noGrp="1"/>
          </p:cNvSpPr>
          <p:nvPr>
            <p:ph type="dt" sz="half" idx="1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7386DF89-3D74-4372-894D-DBB3A7F123EF}" type="datetime3">
              <a:rPr kumimoji="0" lang="en-US" sz="900" b="0" i="0" u="none" strike="noStrike" kern="1200" cap="none" spc="0" normalizeH="0" baseline="0" noProof="0" smtClean="0">
                <a:ln>
                  <a:noFill/>
                </a:ln>
                <a:solidFill>
                  <a:srgbClr val="C2C1C1"/>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26 February 2026</a:t>
            </a:fld>
            <a:endParaRPr kumimoji="0" lang="en-US" sz="900" b="0" i="0" u="none" strike="noStrike" kern="1200" cap="none" spc="0" normalizeH="0" baseline="0" noProof="0">
              <a:ln>
                <a:noFill/>
              </a:ln>
              <a:solidFill>
                <a:srgbClr val="C2C1C1"/>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EC6BD90E-1F04-E3E9-10BD-A9873FE729C0}"/>
              </a:ext>
            </a:extLst>
          </p:cNvPr>
          <p:cNvSpPr>
            <a:spLocks noGrp="1"/>
          </p:cNvSpPr>
          <p:nvPr>
            <p:ph type="ftr" sz="quarter" idx="16"/>
          </p:nvPr>
        </p:nvSpPr>
        <p:spPr/>
        <p:txBody>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2C1C1"/>
                </a:solidFill>
                <a:effectLst/>
                <a:uLnTx/>
                <a:uFillTx/>
                <a:latin typeface="Arial"/>
                <a:ea typeface="+mn-ea"/>
                <a:cs typeface="+mn-cs"/>
              </a:rPr>
              <a:t>© Arcadis 2025</a:t>
            </a:r>
          </a:p>
        </p:txBody>
      </p:sp>
      <p:sp>
        <p:nvSpPr>
          <p:cNvPr id="6" name="Slide Number Placeholder 5">
            <a:extLst>
              <a:ext uri="{FF2B5EF4-FFF2-40B4-BE49-F238E27FC236}">
                <a16:creationId xmlns:a16="http://schemas.microsoft.com/office/drawing/2014/main" id="{6041F1AC-E935-09E1-E026-E0845ACD3131}"/>
              </a:ext>
            </a:extLst>
          </p:cNvPr>
          <p:cNvSpPr>
            <a:spLocks noGrp="1"/>
          </p:cNvSpPr>
          <p:nvPr>
            <p:ph type="sldNum" sz="quarter" idx="17"/>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2FE63AA4-120D-435A-A130-F49443AF7CBF}" type="slidenum">
              <a:rPr kumimoji="0" lang="en-US" sz="900" b="0" i="0" u="none" strike="noStrike" kern="1200" cap="none" spc="0" normalizeH="0" baseline="0" noProof="0" smtClean="0">
                <a:ln>
                  <a:noFill/>
                </a:ln>
                <a:solidFill>
                  <a:srgbClr val="E4610F"/>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E4610F"/>
              </a:solidFill>
              <a:effectLst/>
              <a:uLnTx/>
              <a:uFillTx/>
              <a:latin typeface="Arial"/>
              <a:ea typeface="+mn-ea"/>
              <a:cs typeface="+mn-cs"/>
            </a:endParaRPr>
          </a:p>
        </p:txBody>
      </p:sp>
      <p:sp>
        <p:nvSpPr>
          <p:cNvPr id="7" name="TextBox 6">
            <a:extLst>
              <a:ext uri="{FF2B5EF4-FFF2-40B4-BE49-F238E27FC236}">
                <a16:creationId xmlns:a16="http://schemas.microsoft.com/office/drawing/2014/main" id="{E87AC238-30DF-61A8-00A1-323E9FC62C0D}"/>
              </a:ext>
            </a:extLst>
          </p:cNvPr>
          <p:cNvSpPr txBox="1"/>
          <p:nvPr/>
        </p:nvSpPr>
        <p:spPr>
          <a:xfrm>
            <a:off x="7320870" y="5461573"/>
            <a:ext cx="4381500" cy="338554"/>
          </a:xfrm>
          <a:prstGeom prst="rect">
            <a:avLst/>
          </a:prstGeom>
          <a:noFill/>
        </p:spPr>
        <p:txBody>
          <a:bodyPr wrap="square" rtlCol="0">
            <a:spAutoFit/>
          </a:bodyPr>
          <a:lstStyle/>
          <a:p>
            <a:pPr marL="0" marR="0" lvl="0" indent="0" algn="r" defTabSz="451513"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0C0808"/>
                </a:solidFill>
                <a:effectLst/>
                <a:uLnTx/>
                <a:uFillTx/>
                <a:latin typeface="Arial"/>
                <a:ea typeface="+mn-ea"/>
                <a:cs typeface="+mn-cs"/>
              </a:rPr>
              <a:t>The </a:t>
            </a:r>
            <a:r>
              <a:rPr kumimoji="0" lang="en-US" sz="800" b="0" i="1" u="none" strike="noStrike" kern="1200" cap="none" spc="0" normalizeH="0" baseline="0" noProof="0">
                <a:ln>
                  <a:noFill/>
                </a:ln>
                <a:solidFill>
                  <a:srgbClr val="0C0808"/>
                </a:solidFill>
                <a:effectLst/>
                <a:uLnTx/>
                <a:uFillTx/>
                <a:latin typeface="Arial"/>
                <a:ea typeface="+mn-ea"/>
                <a:cs typeface="+mn-cs"/>
                <a:hlinkClick r:id="rId4"/>
              </a:rPr>
              <a:t>Wildfire Hazard Potential </a:t>
            </a:r>
            <a:r>
              <a:rPr kumimoji="0" lang="en-US" sz="800" b="0" i="1" u="none" strike="noStrike" kern="1200" cap="none" spc="0" normalizeH="0" baseline="0" noProof="0">
                <a:ln>
                  <a:noFill/>
                </a:ln>
                <a:solidFill>
                  <a:srgbClr val="0C0808"/>
                </a:solidFill>
                <a:effectLst/>
                <a:uLnTx/>
                <a:uFillTx/>
                <a:latin typeface="Arial"/>
                <a:ea typeface="+mn-ea"/>
                <a:cs typeface="+mn-cs"/>
              </a:rPr>
              <a:t>is based on an index developed by the U.S. Forest Service that predicts the likelihood of a high intensity wildfire</a:t>
            </a:r>
          </a:p>
        </p:txBody>
      </p:sp>
      <p:sp>
        <p:nvSpPr>
          <p:cNvPr id="9" name="Rectangle 8">
            <a:extLst>
              <a:ext uri="{FF2B5EF4-FFF2-40B4-BE49-F238E27FC236}">
                <a16:creationId xmlns:a16="http://schemas.microsoft.com/office/drawing/2014/main" id="{300AB5EB-CC4B-096B-BBB1-EC35BFF7F284}"/>
              </a:ext>
            </a:extLst>
          </p:cNvPr>
          <p:cNvSpPr/>
          <p:nvPr/>
        </p:nvSpPr>
        <p:spPr>
          <a:xfrm rot="21026632">
            <a:off x="7957624" y="1957985"/>
            <a:ext cx="1822727" cy="3713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1513"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w="635">
                  <a:noFill/>
                </a:ln>
                <a:solidFill>
                  <a:srgbClr val="FFFFFF">
                    <a:lumMod val="50000"/>
                  </a:srgbClr>
                </a:solidFill>
                <a:effectLst/>
                <a:highlight>
                  <a:srgbClr val="E7EAED"/>
                </a:highlight>
                <a:uLnTx/>
                <a:uFillTx/>
                <a:latin typeface="Arial"/>
                <a:ea typeface="+mn-ea"/>
                <a:cs typeface="+mn-cs"/>
              </a:rPr>
              <a:t>Approximate Location of Jones Road Fire</a:t>
            </a:r>
          </a:p>
        </p:txBody>
      </p:sp>
      <p:pic>
        <p:nvPicPr>
          <p:cNvPr id="10" name="Picture 9">
            <a:extLst>
              <a:ext uri="{FF2B5EF4-FFF2-40B4-BE49-F238E27FC236}">
                <a16:creationId xmlns:a16="http://schemas.microsoft.com/office/drawing/2014/main" id="{9913CB91-FA15-8A8E-09FA-EE79CF537297}"/>
              </a:ext>
            </a:extLst>
          </p:cNvPr>
          <p:cNvPicPr>
            <a:picLocks noChangeAspect="1"/>
          </p:cNvPicPr>
          <p:nvPr/>
        </p:nvPicPr>
        <p:blipFill>
          <a:blip r:embed="rId5"/>
          <a:srcRect l="5479" t="32339" r="85418" b="46779"/>
          <a:stretch>
            <a:fillRect/>
          </a:stretch>
        </p:blipFill>
        <p:spPr>
          <a:xfrm rot="5400000">
            <a:off x="10715547" y="4765580"/>
            <a:ext cx="222981" cy="496313"/>
          </a:xfrm>
          <a:prstGeom prst="rect">
            <a:avLst/>
          </a:prstGeom>
        </p:spPr>
      </p:pic>
      <p:cxnSp>
        <p:nvCxnSpPr>
          <p:cNvPr id="11" name="Straight Connector 10">
            <a:extLst>
              <a:ext uri="{FF2B5EF4-FFF2-40B4-BE49-F238E27FC236}">
                <a16:creationId xmlns:a16="http://schemas.microsoft.com/office/drawing/2014/main" id="{75E07123-EC47-B43F-1188-5D3CFB3DC028}"/>
              </a:ext>
            </a:extLst>
          </p:cNvPr>
          <p:cNvCxnSpPr/>
          <p:nvPr/>
        </p:nvCxnSpPr>
        <p:spPr>
          <a:xfrm>
            <a:off x="7724775" y="4807276"/>
            <a:ext cx="257175"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357F8B1-4009-5680-36D1-F1B1C5224D54}"/>
              </a:ext>
            </a:extLst>
          </p:cNvPr>
          <p:cNvSpPr txBox="1"/>
          <p:nvPr/>
        </p:nvSpPr>
        <p:spPr>
          <a:xfrm>
            <a:off x="8016327" y="4684165"/>
            <a:ext cx="1863011" cy="246221"/>
          </a:xfrm>
          <a:prstGeom prst="rect">
            <a:avLst/>
          </a:prstGeom>
          <a:noFill/>
        </p:spPr>
        <p:txBody>
          <a:bodyPr wrap="none" rtlCol="0">
            <a:spAutoFit/>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C0808"/>
                </a:solidFill>
                <a:effectLst/>
                <a:uLnTx/>
                <a:uFillTx/>
                <a:latin typeface="Arial"/>
                <a:ea typeface="+mn-ea"/>
                <a:cs typeface="+mn-cs"/>
              </a:rPr>
              <a:t>Township of Ocean Boundary</a:t>
            </a:r>
          </a:p>
        </p:txBody>
      </p:sp>
      <p:cxnSp>
        <p:nvCxnSpPr>
          <p:cNvPr id="13" name="Straight Connector 12">
            <a:extLst>
              <a:ext uri="{FF2B5EF4-FFF2-40B4-BE49-F238E27FC236}">
                <a16:creationId xmlns:a16="http://schemas.microsoft.com/office/drawing/2014/main" id="{40E51EE0-0950-0F4A-856A-32DD3006BF7D}"/>
              </a:ext>
            </a:extLst>
          </p:cNvPr>
          <p:cNvCxnSpPr/>
          <p:nvPr/>
        </p:nvCxnSpPr>
        <p:spPr>
          <a:xfrm>
            <a:off x="7724775" y="5013738"/>
            <a:ext cx="257175" cy="0"/>
          </a:xfrm>
          <a:prstGeom prst="line">
            <a:avLst/>
          </a:prstGeom>
          <a:ln w="57150">
            <a:solidFill>
              <a:srgbClr val="26730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9FE029B-78AC-FE29-B1D7-CAD37854351E}"/>
              </a:ext>
            </a:extLst>
          </p:cNvPr>
          <p:cNvSpPr txBox="1"/>
          <p:nvPr/>
        </p:nvSpPr>
        <p:spPr>
          <a:xfrm>
            <a:off x="8016327" y="4890627"/>
            <a:ext cx="1628972" cy="246221"/>
          </a:xfrm>
          <a:prstGeom prst="rect">
            <a:avLst/>
          </a:prstGeom>
          <a:noFill/>
        </p:spPr>
        <p:txBody>
          <a:bodyPr wrap="none" rtlCol="0">
            <a:spAutoFit/>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C0808"/>
                </a:solidFill>
                <a:effectLst/>
                <a:uLnTx/>
                <a:uFillTx/>
                <a:latin typeface="Arial"/>
                <a:ea typeface="+mn-ea"/>
                <a:cs typeface="+mn-cs"/>
              </a:rPr>
              <a:t>Pinelands Area Boundary</a:t>
            </a:r>
          </a:p>
        </p:txBody>
      </p:sp>
      <p:sp>
        <p:nvSpPr>
          <p:cNvPr id="15" name="TextBox 14">
            <a:extLst>
              <a:ext uri="{FF2B5EF4-FFF2-40B4-BE49-F238E27FC236}">
                <a16:creationId xmlns:a16="http://schemas.microsoft.com/office/drawing/2014/main" id="{F28739EF-5A3A-589C-D1D0-74147B9CE21A}"/>
              </a:ext>
            </a:extLst>
          </p:cNvPr>
          <p:cNvSpPr txBox="1"/>
          <p:nvPr/>
        </p:nvSpPr>
        <p:spPr>
          <a:xfrm>
            <a:off x="10010881" y="4669147"/>
            <a:ext cx="1691489" cy="246221"/>
          </a:xfrm>
          <a:prstGeom prst="rect">
            <a:avLst/>
          </a:prstGeom>
          <a:noFill/>
        </p:spPr>
        <p:txBody>
          <a:bodyPr wrap="none" rtlCol="0">
            <a:spAutoFit/>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C0808"/>
                </a:solidFill>
                <a:effectLst/>
                <a:uLnTx/>
                <a:uFillTx/>
                <a:latin typeface="Arial"/>
                <a:ea typeface="+mn-ea"/>
                <a:cs typeface="+mn-cs"/>
              </a:rPr>
              <a:t>Wildfire Hazard Potential</a:t>
            </a:r>
          </a:p>
        </p:txBody>
      </p:sp>
      <p:sp>
        <p:nvSpPr>
          <p:cNvPr id="16" name="TextBox 15">
            <a:extLst>
              <a:ext uri="{FF2B5EF4-FFF2-40B4-BE49-F238E27FC236}">
                <a16:creationId xmlns:a16="http://schemas.microsoft.com/office/drawing/2014/main" id="{9676990E-E340-7C8C-ACDA-073E0B7BE624}"/>
              </a:ext>
            </a:extLst>
          </p:cNvPr>
          <p:cNvSpPr txBox="1"/>
          <p:nvPr/>
        </p:nvSpPr>
        <p:spPr>
          <a:xfrm>
            <a:off x="10194249" y="4879006"/>
            <a:ext cx="418704" cy="246221"/>
          </a:xfrm>
          <a:prstGeom prst="rect">
            <a:avLst/>
          </a:prstGeom>
          <a:noFill/>
        </p:spPr>
        <p:txBody>
          <a:bodyPr wrap="none" rtlCol="0">
            <a:spAutoFit/>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C0808"/>
                </a:solidFill>
                <a:effectLst/>
                <a:uLnTx/>
                <a:uFillTx/>
                <a:latin typeface="Arial"/>
                <a:ea typeface="+mn-ea"/>
                <a:cs typeface="+mn-cs"/>
              </a:rPr>
              <a:t>Low</a:t>
            </a:r>
          </a:p>
        </p:txBody>
      </p:sp>
      <p:sp>
        <p:nvSpPr>
          <p:cNvPr id="17" name="TextBox 16">
            <a:extLst>
              <a:ext uri="{FF2B5EF4-FFF2-40B4-BE49-F238E27FC236}">
                <a16:creationId xmlns:a16="http://schemas.microsoft.com/office/drawing/2014/main" id="{80926483-9A5D-3397-0912-58B7BA1D6FE5}"/>
              </a:ext>
            </a:extLst>
          </p:cNvPr>
          <p:cNvSpPr txBox="1"/>
          <p:nvPr/>
        </p:nvSpPr>
        <p:spPr>
          <a:xfrm>
            <a:off x="11056144" y="4879006"/>
            <a:ext cx="447558" cy="246221"/>
          </a:xfrm>
          <a:prstGeom prst="rect">
            <a:avLst/>
          </a:prstGeom>
          <a:noFill/>
        </p:spPr>
        <p:txBody>
          <a:bodyPr wrap="none" rtlCol="0">
            <a:spAutoFit/>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C0808"/>
                </a:solidFill>
                <a:effectLst/>
                <a:uLnTx/>
                <a:uFillTx/>
                <a:latin typeface="Arial"/>
                <a:ea typeface="+mn-ea"/>
                <a:cs typeface="+mn-cs"/>
              </a:rPr>
              <a:t>High</a:t>
            </a:r>
          </a:p>
        </p:txBody>
      </p:sp>
      <p:cxnSp>
        <p:nvCxnSpPr>
          <p:cNvPr id="18" name="Straight Arrow Connector 17">
            <a:extLst>
              <a:ext uri="{FF2B5EF4-FFF2-40B4-BE49-F238E27FC236}">
                <a16:creationId xmlns:a16="http://schemas.microsoft.com/office/drawing/2014/main" id="{31A5110A-F44E-BE81-DC0A-7D475AA46ADB}"/>
              </a:ext>
            </a:extLst>
          </p:cNvPr>
          <p:cNvCxnSpPr>
            <a:cxnSpLocks/>
          </p:cNvCxnSpPr>
          <p:nvPr/>
        </p:nvCxnSpPr>
        <p:spPr>
          <a:xfrm>
            <a:off x="10496550" y="5216851"/>
            <a:ext cx="685800" cy="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607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D559-D7AE-80BA-163D-DC96233BAC3D}"/>
              </a:ext>
            </a:extLst>
          </p:cNvPr>
          <p:cNvSpPr>
            <a:spLocks noGrp="1"/>
          </p:cNvSpPr>
          <p:nvPr>
            <p:ph type="title"/>
          </p:nvPr>
        </p:nvSpPr>
        <p:spPr/>
        <p:txBody>
          <a:bodyPr/>
          <a:lstStyle/>
          <a:p>
            <a:r>
              <a:rPr lang="en-US" dirty="0"/>
              <a:t>Our Process</a:t>
            </a:r>
          </a:p>
        </p:txBody>
      </p:sp>
      <p:sp>
        <p:nvSpPr>
          <p:cNvPr id="7" name="Date Placeholder 6">
            <a:extLst>
              <a:ext uri="{FF2B5EF4-FFF2-40B4-BE49-F238E27FC236}">
                <a16:creationId xmlns:a16="http://schemas.microsoft.com/office/drawing/2014/main" id="{B5026E13-0665-3133-C412-80AFE02D7759}"/>
              </a:ext>
            </a:extLst>
          </p:cNvPr>
          <p:cNvSpPr>
            <a:spLocks noGrp="1"/>
          </p:cNvSpPr>
          <p:nvPr>
            <p:ph type="dt" sz="half" idx="18"/>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63C0B54F-F40B-4F27-878E-0B1D383907A9}" type="datetime3">
              <a:rPr kumimoji="0" lang="en-US" sz="900" b="0" i="0" u="none" strike="noStrike" kern="1200" cap="none" spc="0" normalizeH="0" baseline="0" noProof="0" smtClean="0">
                <a:ln>
                  <a:noFill/>
                </a:ln>
                <a:solidFill>
                  <a:srgbClr val="C2C1C1"/>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26 February 2026</a:t>
            </a:fld>
            <a:endParaRPr kumimoji="0" lang="en-US" sz="900" b="0" i="0" u="none" strike="noStrike" kern="1200" cap="none" spc="0" normalizeH="0" baseline="0" noProof="0">
              <a:ln>
                <a:noFill/>
              </a:ln>
              <a:solidFill>
                <a:srgbClr val="C2C1C1"/>
              </a:solidFill>
              <a:effectLst/>
              <a:uLnTx/>
              <a:uFillTx/>
              <a:latin typeface="Arial"/>
              <a:ea typeface="+mn-ea"/>
              <a:cs typeface="+mn-cs"/>
            </a:endParaRPr>
          </a:p>
        </p:txBody>
      </p:sp>
      <p:sp>
        <p:nvSpPr>
          <p:cNvPr id="8" name="Footer Placeholder 7">
            <a:extLst>
              <a:ext uri="{FF2B5EF4-FFF2-40B4-BE49-F238E27FC236}">
                <a16:creationId xmlns:a16="http://schemas.microsoft.com/office/drawing/2014/main" id="{C99FD28F-965F-A84D-D408-C0543A877C57}"/>
              </a:ext>
            </a:extLst>
          </p:cNvPr>
          <p:cNvSpPr>
            <a:spLocks noGrp="1"/>
          </p:cNvSpPr>
          <p:nvPr>
            <p:ph type="ftr" sz="quarter" idx="19"/>
          </p:nvPr>
        </p:nvSpPr>
        <p:spPr/>
        <p:txBody>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2C1C1"/>
                </a:solidFill>
                <a:effectLst/>
                <a:uLnTx/>
                <a:uFillTx/>
                <a:latin typeface="Arial"/>
                <a:ea typeface="+mn-ea"/>
                <a:cs typeface="+mn-cs"/>
              </a:rPr>
              <a:t>© Arcadis 2025</a:t>
            </a:r>
          </a:p>
        </p:txBody>
      </p:sp>
      <p:sp>
        <p:nvSpPr>
          <p:cNvPr id="9" name="Slide Number Placeholder 8">
            <a:extLst>
              <a:ext uri="{FF2B5EF4-FFF2-40B4-BE49-F238E27FC236}">
                <a16:creationId xmlns:a16="http://schemas.microsoft.com/office/drawing/2014/main" id="{F9EE907B-C0E6-5CD1-CC94-9A3B2792F67D}"/>
              </a:ext>
            </a:extLst>
          </p:cNvPr>
          <p:cNvSpPr>
            <a:spLocks noGrp="1"/>
          </p:cNvSpPr>
          <p:nvPr>
            <p:ph type="sldNum" sz="quarter" idx="20"/>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2FE63AA4-120D-435A-A130-F49443AF7CBF}" type="slidenum">
              <a:rPr kumimoji="0" lang="en-US" sz="900" b="0" i="0" u="none" strike="noStrike" kern="1200" cap="none" spc="0" normalizeH="0" baseline="0" noProof="0" smtClean="0">
                <a:ln>
                  <a:noFill/>
                </a:ln>
                <a:solidFill>
                  <a:srgbClr val="E4610F"/>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E4610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CC0254A-DA12-6BC9-8F34-6204FCDB0808}"/>
              </a:ext>
            </a:extLst>
          </p:cNvPr>
          <p:cNvSpPr/>
          <p:nvPr/>
        </p:nvSpPr>
        <p:spPr>
          <a:xfrm>
            <a:off x="649581" y="2697931"/>
            <a:ext cx="2254313" cy="423251"/>
          </a:xfrm>
          <a:prstGeom prst="rect">
            <a:avLst/>
          </a:prstGeom>
          <a:solidFill>
            <a:schemeClr val="accent6">
              <a:lumMod val="40000"/>
              <a:lumOff val="6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Risk Profile</a:t>
            </a:r>
          </a:p>
        </p:txBody>
      </p:sp>
      <p:sp>
        <p:nvSpPr>
          <p:cNvPr id="20" name="Rectangle 19">
            <a:extLst>
              <a:ext uri="{FF2B5EF4-FFF2-40B4-BE49-F238E27FC236}">
                <a16:creationId xmlns:a16="http://schemas.microsoft.com/office/drawing/2014/main" id="{A9781571-F4BE-CD26-C4D4-D339E1D5809C}"/>
              </a:ext>
            </a:extLst>
          </p:cNvPr>
          <p:cNvSpPr/>
          <p:nvPr/>
        </p:nvSpPr>
        <p:spPr>
          <a:xfrm>
            <a:off x="3129478" y="3322622"/>
            <a:ext cx="2254313" cy="896293"/>
          </a:xfrm>
          <a:prstGeom prst="rect">
            <a:avLst/>
          </a:prstGeom>
          <a:noFill/>
          <a:ln w="19050" cmpd="sng">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Review existing local plans; evaluate implementation status</a:t>
            </a:r>
          </a:p>
        </p:txBody>
      </p:sp>
      <p:sp>
        <p:nvSpPr>
          <p:cNvPr id="22" name="Rectangle 21">
            <a:extLst>
              <a:ext uri="{FF2B5EF4-FFF2-40B4-BE49-F238E27FC236}">
                <a16:creationId xmlns:a16="http://schemas.microsoft.com/office/drawing/2014/main" id="{8339A698-AB29-92CC-B1A4-1FA6557E4550}"/>
              </a:ext>
            </a:extLst>
          </p:cNvPr>
          <p:cNvSpPr/>
          <p:nvPr/>
        </p:nvSpPr>
        <p:spPr>
          <a:xfrm>
            <a:off x="3129479" y="2697931"/>
            <a:ext cx="2254313" cy="423251"/>
          </a:xfrm>
          <a:prstGeom prst="rect">
            <a:avLst/>
          </a:prstGeom>
          <a:solidFill>
            <a:schemeClr val="accent6">
              <a:lumMod val="40000"/>
              <a:lumOff val="6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Past Efforts</a:t>
            </a:r>
          </a:p>
        </p:txBody>
      </p:sp>
      <p:sp>
        <p:nvSpPr>
          <p:cNvPr id="23" name="Rectangle 22">
            <a:extLst>
              <a:ext uri="{FF2B5EF4-FFF2-40B4-BE49-F238E27FC236}">
                <a16:creationId xmlns:a16="http://schemas.microsoft.com/office/drawing/2014/main" id="{3E714407-D68E-6EF9-DE92-FCDB48EFC322}"/>
              </a:ext>
            </a:extLst>
          </p:cNvPr>
          <p:cNvSpPr/>
          <p:nvPr/>
        </p:nvSpPr>
        <p:spPr>
          <a:xfrm>
            <a:off x="3129478" y="4363405"/>
            <a:ext cx="2254313" cy="896293"/>
          </a:xfrm>
          <a:prstGeom prst="rect">
            <a:avLst/>
          </a:prstGeom>
          <a:noFill/>
          <a:ln w="19050" cmpd="sng">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Identify additional relevant efforts/initiatives</a:t>
            </a:r>
          </a:p>
        </p:txBody>
      </p:sp>
      <p:sp>
        <p:nvSpPr>
          <p:cNvPr id="24" name="Rectangle 23">
            <a:extLst>
              <a:ext uri="{FF2B5EF4-FFF2-40B4-BE49-F238E27FC236}">
                <a16:creationId xmlns:a16="http://schemas.microsoft.com/office/drawing/2014/main" id="{E45E2CB1-6BA1-5E36-3CE8-9C093D0BD665}"/>
              </a:ext>
            </a:extLst>
          </p:cNvPr>
          <p:cNvSpPr/>
          <p:nvPr/>
        </p:nvSpPr>
        <p:spPr>
          <a:xfrm>
            <a:off x="649580" y="3322622"/>
            <a:ext cx="2254313" cy="896293"/>
          </a:xfrm>
          <a:prstGeom prst="rect">
            <a:avLst/>
          </a:prstGeom>
          <a:noFill/>
          <a:ln w="19050" cmpd="sng">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Review recent wildfire events</a:t>
            </a:r>
          </a:p>
        </p:txBody>
      </p:sp>
      <p:sp>
        <p:nvSpPr>
          <p:cNvPr id="25" name="Rectangle 24">
            <a:extLst>
              <a:ext uri="{FF2B5EF4-FFF2-40B4-BE49-F238E27FC236}">
                <a16:creationId xmlns:a16="http://schemas.microsoft.com/office/drawing/2014/main" id="{3CCD954C-EE61-5CE2-3BC4-1764F6AA1121}"/>
              </a:ext>
            </a:extLst>
          </p:cNvPr>
          <p:cNvSpPr/>
          <p:nvPr/>
        </p:nvSpPr>
        <p:spPr>
          <a:xfrm>
            <a:off x="649579" y="4363405"/>
            <a:ext cx="2254313" cy="896293"/>
          </a:xfrm>
          <a:prstGeom prst="rect">
            <a:avLst/>
          </a:prstGeom>
          <a:noFill/>
          <a:ln w="19050" cmpd="sng">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GIS mapping using available datasets </a:t>
            </a:r>
          </a:p>
          <a:p>
            <a:pPr algn="ctr"/>
            <a:r>
              <a:rPr lang="en-US" sz="1100" i="1" dirty="0">
                <a:solidFill>
                  <a:schemeClr val="tx1"/>
                </a:solidFill>
              </a:rPr>
              <a:t>(fire risk, critical assets, </a:t>
            </a:r>
            <a:r>
              <a:rPr lang="en-US" sz="1100" i="1" dirty="0" err="1">
                <a:solidFill>
                  <a:schemeClr val="tx1"/>
                </a:solidFill>
              </a:rPr>
              <a:t>etc</a:t>
            </a:r>
            <a:r>
              <a:rPr lang="en-US" sz="1100" i="1" dirty="0">
                <a:solidFill>
                  <a:schemeClr val="tx1"/>
                </a:solidFill>
              </a:rPr>
              <a:t>)</a:t>
            </a:r>
            <a:endParaRPr lang="en-US" sz="1400" i="1" dirty="0">
              <a:solidFill>
                <a:schemeClr val="tx1"/>
              </a:solidFill>
            </a:endParaRPr>
          </a:p>
        </p:txBody>
      </p:sp>
      <p:sp>
        <p:nvSpPr>
          <p:cNvPr id="26" name="Rectangle 25">
            <a:extLst>
              <a:ext uri="{FF2B5EF4-FFF2-40B4-BE49-F238E27FC236}">
                <a16:creationId xmlns:a16="http://schemas.microsoft.com/office/drawing/2014/main" id="{1EE3D4FA-C26B-806E-A30D-52EF12916558}"/>
              </a:ext>
            </a:extLst>
          </p:cNvPr>
          <p:cNvSpPr/>
          <p:nvPr/>
        </p:nvSpPr>
        <p:spPr>
          <a:xfrm>
            <a:off x="568855" y="2173960"/>
            <a:ext cx="3657601" cy="423251"/>
          </a:xfrm>
          <a:prstGeom prst="rect">
            <a:avLst/>
          </a:prstGeom>
          <a:solidFill>
            <a:srgbClr val="10376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Understand Existing Conditions</a:t>
            </a:r>
          </a:p>
        </p:txBody>
      </p:sp>
      <p:sp>
        <p:nvSpPr>
          <p:cNvPr id="28" name="Rectangle 27">
            <a:extLst>
              <a:ext uri="{FF2B5EF4-FFF2-40B4-BE49-F238E27FC236}">
                <a16:creationId xmlns:a16="http://schemas.microsoft.com/office/drawing/2014/main" id="{08F0119D-695C-B567-5067-6157F9433F52}"/>
              </a:ext>
            </a:extLst>
          </p:cNvPr>
          <p:cNvSpPr/>
          <p:nvPr/>
        </p:nvSpPr>
        <p:spPr>
          <a:xfrm>
            <a:off x="4389420" y="2173959"/>
            <a:ext cx="3591208" cy="423251"/>
          </a:xfrm>
          <a:prstGeom prst="rect">
            <a:avLst/>
          </a:prstGeom>
          <a:solidFill>
            <a:srgbClr val="10376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Identify Gaps</a:t>
            </a:r>
          </a:p>
        </p:txBody>
      </p:sp>
      <p:sp>
        <p:nvSpPr>
          <p:cNvPr id="29" name="Rectangle 28">
            <a:extLst>
              <a:ext uri="{FF2B5EF4-FFF2-40B4-BE49-F238E27FC236}">
                <a16:creationId xmlns:a16="http://schemas.microsoft.com/office/drawing/2014/main" id="{2662CAB7-0F1C-7FF9-E1D6-C5F1E2BA5A76}"/>
              </a:ext>
            </a:extLst>
          </p:cNvPr>
          <p:cNvSpPr/>
          <p:nvPr/>
        </p:nvSpPr>
        <p:spPr>
          <a:xfrm>
            <a:off x="5606540" y="3322622"/>
            <a:ext cx="2254313" cy="896293"/>
          </a:xfrm>
          <a:prstGeom prst="rect">
            <a:avLst/>
          </a:prstGeom>
          <a:noFill/>
          <a:ln w="19050" cmpd="sng">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Identify relevant national standards and practices</a:t>
            </a:r>
          </a:p>
        </p:txBody>
      </p:sp>
      <p:sp>
        <p:nvSpPr>
          <p:cNvPr id="30" name="Rectangle 29">
            <a:extLst>
              <a:ext uri="{FF2B5EF4-FFF2-40B4-BE49-F238E27FC236}">
                <a16:creationId xmlns:a16="http://schemas.microsoft.com/office/drawing/2014/main" id="{A54791CC-16C9-61B4-27AA-8273D26C6A17}"/>
              </a:ext>
            </a:extLst>
          </p:cNvPr>
          <p:cNvSpPr/>
          <p:nvPr/>
        </p:nvSpPr>
        <p:spPr>
          <a:xfrm>
            <a:off x="5606541" y="2697931"/>
            <a:ext cx="2254313" cy="423251"/>
          </a:xfrm>
          <a:prstGeom prst="rect">
            <a:avLst/>
          </a:prstGeom>
          <a:solidFill>
            <a:schemeClr val="accent6">
              <a:lumMod val="40000"/>
              <a:lumOff val="6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Best Practices</a:t>
            </a:r>
          </a:p>
        </p:txBody>
      </p:sp>
      <p:sp>
        <p:nvSpPr>
          <p:cNvPr id="31" name="Rectangle 30">
            <a:extLst>
              <a:ext uri="{FF2B5EF4-FFF2-40B4-BE49-F238E27FC236}">
                <a16:creationId xmlns:a16="http://schemas.microsoft.com/office/drawing/2014/main" id="{6FBBCFD4-0F73-596A-D1CD-9D9A1A66F072}"/>
              </a:ext>
            </a:extLst>
          </p:cNvPr>
          <p:cNvSpPr/>
          <p:nvPr/>
        </p:nvSpPr>
        <p:spPr>
          <a:xfrm>
            <a:off x="5606541" y="4363405"/>
            <a:ext cx="2254313" cy="896293"/>
          </a:xfrm>
          <a:prstGeom prst="rect">
            <a:avLst/>
          </a:prstGeom>
          <a:noFill/>
          <a:ln w="19050" cmpd="sng">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Consider actions taken by similar communities </a:t>
            </a:r>
          </a:p>
        </p:txBody>
      </p:sp>
      <p:sp>
        <p:nvSpPr>
          <p:cNvPr id="32" name="Rectangle 31">
            <a:extLst>
              <a:ext uri="{FF2B5EF4-FFF2-40B4-BE49-F238E27FC236}">
                <a16:creationId xmlns:a16="http://schemas.microsoft.com/office/drawing/2014/main" id="{A4CF9691-502E-35D5-9CB0-3317B7A79F61}"/>
              </a:ext>
            </a:extLst>
          </p:cNvPr>
          <p:cNvSpPr/>
          <p:nvPr/>
        </p:nvSpPr>
        <p:spPr>
          <a:xfrm>
            <a:off x="8143592" y="2173959"/>
            <a:ext cx="3591208" cy="1455351"/>
          </a:xfrm>
          <a:prstGeom prst="rect">
            <a:avLst/>
          </a:prstGeom>
          <a:solidFill>
            <a:srgbClr val="10376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 a Toolkit of Recommended Actions</a:t>
            </a:r>
          </a:p>
        </p:txBody>
      </p:sp>
      <p:sp>
        <p:nvSpPr>
          <p:cNvPr id="35" name="Arrow: Right 34">
            <a:extLst>
              <a:ext uri="{FF2B5EF4-FFF2-40B4-BE49-F238E27FC236}">
                <a16:creationId xmlns:a16="http://schemas.microsoft.com/office/drawing/2014/main" id="{195DAB83-BB80-B949-9039-27FC19D492BE}"/>
              </a:ext>
            </a:extLst>
          </p:cNvPr>
          <p:cNvSpPr/>
          <p:nvPr/>
        </p:nvSpPr>
        <p:spPr>
          <a:xfrm>
            <a:off x="4135256" y="2307366"/>
            <a:ext cx="417126" cy="180071"/>
          </a:xfrm>
          <a:prstGeom prst="rightArrow">
            <a:avLst/>
          </a:prstGeom>
          <a:solidFill>
            <a:schemeClr val="accent6">
              <a:lumMod val="40000"/>
              <a:lumOff val="60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B9D3464B-43B5-C3D0-A368-3E9632D55F9B}"/>
              </a:ext>
            </a:extLst>
          </p:cNvPr>
          <p:cNvSpPr/>
          <p:nvPr/>
        </p:nvSpPr>
        <p:spPr>
          <a:xfrm>
            <a:off x="7853546" y="2316420"/>
            <a:ext cx="483183" cy="171017"/>
          </a:xfrm>
          <a:prstGeom prst="rightArrow">
            <a:avLst/>
          </a:prstGeom>
          <a:solidFill>
            <a:schemeClr val="accent6">
              <a:lumMod val="40000"/>
              <a:lumOff val="60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6E96E0B-9C06-9449-2126-830587E78CEC}"/>
              </a:ext>
            </a:extLst>
          </p:cNvPr>
          <p:cNvSpPr/>
          <p:nvPr/>
        </p:nvSpPr>
        <p:spPr>
          <a:xfrm>
            <a:off x="8143592" y="3910965"/>
            <a:ext cx="3591208" cy="1348733"/>
          </a:xfrm>
          <a:prstGeom prst="rect">
            <a:avLst/>
          </a:prstGeom>
          <a:solidFill>
            <a:srgbClr val="10376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Township Updates Community Wildfire Protection Plan (CWPP)</a:t>
            </a:r>
          </a:p>
        </p:txBody>
      </p:sp>
      <p:sp>
        <p:nvSpPr>
          <p:cNvPr id="38" name="Arrow: Right 37">
            <a:extLst>
              <a:ext uri="{FF2B5EF4-FFF2-40B4-BE49-F238E27FC236}">
                <a16:creationId xmlns:a16="http://schemas.microsoft.com/office/drawing/2014/main" id="{7CC4CF90-9A1F-5945-3218-34FF099D1464}"/>
              </a:ext>
            </a:extLst>
          </p:cNvPr>
          <p:cNvSpPr/>
          <p:nvPr/>
        </p:nvSpPr>
        <p:spPr>
          <a:xfrm rot="5400000">
            <a:off x="9637545" y="3689407"/>
            <a:ext cx="603301" cy="213531"/>
          </a:xfrm>
          <a:prstGeom prst="rightArrow">
            <a:avLst/>
          </a:prstGeom>
          <a:solidFill>
            <a:schemeClr val="accent6">
              <a:lumMod val="40000"/>
              <a:lumOff val="60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Graphic 39" descr="Merger with solid fill">
            <a:extLst>
              <a:ext uri="{FF2B5EF4-FFF2-40B4-BE49-F238E27FC236}">
                <a16:creationId xmlns:a16="http://schemas.microsoft.com/office/drawing/2014/main" id="{D639E545-E597-FF73-613D-DE2FF07384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215548" y="2496490"/>
            <a:ext cx="568573" cy="568573"/>
          </a:xfrm>
          <a:prstGeom prst="rect">
            <a:avLst/>
          </a:prstGeom>
        </p:spPr>
      </p:pic>
      <p:pic>
        <p:nvPicPr>
          <p:cNvPr id="41" name="Graphic 40" descr="Merger with solid fill">
            <a:extLst>
              <a:ext uri="{FF2B5EF4-FFF2-40B4-BE49-F238E27FC236}">
                <a16:creationId xmlns:a16="http://schemas.microsoft.com/office/drawing/2014/main" id="{444A5B44-B285-1D4B-8A31-89C1F74443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730086" y="2505910"/>
            <a:ext cx="568573" cy="568573"/>
          </a:xfrm>
          <a:prstGeom prst="rect">
            <a:avLst/>
          </a:prstGeom>
        </p:spPr>
      </p:pic>
    </p:spTree>
    <p:extLst>
      <p:ext uri="{BB962C8B-B14F-4D97-AF65-F5344CB8AC3E}">
        <p14:creationId xmlns:p14="http://schemas.microsoft.com/office/powerpoint/2010/main" val="421603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B0A9-500C-BAD1-5C5F-22D89947A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1918E-5186-122C-E44E-8CDB8B4FDC23}"/>
              </a:ext>
            </a:extLst>
          </p:cNvPr>
          <p:cNvSpPr>
            <a:spLocks noGrp="1"/>
          </p:cNvSpPr>
          <p:nvPr>
            <p:ph type="title"/>
          </p:nvPr>
        </p:nvSpPr>
        <p:spPr/>
        <p:txBody>
          <a:bodyPr/>
          <a:lstStyle/>
          <a:p>
            <a:r>
              <a:rPr lang="en-US" dirty="0"/>
              <a:t>Recommended Actions</a:t>
            </a:r>
          </a:p>
        </p:txBody>
      </p:sp>
      <p:sp>
        <p:nvSpPr>
          <p:cNvPr id="5" name="Text Placeholder 4">
            <a:extLst>
              <a:ext uri="{FF2B5EF4-FFF2-40B4-BE49-F238E27FC236}">
                <a16:creationId xmlns:a16="http://schemas.microsoft.com/office/drawing/2014/main" id="{1B7335A6-8CA3-6460-E07A-AD170E6D0E50}"/>
              </a:ext>
            </a:extLst>
          </p:cNvPr>
          <p:cNvSpPr>
            <a:spLocks noGrp="1"/>
          </p:cNvSpPr>
          <p:nvPr>
            <p:ph type="body" sz="quarter" idx="14"/>
          </p:nvPr>
        </p:nvSpPr>
        <p:spPr/>
        <p:txBody>
          <a:bodyPr lIns="0" tIns="0" rIns="0" bIns="0" anchor="t"/>
          <a:lstStyle/>
          <a:p>
            <a:pPr marL="0" indent="0">
              <a:buNone/>
            </a:pPr>
            <a:r>
              <a:rPr lang="en-US" i="1" dirty="0"/>
              <a:t>Although significant information on wildfire risk mitigation and recovery is available, many resources were created for community and ecological contexts in the western United States that are different from those of New Jersey. </a:t>
            </a:r>
          </a:p>
          <a:p>
            <a:pPr marL="0" indent="0">
              <a:buNone/>
            </a:pPr>
            <a:endParaRPr lang="en-US" i="1" dirty="0"/>
          </a:p>
          <a:p>
            <a:pPr marL="0" indent="0">
              <a:buNone/>
            </a:pPr>
            <a:r>
              <a:rPr lang="en-US" dirty="0"/>
              <a:t>Recommended actions are organized into categories:</a:t>
            </a:r>
          </a:p>
          <a:p>
            <a:pPr marL="285750" indent="-285750">
              <a:buFont typeface="Arial" panose="020B0604020202020204" pitchFamily="34" charset="0"/>
              <a:buChar char="•"/>
            </a:pPr>
            <a:r>
              <a:rPr lang="en-US" b="1" dirty="0"/>
              <a:t>Landscaping Requirements and Management Plans for Hazardous Fuels Reduction: </a:t>
            </a:r>
            <a:r>
              <a:rPr lang="en-US" dirty="0"/>
              <a:t>reducing wildfire risk through effective vegetation management.</a:t>
            </a:r>
          </a:p>
          <a:p>
            <a:pPr marL="285750" indent="-285750">
              <a:buFont typeface="Arial" panose="020B0604020202020204" pitchFamily="34" charset="0"/>
              <a:buChar char="•"/>
            </a:pPr>
            <a:r>
              <a:rPr lang="en-US" b="1" dirty="0"/>
              <a:t>Land Use &amp; Development Regulations: </a:t>
            </a:r>
            <a:r>
              <a:rPr lang="en-US" dirty="0"/>
              <a:t>reducing wildfire risk through informed planning and updated codes and regulations. </a:t>
            </a:r>
          </a:p>
          <a:p>
            <a:pPr marL="285750" indent="-285750">
              <a:buFont typeface="Arial" panose="020B0604020202020204" pitchFamily="34" charset="0"/>
              <a:buChar char="•"/>
            </a:pPr>
            <a:r>
              <a:rPr lang="en-US" b="1" dirty="0"/>
              <a:t>Stakeholder Identification &amp; Coordination</a:t>
            </a:r>
            <a:r>
              <a:rPr lang="en-US" dirty="0"/>
              <a:t>: ensuring the right stakeholders are identified, roles assigned, and communication protocols established to reduce wildfire risk and ensure community preparedness.</a:t>
            </a:r>
          </a:p>
          <a:p>
            <a:pPr marL="285750" indent="-285750">
              <a:buFont typeface="Arial" panose="020B0604020202020204" pitchFamily="34" charset="0"/>
              <a:buChar char="•"/>
            </a:pPr>
            <a:r>
              <a:rPr lang="en-US" b="1" dirty="0"/>
              <a:t>Public Outreach &amp; Coordination:</a:t>
            </a:r>
            <a:r>
              <a:rPr lang="en-US" dirty="0"/>
              <a:t> promoting community awareness of wildfire risk and preparedness opportunities. </a:t>
            </a:r>
            <a:endParaRPr lang="en-US" b="1" dirty="0"/>
          </a:p>
          <a:p>
            <a:pPr marL="285750" indent="-285750">
              <a:buFont typeface="Arial" panose="020B0604020202020204" pitchFamily="34" charset="0"/>
              <a:buChar char="•"/>
            </a:pPr>
            <a:r>
              <a:rPr lang="en-US" b="1" dirty="0"/>
              <a:t>Emergency Preparedness, Response, &amp; Recovery: </a:t>
            </a:r>
            <a:r>
              <a:rPr lang="en-US" dirty="0"/>
              <a:t>ensuring the Township is prepared to respond effectively before, during, and after a wildfire.</a:t>
            </a:r>
          </a:p>
          <a:p>
            <a:pPr marL="0" indent="0">
              <a:buNone/>
            </a:pPr>
            <a:endParaRPr lang="en-US" i="1" dirty="0"/>
          </a:p>
          <a:p>
            <a:endParaRPr lang="en-US" dirty="0"/>
          </a:p>
        </p:txBody>
      </p:sp>
      <p:sp>
        <p:nvSpPr>
          <p:cNvPr id="7" name="Date Placeholder 6">
            <a:extLst>
              <a:ext uri="{FF2B5EF4-FFF2-40B4-BE49-F238E27FC236}">
                <a16:creationId xmlns:a16="http://schemas.microsoft.com/office/drawing/2014/main" id="{D5810AA4-D4AA-7A7E-A43B-C3C74FE27182}"/>
              </a:ext>
            </a:extLst>
          </p:cNvPr>
          <p:cNvSpPr>
            <a:spLocks noGrp="1"/>
          </p:cNvSpPr>
          <p:nvPr>
            <p:ph type="dt" sz="half" idx="1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63C0B54F-F40B-4F27-878E-0B1D383907A9}" type="datetime3">
              <a:rPr kumimoji="0" lang="en-US" sz="900" b="0" i="0" u="none" strike="noStrike" kern="1200" cap="none" spc="0" normalizeH="0" baseline="0" noProof="0" smtClean="0">
                <a:ln>
                  <a:noFill/>
                </a:ln>
                <a:solidFill>
                  <a:srgbClr val="C2C1C1"/>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26 February 2026</a:t>
            </a:fld>
            <a:endParaRPr kumimoji="0" lang="en-US" sz="900" b="0" i="0" u="none" strike="noStrike" kern="1200" cap="none" spc="0" normalizeH="0" baseline="0" noProof="0">
              <a:ln>
                <a:noFill/>
              </a:ln>
              <a:solidFill>
                <a:srgbClr val="C2C1C1"/>
              </a:solidFill>
              <a:effectLst/>
              <a:uLnTx/>
              <a:uFillTx/>
              <a:latin typeface="Arial"/>
              <a:ea typeface="+mn-ea"/>
              <a:cs typeface="+mn-cs"/>
            </a:endParaRPr>
          </a:p>
        </p:txBody>
      </p:sp>
      <p:sp>
        <p:nvSpPr>
          <p:cNvPr id="8" name="Footer Placeholder 7">
            <a:extLst>
              <a:ext uri="{FF2B5EF4-FFF2-40B4-BE49-F238E27FC236}">
                <a16:creationId xmlns:a16="http://schemas.microsoft.com/office/drawing/2014/main" id="{80B418D1-D86E-525C-6740-A15EAA58999B}"/>
              </a:ext>
            </a:extLst>
          </p:cNvPr>
          <p:cNvSpPr>
            <a:spLocks noGrp="1"/>
          </p:cNvSpPr>
          <p:nvPr>
            <p:ph type="ftr" sz="quarter" idx="16"/>
          </p:nvPr>
        </p:nvSpPr>
        <p:spPr/>
        <p:txBody>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2C1C1"/>
                </a:solidFill>
                <a:effectLst/>
                <a:uLnTx/>
                <a:uFillTx/>
                <a:latin typeface="Arial"/>
                <a:ea typeface="+mn-ea"/>
                <a:cs typeface="+mn-cs"/>
              </a:rPr>
              <a:t>© Arcadis 2025</a:t>
            </a:r>
          </a:p>
        </p:txBody>
      </p:sp>
      <p:sp>
        <p:nvSpPr>
          <p:cNvPr id="9" name="Slide Number Placeholder 8">
            <a:extLst>
              <a:ext uri="{FF2B5EF4-FFF2-40B4-BE49-F238E27FC236}">
                <a16:creationId xmlns:a16="http://schemas.microsoft.com/office/drawing/2014/main" id="{933D5BDF-F7D8-F787-609E-03D01A6E7E3D}"/>
              </a:ext>
            </a:extLst>
          </p:cNvPr>
          <p:cNvSpPr>
            <a:spLocks noGrp="1"/>
          </p:cNvSpPr>
          <p:nvPr>
            <p:ph type="sldNum" sz="quarter" idx="17"/>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2FE63AA4-120D-435A-A130-F49443AF7CBF}" type="slidenum">
              <a:rPr kumimoji="0" lang="en-US" sz="900" b="0" i="0" u="none" strike="noStrike" kern="1200" cap="none" spc="0" normalizeH="0" baseline="0" noProof="0" smtClean="0">
                <a:ln>
                  <a:noFill/>
                </a:ln>
                <a:solidFill>
                  <a:srgbClr val="E4610F"/>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E4610F"/>
              </a:solidFill>
              <a:effectLst/>
              <a:uLnTx/>
              <a:uFillTx/>
              <a:latin typeface="Arial"/>
              <a:ea typeface="+mn-ea"/>
              <a:cs typeface="+mn-cs"/>
            </a:endParaRPr>
          </a:p>
        </p:txBody>
      </p:sp>
    </p:spTree>
    <p:extLst>
      <p:ext uri="{BB962C8B-B14F-4D97-AF65-F5344CB8AC3E}">
        <p14:creationId xmlns:p14="http://schemas.microsoft.com/office/powerpoint/2010/main" val="218541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03F2A-057F-A488-339E-89C3BC5B1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4D72E-0F29-65BC-CD1B-D4710DBCA7BD}"/>
              </a:ext>
            </a:extLst>
          </p:cNvPr>
          <p:cNvSpPr>
            <a:spLocks noGrp="1"/>
          </p:cNvSpPr>
          <p:nvPr>
            <p:ph type="title"/>
          </p:nvPr>
        </p:nvSpPr>
        <p:spPr/>
        <p:txBody>
          <a:bodyPr/>
          <a:lstStyle/>
          <a:p>
            <a:r>
              <a:rPr lang="en-US"/>
              <a:t>Wildfire Resilience Toolkit</a:t>
            </a:r>
          </a:p>
        </p:txBody>
      </p:sp>
      <p:sp>
        <p:nvSpPr>
          <p:cNvPr id="4" name="Date Placeholder 3">
            <a:extLst>
              <a:ext uri="{FF2B5EF4-FFF2-40B4-BE49-F238E27FC236}">
                <a16:creationId xmlns:a16="http://schemas.microsoft.com/office/drawing/2014/main" id="{2F0E71DB-C61F-CBB9-2DBF-6A9CC7F7FB29}"/>
              </a:ext>
            </a:extLst>
          </p:cNvPr>
          <p:cNvSpPr>
            <a:spLocks noGrp="1"/>
          </p:cNvSpPr>
          <p:nvPr>
            <p:ph type="dt" sz="half" idx="15"/>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7386DF89-3D74-4372-894D-DBB3A7F123EF}" type="datetime3">
              <a:rPr kumimoji="0" lang="en-US" sz="900" b="0" i="0" u="none" strike="noStrike" kern="1200" cap="none" spc="0" normalizeH="0" baseline="0" noProof="0" smtClean="0">
                <a:ln>
                  <a:noFill/>
                </a:ln>
                <a:solidFill>
                  <a:srgbClr val="C2C1C1"/>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26 February 2026</a:t>
            </a:fld>
            <a:endParaRPr kumimoji="0" lang="en-US" sz="900" b="0" i="0" u="none" strike="noStrike" kern="1200" cap="none" spc="0" normalizeH="0" baseline="0" noProof="0">
              <a:ln>
                <a:noFill/>
              </a:ln>
              <a:solidFill>
                <a:srgbClr val="C2C1C1"/>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1056C598-7878-6C3E-722F-F5188918538C}"/>
              </a:ext>
            </a:extLst>
          </p:cNvPr>
          <p:cNvSpPr>
            <a:spLocks noGrp="1"/>
          </p:cNvSpPr>
          <p:nvPr>
            <p:ph type="ftr" sz="quarter" idx="16"/>
          </p:nvPr>
        </p:nvSpPr>
        <p:spPr/>
        <p:txBody>
          <a:bodyPr/>
          <a:lstStyle/>
          <a:p>
            <a:pPr marL="0" marR="0" lvl="0" indent="0" algn="l" defTabSz="45151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2C1C1"/>
                </a:solidFill>
                <a:effectLst/>
                <a:uLnTx/>
                <a:uFillTx/>
                <a:latin typeface="Arial"/>
                <a:ea typeface="+mn-ea"/>
                <a:cs typeface="+mn-cs"/>
              </a:rPr>
              <a:t>© Arcadis 2025</a:t>
            </a:r>
          </a:p>
        </p:txBody>
      </p:sp>
      <p:sp>
        <p:nvSpPr>
          <p:cNvPr id="6" name="Slide Number Placeholder 5">
            <a:extLst>
              <a:ext uri="{FF2B5EF4-FFF2-40B4-BE49-F238E27FC236}">
                <a16:creationId xmlns:a16="http://schemas.microsoft.com/office/drawing/2014/main" id="{C8BC4647-B6A6-393D-A1C4-62928539F6A0}"/>
              </a:ext>
            </a:extLst>
          </p:cNvPr>
          <p:cNvSpPr>
            <a:spLocks noGrp="1"/>
          </p:cNvSpPr>
          <p:nvPr>
            <p:ph type="sldNum" sz="quarter" idx="17"/>
          </p:nvPr>
        </p:nvSpPr>
        <p:spPr/>
        <p:txBody>
          <a:bodyPr/>
          <a:lstStyle/>
          <a:p>
            <a:pPr marL="0" marR="0" lvl="0" indent="0" algn="r" defTabSz="451513" rtl="0" eaLnBrk="1" fontAlgn="auto" latinLnBrk="0" hangingPunct="1">
              <a:lnSpc>
                <a:spcPct val="100000"/>
              </a:lnSpc>
              <a:spcBef>
                <a:spcPts val="0"/>
              </a:spcBef>
              <a:spcAft>
                <a:spcPts val="0"/>
              </a:spcAft>
              <a:buClrTx/>
              <a:buSzTx/>
              <a:buFontTx/>
              <a:buNone/>
              <a:tabLst/>
              <a:defRPr/>
            </a:pPr>
            <a:fld id="{2FE63AA4-120D-435A-A130-F49443AF7CBF}" type="slidenum">
              <a:rPr kumimoji="0" lang="en-US" sz="900" b="0" i="0" u="none" strike="noStrike" kern="1200" cap="none" spc="0" normalizeH="0" baseline="0" noProof="0" smtClean="0">
                <a:ln>
                  <a:noFill/>
                </a:ln>
                <a:solidFill>
                  <a:srgbClr val="E4610F"/>
                </a:solidFill>
                <a:effectLst/>
                <a:uLnTx/>
                <a:uFillTx/>
                <a:latin typeface="Arial"/>
                <a:ea typeface="+mn-ea"/>
                <a:cs typeface="+mn-cs"/>
              </a:rPr>
              <a:pPr marL="0" marR="0" lvl="0" indent="0" algn="r" defTabSz="451513"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E4610F"/>
              </a:solidFill>
              <a:effectLst/>
              <a:uLnTx/>
              <a:uFillTx/>
              <a:latin typeface="Arial"/>
              <a:ea typeface="+mn-ea"/>
              <a:cs typeface="+mn-cs"/>
            </a:endParaRPr>
          </a:p>
        </p:txBody>
      </p:sp>
      <p:graphicFrame>
        <p:nvGraphicFramePr>
          <p:cNvPr id="8" name="Content Placeholder 4">
            <a:extLst>
              <a:ext uri="{FF2B5EF4-FFF2-40B4-BE49-F238E27FC236}">
                <a16:creationId xmlns:a16="http://schemas.microsoft.com/office/drawing/2014/main" id="{54C5EA8D-7B03-4C20-AC9D-6747DCD72724}"/>
              </a:ext>
            </a:extLst>
          </p:cNvPr>
          <p:cNvGraphicFramePr>
            <a:graphicFrameLocks/>
          </p:cNvGraphicFramePr>
          <p:nvPr>
            <p:extLst>
              <p:ext uri="{D42A27DB-BD31-4B8C-83A1-F6EECF244321}">
                <p14:modId xmlns:p14="http://schemas.microsoft.com/office/powerpoint/2010/main" val="2574450161"/>
              </p:ext>
            </p:extLst>
          </p:nvPr>
        </p:nvGraphicFramePr>
        <p:xfrm>
          <a:off x="457200" y="1600199"/>
          <a:ext cx="11277600" cy="4782138"/>
        </p:xfrm>
        <a:graphic>
          <a:graphicData uri="http://schemas.openxmlformats.org/drawingml/2006/table">
            <a:tbl>
              <a:tblPr firstRow="1" bandRow="1">
                <a:tableStyleId>{5C22544A-7EE6-4342-B048-85BDC9FD1C3A}</a:tableStyleId>
              </a:tblPr>
              <a:tblGrid>
                <a:gridCol w="619125">
                  <a:extLst>
                    <a:ext uri="{9D8B030D-6E8A-4147-A177-3AD203B41FA5}">
                      <a16:colId xmlns:a16="http://schemas.microsoft.com/office/drawing/2014/main" val="889719874"/>
                    </a:ext>
                  </a:extLst>
                </a:gridCol>
                <a:gridCol w="6457950">
                  <a:extLst>
                    <a:ext uri="{9D8B030D-6E8A-4147-A177-3AD203B41FA5}">
                      <a16:colId xmlns:a16="http://schemas.microsoft.com/office/drawing/2014/main" val="3567374704"/>
                    </a:ext>
                  </a:extLst>
                </a:gridCol>
                <a:gridCol w="4200525">
                  <a:extLst>
                    <a:ext uri="{9D8B030D-6E8A-4147-A177-3AD203B41FA5}">
                      <a16:colId xmlns:a16="http://schemas.microsoft.com/office/drawing/2014/main" val="3366718623"/>
                    </a:ext>
                  </a:extLst>
                </a:gridCol>
              </a:tblGrid>
              <a:tr h="241754">
                <a:tc>
                  <a:txBody>
                    <a:bodyPr/>
                    <a:lstStyle/>
                    <a:p>
                      <a:r>
                        <a:rPr lang="en-US" sz="1200"/>
                        <a:t>#</a:t>
                      </a:r>
                    </a:p>
                  </a:txBody>
                  <a:tcPr>
                    <a:solidFill>
                      <a:srgbClr val="103762"/>
                    </a:solidFill>
                  </a:tcPr>
                </a:tc>
                <a:tc>
                  <a:txBody>
                    <a:bodyPr/>
                    <a:lstStyle/>
                    <a:p>
                      <a:r>
                        <a:rPr lang="en-US" sz="1200" dirty="0"/>
                        <a:t>Action Name</a:t>
                      </a:r>
                    </a:p>
                  </a:txBody>
                  <a:tcPr>
                    <a:solidFill>
                      <a:srgbClr val="10376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Best Practice Category</a:t>
                      </a:r>
                    </a:p>
                  </a:txBody>
                  <a:tcPr>
                    <a:solidFill>
                      <a:srgbClr val="103762"/>
                    </a:solidFill>
                  </a:tcPr>
                </a:tc>
                <a:extLst>
                  <a:ext uri="{0D108BD9-81ED-4DB2-BD59-A6C34878D82A}">
                    <a16:rowId xmlns:a16="http://schemas.microsoft.com/office/drawing/2014/main" val="2418671975"/>
                  </a:ext>
                </a:extLst>
              </a:tr>
              <a:tr h="379614">
                <a:tc>
                  <a:txBody>
                    <a:bodyPr/>
                    <a:lstStyle/>
                    <a:p>
                      <a:pPr algn="ctr"/>
                      <a:r>
                        <a:rPr lang="en-US" sz="1200"/>
                        <a:t>1</a:t>
                      </a:r>
                    </a:p>
                  </a:txBody>
                  <a:tcPr anchor="ctr">
                    <a:solidFill>
                      <a:srgbClr val="E7EAED"/>
                    </a:solidFill>
                  </a:tcPr>
                </a:tc>
                <a:tc>
                  <a:txBody>
                    <a:bodyPr/>
                    <a:lstStyle/>
                    <a:p>
                      <a:pPr lvl="0" algn="l">
                        <a:lnSpc>
                          <a:spcPct val="100000"/>
                        </a:lnSpc>
                        <a:spcBef>
                          <a:spcPts val="0"/>
                        </a:spcBef>
                        <a:spcAft>
                          <a:spcPts val="0"/>
                        </a:spcAft>
                        <a:buNone/>
                      </a:pPr>
                      <a:r>
                        <a:rPr lang="en-US" sz="1200"/>
                        <a:t>Develop and implement fuel reduction management plans</a:t>
                      </a:r>
                    </a:p>
                  </a:txBody>
                  <a:tcPr anchor="ctr">
                    <a:solidFill>
                      <a:srgbClr val="E7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j-lt"/>
                        </a:rPr>
                        <a:t>Landscape Management for Hazardous Fuels Reduction</a:t>
                      </a:r>
                    </a:p>
                  </a:txBody>
                  <a:tcPr anchor="ctr">
                    <a:solidFill>
                      <a:srgbClr val="E7EAED"/>
                    </a:solidFill>
                  </a:tcPr>
                </a:tc>
                <a:extLst>
                  <a:ext uri="{0D108BD9-81ED-4DB2-BD59-A6C34878D82A}">
                    <a16:rowId xmlns:a16="http://schemas.microsoft.com/office/drawing/2014/main" val="4294579161"/>
                  </a:ext>
                </a:extLst>
              </a:tr>
              <a:tr h="379614">
                <a:tc>
                  <a:txBody>
                    <a:bodyPr/>
                    <a:lstStyle/>
                    <a:p>
                      <a:pPr algn="ctr"/>
                      <a:r>
                        <a:rPr lang="en-US" sz="1200"/>
                        <a:t>2</a:t>
                      </a:r>
                    </a:p>
                  </a:txBody>
                  <a:tcPr anchor="ctr">
                    <a:solidFill>
                      <a:srgbClr val="CCD2D8"/>
                    </a:solidFill>
                  </a:tcPr>
                </a:tc>
                <a:tc>
                  <a:txBody>
                    <a:bodyPr/>
                    <a:lstStyle/>
                    <a:p>
                      <a:pPr lvl="0" algn="l">
                        <a:lnSpc>
                          <a:spcPct val="100000"/>
                        </a:lnSpc>
                        <a:spcBef>
                          <a:spcPts val="0"/>
                        </a:spcBef>
                        <a:spcAft>
                          <a:spcPts val="0"/>
                        </a:spcAft>
                        <a:buNone/>
                      </a:pPr>
                      <a:r>
                        <a:rPr lang="en-US" sz="1200" kern="1200" noProof="0">
                          <a:solidFill>
                            <a:schemeClr val="dk1"/>
                          </a:solidFill>
                          <a:latin typeface="+mn-lt"/>
                          <a:ea typeface="+mn-ea"/>
                          <a:cs typeface="Arial"/>
                        </a:rPr>
                        <a:t>Adopt defensible space requirements in zoning code at the property level</a:t>
                      </a:r>
                      <a:endParaRPr lang="en-US" sz="1200" kern="1200">
                        <a:solidFill>
                          <a:schemeClr val="dk1"/>
                        </a:solidFill>
                        <a:latin typeface="+mn-lt"/>
                        <a:ea typeface="+mn-ea"/>
                        <a:cs typeface="Arial"/>
                      </a:endParaRPr>
                    </a:p>
                  </a:txBody>
                  <a:tcPr anchor="ctr">
                    <a:solidFill>
                      <a:srgbClr val="CCD2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latin typeface="+mj-lt"/>
                          <a:ea typeface="+mn-ea"/>
                          <a:cs typeface="+mn-cs"/>
                        </a:rPr>
                        <a:t>Land Use and Development Regulations </a:t>
                      </a:r>
                    </a:p>
                  </a:txBody>
                  <a:tcPr anchor="ctr">
                    <a:solidFill>
                      <a:srgbClr val="CCD2D8"/>
                    </a:solidFill>
                  </a:tcPr>
                </a:tc>
                <a:extLst>
                  <a:ext uri="{0D108BD9-81ED-4DB2-BD59-A6C34878D82A}">
                    <a16:rowId xmlns:a16="http://schemas.microsoft.com/office/drawing/2014/main" val="4023447005"/>
                  </a:ext>
                </a:extLst>
              </a:tr>
              <a:tr h="357288">
                <a:tc>
                  <a:txBody>
                    <a:bodyPr/>
                    <a:lstStyle/>
                    <a:p>
                      <a:pPr algn="ctr"/>
                      <a:r>
                        <a:rPr lang="en-US" sz="1200"/>
                        <a:t>3</a:t>
                      </a:r>
                    </a:p>
                  </a:txBody>
                  <a:tcPr anchor="ctr">
                    <a:solidFill>
                      <a:srgbClr val="CCD2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Adopt regulations that support wildfire resilient landscaping practices</a:t>
                      </a:r>
                    </a:p>
                  </a:txBody>
                  <a:tcPr anchor="ctr">
                    <a:solidFill>
                      <a:srgbClr val="CCD2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latin typeface="+mj-lt"/>
                          <a:ea typeface="+mn-ea"/>
                          <a:cs typeface="+mn-cs"/>
                        </a:rPr>
                        <a:t>Land Use and Development Regulations </a:t>
                      </a:r>
                    </a:p>
                  </a:txBody>
                  <a:tcPr anchor="ctr">
                    <a:solidFill>
                      <a:srgbClr val="CCD2D8"/>
                    </a:solidFill>
                  </a:tcPr>
                </a:tc>
                <a:extLst>
                  <a:ext uri="{0D108BD9-81ED-4DB2-BD59-A6C34878D82A}">
                    <a16:rowId xmlns:a16="http://schemas.microsoft.com/office/drawing/2014/main" val="1404806638"/>
                  </a:ext>
                </a:extLst>
              </a:tr>
              <a:tr h="377509">
                <a:tc>
                  <a:txBody>
                    <a:bodyPr/>
                    <a:lstStyle/>
                    <a:p>
                      <a:pPr algn="ctr"/>
                      <a:r>
                        <a:rPr lang="en-US" sz="1200"/>
                        <a:t>4</a:t>
                      </a:r>
                    </a:p>
                  </a:txBody>
                  <a:tcPr anchor="ctr">
                    <a:solidFill>
                      <a:srgbClr val="CCD2D8"/>
                    </a:solidFill>
                  </a:tcPr>
                </a:tc>
                <a:tc>
                  <a:txBody>
                    <a:bodyPr/>
                    <a:lstStyle/>
                    <a:p>
                      <a:pPr lvl="0" algn="l">
                        <a:lnSpc>
                          <a:spcPct val="100000"/>
                        </a:lnSpc>
                        <a:spcBef>
                          <a:spcPts val="0"/>
                        </a:spcBef>
                        <a:spcAft>
                          <a:spcPts val="0"/>
                        </a:spcAft>
                        <a:buNone/>
                      </a:pPr>
                      <a:r>
                        <a:rPr lang="en-US" sz="1200">
                          <a:latin typeface="+mn-lt"/>
                          <a:cs typeface="Arial"/>
                        </a:rPr>
                        <a:t>Regulate flag lots to ensure </a:t>
                      </a:r>
                      <a:r>
                        <a:rPr lang="en-US" sz="1200">
                          <a:solidFill>
                            <a:schemeClr val="tx1"/>
                          </a:solidFill>
                          <a:latin typeface="+mn-lt"/>
                          <a:cs typeface="Arial"/>
                        </a:rPr>
                        <a:t>emergency </a:t>
                      </a:r>
                      <a:r>
                        <a:rPr lang="en-US" sz="1200">
                          <a:latin typeface="+mn-lt"/>
                          <a:cs typeface="Arial"/>
                        </a:rPr>
                        <a:t>vehicles can safely access properties</a:t>
                      </a:r>
                      <a:endParaRPr lang="en-US" sz="1200"/>
                    </a:p>
                  </a:txBody>
                  <a:tcPr anchor="ctr">
                    <a:solidFill>
                      <a:srgbClr val="CCD2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latin typeface="+mj-lt"/>
                          <a:ea typeface="+mn-ea"/>
                          <a:cs typeface="+mn-cs"/>
                        </a:rPr>
                        <a:t>Land Use and Development Regulations </a:t>
                      </a:r>
                    </a:p>
                  </a:txBody>
                  <a:tcPr anchor="ctr">
                    <a:solidFill>
                      <a:srgbClr val="CCD2D8"/>
                    </a:solidFill>
                  </a:tcPr>
                </a:tc>
                <a:extLst>
                  <a:ext uri="{0D108BD9-81ED-4DB2-BD59-A6C34878D82A}">
                    <a16:rowId xmlns:a16="http://schemas.microsoft.com/office/drawing/2014/main" val="3756179576"/>
                  </a:ext>
                </a:extLst>
              </a:tr>
              <a:tr h="437963">
                <a:tc>
                  <a:txBody>
                    <a:bodyPr/>
                    <a:lstStyle/>
                    <a:p>
                      <a:pPr algn="ctr"/>
                      <a:r>
                        <a:rPr lang="en-US" sz="1200"/>
                        <a:t>5</a:t>
                      </a:r>
                    </a:p>
                  </a:txBody>
                  <a:tcPr anchor="ctr">
                    <a:solidFill>
                      <a:srgbClr val="CCD2D8"/>
                    </a:solidFill>
                  </a:tcPr>
                </a:tc>
                <a:tc>
                  <a:txBody>
                    <a:bodyPr/>
                    <a:lstStyle/>
                    <a:p>
                      <a:r>
                        <a:rPr lang="en-US" sz="1200"/>
                        <a:t>Update subdivision site plan design standards to address wildfire resilience</a:t>
                      </a:r>
                    </a:p>
                  </a:txBody>
                  <a:tcPr anchor="ctr">
                    <a:solidFill>
                      <a:srgbClr val="CCD2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latin typeface="+mj-lt"/>
                          <a:ea typeface="+mn-ea"/>
                          <a:cs typeface="+mn-cs"/>
                        </a:rPr>
                        <a:t>Land Use and Development Regulations </a:t>
                      </a:r>
                    </a:p>
                  </a:txBody>
                  <a:tcPr anchor="ctr">
                    <a:solidFill>
                      <a:srgbClr val="CCD2D8"/>
                    </a:solidFill>
                  </a:tcPr>
                </a:tc>
                <a:extLst>
                  <a:ext uri="{0D108BD9-81ED-4DB2-BD59-A6C34878D82A}">
                    <a16:rowId xmlns:a16="http://schemas.microsoft.com/office/drawing/2014/main" val="2136773139"/>
                  </a:ext>
                </a:extLst>
              </a:tr>
              <a:tr h="357288">
                <a:tc>
                  <a:txBody>
                    <a:bodyPr/>
                    <a:lstStyle/>
                    <a:p>
                      <a:pPr algn="ctr"/>
                      <a:r>
                        <a:rPr lang="en-US" sz="1200"/>
                        <a:t>6</a:t>
                      </a:r>
                    </a:p>
                  </a:txBody>
                  <a:tcPr anchor="ctr">
                    <a:solidFill>
                      <a:srgbClr val="CCD2D8"/>
                    </a:solidFill>
                  </a:tcPr>
                </a:tc>
                <a:tc>
                  <a:txBody>
                    <a:bodyPr/>
                    <a:lstStyle/>
                    <a:p>
                      <a:pPr>
                        <a:tabLst>
                          <a:tab pos="1658938" algn="l"/>
                        </a:tabLst>
                      </a:pPr>
                      <a:r>
                        <a:rPr lang="en-US" sz="1200"/>
                        <a:t>Adopt wildfire resistant building practices</a:t>
                      </a:r>
                    </a:p>
                  </a:txBody>
                  <a:tcPr anchor="ctr">
                    <a:solidFill>
                      <a:srgbClr val="CCD2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latin typeface="+mj-lt"/>
                          <a:ea typeface="+mn-ea"/>
                          <a:cs typeface="+mn-cs"/>
                        </a:rPr>
                        <a:t>Land Use and Development Regulations </a:t>
                      </a:r>
                    </a:p>
                  </a:txBody>
                  <a:tcPr anchor="ctr">
                    <a:solidFill>
                      <a:srgbClr val="CCD2D8"/>
                    </a:solidFill>
                  </a:tcPr>
                </a:tc>
                <a:extLst>
                  <a:ext uri="{0D108BD9-81ED-4DB2-BD59-A6C34878D82A}">
                    <a16:rowId xmlns:a16="http://schemas.microsoft.com/office/drawing/2014/main" val="2830742801"/>
                  </a:ext>
                </a:extLst>
              </a:tr>
              <a:tr h="357288">
                <a:tc>
                  <a:txBody>
                    <a:bodyPr/>
                    <a:lstStyle/>
                    <a:p>
                      <a:pPr algn="ctr"/>
                      <a:r>
                        <a:rPr lang="en-US" sz="1200"/>
                        <a:t>7</a:t>
                      </a:r>
                    </a:p>
                  </a:txBody>
                  <a:tcPr anchor="ctr">
                    <a:solidFill>
                      <a:srgbClr val="E7EAED"/>
                    </a:solidFill>
                  </a:tcPr>
                </a:tc>
                <a:tc>
                  <a:txBody>
                    <a:bodyPr/>
                    <a:lstStyle/>
                    <a:p>
                      <a:r>
                        <a:rPr lang="en-US" sz="1200" dirty="0">
                          <a:solidFill>
                            <a:schemeClr val="tx1"/>
                          </a:solidFill>
                        </a:rPr>
                        <a:t>Participate in the Firewise Community program</a:t>
                      </a:r>
                    </a:p>
                  </a:txBody>
                  <a:tcPr anchor="ctr">
                    <a:solidFill>
                      <a:srgbClr val="E7EAED"/>
                    </a:solidFill>
                  </a:tcPr>
                </a:tc>
                <a:tc>
                  <a:txBody>
                    <a:bodyPr/>
                    <a:lstStyle/>
                    <a:p>
                      <a:pPr algn="l"/>
                      <a:r>
                        <a:rPr lang="en-US" sz="1200" b="0" i="0" kern="1200" dirty="0">
                          <a:solidFill>
                            <a:schemeClr val="dk1"/>
                          </a:solidFill>
                          <a:latin typeface="+mj-lt"/>
                          <a:ea typeface="+mn-ea"/>
                          <a:cs typeface="+mn-cs"/>
                        </a:rPr>
                        <a:t>Stakeholder Identification and Coordination</a:t>
                      </a:r>
                    </a:p>
                  </a:txBody>
                  <a:tcPr anchor="ctr">
                    <a:solidFill>
                      <a:srgbClr val="E7EAED"/>
                    </a:solidFill>
                  </a:tcPr>
                </a:tc>
                <a:extLst>
                  <a:ext uri="{0D108BD9-81ED-4DB2-BD59-A6C34878D82A}">
                    <a16:rowId xmlns:a16="http://schemas.microsoft.com/office/drawing/2014/main" val="3956618490"/>
                  </a:ext>
                </a:extLst>
              </a:tr>
              <a:tr h="357288">
                <a:tc>
                  <a:txBody>
                    <a:bodyPr/>
                    <a:lstStyle/>
                    <a:p>
                      <a:pPr algn="ctr"/>
                      <a:r>
                        <a:rPr lang="en-US" sz="1200"/>
                        <a:t>8</a:t>
                      </a:r>
                    </a:p>
                  </a:txBody>
                  <a:tcPr anchor="ctr">
                    <a:solidFill>
                      <a:srgbClr val="CCD2D8"/>
                    </a:solidFill>
                  </a:tcPr>
                </a:tc>
                <a:tc>
                  <a:txBody>
                    <a:bodyPr/>
                    <a:lstStyle/>
                    <a:p>
                      <a:r>
                        <a:rPr lang="en-US" sz="1200">
                          <a:solidFill>
                            <a:schemeClr val="tx1"/>
                          </a:solidFill>
                        </a:rPr>
                        <a:t>Develop and distribute outreach and educational materials</a:t>
                      </a:r>
                      <a:endParaRPr lang="en-US" sz="1200"/>
                    </a:p>
                  </a:txBody>
                  <a:tcPr anchor="ctr">
                    <a:solidFill>
                      <a:srgbClr val="CCD2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j-lt"/>
                        </a:rPr>
                        <a:t>Public Outreach and Education</a:t>
                      </a:r>
                    </a:p>
                  </a:txBody>
                  <a:tcPr anchor="ctr">
                    <a:solidFill>
                      <a:srgbClr val="CCD2D8"/>
                    </a:solidFill>
                  </a:tcPr>
                </a:tc>
                <a:extLst>
                  <a:ext uri="{0D108BD9-81ED-4DB2-BD59-A6C34878D82A}">
                    <a16:rowId xmlns:a16="http://schemas.microsoft.com/office/drawing/2014/main" val="1016171422"/>
                  </a:ext>
                </a:extLst>
              </a:tr>
              <a:tr h="357288">
                <a:tc rowSpan="2">
                  <a:txBody>
                    <a:bodyPr/>
                    <a:lstStyle/>
                    <a:p>
                      <a:pPr algn="ctr"/>
                      <a:r>
                        <a:rPr lang="en-US" sz="1200"/>
                        <a:t>9</a:t>
                      </a:r>
                    </a:p>
                  </a:txBody>
                  <a:tcPr anchor="ctr">
                    <a:solidFill>
                      <a:srgbClr val="E7EAED"/>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chemeClr val="tx1"/>
                          </a:solidFill>
                          <a:latin typeface="+mn-lt"/>
                        </a:rPr>
                        <a:t>Prepare for water supply disruptions following wildfires</a:t>
                      </a:r>
                      <a:endParaRPr lang="en-US" sz="1200" dirty="0">
                        <a:solidFill>
                          <a:schemeClr val="tx1"/>
                        </a:solidFill>
                      </a:endParaRPr>
                    </a:p>
                  </a:txBody>
                  <a:tcPr anchor="ctr">
                    <a:solidFill>
                      <a:srgbClr val="E7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j-lt"/>
                          <a:ea typeface="+mn-ea"/>
                          <a:cs typeface="+mn-cs"/>
                        </a:rPr>
                        <a:t>Emergency Preparedness, Response, &amp; Recovery </a:t>
                      </a:r>
                    </a:p>
                  </a:txBody>
                  <a:tcPr anchor="ctr">
                    <a:solidFill>
                      <a:srgbClr val="E7EAED"/>
                    </a:solidFill>
                  </a:tcPr>
                </a:tc>
                <a:extLst>
                  <a:ext uri="{0D108BD9-81ED-4DB2-BD59-A6C34878D82A}">
                    <a16:rowId xmlns:a16="http://schemas.microsoft.com/office/drawing/2014/main" val="4052170304"/>
                  </a:ext>
                </a:extLst>
              </a:tr>
              <a:tr h="0">
                <a:tc vMerge="1">
                  <a:txBody>
                    <a:bodyPr/>
                    <a:lstStyle/>
                    <a:p>
                      <a:endParaRPr lang="en-US"/>
                    </a:p>
                  </a:txBody>
                  <a:tcPr/>
                </a:tc>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j-lt"/>
                          <a:ea typeface="+mn-ea"/>
                          <a:cs typeface="+mn-cs"/>
                        </a:rPr>
                        <a:t>Emergency Preparedness, Response, &amp; Recovery </a:t>
                      </a:r>
                    </a:p>
                  </a:txBody>
                  <a:tcPr anchor="ctr">
                    <a:solidFill>
                      <a:srgbClr val="E7EAED"/>
                    </a:solidFill>
                  </a:tcPr>
                </a:tc>
                <a:extLst>
                  <a:ext uri="{0D108BD9-81ED-4DB2-BD59-A6C34878D82A}">
                    <a16:rowId xmlns:a16="http://schemas.microsoft.com/office/drawing/2014/main" val="4133658862"/>
                  </a:ext>
                </a:extLst>
              </a:tr>
              <a:tr h="261487">
                <a:tc>
                  <a:txBody>
                    <a:bodyPr/>
                    <a:lstStyle/>
                    <a:p>
                      <a:pPr algn="ctr"/>
                      <a:r>
                        <a:rPr lang="en-US" sz="1200">
                          <a:solidFill>
                            <a:schemeClr val="tx1"/>
                          </a:solidFill>
                        </a:rPr>
                        <a:t>10</a:t>
                      </a:r>
                    </a:p>
                  </a:txBody>
                  <a:tcPr anchor="ctr">
                    <a:solidFill>
                      <a:srgbClr val="E7EAED"/>
                    </a:solidFill>
                  </a:tcPr>
                </a:tc>
                <a:tc>
                  <a:txBody>
                    <a:bodyPr/>
                    <a:lstStyle/>
                    <a:p>
                      <a:r>
                        <a:rPr lang="en-US" sz="1200" dirty="0"/>
                        <a:t>Ensure Township’s response capacity </a:t>
                      </a:r>
                      <a:endParaRPr lang="en-US" sz="1200" dirty="0">
                        <a:solidFill>
                          <a:schemeClr val="tx1"/>
                        </a:solidFill>
                      </a:endParaRPr>
                    </a:p>
                  </a:txBody>
                  <a:tcPr anchor="ctr">
                    <a:solidFill>
                      <a:srgbClr val="E7EAED"/>
                    </a:solidFill>
                  </a:tcPr>
                </a:tc>
                <a:tc vMerge="1">
                  <a:txBody>
                    <a:bodyPr/>
                    <a:lstStyle/>
                    <a:p>
                      <a:endParaRPr/>
                    </a:p>
                  </a:txBody>
                  <a:tcPr anchor="ctr">
                    <a:solidFill>
                      <a:srgbClr val="E7EAED"/>
                    </a:solidFill>
                  </a:tcPr>
                </a:tc>
                <a:extLst>
                  <a:ext uri="{0D108BD9-81ED-4DB2-BD59-A6C34878D82A}">
                    <a16:rowId xmlns:a16="http://schemas.microsoft.com/office/drawing/2014/main" val="176673421"/>
                  </a:ext>
                </a:extLst>
              </a:tr>
              <a:tr h="0">
                <a:tc rowSpan="2">
                  <a:txBody>
                    <a:bodyPr/>
                    <a:lstStyle/>
                    <a:p>
                      <a:pPr algn="ctr"/>
                      <a:r>
                        <a:rPr lang="en-US" sz="1200">
                          <a:solidFill>
                            <a:schemeClr val="tx1"/>
                          </a:solidFill>
                        </a:rPr>
                        <a:t>11</a:t>
                      </a:r>
                    </a:p>
                  </a:txBody>
                  <a:tcPr anchor="ctr">
                    <a:solidFill>
                      <a:srgbClr val="E7EAED"/>
                    </a:solidFill>
                  </a:tcPr>
                </a:tc>
                <a:tc rowSpan="2">
                  <a:txBody>
                    <a:bodyPr/>
                    <a:lstStyle/>
                    <a:p>
                      <a:r>
                        <a:rPr lang="en-US" sz="1200">
                          <a:solidFill>
                            <a:schemeClr val="tx1"/>
                          </a:solidFill>
                        </a:rPr>
                        <a:t>Establish proactive debris management strategies</a:t>
                      </a:r>
                    </a:p>
                  </a:txBody>
                  <a:tcPr anchor="ctr">
                    <a:solidFill>
                      <a:srgbClr val="E7EAED"/>
                    </a:solidFill>
                  </a:tcPr>
                </a:tc>
                <a:tc vMerge="1">
                  <a:txBody>
                    <a:bodyPr/>
                    <a:lstStyle/>
                    <a:p>
                      <a:endParaRPr/>
                    </a:p>
                  </a:txBody>
                  <a:tcPr>
                    <a:solidFill>
                      <a:srgbClr val="E7EAED"/>
                    </a:solidFill>
                  </a:tcPr>
                </a:tc>
                <a:extLst>
                  <a:ext uri="{0D108BD9-81ED-4DB2-BD59-A6C34878D82A}">
                    <a16:rowId xmlns:a16="http://schemas.microsoft.com/office/drawing/2014/main" val="635502523"/>
                  </a:ext>
                </a:extLst>
              </a:tr>
              <a:tr h="301710">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j-lt"/>
                          <a:ea typeface="+mn-ea"/>
                          <a:cs typeface="+mn-cs"/>
                        </a:rPr>
                        <a:t>Emergency Preparedness, Response, &amp; Recovery </a:t>
                      </a:r>
                    </a:p>
                  </a:txBody>
                  <a:tcPr anchor="ctr">
                    <a:solidFill>
                      <a:srgbClr val="E7EAED"/>
                    </a:solidFill>
                  </a:tcPr>
                </a:tc>
                <a:extLst>
                  <a:ext uri="{0D108BD9-81ED-4DB2-BD59-A6C34878D82A}">
                    <a16:rowId xmlns:a16="http://schemas.microsoft.com/office/drawing/2014/main" val="735679281"/>
                  </a:ext>
                </a:extLst>
              </a:tr>
              <a:tr h="0">
                <a:tc rowSpan="2">
                  <a:txBody>
                    <a:bodyPr/>
                    <a:lstStyle/>
                    <a:p>
                      <a:pPr algn="ctr"/>
                      <a:r>
                        <a:rPr lang="en-US" sz="1200">
                          <a:solidFill>
                            <a:schemeClr val="tx1"/>
                          </a:solidFill>
                        </a:rPr>
                        <a:t>12</a:t>
                      </a:r>
                    </a:p>
                  </a:txBody>
                  <a:tcPr anchor="ctr">
                    <a:solidFill>
                      <a:srgbClr val="E7EAED"/>
                    </a:solidFill>
                  </a:tcPr>
                </a:tc>
                <a:tc rowSpan="2">
                  <a:txBody>
                    <a:bodyPr/>
                    <a:lstStyle/>
                    <a:p>
                      <a:r>
                        <a:rPr lang="en-US" sz="1200">
                          <a:solidFill>
                            <a:schemeClr val="tx1"/>
                          </a:solidFill>
                        </a:rPr>
                        <a:t>Develop recovery and rebuilding resources for the community</a:t>
                      </a:r>
                    </a:p>
                  </a:txBody>
                  <a:tcPr anchor="ctr">
                    <a:solidFill>
                      <a:srgbClr val="E7EAED"/>
                    </a:solidFill>
                  </a:tcPr>
                </a:tc>
                <a:tc vMerge="1">
                  <a:txBody>
                    <a:bodyPr/>
                    <a:lstStyle/>
                    <a:p>
                      <a:endParaRPr/>
                    </a:p>
                  </a:txBody>
                  <a:tcPr>
                    <a:solidFill>
                      <a:srgbClr val="E7EAED"/>
                    </a:solidFill>
                  </a:tcPr>
                </a:tc>
                <a:extLst>
                  <a:ext uri="{0D108BD9-81ED-4DB2-BD59-A6C34878D82A}">
                    <a16:rowId xmlns:a16="http://schemas.microsoft.com/office/drawing/2014/main" val="3521054295"/>
                  </a:ext>
                </a:extLst>
              </a:tr>
              <a:tr h="357288">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j-lt"/>
                          <a:ea typeface="+mn-ea"/>
                          <a:cs typeface="+mn-cs"/>
                        </a:rPr>
                        <a:t>Emergency Preparedness, Response, &amp; Recovery </a:t>
                      </a:r>
                    </a:p>
                  </a:txBody>
                  <a:tcPr anchor="ctr">
                    <a:solidFill>
                      <a:srgbClr val="E7EAED"/>
                    </a:solidFill>
                  </a:tcPr>
                </a:tc>
                <a:extLst>
                  <a:ext uri="{0D108BD9-81ED-4DB2-BD59-A6C34878D82A}">
                    <a16:rowId xmlns:a16="http://schemas.microsoft.com/office/drawing/2014/main" val="3312471194"/>
                  </a:ext>
                </a:extLst>
              </a:tr>
            </a:tbl>
          </a:graphicData>
        </a:graphic>
      </p:graphicFrame>
    </p:spTree>
    <p:extLst>
      <p:ext uri="{BB962C8B-B14F-4D97-AF65-F5344CB8AC3E}">
        <p14:creationId xmlns:p14="http://schemas.microsoft.com/office/powerpoint/2010/main" val="133643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8B312-A24E-8DDD-78A2-45C26DE7BD5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6C8CB6B-9FBD-1AA6-7AE2-EE9C21FAABD6}"/>
              </a:ext>
            </a:extLst>
          </p:cNvPr>
          <p:cNvSpPr txBox="1"/>
          <p:nvPr/>
        </p:nvSpPr>
        <p:spPr>
          <a:xfrm>
            <a:off x="495300" y="343526"/>
            <a:ext cx="11261631"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Action 1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Landscape Management for Hazardous Fuels Reduction</a:t>
            </a:r>
          </a:p>
        </p:txBody>
      </p:sp>
      <p:sp>
        <p:nvSpPr>
          <p:cNvPr id="6" name="Title 5">
            <a:extLst>
              <a:ext uri="{FF2B5EF4-FFF2-40B4-BE49-F238E27FC236}">
                <a16:creationId xmlns:a16="http://schemas.microsoft.com/office/drawing/2014/main" id="{2F55E96B-CAE6-623A-6314-49EF43255F9C}"/>
              </a:ext>
            </a:extLst>
          </p:cNvPr>
          <p:cNvSpPr>
            <a:spLocks noGrp="1"/>
          </p:cNvSpPr>
          <p:nvPr>
            <p:ph type="title"/>
          </p:nvPr>
        </p:nvSpPr>
        <p:spPr>
          <a:xfrm>
            <a:off x="495300" y="991268"/>
            <a:ext cx="11261630" cy="448458"/>
          </a:xfrm>
        </p:spPr>
        <p:txBody>
          <a:bodyPr/>
          <a:lstStyle/>
          <a:p>
            <a:r>
              <a:rPr lang="en-US" sz="3200"/>
              <a:t>Develop and implement fuel reduction management plans</a:t>
            </a:r>
          </a:p>
        </p:txBody>
      </p:sp>
      <p:sp>
        <p:nvSpPr>
          <p:cNvPr id="7" name="Slide Number Placeholder 3">
            <a:extLst>
              <a:ext uri="{FF2B5EF4-FFF2-40B4-BE49-F238E27FC236}">
                <a16:creationId xmlns:a16="http://schemas.microsoft.com/office/drawing/2014/main" id="{99B791B3-FB3F-3600-0BAD-B32C61A0D1D4}"/>
              </a:ext>
            </a:extLst>
          </p:cNvPr>
          <p:cNvSpPr txBox="1">
            <a:spLocks/>
          </p:cNvSpPr>
          <p:nvPr/>
        </p:nvSpPr>
        <p:spPr>
          <a:xfrm>
            <a:off x="11200182" y="361018"/>
            <a:ext cx="467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28404-BBFB-4FF8-9FB4-F317A8B7413F}" type="slidenum">
              <a:rPr kumimoji="0" lang="en-US" sz="10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sp>
        <p:nvSpPr>
          <p:cNvPr id="10" name="Content Placeholder 1">
            <a:extLst>
              <a:ext uri="{FF2B5EF4-FFF2-40B4-BE49-F238E27FC236}">
                <a16:creationId xmlns:a16="http://schemas.microsoft.com/office/drawing/2014/main" id="{228990D7-D209-2645-B837-264940ADE1C3}"/>
              </a:ext>
            </a:extLst>
          </p:cNvPr>
          <p:cNvSpPr txBox="1">
            <a:spLocks/>
          </p:cNvSpPr>
          <p:nvPr/>
        </p:nvSpPr>
        <p:spPr>
          <a:xfrm>
            <a:off x="639679" y="1708936"/>
            <a:ext cx="5808622" cy="490468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Description</a:t>
            </a:r>
            <a:br>
              <a:rPr kumimoji="0" lang="en-US" sz="1200" b="0" i="0" u="none" strike="noStrike" kern="1200" cap="none" spc="0" normalizeH="0" baseline="0" noProof="0">
                <a:ln>
                  <a:noFill/>
                </a:ln>
                <a:solidFill>
                  <a:prstClr val="black"/>
                </a:solidFill>
                <a:effectLst/>
                <a:uLnTx/>
                <a:uFillTx/>
                <a:latin typeface="Arial"/>
                <a:ea typeface="+mn-ea"/>
                <a:cs typeface="Arial"/>
              </a:rPr>
            </a:br>
            <a:r>
              <a:rPr kumimoji="0" lang="en-US" sz="1200" b="0" i="0" u="none" strike="noStrike" kern="1200" cap="none" spc="0" normalizeH="0" baseline="0" noProof="0">
                <a:ln>
                  <a:noFill/>
                </a:ln>
                <a:solidFill>
                  <a:prstClr val="black"/>
                </a:solidFill>
                <a:effectLst/>
                <a:uLnTx/>
                <a:uFillTx/>
                <a:latin typeface="Arial"/>
                <a:ea typeface="+mn-ea"/>
                <a:cs typeface="Arial"/>
              </a:rPr>
              <a:t>The 2014 CWPP identified priority areas for the reduction of wildfire fuel hazards through prescribed burning and mechanical thinning. Fuel management practices for reducing vegetation are effective for reducing the amount and continuity of burnable vegetation that could contribute to a wildfire. The Township should review the recommended communities, structures, and areas identified for fuel hazard mitigation and incorporated updated recommendations into Community Wildfire Prevention Plan.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Implementation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 community hazard and risk assessment can be used to identify areas most at risk to wildfire and where opportunities to reduce vegetation exists. The Township can coordinate with stakeholders to identify progress since the 2014 CWPP. </a:t>
            </a:r>
            <a:br>
              <a:rPr kumimoji="0" lang="en-US" sz="1200" b="0" i="0" u="none" strike="noStrike" kern="1200" cap="none" spc="0" normalizeH="0" baseline="0" noProof="0">
                <a:ln>
                  <a:noFill/>
                </a:ln>
                <a:solidFill>
                  <a:prstClr val="black"/>
                </a:solidFill>
                <a:effectLst/>
                <a:uLnTx/>
                <a:uFillTx/>
                <a:latin typeface="Arial"/>
                <a:ea typeface="+mn-ea"/>
                <a:cs typeface="Arial"/>
              </a:rPr>
            </a:b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Immediate Next Steps</a:t>
            </a:r>
            <a:r>
              <a:rPr kumimoji="0" lang="en-US" sz="1400" b="0" i="0" u="none" strike="noStrike" kern="1200" cap="none" spc="0" normalizeH="0" baseline="0" noProof="0">
                <a:ln>
                  <a:noFill/>
                </a:ln>
                <a:solidFill>
                  <a:prstClr val="black"/>
                </a:solidFill>
                <a:effectLst/>
                <a:uLnTx/>
                <a:uFillTx/>
                <a:latin typeface="Arial"/>
                <a:ea typeface="+mn-ea"/>
                <a:cs typeface="Arial"/>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Coordinate with community members, structure owners, and other agencies to confirm if any fuel hazard mitigation measures have been taken, per the recommendations.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Update the Community Wildfire Prevention Plan to reflect progress made and updated community risk profile, as identified in the Climate Change Related Hazards Vulnerability Assessment.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
        <p:nvSpPr>
          <p:cNvPr id="11" name="TextBox 10">
            <a:extLst>
              <a:ext uri="{FF2B5EF4-FFF2-40B4-BE49-F238E27FC236}">
                <a16:creationId xmlns:a16="http://schemas.microsoft.com/office/drawing/2014/main" id="{B73A35A6-C5F3-6085-E319-0344D4613249}"/>
              </a:ext>
            </a:extLst>
          </p:cNvPr>
          <p:cNvSpPr txBox="1"/>
          <p:nvPr/>
        </p:nvSpPr>
        <p:spPr>
          <a:xfrm>
            <a:off x="7179272" y="5022140"/>
            <a:ext cx="4373049" cy="52322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NJ Forestry Service personnel monitor a prescribed fire in the Pinelands.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endParaRPr>
          </a:p>
          <a:p>
            <a:pPr lvl="0" algn="r"/>
            <a:r>
              <a:rPr kumimoji="0" lang="en-US" sz="800" b="0" i="1" u="none" strike="noStrike" kern="1200" cap="none" spc="0" normalizeH="0" baseline="0" noProof="0" dirty="0">
                <a:ln>
                  <a:noFill/>
                </a:ln>
                <a:solidFill>
                  <a:prstClr val="black"/>
                </a:solidFill>
                <a:effectLst/>
                <a:uLnTx/>
                <a:uFillTx/>
                <a:latin typeface="Arial" panose="020B0604020202020204"/>
                <a:ea typeface="+mn-ea"/>
                <a:cs typeface="+mn-cs"/>
              </a:rPr>
              <a:t>Image Source: </a:t>
            </a:r>
            <a:r>
              <a:rPr kumimoji="0" lang="en-US" sz="800" b="0" i="1" u="none" strike="noStrike" kern="1200" cap="none" spc="0" normalizeH="0" baseline="0" noProof="0" dirty="0">
                <a:ln>
                  <a:noFill/>
                </a:ln>
                <a:solidFill>
                  <a:prstClr val="black"/>
                </a:solidFill>
                <a:effectLst/>
                <a:uLnTx/>
                <a:uFillTx/>
                <a:latin typeface="Arial" panose="020B0604020202020204"/>
                <a:ea typeface="+mn-ea"/>
                <a:cs typeface="+mn-cs"/>
                <a:hlinkClick r:id="rId3"/>
              </a:rPr>
              <a:t>Pinelands Alliance </a:t>
            </a:r>
            <a:r>
              <a:rPr lang="en-US" sz="800" i="1" dirty="0">
                <a:solidFill>
                  <a:prstClr val="black"/>
                </a:solidFill>
              </a:rPr>
              <a:t>© Jason Howell</a:t>
            </a:r>
            <a:r>
              <a:rPr kumimoji="0" lang="en-US" sz="800" b="0" i="1" u="none" strike="noStrike" kern="1200" cap="none" spc="0" normalizeH="0" baseline="0" noProof="0" dirty="0">
                <a:ln>
                  <a:noFill/>
                </a:ln>
                <a:solidFill>
                  <a:prstClr val="black"/>
                </a:solidFill>
                <a:effectLst/>
                <a:uLnTx/>
                <a:uFillTx/>
                <a:latin typeface="Arial" panose="020B0604020202020204"/>
                <a:ea typeface="+mn-ea"/>
                <a:cs typeface="+mn-cs"/>
                <a:hlinkClick r:id="rId3"/>
              </a:rPr>
              <a:t> </a:t>
            </a:r>
            <a:endParaRPr kumimoji="0" lang="en-US" sz="8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26" name="Picture 2" descr="Prescribed Burn Legislation - Protecting the New Jersey Pinelands and Pine  Barrens | Pinelands Preservation Alliance">
            <a:extLst>
              <a:ext uri="{FF2B5EF4-FFF2-40B4-BE49-F238E27FC236}">
                <a16:creationId xmlns:a16="http://schemas.microsoft.com/office/drawing/2014/main" id="{3CEDFBE4-6989-64EB-F95F-348F74520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508" y="1861111"/>
            <a:ext cx="4641813" cy="309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4B850-4211-C408-266B-85010DC670DE}"/>
            </a:ext>
          </a:extLst>
        </p:cNvPr>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8E1C9A76-7D0E-B2CE-D1F1-8A693AC949AA}"/>
              </a:ext>
            </a:extLst>
          </p:cNvPr>
          <p:cNvCxnSpPr>
            <a:cxnSpLocks/>
          </p:cNvCxnSpPr>
          <p:nvPr/>
        </p:nvCxnSpPr>
        <p:spPr>
          <a:xfrm flipV="1">
            <a:off x="7500846" y="3480021"/>
            <a:ext cx="1683812" cy="2848"/>
          </a:xfrm>
          <a:prstGeom prst="line">
            <a:avLst/>
          </a:prstGeom>
          <a:ln>
            <a:solidFill>
              <a:srgbClr val="C1E5F5"/>
            </a:solidFill>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6ED4924-AFC3-2FEF-2966-D5058F28C145}"/>
              </a:ext>
            </a:extLst>
          </p:cNvPr>
          <p:cNvSpPr txBox="1"/>
          <p:nvPr/>
        </p:nvSpPr>
        <p:spPr>
          <a:xfrm>
            <a:off x="495300" y="343526"/>
            <a:ext cx="11261631"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Action 2</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Land Use and Development Regulations </a:t>
            </a:r>
          </a:p>
        </p:txBody>
      </p:sp>
      <p:sp>
        <p:nvSpPr>
          <p:cNvPr id="6" name="Title 5">
            <a:extLst>
              <a:ext uri="{FF2B5EF4-FFF2-40B4-BE49-F238E27FC236}">
                <a16:creationId xmlns:a16="http://schemas.microsoft.com/office/drawing/2014/main" id="{C54E9025-4F89-BE6D-B0F9-6DDE712962CF}"/>
              </a:ext>
            </a:extLst>
          </p:cNvPr>
          <p:cNvSpPr>
            <a:spLocks noGrp="1"/>
          </p:cNvSpPr>
          <p:nvPr>
            <p:ph type="title"/>
          </p:nvPr>
        </p:nvSpPr>
        <p:spPr>
          <a:xfrm>
            <a:off x="495301" y="907831"/>
            <a:ext cx="11261630" cy="448458"/>
          </a:xfrm>
        </p:spPr>
        <p:txBody>
          <a:bodyPr/>
          <a:lstStyle/>
          <a:p>
            <a:r>
              <a:rPr lang="en-US" sz="3200">
                <a:latin typeface="Arial"/>
                <a:cs typeface="Arial"/>
              </a:rPr>
              <a:t>Adopt defensible space requirements in zoning code</a:t>
            </a:r>
            <a:r>
              <a:rPr lang="en-US" sz="3200">
                <a:solidFill>
                  <a:srgbClr val="156082"/>
                </a:solidFill>
                <a:latin typeface="Arial"/>
                <a:cs typeface="Arial"/>
              </a:rPr>
              <a:t> at the property level</a:t>
            </a:r>
            <a:endParaRPr lang="en-US" sz="3200">
              <a:solidFill>
                <a:srgbClr val="156082"/>
              </a:solidFill>
            </a:endParaRPr>
          </a:p>
        </p:txBody>
      </p:sp>
      <p:sp>
        <p:nvSpPr>
          <p:cNvPr id="4" name="Content Placeholder 1">
            <a:extLst>
              <a:ext uri="{FF2B5EF4-FFF2-40B4-BE49-F238E27FC236}">
                <a16:creationId xmlns:a16="http://schemas.microsoft.com/office/drawing/2014/main" id="{92D22297-07A0-EA19-B158-BBB47A7471D8}"/>
              </a:ext>
            </a:extLst>
          </p:cNvPr>
          <p:cNvSpPr txBox="1">
            <a:spLocks/>
          </p:cNvSpPr>
          <p:nvPr/>
        </p:nvSpPr>
        <p:spPr>
          <a:xfrm>
            <a:off x="656754" y="2185326"/>
            <a:ext cx="5085797" cy="4022725"/>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Description</a:t>
            </a:r>
            <a:br>
              <a:rPr kumimoji="0" lang="en-US" sz="1200" b="1" i="0" u="none" strike="noStrike" kern="1200" cap="none" spc="0" normalizeH="0" baseline="0" noProof="0">
                <a:ln>
                  <a:noFill/>
                </a:ln>
                <a:solidFill>
                  <a:prstClr val="black"/>
                </a:solidFill>
                <a:effectLst/>
                <a:uLnTx/>
                <a:uFillTx/>
                <a:latin typeface="Arial"/>
                <a:ea typeface="+mn-ea"/>
                <a:cs typeface="Arial"/>
              </a:rPr>
            </a:br>
            <a:r>
              <a:rPr kumimoji="0" lang="en-US" sz="1200" b="0" i="0" u="none" strike="noStrike" kern="1200" cap="none" spc="0" normalizeH="0" baseline="0" noProof="0">
                <a:ln>
                  <a:noFill/>
                </a:ln>
                <a:solidFill>
                  <a:prstClr val="black"/>
                </a:solidFill>
                <a:effectLst/>
                <a:uLnTx/>
                <a:uFillTx/>
                <a:latin typeface="Arial"/>
                <a:ea typeface="+mn-ea"/>
                <a:cs typeface="Arial"/>
              </a:rPr>
              <a:t>Defensible space is a crucial wildfire safety measure designed to protect homes by reducing flammable materials around structures. It involves taking steps to reduce combustible materials in the vicinity of homes and other structures (</a:t>
            </a:r>
            <a:r>
              <a:rPr kumimoji="0" lang="en-US" sz="1200" b="0" i="1" u="none" strike="noStrike" kern="1200" cap="none" spc="0" normalizeH="0" baseline="0" noProof="0">
                <a:ln>
                  <a:noFill/>
                </a:ln>
                <a:solidFill>
                  <a:prstClr val="black"/>
                </a:solidFill>
                <a:effectLst/>
                <a:uLnTx/>
                <a:uFillTx/>
                <a:latin typeface="Arial"/>
                <a:ea typeface="+mn-ea"/>
                <a:cs typeface="Arial"/>
              </a:rPr>
              <a:t>see diagram at right</a:t>
            </a:r>
            <a:r>
              <a:rPr kumimoji="0" lang="en-US" sz="1200" b="0" i="0" u="none" strike="noStrike" kern="1200" cap="none" spc="0" normalizeH="0" baseline="0" noProof="0">
                <a:ln>
                  <a:noFill/>
                </a:ln>
                <a:solidFill>
                  <a:prstClr val="black"/>
                </a:solidFill>
                <a:effectLst/>
                <a:uLnTx/>
                <a:uFillTx/>
                <a:latin typeface="Arial"/>
                <a:ea typeface="+mn-ea"/>
                <a:cs typeface="Aria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Implementation</a:t>
            </a:r>
            <a:r>
              <a:rPr kumimoji="0" lang="en-US" sz="1200" b="1" i="0" u="none" strike="noStrike" kern="1200" cap="none" spc="0" normalizeH="0" baseline="0" noProof="0">
                <a:ln>
                  <a:noFill/>
                </a:ln>
                <a:solidFill>
                  <a:prstClr val="black"/>
                </a:solidFill>
                <a:effectLst/>
                <a:uLnTx/>
                <a:uFillTx/>
                <a:latin typeface="Arial"/>
                <a:ea typeface="+mn-ea"/>
                <a:cs typeface="Arial"/>
              </a:rPr>
              <a:t> </a:t>
            </a:r>
            <a:br>
              <a:rPr kumimoji="0" lang="en-US" sz="1200" b="0" i="0" u="none" strike="noStrike" kern="1200" cap="none" spc="0" normalizeH="0" baseline="0" noProof="0">
                <a:ln>
                  <a:noFill/>
                </a:ln>
                <a:solidFill>
                  <a:prstClr val="black"/>
                </a:solidFill>
                <a:effectLst/>
                <a:uLnTx/>
                <a:uFillTx/>
                <a:latin typeface="Arial"/>
                <a:ea typeface="+mn-ea"/>
                <a:cs typeface="Arial"/>
              </a:rPr>
            </a:br>
            <a:r>
              <a:rPr kumimoji="0" lang="en-US" sz="1200" b="0" i="0" u="none" strike="noStrike" kern="1200" cap="none" spc="0" normalizeH="0" baseline="0" noProof="0">
                <a:ln>
                  <a:noFill/>
                </a:ln>
                <a:solidFill>
                  <a:prstClr val="black"/>
                </a:solidFill>
                <a:effectLst/>
                <a:uLnTx/>
                <a:uFillTx/>
                <a:latin typeface="Arial"/>
                <a:ea typeface="+mn-ea"/>
                <a:cs typeface="Arial"/>
              </a:rPr>
              <a:t>To implement this recommendation, the Township can create standards to mandate the removal of vegetation and other flammable materials to slow the spread of wildfire around structures. These standards can be adopted into the zoning code and property maintenance code to facilitate implementation.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Immediate Next Steps</a:t>
            </a: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Update Buffers Zoning Code (</a:t>
            </a:r>
            <a:r>
              <a:rPr kumimoji="0" lang="en-US" sz="1200" b="0" i="1" u="none" strike="noStrike" kern="1200" cap="none" spc="0" normalizeH="0" baseline="0" noProof="0">
                <a:ln>
                  <a:noFill/>
                </a:ln>
                <a:solidFill>
                  <a:prstClr val="black"/>
                </a:solidFill>
                <a:effectLst/>
                <a:uLnTx/>
                <a:uFillTx/>
                <a:latin typeface="Arial"/>
                <a:ea typeface="+mn-ea"/>
                <a:cs typeface="Arial"/>
              </a:rPr>
              <a:t>Art V, § 410-44, 45, 46</a:t>
            </a:r>
            <a:r>
              <a:rPr kumimoji="0" lang="en-US" sz="1200" b="0" i="0" u="none" strike="noStrike" kern="1200" cap="none" spc="0" normalizeH="0" baseline="0" noProof="0">
                <a:ln>
                  <a:noFill/>
                </a:ln>
                <a:solidFill>
                  <a:prstClr val="black"/>
                </a:solidFill>
                <a:effectLst/>
                <a:uLnTx/>
                <a:uFillTx/>
                <a:latin typeface="Arial"/>
                <a:ea typeface="+mn-ea"/>
                <a:cs typeface="Arial"/>
              </a:rPr>
              <a:t>) to mandate defensible space practices across the Township, including in areas not subject to the Pinelands CMP (which already mandates defensible space).</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Update Property Maintenance Code (</a:t>
            </a:r>
            <a:r>
              <a:rPr kumimoji="0" lang="en-US" sz="1200" b="0" i="1" u="none" strike="noStrike" kern="1200" cap="none" spc="0" normalizeH="0" baseline="0" noProof="0">
                <a:ln>
                  <a:noFill/>
                </a:ln>
                <a:solidFill>
                  <a:prstClr val="black"/>
                </a:solidFill>
                <a:effectLst/>
                <a:uLnTx/>
                <a:uFillTx/>
                <a:latin typeface="Arial"/>
                <a:ea typeface="+mn-ea"/>
                <a:cs typeface="Arial"/>
              </a:rPr>
              <a:t>Art II, §280) </a:t>
            </a:r>
            <a:r>
              <a:rPr kumimoji="0" lang="en-US" sz="1200" b="0" i="0" u="none" strike="noStrike" kern="1200" cap="none" spc="0" normalizeH="0" baseline="0" noProof="0">
                <a:ln>
                  <a:noFill/>
                </a:ln>
                <a:solidFill>
                  <a:prstClr val="black"/>
                </a:solidFill>
                <a:effectLst/>
                <a:uLnTx/>
                <a:uFillTx/>
                <a:latin typeface="Arial"/>
                <a:ea typeface="+mn-ea"/>
                <a:cs typeface="Arial"/>
              </a:rPr>
              <a:t>to set defensible space maintenance requirements for existing parcels in the Township</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Graphic 9" descr="House with solid fill">
            <a:extLst>
              <a:ext uri="{FF2B5EF4-FFF2-40B4-BE49-F238E27FC236}">
                <a16:creationId xmlns:a16="http://schemas.microsoft.com/office/drawing/2014/main" id="{BDB4AF50-892E-38C0-C451-1A124BFF25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6853" y="2846479"/>
            <a:ext cx="1350210" cy="1350210"/>
          </a:xfrm>
          <a:prstGeom prst="rect">
            <a:avLst/>
          </a:prstGeom>
        </p:spPr>
      </p:pic>
      <p:sp>
        <p:nvSpPr>
          <p:cNvPr id="16" name="TextBox 15">
            <a:extLst>
              <a:ext uri="{FF2B5EF4-FFF2-40B4-BE49-F238E27FC236}">
                <a16:creationId xmlns:a16="http://schemas.microsoft.com/office/drawing/2014/main" id="{9E31670D-7A1C-D7DE-66A3-7581ED8785EC}"/>
              </a:ext>
            </a:extLst>
          </p:cNvPr>
          <p:cNvSpPr txBox="1"/>
          <p:nvPr/>
        </p:nvSpPr>
        <p:spPr>
          <a:xfrm>
            <a:off x="6905811" y="4029312"/>
            <a:ext cx="5950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0-5 ft.</a:t>
            </a:r>
          </a:p>
        </p:txBody>
      </p:sp>
      <p:sp>
        <p:nvSpPr>
          <p:cNvPr id="22" name="TextBox 21">
            <a:extLst>
              <a:ext uri="{FF2B5EF4-FFF2-40B4-BE49-F238E27FC236}">
                <a16:creationId xmlns:a16="http://schemas.microsoft.com/office/drawing/2014/main" id="{48CE0081-3E87-741E-957A-C1C888EEBC7F}"/>
              </a:ext>
            </a:extLst>
          </p:cNvPr>
          <p:cNvSpPr txBox="1"/>
          <p:nvPr/>
        </p:nvSpPr>
        <p:spPr>
          <a:xfrm>
            <a:off x="6510604" y="4299982"/>
            <a:ext cx="14222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a:ea typeface="+mn-ea"/>
                <a:cs typeface="+mn-cs"/>
              </a:rPr>
              <a:t>Use only non-combustible landscaping and building materials. </a:t>
            </a:r>
          </a:p>
        </p:txBody>
      </p:sp>
      <p:sp>
        <p:nvSpPr>
          <p:cNvPr id="24" name="TextBox 23">
            <a:extLst>
              <a:ext uri="{FF2B5EF4-FFF2-40B4-BE49-F238E27FC236}">
                <a16:creationId xmlns:a16="http://schemas.microsoft.com/office/drawing/2014/main" id="{20AE6B07-97D1-652F-8B0E-3D6B99EF2F4C}"/>
              </a:ext>
            </a:extLst>
          </p:cNvPr>
          <p:cNvSpPr txBox="1"/>
          <p:nvPr/>
        </p:nvSpPr>
        <p:spPr>
          <a:xfrm>
            <a:off x="9807363" y="4364359"/>
            <a:ext cx="1181504" cy="1277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a:ea typeface="+mn-ea"/>
                <a:cs typeface="+mn-cs"/>
              </a:rPr>
              <a:t>Space and prune trees and other vegetation on your property to interrupt a fire’s path. </a:t>
            </a:r>
          </a:p>
        </p:txBody>
      </p:sp>
      <p:cxnSp>
        <p:nvCxnSpPr>
          <p:cNvPr id="26" name="Straight Connector 25">
            <a:extLst>
              <a:ext uri="{FF2B5EF4-FFF2-40B4-BE49-F238E27FC236}">
                <a16:creationId xmlns:a16="http://schemas.microsoft.com/office/drawing/2014/main" id="{A1CE940D-0BB8-F07E-674E-573FE4C95A82}"/>
              </a:ext>
            </a:extLst>
          </p:cNvPr>
          <p:cNvCxnSpPr/>
          <p:nvPr/>
        </p:nvCxnSpPr>
        <p:spPr>
          <a:xfrm>
            <a:off x="7516316" y="4004366"/>
            <a:ext cx="4042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38BFA30-263E-D869-D9D4-C35DA1CEDB43}"/>
              </a:ext>
            </a:extLst>
          </p:cNvPr>
          <p:cNvCxnSpPr>
            <a:cxnSpLocks/>
          </p:cNvCxnSpPr>
          <p:nvPr/>
        </p:nvCxnSpPr>
        <p:spPr>
          <a:xfrm>
            <a:off x="8009608" y="4004366"/>
            <a:ext cx="11815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ECF6ECF-C1B3-E3C4-F182-04C63F3F8190}"/>
              </a:ext>
            </a:extLst>
          </p:cNvPr>
          <p:cNvCxnSpPr>
            <a:cxnSpLocks/>
          </p:cNvCxnSpPr>
          <p:nvPr/>
        </p:nvCxnSpPr>
        <p:spPr>
          <a:xfrm flipV="1">
            <a:off x="9309789" y="4003002"/>
            <a:ext cx="2003540" cy="1364"/>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F7837D3-81CA-F018-8A88-F9139931679D}"/>
              </a:ext>
            </a:extLst>
          </p:cNvPr>
          <p:cNvSpPr txBox="1"/>
          <p:nvPr/>
        </p:nvSpPr>
        <p:spPr>
          <a:xfrm>
            <a:off x="8276475" y="4022983"/>
            <a:ext cx="6799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5-30 ft.</a:t>
            </a:r>
          </a:p>
        </p:txBody>
      </p:sp>
      <p:sp>
        <p:nvSpPr>
          <p:cNvPr id="32" name="TextBox 31">
            <a:extLst>
              <a:ext uri="{FF2B5EF4-FFF2-40B4-BE49-F238E27FC236}">
                <a16:creationId xmlns:a16="http://schemas.microsoft.com/office/drawing/2014/main" id="{949306AD-2A4F-0E87-944F-7EC51AF7A1F9}"/>
              </a:ext>
            </a:extLst>
          </p:cNvPr>
          <p:cNvSpPr txBox="1"/>
          <p:nvPr/>
        </p:nvSpPr>
        <p:spPr>
          <a:xfrm>
            <a:off x="9928493" y="4029312"/>
            <a:ext cx="9396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30-100+ ft.</a:t>
            </a:r>
          </a:p>
        </p:txBody>
      </p:sp>
      <p:sp>
        <p:nvSpPr>
          <p:cNvPr id="33" name="TextBox 32">
            <a:extLst>
              <a:ext uri="{FF2B5EF4-FFF2-40B4-BE49-F238E27FC236}">
                <a16:creationId xmlns:a16="http://schemas.microsoft.com/office/drawing/2014/main" id="{D334DC89-A686-DE46-FE1E-BC4CF8312669}"/>
              </a:ext>
            </a:extLst>
          </p:cNvPr>
          <p:cNvSpPr txBox="1"/>
          <p:nvPr/>
        </p:nvSpPr>
        <p:spPr>
          <a:xfrm>
            <a:off x="8063353" y="4279390"/>
            <a:ext cx="1181503" cy="195438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a:ea typeface="+mn-ea"/>
                <a:cs typeface="+mn-cs"/>
              </a:rPr>
              <a:t>Landscape carefully, creating gaps between fuels (such as trees) to reduce opportunity for a fire to spread. Mow grasses to 3 or less inches. </a:t>
            </a:r>
          </a:p>
        </p:txBody>
      </p:sp>
      <p:pic>
        <p:nvPicPr>
          <p:cNvPr id="35" name="Picture 34" descr="A house with a lawn and trees&#10;&#10;AI-generated content may be incorrect.">
            <a:extLst>
              <a:ext uri="{FF2B5EF4-FFF2-40B4-BE49-F238E27FC236}">
                <a16:creationId xmlns:a16="http://schemas.microsoft.com/office/drawing/2014/main" id="{30677928-F1B6-0DCA-E718-9E33161B9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111" y="2055584"/>
            <a:ext cx="2122218" cy="1414812"/>
          </a:xfrm>
          <a:prstGeom prst="rect">
            <a:avLst/>
          </a:prstGeom>
          <a:ln w="19050">
            <a:solidFill>
              <a:srgbClr val="C1E5F5"/>
            </a:solidFill>
          </a:ln>
        </p:spPr>
      </p:pic>
      <p:sp>
        <p:nvSpPr>
          <p:cNvPr id="36" name="TextBox 35">
            <a:extLst>
              <a:ext uri="{FF2B5EF4-FFF2-40B4-BE49-F238E27FC236}">
                <a16:creationId xmlns:a16="http://schemas.microsoft.com/office/drawing/2014/main" id="{E63BFB38-7972-B4EB-8035-744209A49A3B}"/>
              </a:ext>
            </a:extLst>
          </p:cNvPr>
          <p:cNvSpPr txBox="1"/>
          <p:nvPr/>
        </p:nvSpPr>
        <p:spPr>
          <a:xfrm>
            <a:off x="8019232" y="2455364"/>
            <a:ext cx="1162253"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156082"/>
                </a:solidFill>
                <a:effectLst/>
                <a:uLnTx/>
                <a:uFillTx/>
                <a:latin typeface="Arial" panose="020B0604020202020204"/>
                <a:ea typeface="+mn-ea"/>
                <a:cs typeface="+mn-cs"/>
              </a:rPr>
              <a:t>Example of home with defensible space.</a:t>
            </a:r>
          </a:p>
        </p:txBody>
      </p:sp>
      <p:sp>
        <p:nvSpPr>
          <p:cNvPr id="40" name="TextBox 39">
            <a:extLst>
              <a:ext uri="{FF2B5EF4-FFF2-40B4-BE49-F238E27FC236}">
                <a16:creationId xmlns:a16="http://schemas.microsoft.com/office/drawing/2014/main" id="{48BA9907-D15B-CD49-1221-1EF212BC985B}"/>
              </a:ext>
            </a:extLst>
          </p:cNvPr>
          <p:cNvSpPr txBox="1"/>
          <p:nvPr/>
        </p:nvSpPr>
        <p:spPr>
          <a:xfrm>
            <a:off x="9355001" y="3282814"/>
            <a:ext cx="2122217"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white"/>
                </a:solidFill>
                <a:effectLst/>
                <a:uLnTx/>
                <a:uFillTx/>
                <a:latin typeface="Arial" panose="020B0604020202020204"/>
                <a:ea typeface="+mn-ea"/>
                <a:cs typeface="+mn-cs"/>
              </a:rPr>
              <a:t>Photo source: Oregon Department of Forestry</a:t>
            </a:r>
          </a:p>
        </p:txBody>
      </p:sp>
      <p:sp>
        <p:nvSpPr>
          <p:cNvPr id="2" name="Slide Number Placeholder 3">
            <a:extLst>
              <a:ext uri="{FF2B5EF4-FFF2-40B4-BE49-F238E27FC236}">
                <a16:creationId xmlns:a16="http://schemas.microsoft.com/office/drawing/2014/main" id="{B5EB3751-00F8-5135-10F7-3B90F87950FC}"/>
              </a:ext>
            </a:extLst>
          </p:cNvPr>
          <p:cNvSpPr txBox="1">
            <a:spLocks/>
          </p:cNvSpPr>
          <p:nvPr/>
        </p:nvSpPr>
        <p:spPr>
          <a:xfrm>
            <a:off x="11200182" y="361018"/>
            <a:ext cx="467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28404-BBFB-4FF8-9FB4-F317A8B7413F}" type="slidenum">
              <a:rPr kumimoji="0" lang="en-US" sz="10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9029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9353-CAB4-D9BE-3ADC-C0587FBCBCE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396B3F6-D5DF-D084-3754-F3471E5ACBC3}"/>
              </a:ext>
            </a:extLst>
          </p:cNvPr>
          <p:cNvSpPr txBox="1"/>
          <p:nvPr/>
        </p:nvSpPr>
        <p:spPr>
          <a:xfrm>
            <a:off x="495300" y="343526"/>
            <a:ext cx="11261631"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 7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rPr>
              <a:t>Stakeholder Identification and Coordination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3CE57E7E-D63C-E7B7-AF04-2CB29C466F18}"/>
              </a:ext>
            </a:extLst>
          </p:cNvPr>
          <p:cNvSpPr>
            <a:spLocks noGrp="1"/>
          </p:cNvSpPr>
          <p:nvPr>
            <p:ph type="title"/>
          </p:nvPr>
        </p:nvSpPr>
        <p:spPr>
          <a:xfrm>
            <a:off x="495301" y="972491"/>
            <a:ext cx="11261630" cy="448458"/>
          </a:xfrm>
        </p:spPr>
        <p:txBody>
          <a:bodyPr/>
          <a:lstStyle/>
          <a:p>
            <a:r>
              <a:rPr lang="en-US" sz="3200" dirty="0"/>
              <a:t>Participate in the Firewise Community Program</a:t>
            </a:r>
          </a:p>
        </p:txBody>
      </p:sp>
      <p:sp>
        <p:nvSpPr>
          <p:cNvPr id="11" name="Title 1">
            <a:extLst>
              <a:ext uri="{FF2B5EF4-FFF2-40B4-BE49-F238E27FC236}">
                <a16:creationId xmlns:a16="http://schemas.microsoft.com/office/drawing/2014/main" id="{4934D01C-278E-9690-27CF-43A7959EFB13}"/>
              </a:ext>
            </a:extLst>
          </p:cNvPr>
          <p:cNvSpPr txBox="1">
            <a:spLocks/>
          </p:cNvSpPr>
          <p:nvPr/>
        </p:nvSpPr>
        <p:spPr>
          <a:xfrm>
            <a:off x="6788744" y="2185327"/>
            <a:ext cx="4597942" cy="24023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baseline="0">
                <a:solidFill>
                  <a:srgbClr val="24658F"/>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Steps to Becoming a Firewise Community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graphicFrame>
        <p:nvGraphicFramePr>
          <p:cNvPr id="2" name="Content Placeholder 3">
            <a:extLst>
              <a:ext uri="{FF2B5EF4-FFF2-40B4-BE49-F238E27FC236}">
                <a16:creationId xmlns:a16="http://schemas.microsoft.com/office/drawing/2014/main" id="{5D59561E-81B9-016F-4E0E-DB44F52D176C}"/>
              </a:ext>
            </a:extLst>
          </p:cNvPr>
          <p:cNvGraphicFramePr>
            <a:graphicFrameLocks/>
          </p:cNvGraphicFramePr>
          <p:nvPr/>
        </p:nvGraphicFramePr>
        <p:xfrm>
          <a:off x="6126115" y="1971742"/>
          <a:ext cx="5199541" cy="4511837"/>
        </p:xfrm>
        <a:graphic>
          <a:graphicData uri="http://schemas.openxmlformats.org/drawingml/2006/table">
            <a:tbl>
              <a:tblPr firstRow="1" bandRow="1">
                <a:tableStyleId>{5C22544A-7EE6-4342-B048-85BDC9FD1C3A}</a:tableStyleId>
              </a:tblPr>
              <a:tblGrid>
                <a:gridCol w="3246485">
                  <a:extLst>
                    <a:ext uri="{9D8B030D-6E8A-4147-A177-3AD203B41FA5}">
                      <a16:colId xmlns:a16="http://schemas.microsoft.com/office/drawing/2014/main" val="2114297899"/>
                    </a:ext>
                  </a:extLst>
                </a:gridCol>
                <a:gridCol w="1953056">
                  <a:extLst>
                    <a:ext uri="{9D8B030D-6E8A-4147-A177-3AD203B41FA5}">
                      <a16:colId xmlns:a16="http://schemas.microsoft.com/office/drawing/2014/main" val="2067311425"/>
                    </a:ext>
                  </a:extLst>
                </a:gridCol>
              </a:tblGrid>
              <a:tr h="3665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rPr>
                        <a:t>Steps to Become a Certified Firewise Community</a:t>
                      </a:r>
                      <a:endParaRPr lang="en-US" sz="1400"/>
                    </a:p>
                  </a:txBody>
                  <a:tcPr anchor="ctr"/>
                </a:tc>
                <a:tc hMerge="1">
                  <a:txBody>
                    <a:bodyPr/>
                    <a:lstStyle/>
                    <a:p>
                      <a:endParaRPr lang="en-US" sz="1400"/>
                    </a:p>
                  </a:txBody>
                  <a:tcPr/>
                </a:tc>
                <a:extLst>
                  <a:ext uri="{0D108BD9-81ED-4DB2-BD59-A6C34878D82A}">
                    <a16:rowId xmlns:a16="http://schemas.microsoft.com/office/drawing/2014/main" val="3899369559"/>
                  </a:ext>
                </a:extLst>
              </a:tr>
              <a:tr h="253999">
                <a:tc>
                  <a:txBody>
                    <a:bodyPr/>
                    <a:lstStyle/>
                    <a:p>
                      <a:pPr algn="ctr"/>
                      <a:r>
                        <a:rPr lang="en-US" sz="1100" b="1"/>
                        <a:t>Required Action</a:t>
                      </a:r>
                    </a:p>
                  </a:txBody>
                  <a:tcPr/>
                </a:tc>
                <a:tc>
                  <a:txBody>
                    <a:bodyPr/>
                    <a:lstStyle/>
                    <a:p>
                      <a:pPr algn="ctr"/>
                      <a:r>
                        <a:rPr lang="en-US" sz="1100" b="1"/>
                        <a:t>Progress to Date</a:t>
                      </a:r>
                    </a:p>
                  </a:txBody>
                  <a:tcPr/>
                </a:tc>
                <a:extLst>
                  <a:ext uri="{0D108BD9-81ED-4DB2-BD59-A6C34878D82A}">
                    <a16:rowId xmlns:a16="http://schemas.microsoft.com/office/drawing/2014/main" val="3036437181"/>
                  </a:ext>
                </a:extLst>
              </a:tr>
              <a:tr h="817000">
                <a:tc>
                  <a:txBody>
                    <a:bodyPr/>
                    <a:lstStyle/>
                    <a:p>
                      <a:r>
                        <a:rPr lang="en-US" sz="1100"/>
                        <a:t>Complete a community wildfire risk assessment from a state forestry agency or fire department</a:t>
                      </a:r>
                    </a:p>
                  </a:txBody>
                  <a:tcPr/>
                </a:tc>
                <a:tc>
                  <a:txBody>
                    <a:bodyPr/>
                    <a:lstStyle/>
                    <a:p>
                      <a:r>
                        <a:rPr lang="en-US" sz="1100"/>
                        <a:t>A risk wildfire risk assessment was completed as part of the CWPP (2014) but should be updated as part of the broader CWPP update which is overdue.  </a:t>
                      </a:r>
                    </a:p>
                  </a:txBody>
                  <a:tcPr/>
                </a:tc>
                <a:extLst>
                  <a:ext uri="{0D108BD9-81ED-4DB2-BD59-A6C34878D82A}">
                    <a16:rowId xmlns:a16="http://schemas.microsoft.com/office/drawing/2014/main" val="367163644"/>
                  </a:ext>
                </a:extLst>
              </a:tr>
              <a:tr h="582704">
                <a:tc>
                  <a:txBody>
                    <a:bodyPr/>
                    <a:lstStyle/>
                    <a:p>
                      <a:r>
                        <a:rPr lang="en-US" sz="1100"/>
                        <a:t>Create a local action plan that prioritizes actions to reduce fire risks to homes</a:t>
                      </a:r>
                    </a:p>
                  </a:txBody>
                  <a:tcPr/>
                </a:tc>
                <a:tc>
                  <a:txBody>
                    <a:bodyPr/>
                    <a:lstStyle/>
                    <a:p>
                      <a:r>
                        <a:rPr lang="en-US" sz="1100"/>
                        <a:t>The CWPP (2014) includes prioritized actions to reduce fire risk but should be updated to reflect current conditions. </a:t>
                      </a:r>
                    </a:p>
                  </a:txBody>
                  <a:tcPr/>
                </a:tc>
                <a:extLst>
                  <a:ext uri="{0D108BD9-81ED-4DB2-BD59-A6C34878D82A}">
                    <a16:rowId xmlns:a16="http://schemas.microsoft.com/office/drawing/2014/main" val="535824552"/>
                  </a:ext>
                </a:extLst>
              </a:tr>
              <a:tr h="582704">
                <a:tc>
                  <a:txBody>
                    <a:bodyPr/>
                    <a:lstStyle/>
                    <a:p>
                      <a:r>
                        <a:rPr lang="en-US" sz="1100"/>
                        <a:t>Hold an annual wildfire risk reduction (Firewise Day) educational event</a:t>
                      </a:r>
                    </a:p>
                  </a:txBody>
                  <a:tcPr/>
                </a:tc>
                <a:tc>
                  <a:txBody>
                    <a:bodyPr/>
                    <a:lstStyle/>
                    <a:p>
                      <a:r>
                        <a:rPr lang="en-US" sz="1100"/>
                        <a:t>The Township already hosts an annual clean-up event to build awareness of wildfire risk. </a:t>
                      </a:r>
                    </a:p>
                  </a:txBody>
                  <a:tcPr/>
                </a:tc>
                <a:extLst>
                  <a:ext uri="{0D108BD9-81ED-4DB2-BD59-A6C34878D82A}">
                    <a16:rowId xmlns:a16="http://schemas.microsoft.com/office/drawing/2014/main" val="3996718970"/>
                  </a:ext>
                </a:extLst>
              </a:tr>
              <a:tr h="626382">
                <a:tc>
                  <a:txBody>
                    <a:bodyPr/>
                    <a:lstStyle/>
                    <a:p>
                      <a:r>
                        <a:rPr lang="en-US" sz="1100"/>
                        <a:t>Identify residents and community leaders to form a committee to represent the Firewise community and plan and implement the program</a:t>
                      </a:r>
                    </a:p>
                  </a:txBody>
                  <a:tcPr/>
                </a:tc>
                <a:tc>
                  <a:txBody>
                    <a:bodyPr/>
                    <a:lstStyle/>
                    <a:p>
                      <a:r>
                        <a:rPr lang="en-US" sz="1100" dirty="0"/>
                        <a:t>The township has previously initiated efforts to form a committee but these stalled due to insufficient interest from prospective committee members.</a:t>
                      </a:r>
                    </a:p>
                  </a:txBody>
                  <a:tcPr/>
                </a:tc>
                <a:extLst>
                  <a:ext uri="{0D108BD9-81ED-4DB2-BD59-A6C34878D82A}">
                    <a16:rowId xmlns:a16="http://schemas.microsoft.com/office/drawing/2014/main" val="3940469332"/>
                  </a:ext>
                </a:extLst>
              </a:tr>
            </a:tbl>
          </a:graphicData>
        </a:graphic>
      </p:graphicFrame>
      <p:sp>
        <p:nvSpPr>
          <p:cNvPr id="3" name="Slide Number Placeholder 3">
            <a:extLst>
              <a:ext uri="{FF2B5EF4-FFF2-40B4-BE49-F238E27FC236}">
                <a16:creationId xmlns:a16="http://schemas.microsoft.com/office/drawing/2014/main" id="{5DA7D5D9-9084-35E1-F4E5-0D6802C3E355}"/>
              </a:ext>
            </a:extLst>
          </p:cNvPr>
          <p:cNvSpPr txBox="1">
            <a:spLocks/>
          </p:cNvSpPr>
          <p:nvPr/>
        </p:nvSpPr>
        <p:spPr>
          <a:xfrm>
            <a:off x="11200182" y="361018"/>
            <a:ext cx="467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28404-BBFB-4FF8-9FB4-F317A8B7413F}" type="slidenum">
              <a:rPr kumimoji="0" lang="en-US" sz="10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sp>
        <p:nvSpPr>
          <p:cNvPr id="7" name="Content Placeholder 1">
            <a:extLst>
              <a:ext uri="{FF2B5EF4-FFF2-40B4-BE49-F238E27FC236}">
                <a16:creationId xmlns:a16="http://schemas.microsoft.com/office/drawing/2014/main" id="{A4CB0D92-00BC-E50F-ABED-A5AEBF372F27}"/>
              </a:ext>
            </a:extLst>
          </p:cNvPr>
          <p:cNvSpPr txBox="1">
            <a:spLocks/>
          </p:cNvSpPr>
          <p:nvPr/>
        </p:nvSpPr>
        <p:spPr>
          <a:xfrm>
            <a:off x="572302" y="1971742"/>
            <a:ext cx="4974989" cy="45427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Description</a:t>
            </a:r>
            <a:br>
              <a:rPr kumimoji="0" lang="en-US" sz="1200" b="0" i="0" u="none" strike="noStrike" kern="1200" cap="none" spc="0" normalizeH="0" baseline="0" noProof="0" dirty="0">
                <a:ln>
                  <a:noFill/>
                </a:ln>
                <a:solidFill>
                  <a:prstClr val="black"/>
                </a:solidFill>
                <a:effectLst/>
                <a:uLnTx/>
                <a:uFillTx/>
                <a:latin typeface="Arial"/>
                <a:ea typeface="+mn-ea"/>
                <a:cs typeface="Arial"/>
              </a:rPr>
            </a:br>
            <a:r>
              <a:rPr kumimoji="0" lang="en-US" sz="1200" b="0" i="0" u="none" strike="noStrike" kern="1200" cap="none" spc="0" normalizeH="0" baseline="0" noProof="0" dirty="0">
                <a:ln>
                  <a:noFill/>
                </a:ln>
                <a:solidFill>
                  <a:prstClr val="black"/>
                </a:solidFill>
                <a:effectLst/>
                <a:uLnTx/>
                <a:uFillTx/>
                <a:latin typeface="Arial"/>
                <a:ea typeface="+mn-ea"/>
                <a:cs typeface="Arial"/>
              </a:rPr>
              <a:t>Firewise Communities are neighborhoods or municipalities that actively participate in the National Fire Protection Association’s (NFPA) Firewise USA program, which focuses on wildfire risk reduction. The program focuses on actions that can be taken by residents to address wildfire risk across property boundaries to help build resilience to wildfire. The program engages homeowners, community leaders, planners, developers, and firefighters and is focused on assessing and addressing fire risk and addressing ignition hazards, particularly those within the home ignition zone.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Implementation</a:t>
            </a:r>
            <a:br>
              <a:rPr kumimoji="0" lang="en-US" sz="1200" b="0" i="0" u="none" strike="noStrike" kern="1200" cap="none" spc="0" normalizeH="0" baseline="0" noProof="0" dirty="0">
                <a:ln>
                  <a:noFill/>
                </a:ln>
                <a:solidFill>
                  <a:prstClr val="black"/>
                </a:solidFill>
                <a:effectLst/>
                <a:uLnTx/>
                <a:uFillTx/>
                <a:latin typeface="Arial"/>
                <a:ea typeface="+mn-ea"/>
                <a:cs typeface="Arial"/>
              </a:rPr>
            </a:br>
            <a:r>
              <a:rPr kumimoji="0" lang="en-US" sz="1200" b="0" i="0" u="none" strike="noStrike" kern="1200" cap="none" spc="0" normalizeH="0" baseline="0" noProof="0" dirty="0">
                <a:ln>
                  <a:noFill/>
                </a:ln>
                <a:solidFill>
                  <a:prstClr val="black"/>
                </a:solidFill>
                <a:effectLst/>
                <a:uLnTx/>
                <a:uFillTx/>
                <a:latin typeface="Arial"/>
                <a:ea typeface="+mn-ea"/>
                <a:cs typeface="Arial"/>
              </a:rPr>
              <a:t>The Township has previously considered participation in Firewise, but progress to certification has stalled. With recent fires emphasizing the value of becoming a Firewise community, the Township should conduct outreach in the area around the Jones Road Fire Containment to identify the necessary stakeholders to participate. In New Jersey, the NJ Forest Fire Service supports communities’ participation in Firewise.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Immediate Next Steps</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Prepare outreach materials to share with residents to gauge interest in forming a Firewise committee </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Identify interested individuals throughout the Township to spread awareness of program. </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Coordinate with interested residents to form a committee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889992883"/>
      </p:ext>
    </p:extLst>
  </p:cSld>
  <p:clrMapOvr>
    <a:masterClrMapping/>
  </p:clrMapOvr>
</p:sld>
</file>

<file path=ppt/theme/theme1.xml><?xml version="1.0" encoding="utf-8"?>
<a:theme xmlns:a="http://schemas.openxmlformats.org/drawingml/2006/main" name="Arcadis Master w Kicker">
  <a:themeElements>
    <a:clrScheme name="Arcadis Color Palette">
      <a:dk1>
        <a:srgbClr val="0C0808"/>
      </a:dk1>
      <a:lt1>
        <a:srgbClr val="FFFFFF"/>
      </a:lt1>
      <a:dk2>
        <a:srgbClr val="494646"/>
      </a:dk2>
      <a:lt2>
        <a:srgbClr val="C2C1C1"/>
      </a:lt2>
      <a:accent1>
        <a:srgbClr val="E4610F"/>
      </a:accent1>
      <a:accent2>
        <a:srgbClr val="F2B087"/>
      </a:accent2>
      <a:accent3>
        <a:srgbClr val="9C266E"/>
      </a:accent3>
      <a:accent4>
        <a:srgbClr val="F1B434"/>
      </a:accent4>
      <a:accent5>
        <a:srgbClr val="007377"/>
      </a:accent5>
      <a:accent6>
        <a:srgbClr val="326295"/>
      </a:accent6>
      <a:hlink>
        <a:srgbClr val="E4610F"/>
      </a:hlink>
      <a:folHlink>
        <a:srgbClr val="F2B087"/>
      </a:folHlink>
    </a:clrScheme>
    <a:fontScheme name="ARCAD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lnSpc>
            <a:spcPct val="90000"/>
          </a:lnSpc>
          <a:spcBef>
            <a:spcPts val="200"/>
          </a:spcBef>
          <a:spcAft>
            <a:spcPts val="400"/>
          </a:spcAft>
          <a:defRPr dirty="0" smtClean="0"/>
        </a:defPPr>
      </a:lstStyle>
    </a:txDef>
  </a:objectDefaults>
  <a:extraClrSchemeLst/>
  <a:custClrLst>
    <a:custClr name="white">
      <a:srgbClr val="FFFFFF"/>
    </a:custClr>
    <a:custClr name="Confidence-75">
      <a:srgbClr val="494646"/>
    </a:custClr>
    <a:custClr name="white">
      <a:srgbClr val="FFFFFF"/>
    </a:custClr>
    <a:custClr name="white">
      <a:srgbClr val="FFFFFF"/>
    </a:custClr>
    <a:custClr name="Heritage-75">
      <a:srgbClr val="EB894B"/>
    </a:custClr>
    <a:custClr name="white">
      <a:srgbClr val="FFFFFF"/>
    </a:custClr>
    <a:custClr name="Collaboration-75">
      <a:srgbClr val="B55C92"/>
    </a:custClr>
    <a:custClr name="ClientSuccess-75">
      <a:srgbClr val="F5C767"/>
    </a:custClr>
    <a:custClr name="Sustainability-75">
      <a:srgbClr val="409699"/>
    </a:custClr>
    <a:custClr name="Integrity-75">
      <a:srgbClr val="6589B0"/>
    </a:custClr>
    <a:custClr name="white">
      <a:srgbClr val="FFFFFF"/>
    </a:custClr>
    <a:custClr name="Confidence-50">
      <a:srgbClr val="868484"/>
    </a:custClr>
    <a:custClr name="white">
      <a:srgbClr val="FFFFFF"/>
    </a:custClr>
    <a:custClr name="white">
      <a:srgbClr val="FFFFFF"/>
    </a:custClr>
    <a:custClr name="Heritage-50">
      <a:srgbClr val="F2B087"/>
    </a:custClr>
    <a:custClr name="white">
      <a:srgbClr val="FFFFFF"/>
    </a:custClr>
    <a:custClr name="Collaboration-50">
      <a:srgbClr val="CE93B7"/>
    </a:custClr>
    <a:custClr name="ClientSuccess-50">
      <a:srgbClr val="F8DA9A"/>
    </a:custClr>
    <a:custClr name="Sustainability-50">
      <a:srgbClr val="80B9BB"/>
    </a:custClr>
    <a:custClr name="Integrity-50">
      <a:srgbClr val="99B1CA"/>
    </a:custClr>
    <a:custClr name="white">
      <a:srgbClr val="FFFFFF"/>
    </a:custClr>
    <a:custClr name="Confidence-25">
      <a:srgbClr val="C2C1C1"/>
    </a:custClr>
    <a:custClr name="white">
      <a:srgbClr val="FFFFFF"/>
    </a:custClr>
    <a:custClr name="white">
      <a:srgbClr val="FFFFFF"/>
    </a:custClr>
    <a:custClr name="Heritage-25">
      <a:srgbClr val="F8D8C3"/>
    </a:custClr>
    <a:custClr name="white">
      <a:srgbClr val="FFFFFF"/>
    </a:custClr>
    <a:custClr name="Collaboration-25">
      <a:srgbClr val="DCC9DB"/>
    </a:custClr>
    <a:custClr name="ClientSuccess-25">
      <a:srgbClr val="FCECCC"/>
    </a:custClr>
    <a:custClr name="Sustainability-25">
      <a:srgbClr val="BFDCDD"/>
    </a:custClr>
    <a:custClr name="Integrity-25">
      <a:srgbClr val="CCD8E5"/>
    </a:custClr>
    <a:custClr name="white">
      <a:srgbClr val="FFFFFF"/>
    </a:custClr>
    <a:custClr name="Confidence-10">
      <a:srgbClr val="E7E6E6"/>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Template_General_PowerPoint_Presentation_v1.pptx" id="{C2143E2D-E7B9-47B8-B3A0-D4820863A7DD}" vid="{EBF1D69A-2EB7-4C29-8ED0-35D35AEC85E0}"/>
    </a:ext>
  </a:extLst>
</a:theme>
</file>

<file path=ppt/theme/theme2.xml><?xml version="1.0" encoding="utf-8"?>
<a:theme xmlns:a="http://schemas.openxmlformats.org/drawingml/2006/main" name="1_Arcadis Master w Kicker">
  <a:themeElements>
    <a:clrScheme name="Arcadis Color Palette">
      <a:dk1>
        <a:srgbClr val="0C0808"/>
      </a:dk1>
      <a:lt1>
        <a:srgbClr val="FFFFFF"/>
      </a:lt1>
      <a:dk2>
        <a:srgbClr val="494646"/>
      </a:dk2>
      <a:lt2>
        <a:srgbClr val="C2C1C1"/>
      </a:lt2>
      <a:accent1>
        <a:srgbClr val="E4610F"/>
      </a:accent1>
      <a:accent2>
        <a:srgbClr val="F2B087"/>
      </a:accent2>
      <a:accent3>
        <a:srgbClr val="9C266E"/>
      </a:accent3>
      <a:accent4>
        <a:srgbClr val="F1B434"/>
      </a:accent4>
      <a:accent5>
        <a:srgbClr val="007377"/>
      </a:accent5>
      <a:accent6>
        <a:srgbClr val="326295"/>
      </a:accent6>
      <a:hlink>
        <a:srgbClr val="E4610F"/>
      </a:hlink>
      <a:folHlink>
        <a:srgbClr val="F2B087"/>
      </a:folHlink>
    </a:clrScheme>
    <a:fontScheme name="ARCAD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rtlCol="0">
        <a:spAutoFit/>
      </a:bodyPr>
      <a:lstStyle>
        <a:defPPr>
          <a:lnSpc>
            <a:spcPct val="90000"/>
          </a:lnSpc>
          <a:spcBef>
            <a:spcPts val="200"/>
          </a:spcBef>
          <a:spcAft>
            <a:spcPts val="400"/>
          </a:spcAft>
          <a:defRPr dirty="0" smtClean="0"/>
        </a:defPPr>
      </a:lstStyle>
    </a:txDef>
  </a:objectDefaults>
  <a:extraClrSchemeLst/>
  <a:extLst>
    <a:ext uri="{05A4C25C-085E-4340-85A3-A5531E510DB2}">
      <thm15:themeFamily xmlns:thm15="http://schemas.microsoft.com/office/thememl/2012/main" name="Blank.potx" id="{D91FC128-3164-4454-B83E-3D7812B86F38}" vid="{BDAFC58B-348F-4B40-B7FB-D44AFB234A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13A46E7429674E9DB4EFDDF8E738DF" ma:contentTypeVersion="16" ma:contentTypeDescription="Create a new document." ma:contentTypeScope="" ma:versionID="64b49a3d1940191a168e7e22c6e20659">
  <xsd:schema xmlns:xsd="http://www.w3.org/2001/XMLSchema" xmlns:xs="http://www.w3.org/2001/XMLSchema" xmlns:p="http://schemas.microsoft.com/office/2006/metadata/properties" xmlns:ns2="46662e6c-3f09-48be-847f-bdd5974c2ba3" xmlns:ns3="4417ae23-5322-409b-92cc-07c44b7561e7" targetNamespace="http://schemas.microsoft.com/office/2006/metadata/properties" ma:root="true" ma:fieldsID="0e58a2595ea6db3ad3cd0064eebb085e" ns2:_="" ns3:_="">
    <xsd:import namespace="46662e6c-3f09-48be-847f-bdd5974c2ba3"/>
    <xsd:import namespace="4417ae23-5322-409b-92cc-07c44b7561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62e6c-3f09-48be-847f-bdd5974c2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35aeea7-e848-442f-a6c3-04e7a31ee3d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17ae23-5322-409b-92cc-07c44b7561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2e861d-accd-4505-96ef-ad86efe7fbd3}" ma:internalName="TaxCatchAll" ma:showField="CatchAllData" ma:web="4417ae23-5322-409b-92cc-07c44b7561e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417ae23-5322-409b-92cc-07c44b7561e7" xsi:nil="true"/>
    <lcf76f155ced4ddcb4097134ff3c332f xmlns="46662e6c-3f09-48be-847f-bdd5974c2b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B1F1DB-FF79-405D-AE04-669534CA473B}">
  <ds:schemaRefs>
    <ds:schemaRef ds:uri="http://schemas.microsoft.com/sharepoint/v3/contenttype/forms"/>
  </ds:schemaRefs>
</ds:datastoreItem>
</file>

<file path=customXml/itemProps2.xml><?xml version="1.0" encoding="utf-8"?>
<ds:datastoreItem xmlns:ds="http://schemas.openxmlformats.org/officeDocument/2006/customXml" ds:itemID="{35029178-FC06-43A7-B0C8-9359B2B09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62e6c-3f09-48be-847f-bdd5974c2ba3"/>
    <ds:schemaRef ds:uri="4417ae23-5322-409b-92cc-07c44b756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007FE8-7306-4F6C-9ED7-AD32B60E4A2D}">
  <ds:schemaRefs>
    <ds:schemaRef ds:uri="http://schemas.microsoft.com/office/2006/metadata/properties"/>
    <ds:schemaRef ds:uri="http://schemas.microsoft.com/office/infopath/2007/PartnerControls"/>
    <ds:schemaRef ds:uri="4417ae23-5322-409b-92cc-07c44b7561e7"/>
    <ds:schemaRef ds:uri="46662e6c-3f09-48be-847f-bdd5974c2ba3"/>
  </ds:schemaRefs>
</ds:datastoreItem>
</file>

<file path=docProps/app.xml><?xml version="1.0" encoding="utf-8"?>
<Properties xmlns="http://schemas.openxmlformats.org/officeDocument/2006/extended-properties" xmlns:vt="http://schemas.openxmlformats.org/officeDocument/2006/docPropsVTypes">
  <TotalTime>117</TotalTime>
  <Words>2149</Words>
  <Application>Microsoft Office PowerPoint</Application>
  <PresentationFormat>Widescreen</PresentationFormat>
  <Paragraphs>238</Paragraphs>
  <Slides>12</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Aptos</vt:lpstr>
      <vt:lpstr>Arial</vt:lpstr>
      <vt:lpstr>Arial Black</vt:lpstr>
      <vt:lpstr>Calibri</vt:lpstr>
      <vt:lpstr>Wingdings</vt:lpstr>
      <vt:lpstr>Arcadis Master w Kicker</vt:lpstr>
      <vt:lpstr>1_Arcadis Master w Kicker</vt:lpstr>
      <vt:lpstr>Office Theme</vt:lpstr>
      <vt:lpstr>Building Wildfire Resilience in the Township of Ocean</vt:lpstr>
      <vt:lpstr>Project Overview</vt:lpstr>
      <vt:lpstr>Wildfire Risk in Ocean Township</vt:lpstr>
      <vt:lpstr>Our Process</vt:lpstr>
      <vt:lpstr>Recommended Actions</vt:lpstr>
      <vt:lpstr>Wildfire Resilience Toolkit</vt:lpstr>
      <vt:lpstr>Develop and implement fuel reduction management plans</vt:lpstr>
      <vt:lpstr>Adopt defensible space requirements in zoning code at the property level</vt:lpstr>
      <vt:lpstr>Participate in the Firewise Community Program</vt:lpstr>
      <vt:lpstr>Develop and distribute outreach and educational materials on fire prevention and emergency preparedness </vt:lpstr>
      <vt:lpstr>Establish proactive debris management strategies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Mitch, Nickie</dc:creator>
  <cp:lastModifiedBy>Mitch, Nickie</cp:lastModifiedBy>
  <cp:revision>1</cp:revision>
  <dcterms:created xsi:type="dcterms:W3CDTF">2026-02-25T17:45:27Z</dcterms:created>
  <dcterms:modified xsi:type="dcterms:W3CDTF">2026-02-27T02:39:07Z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0x0101002513A46E7429674E9DB4EFDDF8E738DF</vt:lpwstr>
  </property>
  <property fmtid="{D5CDD505-2E9C-101B-9397-08002B2CF9AE}" pid="3" name="MediaServiceImageTags">
    <vt:lpwstr/>
  </property>
</Properties>
</file>