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6" r:id="rId3"/>
    <p:sldId id="296" r:id="rId4"/>
    <p:sldId id="297" r:id="rId5"/>
    <p:sldId id="335" r:id="rId6"/>
    <p:sldId id="303" r:id="rId7"/>
    <p:sldId id="337" r:id="rId8"/>
    <p:sldId id="338" r:id="rId9"/>
    <p:sldId id="341" r:id="rId10"/>
    <p:sldId id="305" r:id="rId11"/>
    <p:sldId id="284" r:id="rId12"/>
    <p:sldId id="266" r:id="rId13"/>
    <p:sldId id="285" r:id="rId14"/>
    <p:sldId id="333" r:id="rId15"/>
    <p:sldId id="289"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373F60-0F3A-D56D-6EEA-D3AB9A8C4138}" name="Pritpal Bamhrah" initials="PB" userId="S::pritpalb@ejb.rutgers.edu::170bbead-64fc-45bc-b3a8-d06938bd47f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a:srgbClr val="D95F02"/>
    <a:srgbClr val="DDDDDD"/>
    <a:srgbClr val="8D8D8D"/>
    <a:srgbClr val="FFFFFF"/>
    <a:srgbClr val="C5F5FF"/>
    <a:srgbClr val="EFF3FF"/>
    <a:srgbClr val="CFD3D4"/>
    <a:srgbClr val="1B9E77"/>
    <a:srgbClr val="A3C8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77A0AB-4016-4795-B2F9-DC5B1B338388}" v="374" dt="2026-03-06T03:31:27.7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90998" autoAdjust="0"/>
  </p:normalViewPr>
  <p:slideViewPr>
    <p:cSldViewPr snapToGrid="0">
      <p:cViewPr varScale="1">
        <p:scale>
          <a:sx n="75" d="100"/>
          <a:sy n="75" d="100"/>
        </p:scale>
        <p:origin x="187" y="43"/>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tpal Bamhrah" userId="170bbead-64fc-45bc-b3a8-d06938bd47f6" providerId="ADAL" clId="{2C6C86BB-DF6C-4AF1-AB13-581398F859CE}"/>
    <pc:docChg chg="undo custSel addSld delSld modSld sldOrd">
      <pc:chgData name="Pritpal Bamhrah" userId="170bbead-64fc-45bc-b3a8-d06938bd47f6" providerId="ADAL" clId="{2C6C86BB-DF6C-4AF1-AB13-581398F859CE}" dt="2026-03-06T03:33:11.078" v="1144" actId="20577"/>
      <pc:docMkLst>
        <pc:docMk/>
      </pc:docMkLst>
      <pc:sldChg chg="addSp delSp modSp mod modClrScheme delDesignElem chgLayout">
        <pc:chgData name="Pritpal Bamhrah" userId="170bbead-64fc-45bc-b3a8-d06938bd47f6" providerId="ADAL" clId="{2C6C86BB-DF6C-4AF1-AB13-581398F859CE}" dt="2026-03-06T03:28:26.380" v="1136" actId="1076"/>
        <pc:sldMkLst>
          <pc:docMk/>
          <pc:sldMk cId="464512424" sldId="256"/>
        </pc:sldMkLst>
        <pc:spChg chg="mod ord">
          <ac:chgData name="Pritpal Bamhrah" userId="170bbead-64fc-45bc-b3a8-d06938bd47f6" providerId="ADAL" clId="{2C6C86BB-DF6C-4AF1-AB13-581398F859CE}" dt="2026-03-06T03:04:49.466" v="607" actId="27636"/>
          <ac:spMkLst>
            <pc:docMk/>
            <pc:sldMk cId="464512424" sldId="256"/>
            <ac:spMk id="2" creationId="{04467271-A303-B5C7-A15E-4409070B91A8}"/>
          </ac:spMkLst>
        </pc:spChg>
        <pc:spChg chg="mod ord">
          <ac:chgData name="Pritpal Bamhrah" userId="170bbead-64fc-45bc-b3a8-d06938bd47f6" providerId="ADAL" clId="{2C6C86BB-DF6C-4AF1-AB13-581398F859CE}" dt="2026-03-06T01:44:56.399" v="144" actId="255"/>
          <ac:spMkLst>
            <pc:docMk/>
            <pc:sldMk cId="464512424" sldId="256"/>
            <ac:spMk id="3" creationId="{0298058B-2759-ECB5-D934-E4E57D724CEF}"/>
          </ac:spMkLst>
        </pc:spChg>
        <pc:spChg chg="mod">
          <ac:chgData name="Pritpal Bamhrah" userId="170bbead-64fc-45bc-b3a8-d06938bd47f6" providerId="ADAL" clId="{2C6C86BB-DF6C-4AF1-AB13-581398F859CE}" dt="2026-03-05T19:57:21.661" v="128" actId="1076"/>
          <ac:spMkLst>
            <pc:docMk/>
            <pc:sldMk cId="464512424" sldId="256"/>
            <ac:spMk id="4" creationId="{15EFEEB3-559F-5426-2C5D-9A619541A935}"/>
          </ac:spMkLst>
        </pc:spChg>
        <pc:spChg chg="add mod">
          <ac:chgData name="Pritpal Bamhrah" userId="170bbead-64fc-45bc-b3a8-d06938bd47f6" providerId="ADAL" clId="{2C6C86BB-DF6C-4AF1-AB13-581398F859CE}" dt="2026-03-06T03:28:26.380" v="1136" actId="1076"/>
          <ac:spMkLst>
            <pc:docMk/>
            <pc:sldMk cId="464512424" sldId="256"/>
            <ac:spMk id="5" creationId="{E8BD9466-44FF-C6F8-FEEB-4EB7B7678C47}"/>
          </ac:spMkLst>
        </pc:spChg>
        <pc:spChg chg="add del">
          <ac:chgData name="Pritpal Bamhrah" userId="170bbead-64fc-45bc-b3a8-d06938bd47f6" providerId="ADAL" clId="{2C6C86BB-DF6C-4AF1-AB13-581398F859CE}" dt="2026-03-05T19:56:02.859" v="118" actId="700"/>
          <ac:spMkLst>
            <pc:docMk/>
            <pc:sldMk cId="464512424" sldId="256"/>
            <ac:spMk id="8" creationId="{1ACA2EA0-FFD3-42EC-9406-B595015ED96E}"/>
          </ac:spMkLst>
        </pc:spChg>
        <pc:spChg chg="add del">
          <ac:chgData name="Pritpal Bamhrah" userId="170bbead-64fc-45bc-b3a8-d06938bd47f6" providerId="ADAL" clId="{2C6C86BB-DF6C-4AF1-AB13-581398F859CE}" dt="2026-03-05T19:56:02.859" v="118" actId="700"/>
          <ac:spMkLst>
            <pc:docMk/>
            <pc:sldMk cId="464512424" sldId="256"/>
            <ac:spMk id="10" creationId="{D5288BCE-665C-472A-8C43-664BCFA31E43}"/>
          </ac:spMkLst>
        </pc:spChg>
        <pc:spChg chg="add del">
          <ac:chgData name="Pritpal Bamhrah" userId="170bbead-64fc-45bc-b3a8-d06938bd47f6" providerId="ADAL" clId="{2C6C86BB-DF6C-4AF1-AB13-581398F859CE}" dt="2026-03-05T19:56:02.859" v="118" actId="700"/>
          <ac:spMkLst>
            <pc:docMk/>
            <pc:sldMk cId="464512424" sldId="256"/>
            <ac:spMk id="12" creationId="{46C57131-53A7-4C1A-BEA8-25F06A06AD29}"/>
          </ac:spMkLst>
        </pc:spChg>
      </pc:sldChg>
      <pc:sldChg chg="addSp delSp modSp mod delDesignElem">
        <pc:chgData name="Pritpal Bamhrah" userId="170bbead-64fc-45bc-b3a8-d06938bd47f6" providerId="ADAL" clId="{2C6C86BB-DF6C-4AF1-AB13-581398F859CE}" dt="2026-03-05T19:52:42.864" v="116"/>
        <pc:sldMkLst>
          <pc:docMk/>
          <pc:sldMk cId="1156890413" sldId="266"/>
        </pc:sldMkLst>
        <pc:spChg chg="mod">
          <ac:chgData name="Pritpal Bamhrah" userId="170bbead-64fc-45bc-b3a8-d06938bd47f6" providerId="ADAL" clId="{2C6C86BB-DF6C-4AF1-AB13-581398F859CE}" dt="2026-03-05T19:52:42.864" v="116"/>
          <ac:spMkLst>
            <pc:docMk/>
            <pc:sldMk cId="1156890413" sldId="266"/>
            <ac:spMk id="10" creationId="{7A2C7EE1-85C8-D20E-9B86-9853EBA7D19B}"/>
          </ac:spMkLst>
        </pc:spChg>
        <pc:spChg chg="add del">
          <ac:chgData name="Pritpal Bamhrah" userId="170bbead-64fc-45bc-b3a8-d06938bd47f6" providerId="ADAL" clId="{2C6C86BB-DF6C-4AF1-AB13-581398F859CE}" dt="2026-03-05T19:52:42.864" v="116"/>
          <ac:spMkLst>
            <pc:docMk/>
            <pc:sldMk cId="1156890413" sldId="266"/>
            <ac:spMk id="18" creationId="{7301F447-EEF7-48F5-AF73-7566EE7F64AD}"/>
          </ac:spMkLst>
        </pc:spChg>
        <pc:spChg chg="add del">
          <ac:chgData name="Pritpal Bamhrah" userId="170bbead-64fc-45bc-b3a8-d06938bd47f6" providerId="ADAL" clId="{2C6C86BB-DF6C-4AF1-AB13-581398F859CE}" dt="2026-03-05T19:52:42.864" v="116"/>
          <ac:spMkLst>
            <pc:docMk/>
            <pc:sldMk cId="1156890413" sldId="266"/>
            <ac:spMk id="20" creationId="{F7117410-A2A4-4085-9ADC-46744551DBDE}"/>
          </ac:spMkLst>
        </pc:spChg>
        <pc:spChg chg="add del">
          <ac:chgData name="Pritpal Bamhrah" userId="170bbead-64fc-45bc-b3a8-d06938bd47f6" providerId="ADAL" clId="{2C6C86BB-DF6C-4AF1-AB13-581398F859CE}" dt="2026-03-05T19:52:42.864" v="116"/>
          <ac:spMkLst>
            <pc:docMk/>
            <pc:sldMk cId="1156890413" sldId="266"/>
            <ac:spMk id="22" creationId="{99F74EB5-E547-4FB4-95F5-BCC788F3C4A0}"/>
          </ac:spMkLst>
        </pc:spChg>
      </pc:sldChg>
      <pc:sldChg chg="add del">
        <pc:chgData name="Pritpal Bamhrah" userId="170bbead-64fc-45bc-b3a8-d06938bd47f6" providerId="ADAL" clId="{2C6C86BB-DF6C-4AF1-AB13-581398F859CE}" dt="2026-03-05T19:56:28.112" v="120" actId="2696"/>
        <pc:sldMkLst>
          <pc:docMk/>
          <pc:sldMk cId="654616338" sldId="277"/>
        </pc:sldMkLst>
      </pc:sldChg>
      <pc:sldChg chg="modSp mod">
        <pc:chgData name="Pritpal Bamhrah" userId="170bbead-64fc-45bc-b3a8-d06938bd47f6" providerId="ADAL" clId="{2C6C86BB-DF6C-4AF1-AB13-581398F859CE}" dt="2026-03-05T19:52:42.864" v="116"/>
        <pc:sldMkLst>
          <pc:docMk/>
          <pc:sldMk cId="1970516233" sldId="285"/>
        </pc:sldMkLst>
        <pc:spChg chg="mod">
          <ac:chgData name="Pritpal Bamhrah" userId="170bbead-64fc-45bc-b3a8-d06938bd47f6" providerId="ADAL" clId="{2C6C86BB-DF6C-4AF1-AB13-581398F859CE}" dt="2026-03-05T19:52:42.864" v="116"/>
          <ac:spMkLst>
            <pc:docMk/>
            <pc:sldMk cId="1970516233" sldId="285"/>
            <ac:spMk id="10" creationId="{7A2C7EE1-85C8-D20E-9B86-9853EBA7D19B}"/>
          </ac:spMkLst>
        </pc:spChg>
      </pc:sldChg>
      <pc:sldChg chg="addSp delSp modSp mod delDesignElem">
        <pc:chgData name="Pritpal Bamhrah" userId="170bbead-64fc-45bc-b3a8-d06938bd47f6" providerId="ADAL" clId="{2C6C86BB-DF6C-4AF1-AB13-581398F859CE}" dt="2026-03-06T03:33:11.078" v="1144" actId="20577"/>
        <pc:sldMkLst>
          <pc:docMk/>
          <pc:sldMk cId="2975007544" sldId="289"/>
        </pc:sldMkLst>
        <pc:spChg chg="mod">
          <ac:chgData name="Pritpal Bamhrah" userId="170bbead-64fc-45bc-b3a8-d06938bd47f6" providerId="ADAL" clId="{2C6C86BB-DF6C-4AF1-AB13-581398F859CE}" dt="2026-03-06T03:33:11.078" v="1144" actId="20577"/>
          <ac:spMkLst>
            <pc:docMk/>
            <pc:sldMk cId="2975007544" sldId="289"/>
            <ac:spMk id="4" creationId="{8D1ED502-9C10-DC13-5DF1-7B5B175BB474}"/>
          </ac:spMkLst>
        </pc:spChg>
        <pc:spChg chg="mod">
          <ac:chgData name="Pritpal Bamhrah" userId="170bbead-64fc-45bc-b3a8-d06938bd47f6" providerId="ADAL" clId="{2C6C86BB-DF6C-4AF1-AB13-581398F859CE}" dt="2026-03-06T03:10:59.832" v="753" actId="20577"/>
          <ac:spMkLst>
            <pc:docMk/>
            <pc:sldMk cId="2975007544" sldId="289"/>
            <ac:spMk id="10" creationId="{7A2C7EE1-85C8-D20E-9B86-9853EBA7D19B}"/>
          </ac:spMkLst>
        </pc:spChg>
        <pc:spChg chg="add del">
          <ac:chgData name="Pritpal Bamhrah" userId="170bbead-64fc-45bc-b3a8-d06938bd47f6" providerId="ADAL" clId="{2C6C86BB-DF6C-4AF1-AB13-581398F859CE}" dt="2026-03-05T19:52:42.864" v="116"/>
          <ac:spMkLst>
            <pc:docMk/>
            <pc:sldMk cId="2975007544" sldId="289"/>
            <ac:spMk id="18" creationId="{7301F447-EEF7-48F5-AF73-7566EE7F64AD}"/>
          </ac:spMkLst>
        </pc:spChg>
        <pc:spChg chg="add del">
          <ac:chgData name="Pritpal Bamhrah" userId="170bbead-64fc-45bc-b3a8-d06938bd47f6" providerId="ADAL" clId="{2C6C86BB-DF6C-4AF1-AB13-581398F859CE}" dt="2026-03-05T19:52:42.864" v="116"/>
          <ac:spMkLst>
            <pc:docMk/>
            <pc:sldMk cId="2975007544" sldId="289"/>
            <ac:spMk id="20" creationId="{F7117410-A2A4-4085-9ADC-46744551DBDE}"/>
          </ac:spMkLst>
        </pc:spChg>
        <pc:spChg chg="add del">
          <ac:chgData name="Pritpal Bamhrah" userId="170bbead-64fc-45bc-b3a8-d06938bd47f6" providerId="ADAL" clId="{2C6C86BB-DF6C-4AF1-AB13-581398F859CE}" dt="2026-03-05T19:52:42.864" v="116"/>
          <ac:spMkLst>
            <pc:docMk/>
            <pc:sldMk cId="2975007544" sldId="289"/>
            <ac:spMk id="22" creationId="{99F74EB5-E547-4FB4-95F5-BCC788F3C4A0}"/>
          </ac:spMkLst>
        </pc:spChg>
      </pc:sldChg>
      <pc:sldChg chg="addSp delSp modSp mod modClrScheme delDesignElem chgLayout">
        <pc:chgData name="Pritpal Bamhrah" userId="170bbead-64fc-45bc-b3a8-d06938bd47f6" providerId="ADAL" clId="{2C6C86BB-DF6C-4AF1-AB13-581398F859CE}" dt="2026-03-06T03:09:49.316" v="750" actId="14100"/>
        <pc:sldMkLst>
          <pc:docMk/>
          <pc:sldMk cId="3358757039" sldId="296"/>
        </pc:sldMkLst>
        <pc:spChg chg="add mod">
          <ac:chgData name="Pritpal Bamhrah" userId="170bbead-64fc-45bc-b3a8-d06938bd47f6" providerId="ADAL" clId="{2C6C86BB-DF6C-4AF1-AB13-581398F859CE}" dt="2026-03-06T03:09:49.316" v="750" actId="14100"/>
          <ac:spMkLst>
            <pc:docMk/>
            <pc:sldMk cId="3358757039" sldId="296"/>
            <ac:spMk id="2" creationId="{D81E5115-5995-163F-D5C2-B6FB96F2A37E}"/>
          </ac:spMkLst>
        </pc:spChg>
        <pc:spChg chg="add mod">
          <ac:chgData name="Pritpal Bamhrah" userId="170bbead-64fc-45bc-b3a8-d06938bd47f6" providerId="ADAL" clId="{2C6C86BB-DF6C-4AF1-AB13-581398F859CE}" dt="2026-03-06T03:09:49.316" v="750" actId="14100"/>
          <ac:spMkLst>
            <pc:docMk/>
            <pc:sldMk cId="3358757039" sldId="296"/>
            <ac:spMk id="3" creationId="{3F32391C-78E0-58AB-4759-55968BAFD403}"/>
          </ac:spMkLst>
        </pc:spChg>
        <pc:spChg chg="add mod">
          <ac:chgData name="Pritpal Bamhrah" userId="170bbead-64fc-45bc-b3a8-d06938bd47f6" providerId="ADAL" clId="{2C6C86BB-DF6C-4AF1-AB13-581398F859CE}" dt="2026-03-06T03:09:49.316" v="750" actId="14100"/>
          <ac:spMkLst>
            <pc:docMk/>
            <pc:sldMk cId="3358757039" sldId="296"/>
            <ac:spMk id="4" creationId="{36B68AFD-FC3A-D35F-F3BF-8A07522DE4A7}"/>
          </ac:spMkLst>
        </pc:spChg>
        <pc:spChg chg="add mod">
          <ac:chgData name="Pritpal Bamhrah" userId="170bbead-64fc-45bc-b3a8-d06938bd47f6" providerId="ADAL" clId="{2C6C86BB-DF6C-4AF1-AB13-581398F859CE}" dt="2026-03-06T03:09:49.316" v="750" actId="14100"/>
          <ac:spMkLst>
            <pc:docMk/>
            <pc:sldMk cId="3358757039" sldId="296"/>
            <ac:spMk id="5" creationId="{BCE4C462-E2B8-FDE2-CCEE-18C14322A28A}"/>
          </ac:spMkLst>
        </pc:spChg>
        <pc:spChg chg="mod">
          <ac:chgData name="Pritpal Bamhrah" userId="170bbead-64fc-45bc-b3a8-d06938bd47f6" providerId="ADAL" clId="{2C6C86BB-DF6C-4AF1-AB13-581398F859CE}" dt="2026-03-06T03:05:01.136" v="608" actId="255"/>
          <ac:spMkLst>
            <pc:docMk/>
            <pc:sldMk cId="3358757039" sldId="296"/>
            <ac:spMk id="10" creationId="{7A2C7EE1-85C8-D20E-9B86-9853EBA7D19B}"/>
          </ac:spMkLst>
        </pc:spChg>
        <pc:spChg chg="add del">
          <ac:chgData name="Pritpal Bamhrah" userId="170bbead-64fc-45bc-b3a8-d06938bd47f6" providerId="ADAL" clId="{2C6C86BB-DF6C-4AF1-AB13-581398F859CE}" dt="2026-03-05T19:58:10.064" v="132" actId="700"/>
          <ac:spMkLst>
            <pc:docMk/>
            <pc:sldMk cId="3358757039" sldId="296"/>
            <ac:spMk id="18" creationId="{7301F447-EEF7-48F5-AF73-7566EE7F64AD}"/>
          </ac:spMkLst>
        </pc:spChg>
        <pc:spChg chg="add del">
          <ac:chgData name="Pritpal Bamhrah" userId="170bbead-64fc-45bc-b3a8-d06938bd47f6" providerId="ADAL" clId="{2C6C86BB-DF6C-4AF1-AB13-581398F859CE}" dt="2026-03-05T19:58:10.064" v="132" actId="700"/>
          <ac:spMkLst>
            <pc:docMk/>
            <pc:sldMk cId="3358757039" sldId="296"/>
            <ac:spMk id="20" creationId="{F7117410-A2A4-4085-9ADC-46744551DBDE}"/>
          </ac:spMkLst>
        </pc:spChg>
        <pc:spChg chg="add del">
          <ac:chgData name="Pritpal Bamhrah" userId="170bbead-64fc-45bc-b3a8-d06938bd47f6" providerId="ADAL" clId="{2C6C86BB-DF6C-4AF1-AB13-581398F859CE}" dt="2026-03-05T19:58:10.064" v="132" actId="700"/>
          <ac:spMkLst>
            <pc:docMk/>
            <pc:sldMk cId="3358757039" sldId="296"/>
            <ac:spMk id="22" creationId="{99F74EB5-E547-4FB4-95F5-BCC788F3C4A0}"/>
          </ac:spMkLst>
        </pc:spChg>
        <pc:graphicFrameChg chg="del mod">
          <ac:chgData name="Pritpal Bamhrah" userId="170bbead-64fc-45bc-b3a8-d06938bd47f6" providerId="ADAL" clId="{2C6C86BB-DF6C-4AF1-AB13-581398F859CE}" dt="2026-03-06T03:01:22.199" v="562" actId="478"/>
          <ac:graphicFrameMkLst>
            <pc:docMk/>
            <pc:sldMk cId="3358757039" sldId="296"/>
            <ac:graphicFrameMk id="24" creationId="{AC68A231-7093-27A3-950D-EE0D4FD5F5FD}"/>
          </ac:graphicFrameMkLst>
        </pc:graphicFrameChg>
      </pc:sldChg>
      <pc:sldChg chg="addSp delSp modSp mod delDesignElem">
        <pc:chgData name="Pritpal Bamhrah" userId="170bbead-64fc-45bc-b3a8-d06938bd47f6" providerId="ADAL" clId="{2C6C86BB-DF6C-4AF1-AB13-581398F859CE}" dt="2026-03-06T03:05:13.695" v="610" actId="255"/>
        <pc:sldMkLst>
          <pc:docMk/>
          <pc:sldMk cId="1721103992" sldId="297"/>
        </pc:sldMkLst>
        <pc:spChg chg="del">
          <ac:chgData name="Pritpal Bamhrah" userId="170bbead-64fc-45bc-b3a8-d06938bd47f6" providerId="ADAL" clId="{2C6C86BB-DF6C-4AF1-AB13-581398F859CE}" dt="2026-03-05T20:11:01.855" v="134" actId="478"/>
          <ac:spMkLst>
            <pc:docMk/>
            <pc:sldMk cId="1721103992" sldId="297"/>
            <ac:spMk id="2" creationId="{68598B7F-3936-677D-4292-038675A05E05}"/>
          </ac:spMkLst>
        </pc:spChg>
        <pc:spChg chg="del">
          <ac:chgData name="Pritpal Bamhrah" userId="170bbead-64fc-45bc-b3a8-d06938bd47f6" providerId="ADAL" clId="{2C6C86BB-DF6C-4AF1-AB13-581398F859CE}" dt="2026-03-05T20:11:01.855" v="134" actId="478"/>
          <ac:spMkLst>
            <pc:docMk/>
            <pc:sldMk cId="1721103992" sldId="297"/>
            <ac:spMk id="3" creationId="{D5816C73-5DA6-B29C-91C6-41B3E0730FEA}"/>
          </ac:spMkLst>
        </pc:spChg>
        <pc:spChg chg="del">
          <ac:chgData name="Pritpal Bamhrah" userId="170bbead-64fc-45bc-b3a8-d06938bd47f6" providerId="ADAL" clId="{2C6C86BB-DF6C-4AF1-AB13-581398F859CE}" dt="2026-03-05T20:11:13.101" v="135" actId="478"/>
          <ac:spMkLst>
            <pc:docMk/>
            <pc:sldMk cId="1721103992" sldId="297"/>
            <ac:spMk id="8" creationId="{A04AB9ED-642D-80A4-68E9-CA9F260F39DC}"/>
          </ac:spMkLst>
        </pc:spChg>
        <pc:spChg chg="mod">
          <ac:chgData name="Pritpal Bamhrah" userId="170bbead-64fc-45bc-b3a8-d06938bd47f6" providerId="ADAL" clId="{2C6C86BB-DF6C-4AF1-AB13-581398F859CE}" dt="2026-03-06T03:05:13.695" v="610" actId="255"/>
          <ac:spMkLst>
            <pc:docMk/>
            <pc:sldMk cId="1721103992" sldId="297"/>
            <ac:spMk id="10" creationId="{7A2C7EE1-85C8-D20E-9B86-9853EBA7D19B}"/>
          </ac:spMkLst>
        </pc:spChg>
        <pc:spChg chg="add mod">
          <ac:chgData name="Pritpal Bamhrah" userId="170bbead-64fc-45bc-b3a8-d06938bd47f6" providerId="ADAL" clId="{2C6C86BB-DF6C-4AF1-AB13-581398F859CE}" dt="2026-03-05T20:11:20.844" v="137" actId="1076"/>
          <ac:spMkLst>
            <pc:docMk/>
            <pc:sldMk cId="1721103992" sldId="297"/>
            <ac:spMk id="11" creationId="{C7C441AC-74F2-F333-92A2-300A84332123}"/>
          </ac:spMkLst>
        </pc:spChg>
        <pc:spChg chg="add mod">
          <ac:chgData name="Pritpal Bamhrah" userId="170bbead-64fc-45bc-b3a8-d06938bd47f6" providerId="ADAL" clId="{2C6C86BB-DF6C-4AF1-AB13-581398F859CE}" dt="2026-03-05T20:11:20.844" v="137" actId="1076"/>
          <ac:spMkLst>
            <pc:docMk/>
            <pc:sldMk cId="1721103992" sldId="297"/>
            <ac:spMk id="14" creationId="{67666D08-8B62-FBDF-FF81-4FC287DCDEC5}"/>
          </ac:spMkLst>
        </pc:spChg>
        <pc:spChg chg="add mod">
          <ac:chgData name="Pritpal Bamhrah" userId="170bbead-64fc-45bc-b3a8-d06938bd47f6" providerId="ADAL" clId="{2C6C86BB-DF6C-4AF1-AB13-581398F859CE}" dt="2026-03-05T20:11:20.844" v="137" actId="1076"/>
          <ac:spMkLst>
            <pc:docMk/>
            <pc:sldMk cId="1721103992" sldId="297"/>
            <ac:spMk id="15" creationId="{32B01350-3963-6000-3A56-8388E0B76036}"/>
          </ac:spMkLst>
        </pc:spChg>
        <pc:spChg chg="add mod">
          <ac:chgData name="Pritpal Bamhrah" userId="170bbead-64fc-45bc-b3a8-d06938bd47f6" providerId="ADAL" clId="{2C6C86BB-DF6C-4AF1-AB13-581398F859CE}" dt="2026-03-05T20:11:26.666" v="138" actId="1076"/>
          <ac:spMkLst>
            <pc:docMk/>
            <pc:sldMk cId="1721103992" sldId="297"/>
            <ac:spMk id="16" creationId="{F9FC5661-28D8-B161-A901-4487A69FCEAE}"/>
          </ac:spMkLst>
        </pc:spChg>
        <pc:spChg chg="add del">
          <ac:chgData name="Pritpal Bamhrah" userId="170bbead-64fc-45bc-b3a8-d06938bd47f6" providerId="ADAL" clId="{2C6C86BB-DF6C-4AF1-AB13-581398F859CE}" dt="2026-03-05T19:52:42.864" v="116"/>
          <ac:spMkLst>
            <pc:docMk/>
            <pc:sldMk cId="1721103992" sldId="297"/>
            <ac:spMk id="18" creationId="{7301F447-EEF7-48F5-AF73-7566EE7F64AD}"/>
          </ac:spMkLst>
        </pc:spChg>
        <pc:spChg chg="add del">
          <ac:chgData name="Pritpal Bamhrah" userId="170bbead-64fc-45bc-b3a8-d06938bd47f6" providerId="ADAL" clId="{2C6C86BB-DF6C-4AF1-AB13-581398F859CE}" dt="2026-03-05T19:52:42.864" v="116"/>
          <ac:spMkLst>
            <pc:docMk/>
            <pc:sldMk cId="1721103992" sldId="297"/>
            <ac:spMk id="20" creationId="{F7117410-A2A4-4085-9ADC-46744551DBDE}"/>
          </ac:spMkLst>
        </pc:spChg>
        <pc:spChg chg="add del">
          <ac:chgData name="Pritpal Bamhrah" userId="170bbead-64fc-45bc-b3a8-d06938bd47f6" providerId="ADAL" clId="{2C6C86BB-DF6C-4AF1-AB13-581398F859CE}" dt="2026-03-05T19:52:42.864" v="116"/>
          <ac:spMkLst>
            <pc:docMk/>
            <pc:sldMk cId="1721103992" sldId="297"/>
            <ac:spMk id="22" creationId="{99F74EB5-E547-4FB4-95F5-BCC788F3C4A0}"/>
          </ac:spMkLst>
        </pc:spChg>
        <pc:grpChg chg="del">
          <ac:chgData name="Pritpal Bamhrah" userId="170bbead-64fc-45bc-b3a8-d06938bd47f6" providerId="ADAL" clId="{2C6C86BB-DF6C-4AF1-AB13-581398F859CE}" dt="2026-03-05T20:11:01.855" v="134" actId="478"/>
          <ac:grpSpMkLst>
            <pc:docMk/>
            <pc:sldMk cId="1721103992" sldId="297"/>
            <ac:grpSpMk id="7" creationId="{A5C3272D-37D1-47EE-F0CD-9AEDED0EC2CB}"/>
          </ac:grpSpMkLst>
        </pc:grpChg>
        <pc:grpChg chg="mod">
          <ac:chgData name="Pritpal Bamhrah" userId="170bbead-64fc-45bc-b3a8-d06938bd47f6" providerId="ADAL" clId="{2C6C86BB-DF6C-4AF1-AB13-581398F859CE}" dt="2026-03-05T20:11:20.844" v="137" actId="1076"/>
          <ac:grpSpMkLst>
            <pc:docMk/>
            <pc:sldMk cId="1721103992" sldId="297"/>
            <ac:grpSpMk id="17" creationId="{0B12906D-8992-7940-F5FD-D4C4D41A4386}"/>
          </ac:grpSpMkLst>
        </pc:grpChg>
        <pc:picChg chg="mod">
          <ac:chgData name="Pritpal Bamhrah" userId="170bbead-64fc-45bc-b3a8-d06938bd47f6" providerId="ADAL" clId="{2C6C86BB-DF6C-4AF1-AB13-581398F859CE}" dt="2026-03-05T20:11:15.283" v="136"/>
          <ac:picMkLst>
            <pc:docMk/>
            <pc:sldMk cId="1721103992" sldId="297"/>
            <ac:picMk id="21" creationId="{6F9399E8-C2EB-CD95-95C7-57A512B60F8B}"/>
          </ac:picMkLst>
        </pc:picChg>
        <pc:picChg chg="mod">
          <ac:chgData name="Pritpal Bamhrah" userId="170bbead-64fc-45bc-b3a8-d06938bd47f6" providerId="ADAL" clId="{2C6C86BB-DF6C-4AF1-AB13-581398F859CE}" dt="2026-03-05T20:11:15.283" v="136"/>
          <ac:picMkLst>
            <pc:docMk/>
            <pc:sldMk cId="1721103992" sldId="297"/>
            <ac:picMk id="23" creationId="{7374DE99-2177-6CE2-E598-3C4A71B8901A}"/>
          </ac:picMkLst>
        </pc:picChg>
        <pc:picChg chg="mod">
          <ac:chgData name="Pritpal Bamhrah" userId="170bbead-64fc-45bc-b3a8-d06938bd47f6" providerId="ADAL" clId="{2C6C86BB-DF6C-4AF1-AB13-581398F859CE}" dt="2026-03-05T20:11:15.283" v="136"/>
          <ac:picMkLst>
            <pc:docMk/>
            <pc:sldMk cId="1721103992" sldId="297"/>
            <ac:picMk id="24" creationId="{94EE265F-1532-D2AE-7477-491E4F32B477}"/>
          </ac:picMkLst>
        </pc:picChg>
        <pc:picChg chg="mod">
          <ac:chgData name="Pritpal Bamhrah" userId="170bbead-64fc-45bc-b3a8-d06938bd47f6" providerId="ADAL" clId="{2C6C86BB-DF6C-4AF1-AB13-581398F859CE}" dt="2026-03-05T20:11:15.283" v="136"/>
          <ac:picMkLst>
            <pc:docMk/>
            <pc:sldMk cId="1721103992" sldId="297"/>
            <ac:picMk id="25" creationId="{A7C7704C-7F88-2133-9780-0425B8D708ED}"/>
          </ac:picMkLst>
        </pc:picChg>
        <pc:picChg chg="mod">
          <ac:chgData name="Pritpal Bamhrah" userId="170bbead-64fc-45bc-b3a8-d06938bd47f6" providerId="ADAL" clId="{2C6C86BB-DF6C-4AF1-AB13-581398F859CE}" dt="2026-03-05T20:11:15.283" v="136"/>
          <ac:picMkLst>
            <pc:docMk/>
            <pc:sldMk cId="1721103992" sldId="297"/>
            <ac:picMk id="26" creationId="{17F57C61-0679-E782-3398-FC23D0B5FC33}"/>
          </ac:picMkLst>
        </pc:picChg>
        <pc:picChg chg="mod">
          <ac:chgData name="Pritpal Bamhrah" userId="170bbead-64fc-45bc-b3a8-d06938bd47f6" providerId="ADAL" clId="{2C6C86BB-DF6C-4AF1-AB13-581398F859CE}" dt="2026-03-05T20:11:15.283" v="136"/>
          <ac:picMkLst>
            <pc:docMk/>
            <pc:sldMk cId="1721103992" sldId="297"/>
            <ac:picMk id="27" creationId="{DBE9FE74-324A-E4D1-DDB0-EF9B01FF7539}"/>
          </ac:picMkLst>
        </pc:picChg>
      </pc:sldChg>
      <pc:sldChg chg="addSp delSp del delDesignElem">
        <pc:chgData name="Pritpal Bamhrah" userId="170bbead-64fc-45bc-b3a8-d06938bd47f6" providerId="ADAL" clId="{2C6C86BB-DF6C-4AF1-AB13-581398F859CE}" dt="2026-03-06T01:46:55.556" v="145" actId="2696"/>
        <pc:sldMkLst>
          <pc:docMk/>
          <pc:sldMk cId="2324475645" sldId="298"/>
        </pc:sldMkLst>
        <pc:spChg chg="add del">
          <ac:chgData name="Pritpal Bamhrah" userId="170bbead-64fc-45bc-b3a8-d06938bd47f6" providerId="ADAL" clId="{2C6C86BB-DF6C-4AF1-AB13-581398F859CE}" dt="2026-03-05T19:52:42.864" v="116"/>
          <ac:spMkLst>
            <pc:docMk/>
            <pc:sldMk cId="2324475645" sldId="298"/>
            <ac:spMk id="18" creationId="{7301F447-EEF7-48F5-AF73-7566EE7F64AD}"/>
          </ac:spMkLst>
        </pc:spChg>
        <pc:spChg chg="add del">
          <ac:chgData name="Pritpal Bamhrah" userId="170bbead-64fc-45bc-b3a8-d06938bd47f6" providerId="ADAL" clId="{2C6C86BB-DF6C-4AF1-AB13-581398F859CE}" dt="2026-03-05T19:52:42.864" v="116"/>
          <ac:spMkLst>
            <pc:docMk/>
            <pc:sldMk cId="2324475645" sldId="298"/>
            <ac:spMk id="20" creationId="{F7117410-A2A4-4085-9ADC-46744551DBDE}"/>
          </ac:spMkLst>
        </pc:spChg>
        <pc:spChg chg="add del">
          <ac:chgData name="Pritpal Bamhrah" userId="170bbead-64fc-45bc-b3a8-d06938bd47f6" providerId="ADAL" clId="{2C6C86BB-DF6C-4AF1-AB13-581398F859CE}" dt="2026-03-05T19:52:42.864" v="116"/>
          <ac:spMkLst>
            <pc:docMk/>
            <pc:sldMk cId="2324475645" sldId="298"/>
            <ac:spMk id="22" creationId="{99F74EB5-E547-4FB4-95F5-BCC788F3C4A0}"/>
          </ac:spMkLst>
        </pc:spChg>
      </pc:sldChg>
      <pc:sldChg chg="addSp delSp modSp del mod delDesignElem">
        <pc:chgData name="Pritpal Bamhrah" userId="170bbead-64fc-45bc-b3a8-d06938bd47f6" providerId="ADAL" clId="{2C6C86BB-DF6C-4AF1-AB13-581398F859CE}" dt="2026-03-06T02:01:28.995" v="158" actId="2696"/>
        <pc:sldMkLst>
          <pc:docMk/>
          <pc:sldMk cId="1887051698" sldId="300"/>
        </pc:sldMkLst>
        <pc:spChg chg="mod">
          <ac:chgData name="Pritpal Bamhrah" userId="170bbead-64fc-45bc-b3a8-d06938bd47f6" providerId="ADAL" clId="{2C6C86BB-DF6C-4AF1-AB13-581398F859CE}" dt="2026-03-05T19:52:42.864" v="116"/>
          <ac:spMkLst>
            <pc:docMk/>
            <pc:sldMk cId="1887051698" sldId="300"/>
            <ac:spMk id="10" creationId="{7A2C7EE1-85C8-D20E-9B86-9853EBA7D19B}"/>
          </ac:spMkLst>
        </pc:spChg>
        <pc:spChg chg="add del">
          <ac:chgData name="Pritpal Bamhrah" userId="170bbead-64fc-45bc-b3a8-d06938bd47f6" providerId="ADAL" clId="{2C6C86BB-DF6C-4AF1-AB13-581398F859CE}" dt="2026-03-05T19:52:42.864" v="116"/>
          <ac:spMkLst>
            <pc:docMk/>
            <pc:sldMk cId="1887051698" sldId="300"/>
            <ac:spMk id="18" creationId="{7301F447-EEF7-48F5-AF73-7566EE7F64AD}"/>
          </ac:spMkLst>
        </pc:spChg>
        <pc:spChg chg="add del">
          <ac:chgData name="Pritpal Bamhrah" userId="170bbead-64fc-45bc-b3a8-d06938bd47f6" providerId="ADAL" clId="{2C6C86BB-DF6C-4AF1-AB13-581398F859CE}" dt="2026-03-05T19:52:42.864" v="116"/>
          <ac:spMkLst>
            <pc:docMk/>
            <pc:sldMk cId="1887051698" sldId="300"/>
            <ac:spMk id="20" creationId="{F7117410-A2A4-4085-9ADC-46744551DBDE}"/>
          </ac:spMkLst>
        </pc:spChg>
        <pc:spChg chg="add del">
          <ac:chgData name="Pritpal Bamhrah" userId="170bbead-64fc-45bc-b3a8-d06938bd47f6" providerId="ADAL" clId="{2C6C86BB-DF6C-4AF1-AB13-581398F859CE}" dt="2026-03-05T19:52:42.864" v="116"/>
          <ac:spMkLst>
            <pc:docMk/>
            <pc:sldMk cId="1887051698" sldId="300"/>
            <ac:spMk id="22" creationId="{99F74EB5-E547-4FB4-95F5-BCC788F3C4A0}"/>
          </ac:spMkLst>
        </pc:spChg>
      </pc:sldChg>
      <pc:sldChg chg="addSp delSp del delDesignElem">
        <pc:chgData name="Pritpal Bamhrah" userId="170bbead-64fc-45bc-b3a8-d06938bd47f6" providerId="ADAL" clId="{2C6C86BB-DF6C-4AF1-AB13-581398F859CE}" dt="2026-03-06T02:01:44.321" v="160" actId="2696"/>
        <pc:sldMkLst>
          <pc:docMk/>
          <pc:sldMk cId="3688920281" sldId="302"/>
        </pc:sldMkLst>
        <pc:spChg chg="add del">
          <ac:chgData name="Pritpal Bamhrah" userId="170bbead-64fc-45bc-b3a8-d06938bd47f6" providerId="ADAL" clId="{2C6C86BB-DF6C-4AF1-AB13-581398F859CE}" dt="2026-03-05T19:52:42.864" v="116"/>
          <ac:spMkLst>
            <pc:docMk/>
            <pc:sldMk cId="3688920281" sldId="302"/>
            <ac:spMk id="18" creationId="{7301F447-EEF7-48F5-AF73-7566EE7F64AD}"/>
          </ac:spMkLst>
        </pc:spChg>
        <pc:spChg chg="add del">
          <ac:chgData name="Pritpal Bamhrah" userId="170bbead-64fc-45bc-b3a8-d06938bd47f6" providerId="ADAL" clId="{2C6C86BB-DF6C-4AF1-AB13-581398F859CE}" dt="2026-03-05T19:52:42.864" v="116"/>
          <ac:spMkLst>
            <pc:docMk/>
            <pc:sldMk cId="3688920281" sldId="302"/>
            <ac:spMk id="20" creationId="{F7117410-A2A4-4085-9ADC-46744551DBDE}"/>
          </ac:spMkLst>
        </pc:spChg>
        <pc:spChg chg="add del">
          <ac:chgData name="Pritpal Bamhrah" userId="170bbead-64fc-45bc-b3a8-d06938bd47f6" providerId="ADAL" clId="{2C6C86BB-DF6C-4AF1-AB13-581398F859CE}" dt="2026-03-05T19:52:42.864" v="116"/>
          <ac:spMkLst>
            <pc:docMk/>
            <pc:sldMk cId="3688920281" sldId="302"/>
            <ac:spMk id="22" creationId="{99F74EB5-E547-4FB4-95F5-BCC788F3C4A0}"/>
          </ac:spMkLst>
        </pc:spChg>
      </pc:sldChg>
      <pc:sldChg chg="addSp delSp modSp mod delDesignElem">
        <pc:chgData name="Pritpal Bamhrah" userId="170bbead-64fc-45bc-b3a8-d06938bd47f6" providerId="ADAL" clId="{2C6C86BB-DF6C-4AF1-AB13-581398F859CE}" dt="2026-03-06T03:31:27.795" v="1138"/>
        <pc:sldMkLst>
          <pc:docMk/>
          <pc:sldMk cId="1765323905" sldId="303"/>
        </pc:sldMkLst>
        <pc:spChg chg="del mod">
          <ac:chgData name="Pritpal Bamhrah" userId="170bbead-64fc-45bc-b3a8-d06938bd47f6" providerId="ADAL" clId="{2C6C86BB-DF6C-4AF1-AB13-581398F859CE}" dt="2026-03-06T02:03:01.699" v="163" actId="478"/>
          <ac:spMkLst>
            <pc:docMk/>
            <pc:sldMk cId="1765323905" sldId="303"/>
            <ac:spMk id="2" creationId="{68598B7F-3936-677D-4292-038675A05E05}"/>
          </ac:spMkLst>
        </pc:spChg>
        <pc:spChg chg="mod">
          <ac:chgData name="Pritpal Bamhrah" userId="170bbead-64fc-45bc-b3a8-d06938bd47f6" providerId="ADAL" clId="{2C6C86BB-DF6C-4AF1-AB13-581398F859CE}" dt="2026-03-06T03:05:35.410" v="612" actId="255"/>
          <ac:spMkLst>
            <pc:docMk/>
            <pc:sldMk cId="1765323905" sldId="303"/>
            <ac:spMk id="10" creationId="{7A2C7EE1-85C8-D20E-9B86-9853EBA7D19B}"/>
          </ac:spMkLst>
        </pc:spChg>
        <pc:spChg chg="add del">
          <ac:chgData name="Pritpal Bamhrah" userId="170bbead-64fc-45bc-b3a8-d06938bd47f6" providerId="ADAL" clId="{2C6C86BB-DF6C-4AF1-AB13-581398F859CE}" dt="2026-03-05T19:52:42.864" v="116"/>
          <ac:spMkLst>
            <pc:docMk/>
            <pc:sldMk cId="1765323905" sldId="303"/>
            <ac:spMk id="18" creationId="{7301F447-EEF7-48F5-AF73-7566EE7F64AD}"/>
          </ac:spMkLst>
        </pc:spChg>
        <pc:spChg chg="add del">
          <ac:chgData name="Pritpal Bamhrah" userId="170bbead-64fc-45bc-b3a8-d06938bd47f6" providerId="ADAL" clId="{2C6C86BB-DF6C-4AF1-AB13-581398F859CE}" dt="2026-03-05T19:52:42.864" v="116"/>
          <ac:spMkLst>
            <pc:docMk/>
            <pc:sldMk cId="1765323905" sldId="303"/>
            <ac:spMk id="20" creationId="{F7117410-A2A4-4085-9ADC-46744551DBDE}"/>
          </ac:spMkLst>
        </pc:spChg>
        <pc:spChg chg="add del">
          <ac:chgData name="Pritpal Bamhrah" userId="170bbead-64fc-45bc-b3a8-d06938bd47f6" providerId="ADAL" clId="{2C6C86BB-DF6C-4AF1-AB13-581398F859CE}" dt="2026-03-05T19:52:42.864" v="116"/>
          <ac:spMkLst>
            <pc:docMk/>
            <pc:sldMk cId="1765323905" sldId="303"/>
            <ac:spMk id="22" creationId="{99F74EB5-E547-4FB4-95F5-BCC788F3C4A0}"/>
          </ac:spMkLst>
        </pc:spChg>
        <pc:graphicFrameChg chg="del modGraphic">
          <ac:chgData name="Pritpal Bamhrah" userId="170bbead-64fc-45bc-b3a8-d06938bd47f6" providerId="ADAL" clId="{2C6C86BB-DF6C-4AF1-AB13-581398F859CE}" dt="2026-03-06T02:03:07.914" v="165" actId="21"/>
          <ac:graphicFrameMkLst>
            <pc:docMk/>
            <pc:sldMk cId="1765323905" sldId="303"/>
            <ac:graphicFrameMk id="3" creationId="{FB72EE97-214F-6096-3B2A-FCC529AAB63D}"/>
          </ac:graphicFrameMkLst>
        </pc:graphicFrameChg>
        <pc:graphicFrameChg chg="add mod modGraphic">
          <ac:chgData name="Pritpal Bamhrah" userId="170bbead-64fc-45bc-b3a8-d06938bd47f6" providerId="ADAL" clId="{2C6C86BB-DF6C-4AF1-AB13-581398F859CE}" dt="2026-03-06T03:31:27.795" v="1138"/>
          <ac:graphicFrameMkLst>
            <pc:docMk/>
            <pc:sldMk cId="1765323905" sldId="303"/>
            <ac:graphicFrameMk id="6" creationId="{C6AFE9C5-7998-D34E-1A95-43584443E4DA}"/>
          </ac:graphicFrameMkLst>
        </pc:graphicFrameChg>
      </pc:sldChg>
      <pc:sldChg chg="addSp delSp del delDesignElem">
        <pc:chgData name="Pritpal Bamhrah" userId="170bbead-64fc-45bc-b3a8-d06938bd47f6" providerId="ADAL" clId="{2C6C86BB-DF6C-4AF1-AB13-581398F859CE}" dt="2026-03-06T02:42:12.573" v="493" actId="2696"/>
        <pc:sldMkLst>
          <pc:docMk/>
          <pc:sldMk cId="2015732080" sldId="304"/>
        </pc:sldMkLst>
        <pc:spChg chg="add del">
          <ac:chgData name="Pritpal Bamhrah" userId="170bbead-64fc-45bc-b3a8-d06938bd47f6" providerId="ADAL" clId="{2C6C86BB-DF6C-4AF1-AB13-581398F859CE}" dt="2026-03-05T19:52:42.864" v="116"/>
          <ac:spMkLst>
            <pc:docMk/>
            <pc:sldMk cId="2015732080" sldId="304"/>
            <ac:spMk id="18" creationId="{7301F447-EEF7-48F5-AF73-7566EE7F64AD}"/>
          </ac:spMkLst>
        </pc:spChg>
        <pc:spChg chg="add del">
          <ac:chgData name="Pritpal Bamhrah" userId="170bbead-64fc-45bc-b3a8-d06938bd47f6" providerId="ADAL" clId="{2C6C86BB-DF6C-4AF1-AB13-581398F859CE}" dt="2026-03-05T19:52:42.864" v="116"/>
          <ac:spMkLst>
            <pc:docMk/>
            <pc:sldMk cId="2015732080" sldId="304"/>
            <ac:spMk id="20" creationId="{F7117410-A2A4-4085-9ADC-46744551DBDE}"/>
          </ac:spMkLst>
        </pc:spChg>
        <pc:spChg chg="add del">
          <ac:chgData name="Pritpal Bamhrah" userId="170bbead-64fc-45bc-b3a8-d06938bd47f6" providerId="ADAL" clId="{2C6C86BB-DF6C-4AF1-AB13-581398F859CE}" dt="2026-03-05T19:52:42.864" v="116"/>
          <ac:spMkLst>
            <pc:docMk/>
            <pc:sldMk cId="2015732080" sldId="304"/>
            <ac:spMk id="22" creationId="{99F74EB5-E547-4FB4-95F5-BCC788F3C4A0}"/>
          </ac:spMkLst>
        </pc:spChg>
      </pc:sldChg>
      <pc:sldChg chg="addSp delSp modSp mod delDesignElem">
        <pc:chgData name="Pritpal Bamhrah" userId="170bbead-64fc-45bc-b3a8-d06938bd47f6" providerId="ADAL" clId="{2C6C86BB-DF6C-4AF1-AB13-581398F859CE}" dt="2026-03-06T03:07:21.839" v="636" actId="20577"/>
        <pc:sldMkLst>
          <pc:docMk/>
          <pc:sldMk cId="1173004341" sldId="305"/>
        </pc:sldMkLst>
        <pc:spChg chg="mod">
          <ac:chgData name="Pritpal Bamhrah" userId="170bbead-64fc-45bc-b3a8-d06938bd47f6" providerId="ADAL" clId="{2C6C86BB-DF6C-4AF1-AB13-581398F859CE}" dt="2026-03-06T03:07:21.839" v="636" actId="20577"/>
          <ac:spMkLst>
            <pc:docMk/>
            <pc:sldMk cId="1173004341" sldId="305"/>
            <ac:spMk id="10" creationId="{7A2C7EE1-85C8-D20E-9B86-9853EBA7D19B}"/>
          </ac:spMkLst>
        </pc:spChg>
        <pc:spChg chg="add del">
          <ac:chgData name="Pritpal Bamhrah" userId="170bbead-64fc-45bc-b3a8-d06938bd47f6" providerId="ADAL" clId="{2C6C86BB-DF6C-4AF1-AB13-581398F859CE}" dt="2026-03-05T19:52:42.864" v="116"/>
          <ac:spMkLst>
            <pc:docMk/>
            <pc:sldMk cId="1173004341" sldId="305"/>
            <ac:spMk id="18" creationId="{7301F447-EEF7-48F5-AF73-7566EE7F64AD}"/>
          </ac:spMkLst>
        </pc:spChg>
        <pc:spChg chg="add del">
          <ac:chgData name="Pritpal Bamhrah" userId="170bbead-64fc-45bc-b3a8-d06938bd47f6" providerId="ADAL" clId="{2C6C86BB-DF6C-4AF1-AB13-581398F859CE}" dt="2026-03-05T19:52:42.864" v="116"/>
          <ac:spMkLst>
            <pc:docMk/>
            <pc:sldMk cId="1173004341" sldId="305"/>
            <ac:spMk id="20" creationId="{F7117410-A2A4-4085-9ADC-46744551DBDE}"/>
          </ac:spMkLst>
        </pc:spChg>
        <pc:spChg chg="add del">
          <ac:chgData name="Pritpal Bamhrah" userId="170bbead-64fc-45bc-b3a8-d06938bd47f6" providerId="ADAL" clId="{2C6C86BB-DF6C-4AF1-AB13-581398F859CE}" dt="2026-03-05T19:52:42.864" v="116"/>
          <ac:spMkLst>
            <pc:docMk/>
            <pc:sldMk cId="1173004341" sldId="305"/>
            <ac:spMk id="22" creationId="{99F74EB5-E547-4FB4-95F5-BCC788F3C4A0}"/>
          </ac:spMkLst>
        </pc:spChg>
        <pc:graphicFrameChg chg="mod">
          <ac:chgData name="Pritpal Bamhrah" userId="170bbead-64fc-45bc-b3a8-d06938bd47f6" providerId="ADAL" clId="{2C6C86BB-DF6C-4AF1-AB13-581398F859CE}" dt="2026-03-06T02:58:57.080" v="559" actId="20577"/>
          <ac:graphicFrameMkLst>
            <pc:docMk/>
            <pc:sldMk cId="1173004341" sldId="305"/>
            <ac:graphicFrameMk id="24" creationId="{68F70168-CDE5-D089-43A5-9B2DD7470A2C}"/>
          </ac:graphicFrameMkLst>
        </pc:graphicFrameChg>
      </pc:sldChg>
      <pc:sldChg chg="addSp delSp del delDesignElem">
        <pc:chgData name="Pritpal Bamhrah" userId="170bbead-64fc-45bc-b3a8-d06938bd47f6" providerId="ADAL" clId="{2C6C86BB-DF6C-4AF1-AB13-581398F859CE}" dt="2026-03-06T03:07:09.734" v="623" actId="2696"/>
        <pc:sldMkLst>
          <pc:docMk/>
          <pc:sldMk cId="1665060230" sldId="306"/>
        </pc:sldMkLst>
        <pc:spChg chg="add del">
          <ac:chgData name="Pritpal Bamhrah" userId="170bbead-64fc-45bc-b3a8-d06938bd47f6" providerId="ADAL" clId="{2C6C86BB-DF6C-4AF1-AB13-581398F859CE}" dt="2026-03-05T19:52:42.864" v="116"/>
          <ac:spMkLst>
            <pc:docMk/>
            <pc:sldMk cId="1665060230" sldId="306"/>
            <ac:spMk id="27" creationId="{BAD76F3E-3A97-486B-B402-44400A8B9173}"/>
          </ac:spMkLst>
        </pc:spChg>
        <pc:spChg chg="add del">
          <ac:chgData name="Pritpal Bamhrah" userId="170bbead-64fc-45bc-b3a8-d06938bd47f6" providerId="ADAL" clId="{2C6C86BB-DF6C-4AF1-AB13-581398F859CE}" dt="2026-03-05T19:52:42.864" v="116"/>
          <ac:spMkLst>
            <pc:docMk/>
            <pc:sldMk cId="1665060230" sldId="306"/>
            <ac:spMk id="29" creationId="{391F6B52-91F4-4AEB-B6DB-29FEBCF28C8B}"/>
          </ac:spMkLst>
        </pc:spChg>
        <pc:spChg chg="add del">
          <ac:chgData name="Pritpal Bamhrah" userId="170bbead-64fc-45bc-b3a8-d06938bd47f6" providerId="ADAL" clId="{2C6C86BB-DF6C-4AF1-AB13-581398F859CE}" dt="2026-03-05T19:52:42.864" v="116"/>
          <ac:spMkLst>
            <pc:docMk/>
            <pc:sldMk cId="1665060230" sldId="306"/>
            <ac:spMk id="31" creationId="{2CD6F061-7C53-44F4-9794-953DB70A451B}"/>
          </ac:spMkLst>
        </pc:spChg>
      </pc:sldChg>
      <pc:sldChg chg="addSp delSp del delDesignElem">
        <pc:chgData name="Pritpal Bamhrah" userId="170bbead-64fc-45bc-b3a8-d06938bd47f6" providerId="ADAL" clId="{2C6C86BB-DF6C-4AF1-AB13-581398F859CE}" dt="2026-03-06T03:10:52.165" v="752" actId="2696"/>
        <pc:sldMkLst>
          <pc:docMk/>
          <pc:sldMk cId="1460463825" sldId="307"/>
        </pc:sldMkLst>
        <pc:spChg chg="add del">
          <ac:chgData name="Pritpal Bamhrah" userId="170bbead-64fc-45bc-b3a8-d06938bd47f6" providerId="ADAL" clId="{2C6C86BB-DF6C-4AF1-AB13-581398F859CE}" dt="2026-03-05T19:52:42.864" v="116"/>
          <ac:spMkLst>
            <pc:docMk/>
            <pc:sldMk cId="1460463825" sldId="307"/>
            <ac:spMk id="27" creationId="{BAD76F3E-3A97-486B-B402-44400A8B9173}"/>
          </ac:spMkLst>
        </pc:spChg>
        <pc:spChg chg="add del">
          <ac:chgData name="Pritpal Bamhrah" userId="170bbead-64fc-45bc-b3a8-d06938bd47f6" providerId="ADAL" clId="{2C6C86BB-DF6C-4AF1-AB13-581398F859CE}" dt="2026-03-05T19:52:42.864" v="116"/>
          <ac:spMkLst>
            <pc:docMk/>
            <pc:sldMk cId="1460463825" sldId="307"/>
            <ac:spMk id="29" creationId="{391F6B52-91F4-4AEB-B6DB-29FEBCF28C8B}"/>
          </ac:spMkLst>
        </pc:spChg>
        <pc:spChg chg="add del">
          <ac:chgData name="Pritpal Bamhrah" userId="170bbead-64fc-45bc-b3a8-d06938bd47f6" providerId="ADAL" clId="{2C6C86BB-DF6C-4AF1-AB13-581398F859CE}" dt="2026-03-05T19:52:42.864" v="116"/>
          <ac:spMkLst>
            <pc:docMk/>
            <pc:sldMk cId="1460463825" sldId="307"/>
            <ac:spMk id="31" creationId="{2CD6F061-7C53-44F4-9794-953DB70A451B}"/>
          </ac:spMkLst>
        </pc:spChg>
      </pc:sldChg>
      <pc:sldChg chg="addSp delSp del delDesignElem">
        <pc:chgData name="Pritpal Bamhrah" userId="170bbead-64fc-45bc-b3a8-d06938bd47f6" providerId="ADAL" clId="{2C6C86BB-DF6C-4AF1-AB13-581398F859CE}" dt="2026-03-06T01:53:18.363" v="156" actId="2696"/>
        <pc:sldMkLst>
          <pc:docMk/>
          <pc:sldMk cId="4084818220" sldId="320"/>
        </pc:sldMkLst>
        <pc:spChg chg="add del">
          <ac:chgData name="Pritpal Bamhrah" userId="170bbead-64fc-45bc-b3a8-d06938bd47f6" providerId="ADAL" clId="{2C6C86BB-DF6C-4AF1-AB13-581398F859CE}" dt="2026-03-05T19:52:42.864" v="116"/>
          <ac:spMkLst>
            <pc:docMk/>
            <pc:sldMk cId="4084818220" sldId="320"/>
            <ac:spMk id="18" creationId="{7301F447-EEF7-48F5-AF73-7566EE7F64AD}"/>
          </ac:spMkLst>
        </pc:spChg>
        <pc:spChg chg="add del">
          <ac:chgData name="Pritpal Bamhrah" userId="170bbead-64fc-45bc-b3a8-d06938bd47f6" providerId="ADAL" clId="{2C6C86BB-DF6C-4AF1-AB13-581398F859CE}" dt="2026-03-05T19:52:42.864" v="116"/>
          <ac:spMkLst>
            <pc:docMk/>
            <pc:sldMk cId="4084818220" sldId="320"/>
            <ac:spMk id="20" creationId="{F7117410-A2A4-4085-9ADC-46744551DBDE}"/>
          </ac:spMkLst>
        </pc:spChg>
        <pc:spChg chg="add del">
          <ac:chgData name="Pritpal Bamhrah" userId="170bbead-64fc-45bc-b3a8-d06938bd47f6" providerId="ADAL" clId="{2C6C86BB-DF6C-4AF1-AB13-581398F859CE}" dt="2026-03-05T19:52:42.864" v="116"/>
          <ac:spMkLst>
            <pc:docMk/>
            <pc:sldMk cId="4084818220" sldId="320"/>
            <ac:spMk id="22" creationId="{99F74EB5-E547-4FB4-95F5-BCC788F3C4A0}"/>
          </ac:spMkLst>
        </pc:spChg>
      </pc:sldChg>
      <pc:sldChg chg="addSp delSp del delDesignElem">
        <pc:chgData name="Pritpal Bamhrah" userId="170bbead-64fc-45bc-b3a8-d06938bd47f6" providerId="ADAL" clId="{2C6C86BB-DF6C-4AF1-AB13-581398F859CE}" dt="2026-03-06T01:53:23.314" v="157" actId="2696"/>
        <pc:sldMkLst>
          <pc:docMk/>
          <pc:sldMk cId="4238675959" sldId="321"/>
        </pc:sldMkLst>
        <pc:spChg chg="add del">
          <ac:chgData name="Pritpal Bamhrah" userId="170bbead-64fc-45bc-b3a8-d06938bd47f6" providerId="ADAL" clId="{2C6C86BB-DF6C-4AF1-AB13-581398F859CE}" dt="2026-03-05T19:52:42.864" v="116"/>
          <ac:spMkLst>
            <pc:docMk/>
            <pc:sldMk cId="4238675959" sldId="321"/>
            <ac:spMk id="18" creationId="{7301F447-EEF7-48F5-AF73-7566EE7F64AD}"/>
          </ac:spMkLst>
        </pc:spChg>
        <pc:spChg chg="add del">
          <ac:chgData name="Pritpal Bamhrah" userId="170bbead-64fc-45bc-b3a8-d06938bd47f6" providerId="ADAL" clId="{2C6C86BB-DF6C-4AF1-AB13-581398F859CE}" dt="2026-03-05T19:52:42.864" v="116"/>
          <ac:spMkLst>
            <pc:docMk/>
            <pc:sldMk cId="4238675959" sldId="321"/>
            <ac:spMk id="20" creationId="{F7117410-A2A4-4085-9ADC-46744551DBDE}"/>
          </ac:spMkLst>
        </pc:spChg>
        <pc:spChg chg="add del">
          <ac:chgData name="Pritpal Bamhrah" userId="170bbead-64fc-45bc-b3a8-d06938bd47f6" providerId="ADAL" clId="{2C6C86BB-DF6C-4AF1-AB13-581398F859CE}" dt="2026-03-05T19:52:42.864" v="116"/>
          <ac:spMkLst>
            <pc:docMk/>
            <pc:sldMk cId="4238675959" sldId="321"/>
            <ac:spMk id="22" creationId="{99F74EB5-E547-4FB4-95F5-BCC788F3C4A0}"/>
          </ac:spMkLst>
        </pc:spChg>
      </pc:sldChg>
      <pc:sldChg chg="modSp mod">
        <pc:chgData name="Pritpal Bamhrah" userId="170bbead-64fc-45bc-b3a8-d06938bd47f6" providerId="ADAL" clId="{2C6C86BB-DF6C-4AF1-AB13-581398F859CE}" dt="2026-03-05T19:52:42.864" v="116"/>
        <pc:sldMkLst>
          <pc:docMk/>
          <pc:sldMk cId="2076537275" sldId="333"/>
        </pc:sldMkLst>
        <pc:spChg chg="mod">
          <ac:chgData name="Pritpal Bamhrah" userId="170bbead-64fc-45bc-b3a8-d06938bd47f6" providerId="ADAL" clId="{2C6C86BB-DF6C-4AF1-AB13-581398F859CE}" dt="2026-03-05T19:52:42.864" v="116"/>
          <ac:spMkLst>
            <pc:docMk/>
            <pc:sldMk cId="2076537275" sldId="333"/>
            <ac:spMk id="10" creationId="{090889A1-A351-76C9-30F0-9012D5AB5EF6}"/>
          </ac:spMkLst>
        </pc:spChg>
      </pc:sldChg>
      <pc:sldChg chg="addSp delSp modSp mod delDesignElem">
        <pc:chgData name="Pritpal Bamhrah" userId="170bbead-64fc-45bc-b3a8-d06938bd47f6" providerId="ADAL" clId="{2C6C86BB-DF6C-4AF1-AB13-581398F859CE}" dt="2026-03-06T03:05:22.567" v="611" actId="255"/>
        <pc:sldMkLst>
          <pc:docMk/>
          <pc:sldMk cId="4029437531" sldId="335"/>
        </pc:sldMkLst>
        <pc:spChg chg="mod">
          <ac:chgData name="Pritpal Bamhrah" userId="170bbead-64fc-45bc-b3a8-d06938bd47f6" providerId="ADAL" clId="{2C6C86BB-DF6C-4AF1-AB13-581398F859CE}" dt="2026-03-06T02:51:11.145" v="533" actId="1076"/>
          <ac:spMkLst>
            <pc:docMk/>
            <pc:sldMk cId="4029437531" sldId="335"/>
            <ac:spMk id="5" creationId="{8CA4F0C2-185D-4BD9-3E81-890D98032B5E}"/>
          </ac:spMkLst>
        </pc:spChg>
        <pc:spChg chg="mod">
          <ac:chgData name="Pritpal Bamhrah" userId="170bbead-64fc-45bc-b3a8-d06938bd47f6" providerId="ADAL" clId="{2C6C86BB-DF6C-4AF1-AB13-581398F859CE}" dt="2026-03-06T03:05:22.567" v="611" actId="255"/>
          <ac:spMkLst>
            <pc:docMk/>
            <pc:sldMk cId="4029437531" sldId="335"/>
            <ac:spMk id="10" creationId="{7A2C7EE1-85C8-D20E-9B86-9853EBA7D19B}"/>
          </ac:spMkLst>
        </pc:spChg>
        <pc:spChg chg="add del">
          <ac:chgData name="Pritpal Bamhrah" userId="170bbead-64fc-45bc-b3a8-d06938bd47f6" providerId="ADAL" clId="{2C6C86BB-DF6C-4AF1-AB13-581398F859CE}" dt="2026-03-05T19:52:42.864" v="116"/>
          <ac:spMkLst>
            <pc:docMk/>
            <pc:sldMk cId="4029437531" sldId="335"/>
            <ac:spMk id="18" creationId="{7301F447-EEF7-48F5-AF73-7566EE7F64AD}"/>
          </ac:spMkLst>
        </pc:spChg>
        <pc:spChg chg="add del">
          <ac:chgData name="Pritpal Bamhrah" userId="170bbead-64fc-45bc-b3a8-d06938bd47f6" providerId="ADAL" clId="{2C6C86BB-DF6C-4AF1-AB13-581398F859CE}" dt="2026-03-05T19:52:42.864" v="116"/>
          <ac:spMkLst>
            <pc:docMk/>
            <pc:sldMk cId="4029437531" sldId="335"/>
            <ac:spMk id="20" creationId="{F7117410-A2A4-4085-9ADC-46744551DBDE}"/>
          </ac:spMkLst>
        </pc:spChg>
        <pc:spChg chg="add del">
          <ac:chgData name="Pritpal Bamhrah" userId="170bbead-64fc-45bc-b3a8-d06938bd47f6" providerId="ADAL" clId="{2C6C86BB-DF6C-4AF1-AB13-581398F859CE}" dt="2026-03-05T19:52:42.864" v="116"/>
          <ac:spMkLst>
            <pc:docMk/>
            <pc:sldMk cId="4029437531" sldId="335"/>
            <ac:spMk id="22" creationId="{99F74EB5-E547-4FB4-95F5-BCC788F3C4A0}"/>
          </ac:spMkLst>
        </pc:spChg>
        <pc:graphicFrameChg chg="mod">
          <ac:chgData name="Pritpal Bamhrah" userId="170bbead-64fc-45bc-b3a8-d06938bd47f6" providerId="ADAL" clId="{2C6C86BB-DF6C-4AF1-AB13-581398F859CE}" dt="2026-03-06T02:52:11.476" v="540" actId="207"/>
          <ac:graphicFrameMkLst>
            <pc:docMk/>
            <pc:sldMk cId="4029437531" sldId="335"/>
            <ac:graphicFrameMk id="6" creationId="{129622B3-BA4B-B541-9079-DF00E42D68D2}"/>
          </ac:graphicFrameMkLst>
        </pc:graphicFrameChg>
      </pc:sldChg>
      <pc:sldChg chg="addSp delSp del delDesignElem">
        <pc:chgData name="Pritpal Bamhrah" userId="170bbead-64fc-45bc-b3a8-d06938bd47f6" providerId="ADAL" clId="{2C6C86BB-DF6C-4AF1-AB13-581398F859CE}" dt="2026-03-06T02:01:37.507" v="159" actId="2696"/>
        <pc:sldMkLst>
          <pc:docMk/>
          <pc:sldMk cId="2485465517" sldId="336"/>
        </pc:sldMkLst>
        <pc:spChg chg="add del">
          <ac:chgData name="Pritpal Bamhrah" userId="170bbead-64fc-45bc-b3a8-d06938bd47f6" providerId="ADAL" clId="{2C6C86BB-DF6C-4AF1-AB13-581398F859CE}" dt="2026-03-05T19:52:42.864" v="116"/>
          <ac:spMkLst>
            <pc:docMk/>
            <pc:sldMk cId="2485465517" sldId="336"/>
            <ac:spMk id="18" creationId="{7301F447-EEF7-48F5-AF73-7566EE7F64AD}"/>
          </ac:spMkLst>
        </pc:spChg>
        <pc:spChg chg="add del">
          <ac:chgData name="Pritpal Bamhrah" userId="170bbead-64fc-45bc-b3a8-d06938bd47f6" providerId="ADAL" clId="{2C6C86BB-DF6C-4AF1-AB13-581398F859CE}" dt="2026-03-05T19:52:42.864" v="116"/>
          <ac:spMkLst>
            <pc:docMk/>
            <pc:sldMk cId="2485465517" sldId="336"/>
            <ac:spMk id="20" creationId="{F7117410-A2A4-4085-9ADC-46744551DBDE}"/>
          </ac:spMkLst>
        </pc:spChg>
        <pc:spChg chg="add del">
          <ac:chgData name="Pritpal Bamhrah" userId="170bbead-64fc-45bc-b3a8-d06938bd47f6" providerId="ADAL" clId="{2C6C86BB-DF6C-4AF1-AB13-581398F859CE}" dt="2026-03-05T19:52:42.864" v="116"/>
          <ac:spMkLst>
            <pc:docMk/>
            <pc:sldMk cId="2485465517" sldId="336"/>
            <ac:spMk id="22" creationId="{99F74EB5-E547-4FB4-95F5-BCC788F3C4A0}"/>
          </ac:spMkLst>
        </pc:spChg>
      </pc:sldChg>
      <pc:sldChg chg="addSp delSp modSp mod delDesignElem">
        <pc:chgData name="Pritpal Bamhrah" userId="170bbead-64fc-45bc-b3a8-d06938bd47f6" providerId="ADAL" clId="{2C6C86BB-DF6C-4AF1-AB13-581398F859CE}" dt="2026-03-06T03:05:47.971" v="614" actId="27636"/>
        <pc:sldMkLst>
          <pc:docMk/>
          <pc:sldMk cId="656047613" sldId="337"/>
        </pc:sldMkLst>
        <pc:spChg chg="del">
          <ac:chgData name="Pritpal Bamhrah" userId="170bbead-64fc-45bc-b3a8-d06938bd47f6" providerId="ADAL" clId="{2C6C86BB-DF6C-4AF1-AB13-581398F859CE}" dt="2026-03-06T02:52:42.719" v="541" actId="478"/>
          <ac:spMkLst>
            <pc:docMk/>
            <pc:sldMk cId="656047613" sldId="337"/>
            <ac:spMk id="2" creationId="{46394471-3592-DDE1-75BE-D6B18CD5F123}"/>
          </ac:spMkLst>
        </pc:spChg>
        <pc:spChg chg="mod">
          <ac:chgData name="Pritpal Bamhrah" userId="170bbead-64fc-45bc-b3a8-d06938bd47f6" providerId="ADAL" clId="{2C6C86BB-DF6C-4AF1-AB13-581398F859CE}" dt="2026-03-06T03:05:47.971" v="614" actId="27636"/>
          <ac:spMkLst>
            <pc:docMk/>
            <pc:sldMk cId="656047613" sldId="337"/>
            <ac:spMk id="10" creationId="{7A2C7EE1-85C8-D20E-9B86-9853EBA7D19B}"/>
          </ac:spMkLst>
        </pc:spChg>
        <pc:spChg chg="mod">
          <ac:chgData name="Pritpal Bamhrah" userId="170bbead-64fc-45bc-b3a8-d06938bd47f6" providerId="ADAL" clId="{2C6C86BB-DF6C-4AF1-AB13-581398F859CE}" dt="2026-03-06T02:52:50.527" v="542" actId="207"/>
          <ac:spMkLst>
            <pc:docMk/>
            <pc:sldMk cId="656047613" sldId="337"/>
            <ac:spMk id="11" creationId="{5D765BB3-921F-9634-E5E4-0686AF38EB8D}"/>
          </ac:spMkLst>
        </pc:spChg>
        <pc:spChg chg="mod">
          <ac:chgData name="Pritpal Bamhrah" userId="170bbead-64fc-45bc-b3a8-d06938bd47f6" providerId="ADAL" clId="{2C6C86BB-DF6C-4AF1-AB13-581398F859CE}" dt="2026-03-06T02:52:54.790" v="543" actId="207"/>
          <ac:spMkLst>
            <pc:docMk/>
            <pc:sldMk cId="656047613" sldId="337"/>
            <ac:spMk id="12" creationId="{CE7EA658-687B-7535-43F6-471D66E09B86}"/>
          </ac:spMkLst>
        </pc:spChg>
        <pc:spChg chg="mod">
          <ac:chgData name="Pritpal Bamhrah" userId="170bbead-64fc-45bc-b3a8-d06938bd47f6" providerId="ADAL" clId="{2C6C86BB-DF6C-4AF1-AB13-581398F859CE}" dt="2026-03-06T02:41:43.772" v="492" actId="20577"/>
          <ac:spMkLst>
            <pc:docMk/>
            <pc:sldMk cId="656047613" sldId="337"/>
            <ac:spMk id="13" creationId="{CDF2D91F-7842-F53B-8C2B-D3FCB8B9077E}"/>
          </ac:spMkLst>
        </pc:spChg>
        <pc:spChg chg="add del">
          <ac:chgData name="Pritpal Bamhrah" userId="170bbead-64fc-45bc-b3a8-d06938bd47f6" providerId="ADAL" clId="{2C6C86BB-DF6C-4AF1-AB13-581398F859CE}" dt="2026-03-05T19:52:42.864" v="116"/>
          <ac:spMkLst>
            <pc:docMk/>
            <pc:sldMk cId="656047613" sldId="337"/>
            <ac:spMk id="18" creationId="{7301F447-EEF7-48F5-AF73-7566EE7F64AD}"/>
          </ac:spMkLst>
        </pc:spChg>
        <pc:spChg chg="add del">
          <ac:chgData name="Pritpal Bamhrah" userId="170bbead-64fc-45bc-b3a8-d06938bd47f6" providerId="ADAL" clId="{2C6C86BB-DF6C-4AF1-AB13-581398F859CE}" dt="2026-03-05T19:52:42.864" v="116"/>
          <ac:spMkLst>
            <pc:docMk/>
            <pc:sldMk cId="656047613" sldId="337"/>
            <ac:spMk id="20" creationId="{F7117410-A2A4-4085-9ADC-46744551DBDE}"/>
          </ac:spMkLst>
        </pc:spChg>
        <pc:spChg chg="add del">
          <ac:chgData name="Pritpal Bamhrah" userId="170bbead-64fc-45bc-b3a8-d06938bd47f6" providerId="ADAL" clId="{2C6C86BB-DF6C-4AF1-AB13-581398F859CE}" dt="2026-03-05T19:52:42.864" v="116"/>
          <ac:spMkLst>
            <pc:docMk/>
            <pc:sldMk cId="656047613" sldId="337"/>
            <ac:spMk id="22" creationId="{99F74EB5-E547-4FB4-95F5-BCC788F3C4A0}"/>
          </ac:spMkLst>
        </pc:spChg>
      </pc:sldChg>
      <pc:sldChg chg="addSp delSp modSp mod delDesignElem">
        <pc:chgData name="Pritpal Bamhrah" userId="170bbead-64fc-45bc-b3a8-d06938bd47f6" providerId="ADAL" clId="{2C6C86BB-DF6C-4AF1-AB13-581398F859CE}" dt="2026-03-06T03:06:04.125" v="617" actId="478"/>
        <pc:sldMkLst>
          <pc:docMk/>
          <pc:sldMk cId="48072811" sldId="338"/>
        </pc:sldMkLst>
        <pc:spChg chg="del">
          <ac:chgData name="Pritpal Bamhrah" userId="170bbead-64fc-45bc-b3a8-d06938bd47f6" providerId="ADAL" clId="{2C6C86BB-DF6C-4AF1-AB13-581398F859CE}" dt="2026-03-06T03:06:04.125" v="617" actId="478"/>
          <ac:spMkLst>
            <pc:docMk/>
            <pc:sldMk cId="48072811" sldId="338"/>
            <ac:spMk id="8" creationId="{1C391809-D125-B6DD-5D06-6DBCBB453129}"/>
          </ac:spMkLst>
        </pc:spChg>
        <pc:spChg chg="mod">
          <ac:chgData name="Pritpal Bamhrah" userId="170bbead-64fc-45bc-b3a8-d06938bd47f6" providerId="ADAL" clId="{2C6C86BB-DF6C-4AF1-AB13-581398F859CE}" dt="2026-03-06T03:06:00.890" v="616" actId="27636"/>
          <ac:spMkLst>
            <pc:docMk/>
            <pc:sldMk cId="48072811" sldId="338"/>
            <ac:spMk id="10" creationId="{7A2C7EE1-85C8-D20E-9B86-9853EBA7D19B}"/>
          </ac:spMkLst>
        </pc:spChg>
        <pc:spChg chg="add del">
          <ac:chgData name="Pritpal Bamhrah" userId="170bbead-64fc-45bc-b3a8-d06938bd47f6" providerId="ADAL" clId="{2C6C86BB-DF6C-4AF1-AB13-581398F859CE}" dt="2026-03-05T19:52:42.864" v="116"/>
          <ac:spMkLst>
            <pc:docMk/>
            <pc:sldMk cId="48072811" sldId="338"/>
            <ac:spMk id="18" creationId="{7301F447-EEF7-48F5-AF73-7566EE7F64AD}"/>
          </ac:spMkLst>
        </pc:spChg>
        <pc:spChg chg="add del">
          <ac:chgData name="Pritpal Bamhrah" userId="170bbead-64fc-45bc-b3a8-d06938bd47f6" providerId="ADAL" clId="{2C6C86BB-DF6C-4AF1-AB13-581398F859CE}" dt="2026-03-05T19:52:42.864" v="116"/>
          <ac:spMkLst>
            <pc:docMk/>
            <pc:sldMk cId="48072811" sldId="338"/>
            <ac:spMk id="20" creationId="{F7117410-A2A4-4085-9ADC-46744551DBDE}"/>
          </ac:spMkLst>
        </pc:spChg>
        <pc:spChg chg="add del">
          <ac:chgData name="Pritpal Bamhrah" userId="170bbead-64fc-45bc-b3a8-d06938bd47f6" providerId="ADAL" clId="{2C6C86BB-DF6C-4AF1-AB13-581398F859CE}" dt="2026-03-05T19:52:42.864" v="116"/>
          <ac:spMkLst>
            <pc:docMk/>
            <pc:sldMk cId="48072811" sldId="338"/>
            <ac:spMk id="22" creationId="{99F74EB5-E547-4FB4-95F5-BCC788F3C4A0}"/>
          </ac:spMkLst>
        </pc:spChg>
      </pc:sldChg>
      <pc:sldChg chg="addSp delSp del delDesignElem">
        <pc:chgData name="Pritpal Bamhrah" userId="170bbead-64fc-45bc-b3a8-d06938bd47f6" providerId="ADAL" clId="{2C6C86BB-DF6C-4AF1-AB13-581398F859CE}" dt="2026-03-06T01:50:30.877" v="155" actId="2696"/>
        <pc:sldMkLst>
          <pc:docMk/>
          <pc:sldMk cId="514922678" sldId="340"/>
        </pc:sldMkLst>
        <pc:spChg chg="add del">
          <ac:chgData name="Pritpal Bamhrah" userId="170bbead-64fc-45bc-b3a8-d06938bd47f6" providerId="ADAL" clId="{2C6C86BB-DF6C-4AF1-AB13-581398F859CE}" dt="2026-03-05T19:52:42.864" v="116"/>
          <ac:spMkLst>
            <pc:docMk/>
            <pc:sldMk cId="514922678" sldId="340"/>
            <ac:spMk id="18" creationId="{7301F447-EEF7-48F5-AF73-7566EE7F64AD}"/>
          </ac:spMkLst>
        </pc:spChg>
        <pc:spChg chg="add del">
          <ac:chgData name="Pritpal Bamhrah" userId="170bbead-64fc-45bc-b3a8-d06938bd47f6" providerId="ADAL" clId="{2C6C86BB-DF6C-4AF1-AB13-581398F859CE}" dt="2026-03-05T19:52:42.864" v="116"/>
          <ac:spMkLst>
            <pc:docMk/>
            <pc:sldMk cId="514922678" sldId="340"/>
            <ac:spMk id="20" creationId="{F7117410-A2A4-4085-9ADC-46744551DBDE}"/>
          </ac:spMkLst>
        </pc:spChg>
        <pc:spChg chg="add del">
          <ac:chgData name="Pritpal Bamhrah" userId="170bbead-64fc-45bc-b3a8-d06938bd47f6" providerId="ADAL" clId="{2C6C86BB-DF6C-4AF1-AB13-581398F859CE}" dt="2026-03-05T19:52:42.864" v="116"/>
          <ac:spMkLst>
            <pc:docMk/>
            <pc:sldMk cId="514922678" sldId="340"/>
            <ac:spMk id="22" creationId="{99F74EB5-E547-4FB4-95F5-BCC788F3C4A0}"/>
          </ac:spMkLst>
        </pc:spChg>
      </pc:sldChg>
      <pc:sldChg chg="addSp delSp modSp mod ord delDesignElem">
        <pc:chgData name="Pritpal Bamhrah" userId="170bbead-64fc-45bc-b3a8-d06938bd47f6" providerId="ADAL" clId="{2C6C86BB-DF6C-4AF1-AB13-581398F859CE}" dt="2026-03-06T03:06:42.508" v="622" actId="20577"/>
        <pc:sldMkLst>
          <pc:docMk/>
          <pc:sldMk cId="4214864786" sldId="341"/>
        </pc:sldMkLst>
        <pc:spChg chg="mod">
          <ac:chgData name="Pritpal Bamhrah" userId="170bbead-64fc-45bc-b3a8-d06938bd47f6" providerId="ADAL" clId="{2C6C86BB-DF6C-4AF1-AB13-581398F859CE}" dt="2026-03-06T02:46:38.639" v="510" actId="1076"/>
          <ac:spMkLst>
            <pc:docMk/>
            <pc:sldMk cId="4214864786" sldId="341"/>
            <ac:spMk id="3" creationId="{B7E4192A-6517-6A34-E0CD-8E8CCFC2678F}"/>
          </ac:spMkLst>
        </pc:spChg>
        <pc:spChg chg="mod">
          <ac:chgData name="Pritpal Bamhrah" userId="170bbead-64fc-45bc-b3a8-d06938bd47f6" providerId="ADAL" clId="{2C6C86BB-DF6C-4AF1-AB13-581398F859CE}" dt="2026-03-06T03:06:42.508" v="622" actId="20577"/>
          <ac:spMkLst>
            <pc:docMk/>
            <pc:sldMk cId="4214864786" sldId="341"/>
            <ac:spMk id="10" creationId="{7A2C7EE1-85C8-D20E-9B86-9853EBA7D19B}"/>
          </ac:spMkLst>
        </pc:spChg>
        <pc:spChg chg="add del">
          <ac:chgData name="Pritpal Bamhrah" userId="170bbead-64fc-45bc-b3a8-d06938bd47f6" providerId="ADAL" clId="{2C6C86BB-DF6C-4AF1-AB13-581398F859CE}" dt="2026-03-05T19:52:42.864" v="116"/>
          <ac:spMkLst>
            <pc:docMk/>
            <pc:sldMk cId="4214864786" sldId="341"/>
            <ac:spMk id="18" creationId="{7301F447-EEF7-48F5-AF73-7566EE7F64AD}"/>
          </ac:spMkLst>
        </pc:spChg>
        <pc:spChg chg="add del">
          <ac:chgData name="Pritpal Bamhrah" userId="170bbead-64fc-45bc-b3a8-d06938bd47f6" providerId="ADAL" clId="{2C6C86BB-DF6C-4AF1-AB13-581398F859CE}" dt="2026-03-05T19:52:42.864" v="116"/>
          <ac:spMkLst>
            <pc:docMk/>
            <pc:sldMk cId="4214864786" sldId="341"/>
            <ac:spMk id="20" creationId="{F7117410-A2A4-4085-9ADC-46744551DBDE}"/>
          </ac:spMkLst>
        </pc:spChg>
        <pc:spChg chg="add del">
          <ac:chgData name="Pritpal Bamhrah" userId="170bbead-64fc-45bc-b3a8-d06938bd47f6" providerId="ADAL" clId="{2C6C86BB-DF6C-4AF1-AB13-581398F859CE}" dt="2026-03-05T19:52:42.864" v="116"/>
          <ac:spMkLst>
            <pc:docMk/>
            <pc:sldMk cId="4214864786" sldId="341"/>
            <ac:spMk id="22" creationId="{99F74EB5-E547-4FB4-95F5-BCC788F3C4A0}"/>
          </ac:spMkLst>
        </pc:spChg>
        <pc:graphicFrameChg chg="mod modGraphic">
          <ac:chgData name="Pritpal Bamhrah" userId="170bbead-64fc-45bc-b3a8-d06938bd47f6" providerId="ADAL" clId="{2C6C86BB-DF6C-4AF1-AB13-581398F859CE}" dt="2026-03-06T02:46:17.788" v="506" actId="1076"/>
          <ac:graphicFrameMkLst>
            <pc:docMk/>
            <pc:sldMk cId="4214864786" sldId="341"/>
            <ac:graphicFrameMk id="4" creationId="{CBA9376B-CC1C-39BC-39A8-060AEE8EE7D0}"/>
          </ac:graphicFrameMkLst>
        </pc:graphicFrameChg>
      </pc:sldChg>
      <pc:sldChg chg="add del">
        <pc:chgData name="Pritpal Bamhrah" userId="170bbead-64fc-45bc-b3a8-d06938bd47f6" providerId="ADAL" clId="{2C6C86BB-DF6C-4AF1-AB13-581398F859CE}" dt="2026-03-06T02:40:13.271" v="464" actId="2696"/>
        <pc:sldMkLst>
          <pc:docMk/>
          <pc:sldMk cId="1357631636" sldId="342"/>
        </pc:sldMkLst>
      </pc:sldChg>
      <pc:sldChg chg="add del">
        <pc:chgData name="Pritpal Bamhrah" userId="170bbead-64fc-45bc-b3a8-d06938bd47f6" providerId="ADAL" clId="{2C6C86BB-DF6C-4AF1-AB13-581398F859CE}" dt="2026-03-06T03:27:22.214" v="1135" actId="2696"/>
        <pc:sldMkLst>
          <pc:docMk/>
          <pc:sldMk cId="3440142923" sldId="342"/>
        </pc:sldMkLst>
      </pc:sldChg>
      <pc:sldChg chg="add del">
        <pc:chgData name="Pritpal Bamhrah" userId="170bbead-64fc-45bc-b3a8-d06938bd47f6" providerId="ADAL" clId="{2C6C86BB-DF6C-4AF1-AB13-581398F859CE}" dt="2026-03-06T03:09:58.508" v="751" actId="2696"/>
        <pc:sldMkLst>
          <pc:docMk/>
          <pc:sldMk cId="3913140843" sldId="342"/>
        </pc:sldMkLst>
      </pc:sldChg>
      <pc:sldChg chg="add del">
        <pc:chgData name="Pritpal Bamhrah" userId="170bbead-64fc-45bc-b3a8-d06938bd47f6" providerId="ADAL" clId="{2C6C86BB-DF6C-4AF1-AB13-581398F859CE}" dt="2026-03-05T20:11:46.529" v="139" actId="2696"/>
        <pc:sldMkLst>
          <pc:docMk/>
          <pc:sldMk cId="645938097" sldId="146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amhrah\Desktop\MuniFinance\Analysis\CompiledSummary_22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Percentage Flood</a:t>
            </a:r>
            <a:r>
              <a:rPr lang="en-US" baseline="0"/>
              <a:t> Exposure</a:t>
            </a:r>
            <a:r>
              <a:rPr lang="en-US"/>
              <a:t> by Area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2ft</c:v>
          </c:tx>
          <c:spPr>
            <a:solidFill>
              <a:schemeClr val="accent1">
                <a:tint val="54000"/>
              </a:schemeClr>
            </a:solidFill>
            <a:ln>
              <a:noFill/>
            </a:ln>
            <a:effectLst/>
          </c:spPr>
          <c:invertIfNegative val="0"/>
          <c:cat>
            <c:strRef>
              <c:f>'2ft'!$A$2:$A$23</c:f>
              <c:strCache>
                <c:ptCount val="22"/>
                <c:pt idx="0">
                  <c:v>State Total</c:v>
                </c:pt>
                <c:pt idx="1">
                  <c:v>Atlantic</c:v>
                </c:pt>
                <c:pt idx="2">
                  <c:v>Bergen</c:v>
                </c:pt>
                <c:pt idx="3">
                  <c:v>Burlington</c:v>
                </c:pt>
                <c:pt idx="4">
                  <c:v>Camden</c:v>
                </c:pt>
                <c:pt idx="5">
                  <c:v>Cape May</c:v>
                </c:pt>
                <c:pt idx="6">
                  <c:v>Cumberland</c:v>
                </c:pt>
                <c:pt idx="7">
                  <c:v>Essex</c:v>
                </c:pt>
                <c:pt idx="8">
                  <c:v>Gloucester</c:v>
                </c:pt>
                <c:pt idx="9">
                  <c:v>Hudson</c:v>
                </c:pt>
                <c:pt idx="10">
                  <c:v>Hunterdon</c:v>
                </c:pt>
                <c:pt idx="11">
                  <c:v>Mercer</c:v>
                </c:pt>
                <c:pt idx="12">
                  <c:v>Middlesex</c:v>
                </c:pt>
                <c:pt idx="13">
                  <c:v>Monmouth</c:v>
                </c:pt>
                <c:pt idx="14">
                  <c:v>Morris</c:v>
                </c:pt>
                <c:pt idx="15">
                  <c:v>Ocean</c:v>
                </c:pt>
                <c:pt idx="16">
                  <c:v>Passaic</c:v>
                </c:pt>
                <c:pt idx="17">
                  <c:v>Salem</c:v>
                </c:pt>
                <c:pt idx="18">
                  <c:v>Somerset</c:v>
                </c:pt>
                <c:pt idx="19">
                  <c:v>Sussex</c:v>
                </c:pt>
                <c:pt idx="20">
                  <c:v>Union</c:v>
                </c:pt>
                <c:pt idx="21">
                  <c:v>Warren</c:v>
                </c:pt>
              </c:strCache>
            </c:strRef>
          </c:cat>
          <c:val>
            <c:numRef>
              <c:f>'2ft'!$D$2:$D$23</c:f>
              <c:numCache>
                <c:formatCode>0%</c:formatCode>
                <c:ptCount val="22"/>
                <c:pt idx="0">
                  <c:v>9.2118498941883023E-2</c:v>
                </c:pt>
                <c:pt idx="1">
                  <c:v>0.2143984696415126</c:v>
                </c:pt>
                <c:pt idx="2">
                  <c:v>4.4228943158520037E-2</c:v>
                </c:pt>
                <c:pt idx="3">
                  <c:v>4.2219743375899753E-2</c:v>
                </c:pt>
                <c:pt idx="4">
                  <c:v>3.1204555435899037E-2</c:v>
                </c:pt>
                <c:pt idx="5">
                  <c:v>0.39496237392129452</c:v>
                </c:pt>
                <c:pt idx="6">
                  <c:v>0.21525309106868989</c:v>
                </c:pt>
                <c:pt idx="7">
                  <c:v>1.7818999854849138E-2</c:v>
                </c:pt>
                <c:pt idx="8">
                  <c:v>7.0811243777302121E-2</c:v>
                </c:pt>
                <c:pt idx="9">
                  <c:v>0.19783436512865704</c:v>
                </c:pt>
                <c:pt idx="10">
                  <c:v>0</c:v>
                </c:pt>
                <c:pt idx="11">
                  <c:v>1.1810417225528396E-2</c:v>
                </c:pt>
                <c:pt idx="12">
                  <c:v>3.670434965954486E-2</c:v>
                </c:pt>
                <c:pt idx="13">
                  <c:v>3.4134094703104509E-2</c:v>
                </c:pt>
                <c:pt idx="14">
                  <c:v>0</c:v>
                </c:pt>
                <c:pt idx="15">
                  <c:v>0.22570770104292781</c:v>
                </c:pt>
                <c:pt idx="16">
                  <c:v>8.0784858337246872E-4</c:v>
                </c:pt>
                <c:pt idx="17">
                  <c:v>0.20079126636382397</c:v>
                </c:pt>
                <c:pt idx="18">
                  <c:v>1.6984327970361946E-4</c:v>
                </c:pt>
                <c:pt idx="19">
                  <c:v>0</c:v>
                </c:pt>
                <c:pt idx="20">
                  <c:v>2.6937350851489711E-2</c:v>
                </c:pt>
                <c:pt idx="21">
                  <c:v>0</c:v>
                </c:pt>
              </c:numCache>
            </c:numRef>
          </c:val>
          <c:extLst>
            <c:ext xmlns:c16="http://schemas.microsoft.com/office/drawing/2014/chart" uri="{C3380CC4-5D6E-409C-BE32-E72D297353CC}">
              <c16:uniqueId val="{00000000-8DA3-4B6D-A3FC-BDD902761D68}"/>
            </c:ext>
          </c:extLst>
        </c:ser>
        <c:ser>
          <c:idx val="1"/>
          <c:order val="1"/>
          <c:tx>
            <c:v>5ft</c:v>
          </c:tx>
          <c:spPr>
            <a:solidFill>
              <a:schemeClr val="accent1">
                <a:tint val="77000"/>
              </a:schemeClr>
            </a:solidFill>
            <a:ln>
              <a:noFill/>
            </a:ln>
            <a:effectLst/>
          </c:spPr>
          <c:invertIfNegative val="0"/>
          <c:val>
            <c:numRef>
              <c:f>'5ft'!$D$2:$D$23</c:f>
              <c:numCache>
                <c:formatCode>0%</c:formatCode>
                <c:ptCount val="22"/>
                <c:pt idx="0">
                  <c:v>0.11211841014970632</c:v>
                </c:pt>
                <c:pt idx="1">
                  <c:v>0.24275023992936867</c:v>
                </c:pt>
                <c:pt idx="2">
                  <c:v>7.6572555327615255E-2</c:v>
                </c:pt>
                <c:pt idx="3">
                  <c:v>5.3082625152441318E-2</c:v>
                </c:pt>
                <c:pt idx="4">
                  <c:v>4.0890420247971661E-2</c:v>
                </c:pt>
                <c:pt idx="5">
                  <c:v>0.48894658689078552</c:v>
                </c:pt>
                <c:pt idx="6">
                  <c:v>0.25306300564025447</c:v>
                </c:pt>
                <c:pt idx="7">
                  <c:v>3.408019538698092E-2</c:v>
                </c:pt>
                <c:pt idx="8">
                  <c:v>8.8919028254609692E-2</c:v>
                </c:pt>
                <c:pt idx="9">
                  <c:v>0.33359991831099711</c:v>
                </c:pt>
                <c:pt idx="10">
                  <c:v>0</c:v>
                </c:pt>
                <c:pt idx="11">
                  <c:v>1.4123800517948861E-2</c:v>
                </c:pt>
                <c:pt idx="12">
                  <c:v>4.994642429587131E-2</c:v>
                </c:pt>
                <c:pt idx="13">
                  <c:v>5.0064985195083046E-2</c:v>
                </c:pt>
                <c:pt idx="14">
                  <c:v>0</c:v>
                </c:pt>
                <c:pt idx="15">
                  <c:v>0.25898507005041665</c:v>
                </c:pt>
                <c:pt idx="16">
                  <c:v>9.3493580483134536E-4</c:v>
                </c:pt>
                <c:pt idx="17">
                  <c:v>0.25358882248135201</c:v>
                </c:pt>
                <c:pt idx="18">
                  <c:v>2.8992878383114751E-4</c:v>
                </c:pt>
                <c:pt idx="19">
                  <c:v>0</c:v>
                </c:pt>
                <c:pt idx="20">
                  <c:v>4.5817001082148784E-2</c:v>
                </c:pt>
                <c:pt idx="21">
                  <c:v>0</c:v>
                </c:pt>
              </c:numCache>
            </c:numRef>
          </c:val>
          <c:extLst>
            <c:ext xmlns:c16="http://schemas.microsoft.com/office/drawing/2014/chart" uri="{C3380CC4-5D6E-409C-BE32-E72D297353CC}">
              <c16:uniqueId val="{00000001-8DA3-4B6D-A3FC-BDD902761D68}"/>
            </c:ext>
          </c:extLst>
        </c:ser>
        <c:ser>
          <c:idx val="2"/>
          <c:order val="2"/>
          <c:tx>
            <c:v>5ft+500yr</c:v>
          </c:tx>
          <c:spPr>
            <a:solidFill>
              <a:schemeClr val="accent2">
                <a:lumMod val="60000"/>
                <a:lumOff val="40000"/>
              </a:schemeClr>
            </a:solidFill>
            <a:ln>
              <a:noFill/>
            </a:ln>
            <a:effectLst/>
          </c:spPr>
          <c:invertIfNegative val="0"/>
          <c:val>
            <c:numRef>
              <c:f>'5ft+500yr'!$D$2:$D$23</c:f>
              <c:numCache>
                <c:formatCode>0%</c:formatCode>
                <c:ptCount val="22"/>
                <c:pt idx="0">
                  <c:v>0.25978010825317138</c:v>
                </c:pt>
                <c:pt idx="1">
                  <c:v>0.35598769168964706</c:v>
                </c:pt>
                <c:pt idx="2">
                  <c:v>0.31706413830348074</c:v>
                </c:pt>
                <c:pt idx="3">
                  <c:v>0.19318393953185878</c:v>
                </c:pt>
                <c:pt idx="4">
                  <c:v>0.1312159809602641</c:v>
                </c:pt>
                <c:pt idx="5">
                  <c:v>0.56749644700037472</c:v>
                </c:pt>
                <c:pt idx="6">
                  <c:v>0.38095912398561943</c:v>
                </c:pt>
                <c:pt idx="7">
                  <c:v>0.39024314808413973</c:v>
                </c:pt>
                <c:pt idx="8">
                  <c:v>0.3213217956859562</c:v>
                </c:pt>
                <c:pt idx="9">
                  <c:v>0.59072535956884809</c:v>
                </c:pt>
                <c:pt idx="10">
                  <c:v>8.6795851138702793E-2</c:v>
                </c:pt>
                <c:pt idx="11">
                  <c:v>0.32843798880810665</c:v>
                </c:pt>
                <c:pt idx="12">
                  <c:v>0.20555053052264732</c:v>
                </c:pt>
                <c:pt idx="13">
                  <c:v>0.16302293144730082</c:v>
                </c:pt>
                <c:pt idx="14">
                  <c:v>0.20507604693886405</c:v>
                </c:pt>
                <c:pt idx="15">
                  <c:v>0.38663954605902218</c:v>
                </c:pt>
                <c:pt idx="16">
                  <c:v>0.15707482557064489</c:v>
                </c:pt>
                <c:pt idx="17">
                  <c:v>0.30737944687355656</c:v>
                </c:pt>
                <c:pt idx="18">
                  <c:v>0.13888932540660459</c:v>
                </c:pt>
                <c:pt idx="19">
                  <c:v>8.4474492930890765E-2</c:v>
                </c:pt>
                <c:pt idx="20">
                  <c:v>0.29231717100910676</c:v>
                </c:pt>
                <c:pt idx="21">
                  <c:v>0.24130261511584464</c:v>
                </c:pt>
              </c:numCache>
            </c:numRef>
          </c:val>
          <c:extLst>
            <c:ext xmlns:c16="http://schemas.microsoft.com/office/drawing/2014/chart" uri="{C3380CC4-5D6E-409C-BE32-E72D297353CC}">
              <c16:uniqueId val="{00000002-8DA3-4B6D-A3FC-BDD902761D68}"/>
            </c:ext>
          </c:extLst>
        </c:ser>
        <c:ser>
          <c:idx val="3"/>
          <c:order val="3"/>
          <c:tx>
            <c:v>100yr</c:v>
          </c:tx>
          <c:spPr>
            <a:solidFill>
              <a:schemeClr val="accent1">
                <a:shade val="76000"/>
              </a:schemeClr>
            </a:solidFill>
            <a:ln>
              <a:noFill/>
            </a:ln>
            <a:effectLst/>
          </c:spPr>
          <c:invertIfNegative val="0"/>
          <c:val>
            <c:numRef>
              <c:f>'100yr'!$D$2:$D$23</c:f>
              <c:numCache>
                <c:formatCode>0%</c:formatCode>
                <c:ptCount val="22"/>
                <c:pt idx="0">
                  <c:v>0.161246932937638</c:v>
                </c:pt>
                <c:pt idx="1">
                  <c:v>0.32844376633850009</c:v>
                </c:pt>
                <c:pt idx="2">
                  <c:v>0.11615714012848301</c:v>
                </c:pt>
                <c:pt idx="3">
                  <c:v>0.15249436994340296</c:v>
                </c:pt>
                <c:pt idx="4">
                  <c:v>9.4180894971557447E-2</c:v>
                </c:pt>
                <c:pt idx="5">
                  <c:v>0.51392879590675955</c:v>
                </c:pt>
                <c:pt idx="6">
                  <c:v>0.27643632778601085</c:v>
                </c:pt>
                <c:pt idx="7">
                  <c:v>0.10099126823303287</c:v>
                </c:pt>
                <c:pt idx="8">
                  <c:v>0.11506854162190729</c:v>
                </c:pt>
                <c:pt idx="9">
                  <c:v>0.47369005023159422</c:v>
                </c:pt>
                <c:pt idx="10">
                  <c:v>3.0626061831955001E-2</c:v>
                </c:pt>
                <c:pt idx="11">
                  <c:v>6.0280171128123769E-2</c:v>
                </c:pt>
                <c:pt idx="12">
                  <c:v>0.11099201031482285</c:v>
                </c:pt>
                <c:pt idx="13">
                  <c:v>9.0784801167245743E-2</c:v>
                </c:pt>
                <c:pt idx="14">
                  <c:v>8.5490652415808457E-2</c:v>
                </c:pt>
                <c:pt idx="15">
                  <c:v>0.25741856142768699</c:v>
                </c:pt>
                <c:pt idx="16">
                  <c:v>5.5929052838069794E-2</c:v>
                </c:pt>
                <c:pt idx="17">
                  <c:v>0.25401223233415637</c:v>
                </c:pt>
                <c:pt idx="18">
                  <c:v>4.1592713922481747E-2</c:v>
                </c:pt>
                <c:pt idx="19">
                  <c:v>5.7948621401161859E-2</c:v>
                </c:pt>
                <c:pt idx="20">
                  <c:v>0.13861065259247124</c:v>
                </c:pt>
                <c:pt idx="21">
                  <c:v>4.1231528516735491E-2</c:v>
                </c:pt>
              </c:numCache>
            </c:numRef>
          </c:val>
          <c:extLst>
            <c:ext xmlns:c16="http://schemas.microsoft.com/office/drawing/2014/chart" uri="{C3380CC4-5D6E-409C-BE32-E72D297353CC}">
              <c16:uniqueId val="{00000003-8DA3-4B6D-A3FC-BDD902761D68}"/>
            </c:ext>
          </c:extLst>
        </c:ser>
        <c:ser>
          <c:idx val="4"/>
          <c:order val="4"/>
          <c:tx>
            <c:v>500yr</c:v>
          </c:tx>
          <c:spPr>
            <a:solidFill>
              <a:schemeClr val="accent1">
                <a:shade val="53000"/>
              </a:schemeClr>
            </a:solidFill>
            <a:ln>
              <a:noFill/>
            </a:ln>
            <a:effectLst/>
          </c:spPr>
          <c:invertIfNegative val="0"/>
          <c:val>
            <c:numRef>
              <c:f>'500yr'!$D$2:$D$23</c:f>
              <c:numCache>
                <c:formatCode>0%</c:formatCode>
                <c:ptCount val="22"/>
                <c:pt idx="0">
                  <c:v>0.20424920666960816</c:v>
                </c:pt>
                <c:pt idx="1">
                  <c:v>0.34367163709116855</c:v>
                </c:pt>
                <c:pt idx="2">
                  <c:v>0.18840593519624196</c:v>
                </c:pt>
                <c:pt idx="3">
                  <c:v>0.18503634834891058</c:v>
                </c:pt>
                <c:pt idx="4">
                  <c:v>0.12720260902650318</c:v>
                </c:pt>
                <c:pt idx="5">
                  <c:v>0.56362182796363547</c:v>
                </c:pt>
                <c:pt idx="6">
                  <c:v>0.32866208075767334</c:v>
                </c:pt>
                <c:pt idx="7">
                  <c:v>0.20938156299710467</c:v>
                </c:pt>
                <c:pt idx="8">
                  <c:v>0.14931281958719178</c:v>
                </c:pt>
                <c:pt idx="9">
                  <c:v>0.55322222967086321</c:v>
                </c:pt>
                <c:pt idx="10">
                  <c:v>5.9155006009729436E-2</c:v>
                </c:pt>
                <c:pt idx="11">
                  <c:v>0.12208621996946599</c:v>
                </c:pt>
                <c:pt idx="12">
                  <c:v>0.18528068326763533</c:v>
                </c:pt>
                <c:pt idx="13">
                  <c:v>0.12111120940927596</c:v>
                </c:pt>
                <c:pt idx="14">
                  <c:v>0.1452431277919464</c:v>
                </c:pt>
                <c:pt idx="15">
                  <c:v>0.27645531203644852</c:v>
                </c:pt>
                <c:pt idx="16">
                  <c:v>0.15695093861263495</c:v>
                </c:pt>
                <c:pt idx="17">
                  <c:v>0.30525581858533285</c:v>
                </c:pt>
                <c:pt idx="18">
                  <c:v>0.11735337165995066</c:v>
                </c:pt>
                <c:pt idx="19">
                  <c:v>8.44744829549499E-2</c:v>
                </c:pt>
                <c:pt idx="20">
                  <c:v>0.22526744842801746</c:v>
                </c:pt>
                <c:pt idx="21">
                  <c:v>7.0596836697825904E-2</c:v>
                </c:pt>
              </c:numCache>
            </c:numRef>
          </c:val>
          <c:extLst>
            <c:ext xmlns:c16="http://schemas.microsoft.com/office/drawing/2014/chart" uri="{C3380CC4-5D6E-409C-BE32-E72D297353CC}">
              <c16:uniqueId val="{00000004-8DA3-4B6D-A3FC-BDD902761D68}"/>
            </c:ext>
          </c:extLst>
        </c:ser>
        <c:dLbls>
          <c:showLegendKey val="0"/>
          <c:showVal val="0"/>
          <c:showCatName val="0"/>
          <c:showSerName val="0"/>
          <c:showPercent val="0"/>
          <c:showBubbleSize val="0"/>
        </c:dLbls>
        <c:gapWidth val="150"/>
        <c:axId val="548463216"/>
        <c:axId val="675425616"/>
      </c:barChart>
      <c:catAx>
        <c:axId val="54846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5425616"/>
        <c:crosses val="autoZero"/>
        <c:auto val="1"/>
        <c:lblAlgn val="ctr"/>
        <c:lblOffset val="100"/>
        <c:noMultiLvlLbl val="0"/>
      </c:catAx>
      <c:valAx>
        <c:axId val="675425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846321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Percentage Flood</a:t>
            </a:r>
            <a:r>
              <a:rPr lang="en-US" baseline="0"/>
              <a:t> Exposure</a:t>
            </a:r>
            <a:r>
              <a:rPr lang="en-US"/>
              <a:t> by Count (No. of Parcels)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2ft</c:v>
          </c:tx>
          <c:spPr>
            <a:solidFill>
              <a:schemeClr val="accent1">
                <a:tint val="54000"/>
              </a:schemeClr>
            </a:solidFill>
            <a:ln>
              <a:noFill/>
            </a:ln>
            <a:effectLst/>
          </c:spPr>
          <c:invertIfNegative val="0"/>
          <c:cat>
            <c:strRef>
              <c:f>'2ft'!$A$2:$A$23</c:f>
              <c:strCache>
                <c:ptCount val="22"/>
                <c:pt idx="0">
                  <c:v>State Total</c:v>
                </c:pt>
                <c:pt idx="1">
                  <c:v>Atlantic</c:v>
                </c:pt>
                <c:pt idx="2">
                  <c:v>Bergen</c:v>
                </c:pt>
                <c:pt idx="3">
                  <c:v>Burlington</c:v>
                </c:pt>
                <c:pt idx="4">
                  <c:v>Camden</c:v>
                </c:pt>
                <c:pt idx="5">
                  <c:v>Cape May</c:v>
                </c:pt>
                <c:pt idx="6">
                  <c:v>Cumberland</c:v>
                </c:pt>
                <c:pt idx="7">
                  <c:v>Essex</c:v>
                </c:pt>
                <c:pt idx="8">
                  <c:v>Gloucester</c:v>
                </c:pt>
                <c:pt idx="9">
                  <c:v>Hudson</c:v>
                </c:pt>
                <c:pt idx="10">
                  <c:v>Hunterdon</c:v>
                </c:pt>
                <c:pt idx="11">
                  <c:v>Mercer</c:v>
                </c:pt>
                <c:pt idx="12">
                  <c:v>Middlesex</c:v>
                </c:pt>
                <c:pt idx="13">
                  <c:v>Monmouth</c:v>
                </c:pt>
                <c:pt idx="14">
                  <c:v>Morris</c:v>
                </c:pt>
                <c:pt idx="15">
                  <c:v>Ocean</c:v>
                </c:pt>
                <c:pt idx="16">
                  <c:v>Passaic</c:v>
                </c:pt>
                <c:pt idx="17">
                  <c:v>Salem</c:v>
                </c:pt>
                <c:pt idx="18">
                  <c:v>Somerset</c:v>
                </c:pt>
                <c:pt idx="19">
                  <c:v>Sussex</c:v>
                </c:pt>
                <c:pt idx="20">
                  <c:v>Union</c:v>
                </c:pt>
                <c:pt idx="21">
                  <c:v>Warren</c:v>
                </c:pt>
              </c:strCache>
            </c:strRef>
          </c:cat>
          <c:val>
            <c:numRef>
              <c:f>'2ft'!$G$2:$G$23</c:f>
              <c:numCache>
                <c:formatCode>0%</c:formatCode>
                <c:ptCount val="22"/>
                <c:pt idx="0">
                  <c:v>1.0103927351468724E-2</c:v>
                </c:pt>
                <c:pt idx="1">
                  <c:v>3.0006835807057382E-2</c:v>
                </c:pt>
                <c:pt idx="2">
                  <c:v>5.9401130871799997E-3</c:v>
                </c:pt>
                <c:pt idx="3">
                  <c:v>7.2007720892063544E-3</c:v>
                </c:pt>
                <c:pt idx="4">
                  <c:v>1.9205674355952181E-3</c:v>
                </c:pt>
                <c:pt idx="5">
                  <c:v>6.6663865369666161E-2</c:v>
                </c:pt>
                <c:pt idx="6">
                  <c:v>3.6700358446087773E-2</c:v>
                </c:pt>
                <c:pt idx="7">
                  <c:v>1.2600734279152086E-4</c:v>
                </c:pt>
                <c:pt idx="8">
                  <c:v>1.1100502378041707E-2</c:v>
                </c:pt>
                <c:pt idx="9">
                  <c:v>2.7277146925026911E-2</c:v>
                </c:pt>
                <c:pt idx="10">
                  <c:v>0</c:v>
                </c:pt>
                <c:pt idx="11">
                  <c:v>3.2610857029230462E-4</c:v>
                </c:pt>
                <c:pt idx="12">
                  <c:v>1.5937481794651997E-3</c:v>
                </c:pt>
                <c:pt idx="13">
                  <c:v>7.731218276321403E-3</c:v>
                </c:pt>
                <c:pt idx="14">
                  <c:v>0</c:v>
                </c:pt>
                <c:pt idx="15">
                  <c:v>1.6585858585858586E-2</c:v>
                </c:pt>
                <c:pt idx="16">
                  <c:v>0</c:v>
                </c:pt>
                <c:pt idx="17">
                  <c:v>9.3202455556976593E-2</c:v>
                </c:pt>
                <c:pt idx="18">
                  <c:v>0</c:v>
                </c:pt>
                <c:pt idx="19">
                  <c:v>0</c:v>
                </c:pt>
                <c:pt idx="20">
                  <c:v>4.4658262793577331E-4</c:v>
                </c:pt>
                <c:pt idx="21">
                  <c:v>0</c:v>
                </c:pt>
              </c:numCache>
            </c:numRef>
          </c:val>
          <c:extLst>
            <c:ext xmlns:c16="http://schemas.microsoft.com/office/drawing/2014/chart" uri="{C3380CC4-5D6E-409C-BE32-E72D297353CC}">
              <c16:uniqueId val="{00000000-71FC-44CF-9566-B7BFFAEE4442}"/>
            </c:ext>
          </c:extLst>
        </c:ser>
        <c:ser>
          <c:idx val="1"/>
          <c:order val="1"/>
          <c:tx>
            <c:v>5ft</c:v>
          </c:tx>
          <c:spPr>
            <a:solidFill>
              <a:schemeClr val="accent1">
                <a:tint val="77000"/>
              </a:schemeClr>
            </a:solidFill>
            <a:ln>
              <a:noFill/>
            </a:ln>
            <a:effectLst/>
          </c:spPr>
          <c:invertIfNegative val="0"/>
          <c:val>
            <c:numRef>
              <c:f>'5ft'!$G$2:$G$23</c:f>
              <c:numCache>
                <c:formatCode>0%</c:formatCode>
                <c:ptCount val="22"/>
                <c:pt idx="0">
                  <c:v>5.5323406233902896E-2</c:v>
                </c:pt>
                <c:pt idx="1">
                  <c:v>0.18152603499618924</c:v>
                </c:pt>
                <c:pt idx="2">
                  <c:v>2.0667164355035166E-2</c:v>
                </c:pt>
                <c:pt idx="3">
                  <c:v>2.0550518097285551E-2</c:v>
                </c:pt>
                <c:pt idx="4">
                  <c:v>1.765343492170399E-2</c:v>
                </c:pt>
                <c:pt idx="5">
                  <c:v>0.39839695779145745</c:v>
                </c:pt>
                <c:pt idx="6">
                  <c:v>5.9741014628475475E-2</c:v>
                </c:pt>
                <c:pt idx="7">
                  <c:v>3.6943061863877703E-3</c:v>
                </c:pt>
                <c:pt idx="8">
                  <c:v>2.227239062346632E-2</c:v>
                </c:pt>
                <c:pt idx="9">
                  <c:v>0.10404729659339515</c:v>
                </c:pt>
                <c:pt idx="10">
                  <c:v>0</c:v>
                </c:pt>
                <c:pt idx="11">
                  <c:v>4.9313978922250947E-4</c:v>
                </c:pt>
                <c:pt idx="12">
                  <c:v>4.6730527559775961E-3</c:v>
                </c:pt>
                <c:pt idx="13">
                  <c:v>4.902532670491646E-2</c:v>
                </c:pt>
                <c:pt idx="14">
                  <c:v>0</c:v>
                </c:pt>
                <c:pt idx="15">
                  <c:v>0.17743771043771045</c:v>
                </c:pt>
                <c:pt idx="16">
                  <c:v>3.1782859503869561E-5</c:v>
                </c:pt>
                <c:pt idx="17">
                  <c:v>0.23701880035810205</c:v>
                </c:pt>
                <c:pt idx="18">
                  <c:v>0</c:v>
                </c:pt>
                <c:pt idx="19">
                  <c:v>0</c:v>
                </c:pt>
                <c:pt idx="20">
                  <c:v>2.6524301538003504E-3</c:v>
                </c:pt>
                <c:pt idx="21">
                  <c:v>0</c:v>
                </c:pt>
              </c:numCache>
            </c:numRef>
          </c:val>
          <c:extLst>
            <c:ext xmlns:c16="http://schemas.microsoft.com/office/drawing/2014/chart" uri="{C3380CC4-5D6E-409C-BE32-E72D297353CC}">
              <c16:uniqueId val="{00000001-71FC-44CF-9566-B7BFFAEE4442}"/>
            </c:ext>
          </c:extLst>
        </c:ser>
        <c:ser>
          <c:idx val="2"/>
          <c:order val="2"/>
          <c:tx>
            <c:v>5ft+500yr</c:v>
          </c:tx>
          <c:spPr>
            <a:solidFill>
              <a:schemeClr val="accent2">
                <a:lumMod val="60000"/>
                <a:lumOff val="40000"/>
              </a:schemeClr>
            </a:solidFill>
            <a:ln>
              <a:noFill/>
            </a:ln>
            <a:effectLst/>
          </c:spPr>
          <c:invertIfNegative val="0"/>
          <c:val>
            <c:numRef>
              <c:f>'5ft+500yr'!$G$2:$G$23</c:f>
              <c:numCache>
                <c:formatCode>0%</c:formatCode>
                <c:ptCount val="22"/>
                <c:pt idx="0">
                  <c:v>0.11869866683781202</c:v>
                </c:pt>
                <c:pt idx="1">
                  <c:v>0.29296540453049008</c:v>
                </c:pt>
                <c:pt idx="2">
                  <c:v>6.7891599187029625E-2</c:v>
                </c:pt>
                <c:pt idx="3">
                  <c:v>7.6191797130093566E-2</c:v>
                </c:pt>
                <c:pt idx="4">
                  <c:v>6.2236908570466411E-2</c:v>
                </c:pt>
                <c:pt idx="5">
                  <c:v>0.64715213143685524</c:v>
                </c:pt>
                <c:pt idx="6">
                  <c:v>9.1629799463945491E-2</c:v>
                </c:pt>
                <c:pt idx="7">
                  <c:v>4.8163442978813586E-2</c:v>
                </c:pt>
                <c:pt idx="8">
                  <c:v>4.5098021719150151E-2</c:v>
                </c:pt>
                <c:pt idx="9">
                  <c:v>0.19461228600201411</c:v>
                </c:pt>
                <c:pt idx="10">
                  <c:v>2.898076923076923E-2</c:v>
                </c:pt>
                <c:pt idx="11">
                  <c:v>3.4822032213163649E-2</c:v>
                </c:pt>
                <c:pt idx="12">
                  <c:v>3.2861173298268098E-2</c:v>
                </c:pt>
                <c:pt idx="13">
                  <c:v>0.11499316553339312</c:v>
                </c:pt>
                <c:pt idx="14">
                  <c:v>4.4673071245259023E-2</c:v>
                </c:pt>
                <c:pt idx="15">
                  <c:v>0.28960942760942759</c:v>
                </c:pt>
                <c:pt idx="16">
                  <c:v>7.3299219730799184E-2</c:v>
                </c:pt>
                <c:pt idx="17">
                  <c:v>0.33121243125719402</c:v>
                </c:pt>
                <c:pt idx="18">
                  <c:v>2.9816355414408507E-2</c:v>
                </c:pt>
                <c:pt idx="19">
                  <c:v>1.2527277135698699E-2</c:v>
                </c:pt>
                <c:pt idx="20">
                  <c:v>7.5005582282849204E-2</c:v>
                </c:pt>
                <c:pt idx="21">
                  <c:v>3.2347743631740013E-2</c:v>
                </c:pt>
              </c:numCache>
            </c:numRef>
          </c:val>
          <c:extLst>
            <c:ext xmlns:c16="http://schemas.microsoft.com/office/drawing/2014/chart" uri="{C3380CC4-5D6E-409C-BE32-E72D297353CC}">
              <c16:uniqueId val="{00000002-71FC-44CF-9566-B7BFFAEE4442}"/>
            </c:ext>
          </c:extLst>
        </c:ser>
        <c:ser>
          <c:idx val="3"/>
          <c:order val="3"/>
          <c:tx>
            <c:v>100yr</c:v>
          </c:tx>
          <c:spPr>
            <a:solidFill>
              <a:schemeClr val="accent1">
                <a:shade val="76000"/>
              </a:schemeClr>
            </a:solidFill>
            <a:ln>
              <a:noFill/>
            </a:ln>
            <a:effectLst/>
          </c:spPr>
          <c:invertIfNegative val="0"/>
          <c:val>
            <c:numRef>
              <c:f>'100yr'!$G$2:$G$23</c:f>
              <c:numCache>
                <c:formatCode>0%</c:formatCode>
                <c:ptCount val="22"/>
                <c:pt idx="0">
                  <c:v>9.0666260196436102E-2</c:v>
                </c:pt>
                <c:pt idx="1">
                  <c:v>0.26616432651585986</c:v>
                </c:pt>
                <c:pt idx="2">
                  <c:v>4.1530784645004128E-2</c:v>
                </c:pt>
                <c:pt idx="3">
                  <c:v>4.7937724301738933E-2</c:v>
                </c:pt>
                <c:pt idx="4">
                  <c:v>3.1034265027782455E-2</c:v>
                </c:pt>
                <c:pt idx="5">
                  <c:v>0.56255646364266654</c:v>
                </c:pt>
                <c:pt idx="6">
                  <c:v>6.2905673781767688E-2</c:v>
                </c:pt>
                <c:pt idx="7">
                  <c:v>2.6175161661693196E-2</c:v>
                </c:pt>
                <c:pt idx="8">
                  <c:v>2.4244425209919065E-2</c:v>
                </c:pt>
                <c:pt idx="9">
                  <c:v>0.16767371601208458</c:v>
                </c:pt>
                <c:pt idx="10">
                  <c:v>1.8884615384615385E-2</c:v>
                </c:pt>
                <c:pt idx="11">
                  <c:v>1.741896997414993E-2</c:v>
                </c:pt>
                <c:pt idx="12">
                  <c:v>1.789741754537813E-2</c:v>
                </c:pt>
                <c:pt idx="13">
                  <c:v>8.5361181970938282E-2</c:v>
                </c:pt>
                <c:pt idx="14">
                  <c:v>2.8678658218073631E-2</c:v>
                </c:pt>
                <c:pt idx="15">
                  <c:v>0.25022895622895625</c:v>
                </c:pt>
                <c:pt idx="16">
                  <c:v>4.0459580148425954E-2</c:v>
                </c:pt>
                <c:pt idx="17">
                  <c:v>0.20517329581787952</c:v>
                </c:pt>
                <c:pt idx="18">
                  <c:v>1.5551106355069212E-2</c:v>
                </c:pt>
                <c:pt idx="19">
                  <c:v>1.0870443708074032E-2</c:v>
                </c:pt>
                <c:pt idx="20">
                  <c:v>4.046309265236249E-2</c:v>
                </c:pt>
                <c:pt idx="21">
                  <c:v>2.0365501487004872E-2</c:v>
                </c:pt>
              </c:numCache>
            </c:numRef>
          </c:val>
          <c:extLst>
            <c:ext xmlns:c16="http://schemas.microsoft.com/office/drawing/2014/chart" uri="{C3380CC4-5D6E-409C-BE32-E72D297353CC}">
              <c16:uniqueId val="{00000003-71FC-44CF-9566-B7BFFAEE4442}"/>
            </c:ext>
          </c:extLst>
        </c:ser>
        <c:ser>
          <c:idx val="4"/>
          <c:order val="4"/>
          <c:tx>
            <c:v>500yr</c:v>
          </c:tx>
          <c:spPr>
            <a:solidFill>
              <a:schemeClr val="accent1">
                <a:shade val="53000"/>
              </a:schemeClr>
            </a:solidFill>
            <a:ln>
              <a:noFill/>
            </a:ln>
            <a:effectLst/>
          </c:spPr>
          <c:invertIfNegative val="0"/>
          <c:val>
            <c:numRef>
              <c:f>'500yr'!$G$2:$G$23</c:f>
              <c:numCache>
                <c:formatCode>0%</c:formatCode>
                <c:ptCount val="22"/>
                <c:pt idx="0">
                  <c:v>0.11738532675894477</c:v>
                </c:pt>
                <c:pt idx="1">
                  <c:v>0.29281611679015646</c:v>
                </c:pt>
                <c:pt idx="2">
                  <c:v>6.2819464139648021E-2</c:v>
                </c:pt>
                <c:pt idx="3">
                  <c:v>7.4463842993117077E-2</c:v>
                </c:pt>
                <c:pt idx="4">
                  <c:v>6.1616012796767129E-2</c:v>
                </c:pt>
                <c:pt idx="5">
                  <c:v>0.64670042229552283</c:v>
                </c:pt>
                <c:pt idx="6">
                  <c:v>9.1032389317660736E-2</c:v>
                </c:pt>
                <c:pt idx="7">
                  <c:v>4.5740665433322072E-2</c:v>
                </c:pt>
                <c:pt idx="8">
                  <c:v>4.3518609403303384E-2</c:v>
                </c:pt>
                <c:pt idx="9">
                  <c:v>0.18979407577178178</c:v>
                </c:pt>
                <c:pt idx="10">
                  <c:v>2.898076923076923E-2</c:v>
                </c:pt>
                <c:pt idx="11">
                  <c:v>3.4623185523961028E-2</c:v>
                </c:pt>
                <c:pt idx="12">
                  <c:v>3.2299408274174622E-2</c:v>
                </c:pt>
                <c:pt idx="13">
                  <c:v>0.11466232511165864</c:v>
                </c:pt>
                <c:pt idx="14">
                  <c:v>4.4673071245259023E-2</c:v>
                </c:pt>
                <c:pt idx="15">
                  <c:v>0.2881111111111111</c:v>
                </c:pt>
                <c:pt idx="16">
                  <c:v>7.3299219730799184E-2</c:v>
                </c:pt>
                <c:pt idx="17">
                  <c:v>0.32849469241590995</c:v>
                </c:pt>
                <c:pt idx="18">
                  <c:v>2.9816355414408507E-2</c:v>
                </c:pt>
                <c:pt idx="19">
                  <c:v>1.2527277135698699E-2</c:v>
                </c:pt>
                <c:pt idx="20">
                  <c:v>7.4518401234191983E-2</c:v>
                </c:pt>
                <c:pt idx="21">
                  <c:v>3.2347743631740013E-2</c:v>
                </c:pt>
              </c:numCache>
            </c:numRef>
          </c:val>
          <c:extLst>
            <c:ext xmlns:c16="http://schemas.microsoft.com/office/drawing/2014/chart" uri="{C3380CC4-5D6E-409C-BE32-E72D297353CC}">
              <c16:uniqueId val="{00000004-71FC-44CF-9566-B7BFFAEE4442}"/>
            </c:ext>
          </c:extLst>
        </c:ser>
        <c:dLbls>
          <c:showLegendKey val="0"/>
          <c:showVal val="0"/>
          <c:showCatName val="0"/>
          <c:showSerName val="0"/>
          <c:showPercent val="0"/>
          <c:showBubbleSize val="0"/>
        </c:dLbls>
        <c:gapWidth val="150"/>
        <c:axId val="548463216"/>
        <c:axId val="675425616"/>
      </c:barChart>
      <c:catAx>
        <c:axId val="54846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5425616"/>
        <c:crosses val="autoZero"/>
        <c:auto val="1"/>
        <c:lblAlgn val="ctr"/>
        <c:lblOffset val="100"/>
        <c:noMultiLvlLbl val="0"/>
      </c:catAx>
      <c:valAx>
        <c:axId val="675425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846321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Percentage Flood Exposure by Market Value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2ft</c:v>
          </c:tx>
          <c:spPr>
            <a:solidFill>
              <a:schemeClr val="accent1">
                <a:tint val="54000"/>
              </a:schemeClr>
            </a:solidFill>
            <a:ln>
              <a:noFill/>
            </a:ln>
            <a:effectLst/>
          </c:spPr>
          <c:invertIfNegative val="0"/>
          <c:cat>
            <c:strRef>
              <c:f>'2ft'!$A$2:$A$23</c:f>
              <c:strCache>
                <c:ptCount val="22"/>
                <c:pt idx="0">
                  <c:v>State Total</c:v>
                </c:pt>
                <c:pt idx="1">
                  <c:v>Atlantic</c:v>
                </c:pt>
                <c:pt idx="2">
                  <c:v>Bergen</c:v>
                </c:pt>
                <c:pt idx="3">
                  <c:v>Burlington</c:v>
                </c:pt>
                <c:pt idx="4">
                  <c:v>Camden</c:v>
                </c:pt>
                <c:pt idx="5">
                  <c:v>Cape May</c:v>
                </c:pt>
                <c:pt idx="6">
                  <c:v>Cumberland</c:v>
                </c:pt>
                <c:pt idx="7">
                  <c:v>Essex</c:v>
                </c:pt>
                <c:pt idx="8">
                  <c:v>Gloucester</c:v>
                </c:pt>
                <c:pt idx="9">
                  <c:v>Hudson</c:v>
                </c:pt>
                <c:pt idx="10">
                  <c:v>Hunterdon</c:v>
                </c:pt>
                <c:pt idx="11">
                  <c:v>Mercer</c:v>
                </c:pt>
                <c:pt idx="12">
                  <c:v>Middlesex</c:v>
                </c:pt>
                <c:pt idx="13">
                  <c:v>Monmouth</c:v>
                </c:pt>
                <c:pt idx="14">
                  <c:v>Morris</c:v>
                </c:pt>
                <c:pt idx="15">
                  <c:v>Ocean</c:v>
                </c:pt>
                <c:pt idx="16">
                  <c:v>Passaic</c:v>
                </c:pt>
                <c:pt idx="17">
                  <c:v>Salem</c:v>
                </c:pt>
                <c:pt idx="18">
                  <c:v>Somerset</c:v>
                </c:pt>
                <c:pt idx="19">
                  <c:v>Sussex</c:v>
                </c:pt>
                <c:pt idx="20">
                  <c:v>Union</c:v>
                </c:pt>
                <c:pt idx="21">
                  <c:v>Warren</c:v>
                </c:pt>
              </c:strCache>
            </c:strRef>
          </c:cat>
          <c:val>
            <c:numRef>
              <c:f>'2ft'!$J$2:$J$23</c:f>
              <c:numCache>
                <c:formatCode>0%</c:formatCode>
                <c:ptCount val="22"/>
                <c:pt idx="0">
                  <c:v>8.6860027063654956E-3</c:v>
                </c:pt>
                <c:pt idx="1">
                  <c:v>1.8700182853828767E-2</c:v>
                </c:pt>
                <c:pt idx="2">
                  <c:v>1.3179677552494709E-2</c:v>
                </c:pt>
                <c:pt idx="3">
                  <c:v>5.1906279015918877E-3</c:v>
                </c:pt>
                <c:pt idx="4">
                  <c:v>2.0288128525386231E-3</c:v>
                </c:pt>
                <c:pt idx="5">
                  <c:v>3.4950702704348718E-2</c:v>
                </c:pt>
                <c:pt idx="6">
                  <c:v>1.2362193117792856E-2</c:v>
                </c:pt>
                <c:pt idx="7">
                  <c:v>7.955673597403682E-4</c:v>
                </c:pt>
                <c:pt idx="8">
                  <c:v>1.1494735533138329E-2</c:v>
                </c:pt>
                <c:pt idx="9">
                  <c:v>3.6290274408445899E-2</c:v>
                </c:pt>
                <c:pt idx="10">
                  <c:v>0</c:v>
                </c:pt>
                <c:pt idx="11">
                  <c:v>4.482045308172928E-4</c:v>
                </c:pt>
                <c:pt idx="12">
                  <c:v>9.721753866341027E-4</c:v>
                </c:pt>
                <c:pt idx="13">
                  <c:v>6.7737943047103859E-3</c:v>
                </c:pt>
                <c:pt idx="14">
                  <c:v>0</c:v>
                </c:pt>
                <c:pt idx="15">
                  <c:v>1.0754760925185552E-2</c:v>
                </c:pt>
                <c:pt idx="16">
                  <c:v>0</c:v>
                </c:pt>
                <c:pt idx="17">
                  <c:v>6.3718566236547883E-2</c:v>
                </c:pt>
                <c:pt idx="18">
                  <c:v>0</c:v>
                </c:pt>
                <c:pt idx="19">
                  <c:v>0</c:v>
                </c:pt>
                <c:pt idx="20">
                  <c:v>1.0486729643020718E-3</c:v>
                </c:pt>
                <c:pt idx="21">
                  <c:v>0</c:v>
                </c:pt>
              </c:numCache>
            </c:numRef>
          </c:val>
          <c:extLst>
            <c:ext xmlns:c16="http://schemas.microsoft.com/office/drawing/2014/chart" uri="{C3380CC4-5D6E-409C-BE32-E72D297353CC}">
              <c16:uniqueId val="{00000000-1148-4AE4-86B0-27667A9C2EB0}"/>
            </c:ext>
          </c:extLst>
        </c:ser>
        <c:ser>
          <c:idx val="1"/>
          <c:order val="1"/>
          <c:tx>
            <c:v>5ft</c:v>
          </c:tx>
          <c:spPr>
            <a:solidFill>
              <a:schemeClr val="accent1">
                <a:tint val="77000"/>
              </a:schemeClr>
            </a:solidFill>
            <a:ln>
              <a:noFill/>
            </a:ln>
            <a:effectLst/>
          </c:spPr>
          <c:invertIfNegative val="0"/>
          <c:val>
            <c:numRef>
              <c:f>'5ft'!$J$2:$J$23</c:f>
              <c:numCache>
                <c:formatCode>0%</c:formatCode>
                <c:ptCount val="22"/>
                <c:pt idx="0">
                  <c:v>6.9518329944923116E-2</c:v>
                </c:pt>
                <c:pt idx="1">
                  <c:v>0.24597295554440135</c:v>
                </c:pt>
                <c:pt idx="2">
                  <c:v>4.3725737440800869E-2</c:v>
                </c:pt>
                <c:pt idx="3">
                  <c:v>1.3565777337780029E-2</c:v>
                </c:pt>
                <c:pt idx="4">
                  <c:v>1.6306746570063261E-2</c:v>
                </c:pt>
                <c:pt idx="5">
                  <c:v>0.43487813645030132</c:v>
                </c:pt>
                <c:pt idx="6">
                  <c:v>2.886201039239079E-2</c:v>
                </c:pt>
                <c:pt idx="7">
                  <c:v>7.5431986496327296E-3</c:v>
                </c:pt>
                <c:pt idx="8">
                  <c:v>2.5991298959110575E-2</c:v>
                </c:pt>
                <c:pt idx="9">
                  <c:v>0.15830571391029583</c:v>
                </c:pt>
                <c:pt idx="10">
                  <c:v>0</c:v>
                </c:pt>
                <c:pt idx="11">
                  <c:v>6.6079890519276079E-4</c:v>
                </c:pt>
                <c:pt idx="12">
                  <c:v>3.8819881743842122E-3</c:v>
                </c:pt>
                <c:pt idx="13">
                  <c:v>4.6285069338236257E-2</c:v>
                </c:pt>
                <c:pt idx="14">
                  <c:v>0</c:v>
                </c:pt>
                <c:pt idx="15">
                  <c:v>0.25237324262151478</c:v>
                </c:pt>
                <c:pt idx="16">
                  <c:v>3.8810403854757392E-5</c:v>
                </c:pt>
                <c:pt idx="17">
                  <c:v>0.20182902290805307</c:v>
                </c:pt>
                <c:pt idx="18">
                  <c:v>0</c:v>
                </c:pt>
                <c:pt idx="19">
                  <c:v>0</c:v>
                </c:pt>
                <c:pt idx="20">
                  <c:v>6.8467484300932619E-3</c:v>
                </c:pt>
                <c:pt idx="21">
                  <c:v>0</c:v>
                </c:pt>
              </c:numCache>
            </c:numRef>
          </c:val>
          <c:extLst>
            <c:ext xmlns:c16="http://schemas.microsoft.com/office/drawing/2014/chart" uri="{C3380CC4-5D6E-409C-BE32-E72D297353CC}">
              <c16:uniqueId val="{00000001-1148-4AE4-86B0-27667A9C2EB0}"/>
            </c:ext>
          </c:extLst>
        </c:ser>
        <c:ser>
          <c:idx val="2"/>
          <c:order val="2"/>
          <c:tx>
            <c:v>5ft_500yr</c:v>
          </c:tx>
          <c:spPr>
            <a:solidFill>
              <a:schemeClr val="accent2">
                <a:lumMod val="60000"/>
                <a:lumOff val="40000"/>
              </a:schemeClr>
            </a:solidFill>
            <a:ln>
              <a:noFill/>
            </a:ln>
            <a:effectLst/>
          </c:spPr>
          <c:invertIfNegative val="0"/>
          <c:val>
            <c:numRef>
              <c:f>'5ft+500yr'!$J$2:$J$23</c:f>
              <c:numCache>
                <c:formatCode>0%</c:formatCode>
                <c:ptCount val="22"/>
                <c:pt idx="0">
                  <c:v>0.15705941188778266</c:v>
                </c:pt>
                <c:pt idx="1">
                  <c:v>0.48017999880604911</c:v>
                </c:pt>
                <c:pt idx="2">
                  <c:v>9.8760777306334521E-2</c:v>
                </c:pt>
                <c:pt idx="3">
                  <c:v>5.1267441362485761E-2</c:v>
                </c:pt>
                <c:pt idx="4">
                  <c:v>4.5313809229328358E-2</c:v>
                </c:pt>
                <c:pt idx="5">
                  <c:v>0.82335603696319759</c:v>
                </c:pt>
                <c:pt idx="6">
                  <c:v>5.315703951720973E-2</c:v>
                </c:pt>
                <c:pt idx="7">
                  <c:v>7.245710193812098E-2</c:v>
                </c:pt>
                <c:pt idx="8">
                  <c:v>4.5152295138756855E-2</c:v>
                </c:pt>
                <c:pt idx="9">
                  <c:v>0.34897905525154888</c:v>
                </c:pt>
                <c:pt idx="10">
                  <c:v>2.9072043531504169E-2</c:v>
                </c:pt>
                <c:pt idx="11">
                  <c:v>3.4810680574973614E-2</c:v>
                </c:pt>
                <c:pt idx="12">
                  <c:v>3.2782407613692874E-2</c:v>
                </c:pt>
                <c:pt idx="13">
                  <c:v>0.11603876498806091</c:v>
                </c:pt>
                <c:pt idx="14">
                  <c:v>4.5262305426382522E-2</c:v>
                </c:pt>
                <c:pt idx="15">
                  <c:v>0.42249099243241378</c:v>
                </c:pt>
                <c:pt idx="16">
                  <c:v>8.5094843169574885E-2</c:v>
                </c:pt>
                <c:pt idx="17">
                  <c:v>0.29252721541896148</c:v>
                </c:pt>
                <c:pt idx="18">
                  <c:v>2.258502261416815E-2</c:v>
                </c:pt>
                <c:pt idx="19">
                  <c:v>9.0441307113923782E-3</c:v>
                </c:pt>
                <c:pt idx="20">
                  <c:v>8.3142676543416102E-2</c:v>
                </c:pt>
                <c:pt idx="21">
                  <c:v>2.3043598907457653E-2</c:v>
                </c:pt>
              </c:numCache>
            </c:numRef>
          </c:val>
          <c:extLst>
            <c:ext xmlns:c16="http://schemas.microsoft.com/office/drawing/2014/chart" uri="{C3380CC4-5D6E-409C-BE32-E72D297353CC}">
              <c16:uniqueId val="{00000002-1148-4AE4-86B0-27667A9C2EB0}"/>
            </c:ext>
          </c:extLst>
        </c:ser>
        <c:ser>
          <c:idx val="3"/>
          <c:order val="3"/>
          <c:tx>
            <c:v>100yr</c:v>
          </c:tx>
          <c:spPr>
            <a:solidFill>
              <a:schemeClr val="accent1">
                <a:shade val="76000"/>
              </a:schemeClr>
            </a:solidFill>
            <a:ln>
              <a:noFill/>
            </a:ln>
            <a:effectLst/>
          </c:spPr>
          <c:invertIfNegative val="0"/>
          <c:val>
            <c:numRef>
              <c:f>'100yr'!$J$2:$J$23</c:f>
              <c:numCache>
                <c:formatCode>0%</c:formatCode>
                <c:ptCount val="22"/>
                <c:pt idx="0">
                  <c:v>0.12389194083849829</c:v>
                </c:pt>
                <c:pt idx="1">
                  <c:v>0.44247685027376854</c:v>
                </c:pt>
                <c:pt idx="2">
                  <c:v>6.8393010749266694E-2</c:v>
                </c:pt>
                <c:pt idx="3">
                  <c:v>2.7801043520218428E-2</c:v>
                </c:pt>
                <c:pt idx="4">
                  <c:v>2.5441326511627633E-2</c:v>
                </c:pt>
                <c:pt idx="5">
                  <c:v>0.70473527388113721</c:v>
                </c:pt>
                <c:pt idx="6">
                  <c:v>2.9922050212590482E-2</c:v>
                </c:pt>
                <c:pt idx="7">
                  <c:v>4.0805569973076501E-2</c:v>
                </c:pt>
                <c:pt idx="8">
                  <c:v>2.493465577843948E-2</c:v>
                </c:pt>
                <c:pt idx="9">
                  <c:v>0.2935273028432171</c:v>
                </c:pt>
                <c:pt idx="10">
                  <c:v>1.8921195826394913E-2</c:v>
                </c:pt>
                <c:pt idx="11">
                  <c:v>1.8685879389862908E-2</c:v>
                </c:pt>
                <c:pt idx="12">
                  <c:v>1.448641324493752E-2</c:v>
                </c:pt>
                <c:pt idx="13">
                  <c:v>8.3270296035942409E-2</c:v>
                </c:pt>
                <c:pt idx="14">
                  <c:v>2.8847098619858486E-2</c:v>
                </c:pt>
                <c:pt idx="15">
                  <c:v>0.38773099940203876</c:v>
                </c:pt>
                <c:pt idx="16">
                  <c:v>4.8073969416027797E-2</c:v>
                </c:pt>
                <c:pt idx="17">
                  <c:v>0.17115431298403513</c:v>
                </c:pt>
                <c:pt idx="18">
                  <c:v>1.1106394330506924E-2</c:v>
                </c:pt>
                <c:pt idx="19">
                  <c:v>7.6672800787855079E-3</c:v>
                </c:pt>
                <c:pt idx="20">
                  <c:v>3.4159152585515586E-2</c:v>
                </c:pt>
                <c:pt idx="21">
                  <c:v>1.1673733780525329E-2</c:v>
                </c:pt>
              </c:numCache>
            </c:numRef>
          </c:val>
          <c:extLst>
            <c:ext xmlns:c16="http://schemas.microsoft.com/office/drawing/2014/chart" uri="{C3380CC4-5D6E-409C-BE32-E72D297353CC}">
              <c16:uniqueId val="{00000003-1148-4AE4-86B0-27667A9C2EB0}"/>
            </c:ext>
          </c:extLst>
        </c:ser>
        <c:ser>
          <c:idx val="4"/>
          <c:order val="4"/>
          <c:tx>
            <c:v>500yr</c:v>
          </c:tx>
          <c:spPr>
            <a:solidFill>
              <a:schemeClr val="accent1">
                <a:shade val="53000"/>
              </a:schemeClr>
            </a:solidFill>
            <a:ln>
              <a:noFill/>
            </a:ln>
            <a:effectLst/>
          </c:spPr>
          <c:invertIfNegative val="0"/>
          <c:val>
            <c:numRef>
              <c:f>'500yr'!$J$2:$J$23</c:f>
              <c:numCache>
                <c:formatCode>0%</c:formatCode>
                <c:ptCount val="22"/>
                <c:pt idx="0">
                  <c:v>0.1545475065719028</c:v>
                </c:pt>
                <c:pt idx="1">
                  <c:v>0.48010047889820467</c:v>
                </c:pt>
                <c:pt idx="2">
                  <c:v>8.9207527661535599E-2</c:v>
                </c:pt>
                <c:pt idx="3">
                  <c:v>4.8960116125384076E-2</c:v>
                </c:pt>
                <c:pt idx="4">
                  <c:v>4.4662403618389655E-2</c:v>
                </c:pt>
                <c:pt idx="5">
                  <c:v>0.82318311864578653</c:v>
                </c:pt>
                <c:pt idx="6">
                  <c:v>5.2621782916589269E-2</c:v>
                </c:pt>
                <c:pt idx="7">
                  <c:v>7.0388749949889473E-2</c:v>
                </c:pt>
                <c:pt idx="8">
                  <c:v>4.4226493311505279E-2</c:v>
                </c:pt>
                <c:pt idx="9">
                  <c:v>0.34241034690601441</c:v>
                </c:pt>
                <c:pt idx="10">
                  <c:v>2.9072043528064979E-2</c:v>
                </c:pt>
                <c:pt idx="11">
                  <c:v>3.4629089272260424E-2</c:v>
                </c:pt>
                <c:pt idx="12">
                  <c:v>3.1896845725301291E-2</c:v>
                </c:pt>
                <c:pt idx="13">
                  <c:v>0.11581259736993456</c:v>
                </c:pt>
                <c:pt idx="14">
                  <c:v>4.5262305425626335E-2</c:v>
                </c:pt>
                <c:pt idx="15">
                  <c:v>0.41933083144790889</c:v>
                </c:pt>
                <c:pt idx="16">
                  <c:v>8.5094843173888005E-2</c:v>
                </c:pt>
                <c:pt idx="17">
                  <c:v>0.28556659305008314</c:v>
                </c:pt>
                <c:pt idx="18">
                  <c:v>2.2585022614249821E-2</c:v>
                </c:pt>
                <c:pt idx="19">
                  <c:v>9.0441307121263796E-3</c:v>
                </c:pt>
                <c:pt idx="20">
                  <c:v>8.1871600762600943E-2</c:v>
                </c:pt>
                <c:pt idx="21">
                  <c:v>2.3043598905873111E-2</c:v>
                </c:pt>
              </c:numCache>
            </c:numRef>
          </c:val>
          <c:extLst>
            <c:ext xmlns:c16="http://schemas.microsoft.com/office/drawing/2014/chart" uri="{C3380CC4-5D6E-409C-BE32-E72D297353CC}">
              <c16:uniqueId val="{00000004-1148-4AE4-86B0-27667A9C2EB0}"/>
            </c:ext>
          </c:extLst>
        </c:ser>
        <c:dLbls>
          <c:showLegendKey val="0"/>
          <c:showVal val="0"/>
          <c:showCatName val="0"/>
          <c:showSerName val="0"/>
          <c:showPercent val="0"/>
          <c:showBubbleSize val="0"/>
        </c:dLbls>
        <c:gapWidth val="150"/>
        <c:axId val="548463216"/>
        <c:axId val="675425616"/>
      </c:barChart>
      <c:catAx>
        <c:axId val="54846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5425616"/>
        <c:crosses val="autoZero"/>
        <c:auto val="1"/>
        <c:lblAlgn val="ctr"/>
        <c:lblOffset val="100"/>
        <c:noMultiLvlLbl val="0"/>
      </c:catAx>
      <c:valAx>
        <c:axId val="675425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846321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Flood Exposure to Tax Revenue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2ft</c:v>
          </c:tx>
          <c:spPr>
            <a:solidFill>
              <a:schemeClr val="accent1">
                <a:tint val="54000"/>
              </a:schemeClr>
            </a:solidFill>
            <a:ln>
              <a:noFill/>
            </a:ln>
            <a:effectLst/>
          </c:spPr>
          <c:invertIfNegative val="0"/>
          <c:cat>
            <c:strRef>
              <c:f>'2ft'!$A$3:$A$23</c:f>
              <c:strCache>
                <c:ptCount val="21"/>
                <c:pt idx="0">
                  <c:v>Atlantic</c:v>
                </c:pt>
                <c:pt idx="1">
                  <c:v>Bergen</c:v>
                </c:pt>
                <c:pt idx="2">
                  <c:v>Burlington</c:v>
                </c:pt>
                <c:pt idx="3">
                  <c:v>Camden</c:v>
                </c:pt>
                <c:pt idx="4">
                  <c:v>Cape May</c:v>
                </c:pt>
                <c:pt idx="5">
                  <c:v>Cumberland</c:v>
                </c:pt>
                <c:pt idx="6">
                  <c:v>Essex</c:v>
                </c:pt>
                <c:pt idx="7">
                  <c:v>Gloucester</c:v>
                </c:pt>
                <c:pt idx="8">
                  <c:v>Hudson</c:v>
                </c:pt>
                <c:pt idx="9">
                  <c:v>Hunterdon</c:v>
                </c:pt>
                <c:pt idx="10">
                  <c:v>Mercer</c:v>
                </c:pt>
                <c:pt idx="11">
                  <c:v>Middlesex</c:v>
                </c:pt>
                <c:pt idx="12">
                  <c:v>Monmouth</c:v>
                </c:pt>
                <c:pt idx="13">
                  <c:v>Morris</c:v>
                </c:pt>
                <c:pt idx="14">
                  <c:v>Ocean</c:v>
                </c:pt>
                <c:pt idx="15">
                  <c:v>Passaic</c:v>
                </c:pt>
                <c:pt idx="16">
                  <c:v>Salem</c:v>
                </c:pt>
                <c:pt idx="17">
                  <c:v>Somerset</c:v>
                </c:pt>
                <c:pt idx="18">
                  <c:v>Sussex</c:v>
                </c:pt>
                <c:pt idx="19">
                  <c:v>Union</c:v>
                </c:pt>
                <c:pt idx="20">
                  <c:v>Warren</c:v>
                </c:pt>
              </c:strCache>
            </c:strRef>
          </c:cat>
          <c:val>
            <c:numRef>
              <c:f>'2ft'!$M$3:$M$23</c:f>
              <c:numCache>
                <c:formatCode>_("$"* #,##0_);_("$"* \(#,##0\);_("$"* "-"??_);_(@_)</c:formatCode>
                <c:ptCount val="21"/>
                <c:pt idx="0">
                  <c:v>19.427118844863251</c:v>
                </c:pt>
                <c:pt idx="1">
                  <c:v>56.898665034377025</c:v>
                </c:pt>
                <c:pt idx="2">
                  <c:v>8.7497016842356139</c:v>
                </c:pt>
                <c:pt idx="3">
                  <c:v>3.3222997998730572</c:v>
                </c:pt>
                <c:pt idx="4">
                  <c:v>22.633932022891909</c:v>
                </c:pt>
                <c:pt idx="5">
                  <c:v>3.8366841392906639</c:v>
                </c:pt>
                <c:pt idx="6">
                  <c:v>2.7181841903438992</c:v>
                </c:pt>
                <c:pt idx="7">
                  <c:v>8.9782954075547288</c:v>
                </c:pt>
                <c:pt idx="8">
                  <c:v>59.506059907951496</c:v>
                </c:pt>
                <c:pt idx="9">
                  <c:v>0</c:v>
                </c:pt>
                <c:pt idx="10">
                  <c:v>0.77758721453731539</c:v>
                </c:pt>
                <c:pt idx="11">
                  <c:v>3.2048868555177288</c:v>
                </c:pt>
                <c:pt idx="12">
                  <c:v>14.162979609691611</c:v>
                </c:pt>
                <c:pt idx="13">
                  <c:v>0</c:v>
                </c:pt>
                <c:pt idx="14">
                  <c:v>21.137863834596558</c:v>
                </c:pt>
                <c:pt idx="15">
                  <c:v>0</c:v>
                </c:pt>
                <c:pt idx="16">
                  <c:v>14.18464994830599</c:v>
                </c:pt>
                <c:pt idx="17">
                  <c:v>0</c:v>
                </c:pt>
                <c:pt idx="18">
                  <c:v>0</c:v>
                </c:pt>
                <c:pt idx="19">
                  <c:v>2.8317762205989463</c:v>
                </c:pt>
                <c:pt idx="20">
                  <c:v>0</c:v>
                </c:pt>
              </c:numCache>
            </c:numRef>
          </c:val>
          <c:extLst>
            <c:ext xmlns:c16="http://schemas.microsoft.com/office/drawing/2014/chart" uri="{C3380CC4-5D6E-409C-BE32-E72D297353CC}">
              <c16:uniqueId val="{00000000-21FD-4514-AF76-1ED000A65D55}"/>
            </c:ext>
          </c:extLst>
        </c:ser>
        <c:ser>
          <c:idx val="1"/>
          <c:order val="1"/>
          <c:tx>
            <c:v>5ft</c:v>
          </c:tx>
          <c:spPr>
            <a:solidFill>
              <a:schemeClr val="accent1">
                <a:tint val="77000"/>
              </a:schemeClr>
            </a:solidFill>
            <a:ln>
              <a:noFill/>
            </a:ln>
            <a:effectLst/>
          </c:spPr>
          <c:invertIfNegative val="0"/>
          <c:cat>
            <c:strRef>
              <c:f>'2ft'!$A$3:$A$23</c:f>
              <c:strCache>
                <c:ptCount val="21"/>
                <c:pt idx="0">
                  <c:v>Atlantic</c:v>
                </c:pt>
                <c:pt idx="1">
                  <c:v>Bergen</c:v>
                </c:pt>
                <c:pt idx="2">
                  <c:v>Burlington</c:v>
                </c:pt>
                <c:pt idx="3">
                  <c:v>Camden</c:v>
                </c:pt>
                <c:pt idx="4">
                  <c:v>Cape May</c:v>
                </c:pt>
                <c:pt idx="5">
                  <c:v>Cumberland</c:v>
                </c:pt>
                <c:pt idx="6">
                  <c:v>Essex</c:v>
                </c:pt>
                <c:pt idx="7">
                  <c:v>Gloucester</c:v>
                </c:pt>
                <c:pt idx="8">
                  <c:v>Hudson</c:v>
                </c:pt>
                <c:pt idx="9">
                  <c:v>Hunterdon</c:v>
                </c:pt>
                <c:pt idx="10">
                  <c:v>Mercer</c:v>
                </c:pt>
                <c:pt idx="11">
                  <c:v>Middlesex</c:v>
                </c:pt>
                <c:pt idx="12">
                  <c:v>Monmouth</c:v>
                </c:pt>
                <c:pt idx="13">
                  <c:v>Morris</c:v>
                </c:pt>
                <c:pt idx="14">
                  <c:v>Ocean</c:v>
                </c:pt>
                <c:pt idx="15">
                  <c:v>Passaic</c:v>
                </c:pt>
                <c:pt idx="16">
                  <c:v>Salem</c:v>
                </c:pt>
                <c:pt idx="17">
                  <c:v>Somerset</c:v>
                </c:pt>
                <c:pt idx="18">
                  <c:v>Sussex</c:v>
                </c:pt>
                <c:pt idx="19">
                  <c:v>Union</c:v>
                </c:pt>
                <c:pt idx="20">
                  <c:v>Warren</c:v>
                </c:pt>
              </c:strCache>
            </c:strRef>
          </c:cat>
          <c:val>
            <c:numRef>
              <c:f>'5ft'!$M$3:$M$23</c:f>
              <c:numCache>
                <c:formatCode>_("$"* #,##0_);_("$"* \(#,##0\);_("$"* "-"??_);_(@_)</c:formatCode>
                <c:ptCount val="21"/>
                <c:pt idx="0">
                  <c:v>199.53112901364301</c:v>
                </c:pt>
                <c:pt idx="1">
                  <c:v>199.88059125032669</c:v>
                </c:pt>
                <c:pt idx="2">
                  <c:v>24.806088107166264</c:v>
                </c:pt>
                <c:pt idx="3">
                  <c:v>25.69915054367932</c:v>
                </c:pt>
                <c:pt idx="4">
                  <c:v>216.8181352471268</c:v>
                </c:pt>
                <c:pt idx="5">
                  <c:v>9.2458385556115203</c:v>
                </c:pt>
                <c:pt idx="6">
                  <c:v>25.864139825918375</c:v>
                </c:pt>
                <c:pt idx="7">
                  <c:v>22.671133205491902</c:v>
                </c:pt>
                <c:pt idx="8">
                  <c:v>262.06264222935954</c:v>
                </c:pt>
                <c:pt idx="9">
                  <c:v>0</c:v>
                </c:pt>
                <c:pt idx="10">
                  <c:v>1.1400332240914657</c:v>
                </c:pt>
                <c:pt idx="11">
                  <c:v>13.534935609058355</c:v>
                </c:pt>
                <c:pt idx="12">
                  <c:v>104.73028838319479</c:v>
                </c:pt>
                <c:pt idx="13">
                  <c:v>0</c:v>
                </c:pt>
                <c:pt idx="14">
                  <c:v>442.51681343280444</c:v>
                </c:pt>
                <c:pt idx="15">
                  <c:v>6.6006009018318865E-2</c:v>
                </c:pt>
                <c:pt idx="16">
                  <c:v>46.674609158123943</c:v>
                </c:pt>
                <c:pt idx="17">
                  <c:v>0</c:v>
                </c:pt>
                <c:pt idx="18">
                  <c:v>0</c:v>
                </c:pt>
                <c:pt idx="19">
                  <c:v>18.702944829508919</c:v>
                </c:pt>
                <c:pt idx="20">
                  <c:v>0</c:v>
                </c:pt>
              </c:numCache>
            </c:numRef>
          </c:val>
          <c:extLst>
            <c:ext xmlns:c16="http://schemas.microsoft.com/office/drawing/2014/chart" uri="{C3380CC4-5D6E-409C-BE32-E72D297353CC}">
              <c16:uniqueId val="{00000001-21FD-4514-AF76-1ED000A65D55}"/>
            </c:ext>
          </c:extLst>
        </c:ser>
        <c:ser>
          <c:idx val="2"/>
          <c:order val="2"/>
          <c:tx>
            <c:v>5ft+500yr</c:v>
          </c:tx>
          <c:spPr>
            <a:solidFill>
              <a:schemeClr val="accent2">
                <a:lumMod val="60000"/>
                <a:lumOff val="40000"/>
              </a:schemeClr>
            </a:solidFill>
            <a:ln>
              <a:noFill/>
            </a:ln>
            <a:effectLst/>
          </c:spPr>
          <c:invertIfNegative val="0"/>
          <c:cat>
            <c:strRef>
              <c:f>'2ft'!$A$3:$A$23</c:f>
              <c:strCache>
                <c:ptCount val="21"/>
                <c:pt idx="0">
                  <c:v>Atlantic</c:v>
                </c:pt>
                <c:pt idx="1">
                  <c:v>Bergen</c:v>
                </c:pt>
                <c:pt idx="2">
                  <c:v>Burlington</c:v>
                </c:pt>
                <c:pt idx="3">
                  <c:v>Camden</c:v>
                </c:pt>
                <c:pt idx="4">
                  <c:v>Cape May</c:v>
                </c:pt>
                <c:pt idx="5">
                  <c:v>Cumberland</c:v>
                </c:pt>
                <c:pt idx="6">
                  <c:v>Essex</c:v>
                </c:pt>
                <c:pt idx="7">
                  <c:v>Gloucester</c:v>
                </c:pt>
                <c:pt idx="8">
                  <c:v>Hudson</c:v>
                </c:pt>
                <c:pt idx="9">
                  <c:v>Hunterdon</c:v>
                </c:pt>
                <c:pt idx="10">
                  <c:v>Mercer</c:v>
                </c:pt>
                <c:pt idx="11">
                  <c:v>Middlesex</c:v>
                </c:pt>
                <c:pt idx="12">
                  <c:v>Monmouth</c:v>
                </c:pt>
                <c:pt idx="13">
                  <c:v>Morris</c:v>
                </c:pt>
                <c:pt idx="14">
                  <c:v>Ocean</c:v>
                </c:pt>
                <c:pt idx="15">
                  <c:v>Passaic</c:v>
                </c:pt>
                <c:pt idx="16">
                  <c:v>Salem</c:v>
                </c:pt>
                <c:pt idx="17">
                  <c:v>Somerset</c:v>
                </c:pt>
                <c:pt idx="18">
                  <c:v>Sussex</c:v>
                </c:pt>
                <c:pt idx="19">
                  <c:v>Union</c:v>
                </c:pt>
                <c:pt idx="20">
                  <c:v>Warren</c:v>
                </c:pt>
              </c:strCache>
            </c:strRef>
          </c:cat>
          <c:val>
            <c:numRef>
              <c:f>'5ft+500yr'!$M$3:$M$23</c:f>
              <c:numCache>
                <c:formatCode>_("$"* #,##0_);_("$"* \(#,##0\);_("$"* "-"??_);_(@_)</c:formatCode>
                <c:ptCount val="21"/>
                <c:pt idx="0">
                  <c:v>394.67040173295879</c:v>
                </c:pt>
                <c:pt idx="1">
                  <c:v>446.87724025266959</c:v>
                </c:pt>
                <c:pt idx="2">
                  <c:v>87.527988629780012</c:v>
                </c:pt>
                <c:pt idx="3">
                  <c:v>72.073092571873005</c:v>
                </c:pt>
                <c:pt idx="4">
                  <c:v>405.23170948303897</c:v>
                </c:pt>
                <c:pt idx="5">
                  <c:v>17.427915231349999</c:v>
                </c:pt>
                <c:pt idx="6">
                  <c:v>209.80400767966</c:v>
                </c:pt>
                <c:pt idx="7">
                  <c:v>41.852972871701958</c:v>
                </c:pt>
                <c:pt idx="8">
                  <c:v>609.65007551236386</c:v>
                </c:pt>
                <c:pt idx="9">
                  <c:v>15.465691212618001</c:v>
                </c:pt>
                <c:pt idx="10">
                  <c:v>68.991180624899997</c:v>
                </c:pt>
                <c:pt idx="11">
                  <c:v>107.60390631296336</c:v>
                </c:pt>
                <c:pt idx="12">
                  <c:v>261.85532519429006</c:v>
                </c:pt>
                <c:pt idx="13">
                  <c:v>103.06928705227999</c:v>
                </c:pt>
                <c:pt idx="14">
                  <c:v>745.00052832370011</c:v>
                </c:pt>
                <c:pt idx="15">
                  <c:v>152.80172252879998</c:v>
                </c:pt>
                <c:pt idx="16">
                  <c:v>66.735039089400004</c:v>
                </c:pt>
                <c:pt idx="17">
                  <c:v>37.582886784490007</c:v>
                </c:pt>
                <c:pt idx="18">
                  <c:v>5.158687594420801</c:v>
                </c:pt>
                <c:pt idx="19">
                  <c:v>220.16938285309999</c:v>
                </c:pt>
                <c:pt idx="20">
                  <c:v>8.4607508823089983</c:v>
                </c:pt>
              </c:numCache>
            </c:numRef>
          </c:val>
          <c:extLst>
            <c:ext xmlns:c16="http://schemas.microsoft.com/office/drawing/2014/chart" uri="{C3380CC4-5D6E-409C-BE32-E72D297353CC}">
              <c16:uniqueId val="{00000002-21FD-4514-AF76-1ED000A65D55}"/>
            </c:ext>
          </c:extLst>
        </c:ser>
        <c:ser>
          <c:idx val="3"/>
          <c:order val="3"/>
          <c:tx>
            <c:v>100yr</c:v>
          </c:tx>
          <c:spPr>
            <a:solidFill>
              <a:schemeClr val="accent1">
                <a:shade val="76000"/>
              </a:schemeClr>
            </a:solidFill>
            <a:ln>
              <a:noFill/>
            </a:ln>
            <a:effectLst/>
          </c:spPr>
          <c:invertIfNegative val="0"/>
          <c:cat>
            <c:strRef>
              <c:f>'2ft'!$A$3:$A$23</c:f>
              <c:strCache>
                <c:ptCount val="21"/>
                <c:pt idx="0">
                  <c:v>Atlantic</c:v>
                </c:pt>
                <c:pt idx="1">
                  <c:v>Bergen</c:v>
                </c:pt>
                <c:pt idx="2">
                  <c:v>Burlington</c:v>
                </c:pt>
                <c:pt idx="3">
                  <c:v>Camden</c:v>
                </c:pt>
                <c:pt idx="4">
                  <c:v>Cape May</c:v>
                </c:pt>
                <c:pt idx="5">
                  <c:v>Cumberland</c:v>
                </c:pt>
                <c:pt idx="6">
                  <c:v>Essex</c:v>
                </c:pt>
                <c:pt idx="7">
                  <c:v>Gloucester</c:v>
                </c:pt>
                <c:pt idx="8">
                  <c:v>Hudson</c:v>
                </c:pt>
                <c:pt idx="9">
                  <c:v>Hunterdon</c:v>
                </c:pt>
                <c:pt idx="10">
                  <c:v>Mercer</c:v>
                </c:pt>
                <c:pt idx="11">
                  <c:v>Middlesex</c:v>
                </c:pt>
                <c:pt idx="12">
                  <c:v>Monmouth</c:v>
                </c:pt>
                <c:pt idx="13">
                  <c:v>Morris</c:v>
                </c:pt>
                <c:pt idx="14">
                  <c:v>Ocean</c:v>
                </c:pt>
                <c:pt idx="15">
                  <c:v>Passaic</c:v>
                </c:pt>
                <c:pt idx="16">
                  <c:v>Salem</c:v>
                </c:pt>
                <c:pt idx="17">
                  <c:v>Somerset</c:v>
                </c:pt>
                <c:pt idx="18">
                  <c:v>Sussex</c:v>
                </c:pt>
                <c:pt idx="19">
                  <c:v>Union</c:v>
                </c:pt>
                <c:pt idx="20">
                  <c:v>Warren</c:v>
                </c:pt>
              </c:strCache>
            </c:strRef>
          </c:cat>
          <c:val>
            <c:numRef>
              <c:f>'100yr'!$M$3:$M$23</c:f>
              <c:numCache>
                <c:formatCode>_("$"* #,##0_);_("$"* \(#,##0\);_("$"* "-"??_);_(@_)</c:formatCode>
                <c:ptCount val="21"/>
                <c:pt idx="0">
                  <c:v>361.29117269139908</c:v>
                </c:pt>
                <c:pt idx="1">
                  <c:v>304.24175503696512</c:v>
                </c:pt>
                <c:pt idx="2">
                  <c:v>48.785780695008647</c:v>
                </c:pt>
                <c:pt idx="3">
                  <c:v>40.356767607008365</c:v>
                </c:pt>
                <c:pt idx="4">
                  <c:v>344.9527800823675</c:v>
                </c:pt>
                <c:pt idx="5">
                  <c:v>9.6453362719647853</c:v>
                </c:pt>
                <c:pt idx="6">
                  <c:v>119.45317220516289</c:v>
                </c:pt>
                <c:pt idx="7">
                  <c:v>22.559357309075168</c:v>
                </c:pt>
                <c:pt idx="8">
                  <c:v>506.04913564846788</c:v>
                </c:pt>
                <c:pt idx="9">
                  <c:v>10.149429958425632</c:v>
                </c:pt>
                <c:pt idx="10">
                  <c:v>35.003590861555487</c:v>
                </c:pt>
                <c:pt idx="11">
                  <c:v>48.299697522759764</c:v>
                </c:pt>
                <c:pt idx="12">
                  <c:v>189.77084490346331</c:v>
                </c:pt>
                <c:pt idx="13">
                  <c:v>64.285578768735192</c:v>
                </c:pt>
                <c:pt idx="14">
                  <c:v>663.61992990028045</c:v>
                </c:pt>
                <c:pt idx="15">
                  <c:v>85.916473610578208</c:v>
                </c:pt>
                <c:pt idx="16">
                  <c:v>39.075426499915153</c:v>
                </c:pt>
                <c:pt idx="17">
                  <c:v>18.652286953912341</c:v>
                </c:pt>
                <c:pt idx="18">
                  <c:v>4.3708067002664324</c:v>
                </c:pt>
                <c:pt idx="19">
                  <c:v>91.152518031251788</c:v>
                </c:pt>
                <c:pt idx="20">
                  <c:v>4.2293809019329451</c:v>
                </c:pt>
              </c:numCache>
            </c:numRef>
          </c:val>
          <c:extLst>
            <c:ext xmlns:c16="http://schemas.microsoft.com/office/drawing/2014/chart" uri="{C3380CC4-5D6E-409C-BE32-E72D297353CC}">
              <c16:uniqueId val="{00000003-21FD-4514-AF76-1ED000A65D55}"/>
            </c:ext>
          </c:extLst>
        </c:ser>
        <c:ser>
          <c:idx val="4"/>
          <c:order val="4"/>
          <c:tx>
            <c:v>500yr</c:v>
          </c:tx>
          <c:spPr>
            <a:solidFill>
              <a:schemeClr val="accent1">
                <a:shade val="53000"/>
              </a:schemeClr>
            </a:solidFill>
            <a:ln>
              <a:noFill/>
            </a:ln>
            <a:effectLst/>
          </c:spPr>
          <c:invertIfNegative val="0"/>
          <c:cat>
            <c:strRef>
              <c:f>'2ft'!$A$3:$A$23</c:f>
              <c:strCache>
                <c:ptCount val="21"/>
                <c:pt idx="0">
                  <c:v>Atlantic</c:v>
                </c:pt>
                <c:pt idx="1">
                  <c:v>Bergen</c:v>
                </c:pt>
                <c:pt idx="2">
                  <c:v>Burlington</c:v>
                </c:pt>
                <c:pt idx="3">
                  <c:v>Camden</c:v>
                </c:pt>
                <c:pt idx="4">
                  <c:v>Cape May</c:v>
                </c:pt>
                <c:pt idx="5">
                  <c:v>Cumberland</c:v>
                </c:pt>
                <c:pt idx="6">
                  <c:v>Essex</c:v>
                </c:pt>
                <c:pt idx="7">
                  <c:v>Gloucester</c:v>
                </c:pt>
                <c:pt idx="8">
                  <c:v>Hudson</c:v>
                </c:pt>
                <c:pt idx="9">
                  <c:v>Hunterdon</c:v>
                </c:pt>
                <c:pt idx="10">
                  <c:v>Mercer</c:v>
                </c:pt>
                <c:pt idx="11">
                  <c:v>Middlesex</c:v>
                </c:pt>
                <c:pt idx="12">
                  <c:v>Monmouth</c:v>
                </c:pt>
                <c:pt idx="13">
                  <c:v>Morris</c:v>
                </c:pt>
                <c:pt idx="14">
                  <c:v>Ocean</c:v>
                </c:pt>
                <c:pt idx="15">
                  <c:v>Passaic</c:v>
                </c:pt>
                <c:pt idx="16">
                  <c:v>Salem</c:v>
                </c:pt>
                <c:pt idx="17">
                  <c:v>Somerset</c:v>
                </c:pt>
                <c:pt idx="18">
                  <c:v>Sussex</c:v>
                </c:pt>
                <c:pt idx="19">
                  <c:v>Union</c:v>
                </c:pt>
                <c:pt idx="20">
                  <c:v>Warren</c:v>
                </c:pt>
              </c:strCache>
            </c:strRef>
          </c:cat>
          <c:val>
            <c:numRef>
              <c:f>'500yr'!$M$3:$M$23</c:f>
              <c:numCache>
                <c:formatCode>_("$"* #,##0_);_("$"* \(#,##0\);_("$"* "-"??_);_(@_)</c:formatCode>
                <c:ptCount val="21"/>
                <c:pt idx="0">
                  <c:v>394.58821149469293</c:v>
                </c:pt>
                <c:pt idx="1">
                  <c:v>403.46002893473678</c:v>
                </c:pt>
                <c:pt idx="2">
                  <c:v>84.252429715583446</c:v>
                </c:pt>
                <c:pt idx="3">
                  <c:v>71.09069425789238</c:v>
                </c:pt>
                <c:pt idx="4">
                  <c:v>405.081521056707</c:v>
                </c:pt>
                <c:pt idx="5">
                  <c:v>17.209931152817362</c:v>
                </c:pt>
                <c:pt idx="6">
                  <c:v>202.73714956097325</c:v>
                </c:pt>
                <c:pt idx="7">
                  <c:v>41.140558780711956</c:v>
                </c:pt>
                <c:pt idx="8">
                  <c:v>595.80635785939705</c:v>
                </c:pt>
                <c:pt idx="9">
                  <c:v>15.480397957422007</c:v>
                </c:pt>
                <c:pt idx="10">
                  <c:v>68.677371732689878</c:v>
                </c:pt>
                <c:pt idx="11">
                  <c:v>104.02321843962426</c:v>
                </c:pt>
                <c:pt idx="12">
                  <c:v>261.25662422385608</c:v>
                </c:pt>
                <c:pt idx="13">
                  <c:v>103.06928704561459</c:v>
                </c:pt>
                <c:pt idx="14">
                  <c:v>740.67526756017958</c:v>
                </c:pt>
                <c:pt idx="15">
                  <c:v>152.80172253621384</c:v>
                </c:pt>
                <c:pt idx="16">
                  <c:v>65.412865373063255</c:v>
                </c:pt>
                <c:pt idx="17">
                  <c:v>37.582886783826808</c:v>
                </c:pt>
                <c:pt idx="18">
                  <c:v>5.158687594273248</c:v>
                </c:pt>
                <c:pt idx="19">
                  <c:v>216.69980706448879</c:v>
                </c:pt>
                <c:pt idx="20">
                  <c:v>8.4607508820091528</c:v>
                </c:pt>
              </c:numCache>
            </c:numRef>
          </c:val>
          <c:extLst>
            <c:ext xmlns:c16="http://schemas.microsoft.com/office/drawing/2014/chart" uri="{C3380CC4-5D6E-409C-BE32-E72D297353CC}">
              <c16:uniqueId val="{00000004-21FD-4514-AF76-1ED000A65D55}"/>
            </c:ext>
          </c:extLst>
        </c:ser>
        <c:dLbls>
          <c:showLegendKey val="0"/>
          <c:showVal val="0"/>
          <c:showCatName val="0"/>
          <c:showSerName val="0"/>
          <c:showPercent val="0"/>
          <c:showBubbleSize val="0"/>
        </c:dLbls>
        <c:gapWidth val="150"/>
        <c:axId val="548463216"/>
        <c:axId val="675425616"/>
      </c:barChart>
      <c:catAx>
        <c:axId val="54846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5425616"/>
        <c:crosses val="autoZero"/>
        <c:auto val="1"/>
        <c:lblAlgn val="ctr"/>
        <c:lblOffset val="100"/>
        <c:noMultiLvlLbl val="0"/>
      </c:catAx>
      <c:valAx>
        <c:axId val="67542561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8463216"/>
        <c:crosses val="autoZero"/>
        <c:crossBetween val="between"/>
        <c:majorUnit val="5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colors4.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4DF2F0-F229-4D16-8A4B-2E21D7310CD6}" type="doc">
      <dgm:prSet loTypeId="urn:microsoft.com/office/officeart/2005/8/layout/equation2" loCatId="process" qsTypeId="urn:microsoft.com/office/officeart/2005/8/quickstyle/simple1" qsCatId="simple" csTypeId="urn:microsoft.com/office/officeart/2005/8/colors/accent5_5" csCatId="accent5" phldr="1"/>
      <dgm:spPr/>
    </dgm:pt>
    <dgm:pt modelId="{B7578BFD-0502-434E-99F5-9C422FDA76C9}">
      <dgm:prSet phldrT="[Text]" custT="1"/>
      <dgm:spPr>
        <a:solidFill>
          <a:schemeClr val="accent6">
            <a:lumMod val="75000"/>
            <a:alpha val="90000"/>
          </a:schemeClr>
        </a:solidFill>
      </dgm:spPr>
      <dgm:t>
        <a:bodyPr/>
        <a:lstStyle/>
        <a:p>
          <a:r>
            <a:rPr lang="en-US" sz="2000" dirty="0"/>
            <a:t>Parcel tax data (2022)</a:t>
          </a:r>
        </a:p>
      </dgm:t>
    </dgm:pt>
    <dgm:pt modelId="{D53C27D2-4B01-4CAC-8214-19C6559B6CE8}" type="parTrans" cxnId="{8A757205-4FE5-4A28-9042-5FD30085F400}">
      <dgm:prSet/>
      <dgm:spPr/>
      <dgm:t>
        <a:bodyPr/>
        <a:lstStyle/>
        <a:p>
          <a:endParaRPr lang="en-US"/>
        </a:p>
      </dgm:t>
    </dgm:pt>
    <dgm:pt modelId="{A552989B-2EF5-42C0-8E47-5E684A15A26A}" type="sibTrans" cxnId="{8A757205-4FE5-4A28-9042-5FD30085F400}">
      <dgm:prSet/>
      <dgm:spPr>
        <a:solidFill>
          <a:srgbClr val="D95F02"/>
        </a:solidFill>
      </dgm:spPr>
      <dgm:t>
        <a:bodyPr/>
        <a:lstStyle/>
        <a:p>
          <a:endParaRPr lang="en-US"/>
        </a:p>
      </dgm:t>
    </dgm:pt>
    <dgm:pt modelId="{20F21AFA-150A-41FD-A106-D62DBB588837}">
      <dgm:prSet phldrT="[Text]" custT="1"/>
      <dgm:spPr>
        <a:solidFill>
          <a:srgbClr val="0070C0">
            <a:alpha val="70000"/>
          </a:srgbClr>
        </a:solidFill>
      </dgm:spPr>
      <dgm:t>
        <a:bodyPr/>
        <a:lstStyle/>
        <a:p>
          <a:r>
            <a:rPr lang="en-US" sz="2000" dirty="0"/>
            <a:t>Modeled flood impact at various scenarios</a:t>
          </a:r>
        </a:p>
      </dgm:t>
    </dgm:pt>
    <dgm:pt modelId="{9AC2F109-4858-4022-BD18-332098609C09}" type="parTrans" cxnId="{8DF81BC5-574A-4644-98EF-09D3D6CE96F7}">
      <dgm:prSet/>
      <dgm:spPr/>
      <dgm:t>
        <a:bodyPr/>
        <a:lstStyle/>
        <a:p>
          <a:endParaRPr lang="en-US"/>
        </a:p>
      </dgm:t>
    </dgm:pt>
    <dgm:pt modelId="{97C5D537-2FCB-411B-A549-28FFEB08C871}" type="sibTrans" cxnId="{8DF81BC5-574A-4644-98EF-09D3D6CE96F7}">
      <dgm:prSet/>
      <dgm:spPr>
        <a:solidFill>
          <a:srgbClr val="A80000"/>
        </a:solidFill>
      </dgm:spPr>
      <dgm:t>
        <a:bodyPr/>
        <a:lstStyle/>
        <a:p>
          <a:endParaRPr lang="en-US" dirty="0"/>
        </a:p>
      </dgm:t>
    </dgm:pt>
    <dgm:pt modelId="{A62CD61E-39C0-43FC-80C6-0B298000549E}">
      <dgm:prSet phldrT="[Text]" custT="1"/>
      <dgm:spPr>
        <a:solidFill>
          <a:schemeClr val="accent2">
            <a:lumMod val="50000"/>
            <a:alpha val="50000"/>
          </a:schemeClr>
        </a:solidFill>
      </dgm:spPr>
      <dgm:t>
        <a:bodyPr/>
        <a:lstStyle/>
        <a:p>
          <a:r>
            <a:rPr lang="en-US" sz="2400" dirty="0"/>
            <a:t>Percentage of each parcel impacted by various flood scenarios </a:t>
          </a:r>
        </a:p>
      </dgm:t>
    </dgm:pt>
    <dgm:pt modelId="{687B2928-6E28-46E4-AFA4-162EFB2F260F}" type="parTrans" cxnId="{07238DE8-E446-4B63-B425-D3D30024C4BC}">
      <dgm:prSet/>
      <dgm:spPr/>
      <dgm:t>
        <a:bodyPr/>
        <a:lstStyle/>
        <a:p>
          <a:endParaRPr lang="en-US"/>
        </a:p>
      </dgm:t>
    </dgm:pt>
    <dgm:pt modelId="{3A91AA5C-0E8A-4532-A837-5EF3ABAA3489}" type="sibTrans" cxnId="{07238DE8-E446-4B63-B425-D3D30024C4BC}">
      <dgm:prSet/>
      <dgm:spPr/>
      <dgm:t>
        <a:bodyPr/>
        <a:lstStyle/>
        <a:p>
          <a:endParaRPr lang="en-US"/>
        </a:p>
      </dgm:t>
    </dgm:pt>
    <dgm:pt modelId="{E065EBB8-B07B-4B89-802E-BEB5767D5D07}" type="pres">
      <dgm:prSet presAssocID="{204DF2F0-F229-4D16-8A4B-2E21D7310CD6}" presName="Name0" presStyleCnt="0">
        <dgm:presLayoutVars>
          <dgm:dir/>
          <dgm:resizeHandles val="exact"/>
        </dgm:presLayoutVars>
      </dgm:prSet>
      <dgm:spPr/>
    </dgm:pt>
    <dgm:pt modelId="{658CD633-2D79-4DE9-B791-58D1F865E7A7}" type="pres">
      <dgm:prSet presAssocID="{204DF2F0-F229-4D16-8A4B-2E21D7310CD6}" presName="vNodes" presStyleCnt="0"/>
      <dgm:spPr/>
    </dgm:pt>
    <dgm:pt modelId="{2A5B95E4-5B4A-409B-972E-8F2369372565}" type="pres">
      <dgm:prSet presAssocID="{B7578BFD-0502-434E-99F5-9C422FDA76C9}" presName="node" presStyleLbl="node1" presStyleIdx="0" presStyleCnt="3" custScaleX="130896" custScaleY="122800">
        <dgm:presLayoutVars>
          <dgm:bulletEnabled val="1"/>
        </dgm:presLayoutVars>
      </dgm:prSet>
      <dgm:spPr/>
    </dgm:pt>
    <dgm:pt modelId="{2E38F95B-288D-4971-9ED4-351640865C38}" type="pres">
      <dgm:prSet presAssocID="{A552989B-2EF5-42C0-8E47-5E684A15A26A}" presName="spacerT" presStyleCnt="0"/>
      <dgm:spPr/>
    </dgm:pt>
    <dgm:pt modelId="{1F3F3D4C-D0CA-49FA-AE3F-F633B1362D64}" type="pres">
      <dgm:prSet presAssocID="{A552989B-2EF5-42C0-8E47-5E684A15A26A}" presName="sibTrans" presStyleLbl="sibTrans2D1" presStyleIdx="0" presStyleCnt="2"/>
      <dgm:spPr/>
    </dgm:pt>
    <dgm:pt modelId="{B7C66A0C-484E-4C65-9A3B-74AF3CCB9C77}" type="pres">
      <dgm:prSet presAssocID="{A552989B-2EF5-42C0-8E47-5E684A15A26A}" presName="spacerB" presStyleCnt="0"/>
      <dgm:spPr/>
    </dgm:pt>
    <dgm:pt modelId="{F26C9B4E-1417-44B9-86C2-7446ABDEE567}" type="pres">
      <dgm:prSet presAssocID="{20F21AFA-150A-41FD-A106-D62DBB588837}" presName="node" presStyleLbl="node1" presStyleIdx="1" presStyleCnt="3" custScaleX="182791" custScaleY="169572">
        <dgm:presLayoutVars>
          <dgm:bulletEnabled val="1"/>
        </dgm:presLayoutVars>
      </dgm:prSet>
      <dgm:spPr/>
    </dgm:pt>
    <dgm:pt modelId="{47E632B9-933E-48AA-867A-547AEC7C0614}" type="pres">
      <dgm:prSet presAssocID="{204DF2F0-F229-4D16-8A4B-2E21D7310CD6}" presName="sibTransLast" presStyleLbl="sibTrans2D1" presStyleIdx="1" presStyleCnt="2" custScaleX="203687" custScaleY="101943" custLinFactNeighborX="-63234" custLinFactNeighborY="-75100"/>
      <dgm:spPr/>
    </dgm:pt>
    <dgm:pt modelId="{6B87FED1-3B18-43A0-8E83-4D9D30AEE2B3}" type="pres">
      <dgm:prSet presAssocID="{204DF2F0-F229-4D16-8A4B-2E21D7310CD6}" presName="connectorText" presStyleLbl="sibTrans2D1" presStyleIdx="1" presStyleCnt="2"/>
      <dgm:spPr/>
    </dgm:pt>
    <dgm:pt modelId="{62706005-EAE9-4984-84F9-7C0F722F0B95}" type="pres">
      <dgm:prSet presAssocID="{204DF2F0-F229-4D16-8A4B-2E21D7310CD6}" presName="lastNode" presStyleLbl="node1" presStyleIdx="2" presStyleCnt="3" custScaleX="129222" custScaleY="126796">
        <dgm:presLayoutVars>
          <dgm:bulletEnabled val="1"/>
        </dgm:presLayoutVars>
      </dgm:prSet>
      <dgm:spPr/>
    </dgm:pt>
  </dgm:ptLst>
  <dgm:cxnLst>
    <dgm:cxn modelId="{8A757205-4FE5-4A28-9042-5FD30085F400}" srcId="{204DF2F0-F229-4D16-8A4B-2E21D7310CD6}" destId="{B7578BFD-0502-434E-99F5-9C422FDA76C9}" srcOrd="0" destOrd="0" parTransId="{D53C27D2-4B01-4CAC-8214-19C6559B6CE8}" sibTransId="{A552989B-2EF5-42C0-8E47-5E684A15A26A}"/>
    <dgm:cxn modelId="{1FD4F619-9696-4A95-A066-5D42279E639D}" type="presOf" srcId="{B7578BFD-0502-434E-99F5-9C422FDA76C9}" destId="{2A5B95E4-5B4A-409B-972E-8F2369372565}" srcOrd="0" destOrd="0" presId="urn:microsoft.com/office/officeart/2005/8/layout/equation2"/>
    <dgm:cxn modelId="{D5B68229-79D6-42BB-8AA2-60DD1602149F}" type="presOf" srcId="{A62CD61E-39C0-43FC-80C6-0B298000549E}" destId="{62706005-EAE9-4984-84F9-7C0F722F0B95}" srcOrd="0" destOrd="0" presId="urn:microsoft.com/office/officeart/2005/8/layout/equation2"/>
    <dgm:cxn modelId="{095D4533-BB2A-4CB7-976A-D6F4670516D5}" type="presOf" srcId="{A552989B-2EF5-42C0-8E47-5E684A15A26A}" destId="{1F3F3D4C-D0CA-49FA-AE3F-F633B1362D64}" srcOrd="0" destOrd="0" presId="urn:microsoft.com/office/officeart/2005/8/layout/equation2"/>
    <dgm:cxn modelId="{868C4188-4B48-47D3-94F3-08208BC79BF1}" type="presOf" srcId="{204DF2F0-F229-4D16-8A4B-2E21D7310CD6}" destId="{E065EBB8-B07B-4B89-802E-BEB5767D5D07}" srcOrd="0" destOrd="0" presId="urn:microsoft.com/office/officeart/2005/8/layout/equation2"/>
    <dgm:cxn modelId="{B5B3D3A1-5E63-4C98-B487-69128989B73F}" type="presOf" srcId="{20F21AFA-150A-41FD-A106-D62DBB588837}" destId="{F26C9B4E-1417-44B9-86C2-7446ABDEE567}" srcOrd="0" destOrd="0" presId="urn:microsoft.com/office/officeart/2005/8/layout/equation2"/>
    <dgm:cxn modelId="{8DF81BC5-574A-4644-98EF-09D3D6CE96F7}" srcId="{204DF2F0-F229-4D16-8A4B-2E21D7310CD6}" destId="{20F21AFA-150A-41FD-A106-D62DBB588837}" srcOrd="1" destOrd="0" parTransId="{9AC2F109-4858-4022-BD18-332098609C09}" sibTransId="{97C5D537-2FCB-411B-A549-28FFEB08C871}"/>
    <dgm:cxn modelId="{A2F11FCD-4889-486F-B360-E67F1916A1A6}" type="presOf" srcId="{97C5D537-2FCB-411B-A549-28FFEB08C871}" destId="{6B87FED1-3B18-43A0-8E83-4D9D30AEE2B3}" srcOrd="1" destOrd="0" presId="urn:microsoft.com/office/officeart/2005/8/layout/equation2"/>
    <dgm:cxn modelId="{B145FAD3-B12B-4C9B-906D-6163F54E8613}" type="presOf" srcId="{97C5D537-2FCB-411B-A549-28FFEB08C871}" destId="{47E632B9-933E-48AA-867A-547AEC7C0614}" srcOrd="0" destOrd="0" presId="urn:microsoft.com/office/officeart/2005/8/layout/equation2"/>
    <dgm:cxn modelId="{07238DE8-E446-4B63-B425-D3D30024C4BC}" srcId="{204DF2F0-F229-4D16-8A4B-2E21D7310CD6}" destId="{A62CD61E-39C0-43FC-80C6-0B298000549E}" srcOrd="2" destOrd="0" parTransId="{687B2928-6E28-46E4-AFA4-162EFB2F260F}" sibTransId="{3A91AA5C-0E8A-4532-A837-5EF3ABAA3489}"/>
    <dgm:cxn modelId="{4434BAFC-9AEC-4CB7-A71A-512C476760DC}" type="presParOf" srcId="{E065EBB8-B07B-4B89-802E-BEB5767D5D07}" destId="{658CD633-2D79-4DE9-B791-58D1F865E7A7}" srcOrd="0" destOrd="0" presId="urn:microsoft.com/office/officeart/2005/8/layout/equation2"/>
    <dgm:cxn modelId="{4B79D613-5FD9-4BA6-BBD6-CDBB5F5B7946}" type="presParOf" srcId="{658CD633-2D79-4DE9-B791-58D1F865E7A7}" destId="{2A5B95E4-5B4A-409B-972E-8F2369372565}" srcOrd="0" destOrd="0" presId="urn:microsoft.com/office/officeart/2005/8/layout/equation2"/>
    <dgm:cxn modelId="{11E4C599-2C38-47E8-8F02-4B7DEEFD6DD9}" type="presParOf" srcId="{658CD633-2D79-4DE9-B791-58D1F865E7A7}" destId="{2E38F95B-288D-4971-9ED4-351640865C38}" srcOrd="1" destOrd="0" presId="urn:microsoft.com/office/officeart/2005/8/layout/equation2"/>
    <dgm:cxn modelId="{92C4171E-3CB7-4D56-9BAC-AD46EDA2CD27}" type="presParOf" srcId="{658CD633-2D79-4DE9-B791-58D1F865E7A7}" destId="{1F3F3D4C-D0CA-49FA-AE3F-F633B1362D64}" srcOrd="2" destOrd="0" presId="urn:microsoft.com/office/officeart/2005/8/layout/equation2"/>
    <dgm:cxn modelId="{2C33E39E-007D-4F8E-B7C4-57688EB6868B}" type="presParOf" srcId="{658CD633-2D79-4DE9-B791-58D1F865E7A7}" destId="{B7C66A0C-484E-4C65-9A3B-74AF3CCB9C77}" srcOrd="3" destOrd="0" presId="urn:microsoft.com/office/officeart/2005/8/layout/equation2"/>
    <dgm:cxn modelId="{EDC17D52-E451-416F-9957-4603BC885160}" type="presParOf" srcId="{658CD633-2D79-4DE9-B791-58D1F865E7A7}" destId="{F26C9B4E-1417-44B9-86C2-7446ABDEE567}" srcOrd="4" destOrd="0" presId="urn:microsoft.com/office/officeart/2005/8/layout/equation2"/>
    <dgm:cxn modelId="{CF038959-969E-4338-9501-33629A762B9F}" type="presParOf" srcId="{E065EBB8-B07B-4B89-802E-BEB5767D5D07}" destId="{47E632B9-933E-48AA-867A-547AEC7C0614}" srcOrd="1" destOrd="0" presId="urn:microsoft.com/office/officeart/2005/8/layout/equation2"/>
    <dgm:cxn modelId="{72BBF953-71A3-4092-A3D0-DF9286DF2C68}" type="presParOf" srcId="{47E632B9-933E-48AA-867A-547AEC7C0614}" destId="{6B87FED1-3B18-43A0-8E83-4D9D30AEE2B3}" srcOrd="0" destOrd="0" presId="urn:microsoft.com/office/officeart/2005/8/layout/equation2"/>
    <dgm:cxn modelId="{DFFC2E99-C133-494B-8C4D-2095C7CA4014}" type="presParOf" srcId="{E065EBB8-B07B-4B89-802E-BEB5767D5D07}" destId="{62706005-EAE9-4984-84F9-7C0F722F0B95}"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CBE53B-4093-4BEB-A571-AD3DD54ADF7B}" type="doc">
      <dgm:prSet loTypeId="urn:microsoft.com/office/officeart/2005/8/layout/vList4" loCatId="picture" qsTypeId="urn:microsoft.com/office/officeart/2005/8/quickstyle/simple1" qsCatId="simple" csTypeId="urn:microsoft.com/office/officeart/2005/8/colors/accent1_5" csCatId="accent1" phldr="1"/>
      <dgm:spPr/>
      <dgm:t>
        <a:bodyPr/>
        <a:lstStyle/>
        <a:p>
          <a:endParaRPr lang="en-US"/>
        </a:p>
      </dgm:t>
    </dgm:pt>
    <dgm:pt modelId="{986001F0-75C2-4ABA-BCAF-60B0A1C99055}">
      <dgm:prSet phldrT="[Text]"/>
      <dgm:spPr>
        <a:solidFill>
          <a:schemeClr val="accent6">
            <a:lumMod val="75000"/>
            <a:alpha val="90000"/>
          </a:schemeClr>
        </a:solidFill>
      </dgm:spPr>
      <dgm:t>
        <a:bodyPr/>
        <a:lstStyle/>
        <a:p>
          <a:r>
            <a:rPr lang="en-US" dirty="0"/>
            <a:t>Coastal Flooding</a:t>
          </a:r>
        </a:p>
      </dgm:t>
    </dgm:pt>
    <dgm:pt modelId="{38319092-C5D2-4DB7-A4C6-7BF5AC9F54D0}" type="parTrans" cxnId="{7A07F583-FC86-4E33-87BD-BD3CD27DC017}">
      <dgm:prSet/>
      <dgm:spPr/>
      <dgm:t>
        <a:bodyPr/>
        <a:lstStyle/>
        <a:p>
          <a:endParaRPr lang="en-US"/>
        </a:p>
      </dgm:t>
    </dgm:pt>
    <dgm:pt modelId="{B65DBDF1-9251-4BE7-8633-FD02AD93F44D}" type="sibTrans" cxnId="{7A07F583-FC86-4E33-87BD-BD3CD27DC017}">
      <dgm:prSet/>
      <dgm:spPr/>
      <dgm:t>
        <a:bodyPr/>
        <a:lstStyle/>
        <a:p>
          <a:endParaRPr lang="en-US"/>
        </a:p>
      </dgm:t>
    </dgm:pt>
    <dgm:pt modelId="{AC64C54C-9F08-47F5-82E0-70840D7945C0}">
      <dgm:prSet phldrT="[Text]"/>
      <dgm:spPr>
        <a:solidFill>
          <a:schemeClr val="accent6">
            <a:lumMod val="75000"/>
            <a:alpha val="90000"/>
          </a:schemeClr>
        </a:solidFill>
      </dgm:spPr>
      <dgm:t>
        <a:bodyPr/>
        <a:lstStyle/>
        <a:p>
          <a:r>
            <a:rPr lang="en-US" dirty="0"/>
            <a:t>2ft above MHHW</a:t>
          </a:r>
        </a:p>
      </dgm:t>
    </dgm:pt>
    <dgm:pt modelId="{39D49CC5-01D9-47A9-BC19-A2BEDAFD088C}" type="parTrans" cxnId="{A33DA3BD-746B-498E-B869-9361503839B1}">
      <dgm:prSet/>
      <dgm:spPr/>
      <dgm:t>
        <a:bodyPr/>
        <a:lstStyle/>
        <a:p>
          <a:endParaRPr lang="en-US"/>
        </a:p>
      </dgm:t>
    </dgm:pt>
    <dgm:pt modelId="{B070592E-28DD-4E56-9348-4C16697B092F}" type="sibTrans" cxnId="{A33DA3BD-746B-498E-B869-9361503839B1}">
      <dgm:prSet/>
      <dgm:spPr/>
      <dgm:t>
        <a:bodyPr/>
        <a:lstStyle/>
        <a:p>
          <a:endParaRPr lang="en-US"/>
        </a:p>
      </dgm:t>
    </dgm:pt>
    <dgm:pt modelId="{B7099DF6-806D-4B67-9EBE-AFCA9B9EAB13}">
      <dgm:prSet phldrT="[Text]"/>
      <dgm:spPr>
        <a:solidFill>
          <a:schemeClr val="accent6">
            <a:lumMod val="75000"/>
            <a:alpha val="90000"/>
          </a:schemeClr>
        </a:solidFill>
      </dgm:spPr>
      <dgm:t>
        <a:bodyPr/>
        <a:lstStyle/>
        <a:p>
          <a:r>
            <a:rPr lang="en-US" dirty="0"/>
            <a:t>5ft above MHHW (Based on 2019 STAP report)</a:t>
          </a:r>
        </a:p>
      </dgm:t>
    </dgm:pt>
    <dgm:pt modelId="{CBAF816D-EB6F-4F03-8AC0-9F97F6C5BF6D}" type="parTrans" cxnId="{4A6D2D68-DE80-42E8-9A2C-1BEEC786A6C7}">
      <dgm:prSet/>
      <dgm:spPr/>
      <dgm:t>
        <a:bodyPr/>
        <a:lstStyle/>
        <a:p>
          <a:endParaRPr lang="en-US"/>
        </a:p>
      </dgm:t>
    </dgm:pt>
    <dgm:pt modelId="{1559BCF6-5E9F-42E1-AB73-29AEAD17CE92}" type="sibTrans" cxnId="{4A6D2D68-DE80-42E8-9A2C-1BEEC786A6C7}">
      <dgm:prSet/>
      <dgm:spPr/>
      <dgm:t>
        <a:bodyPr/>
        <a:lstStyle/>
        <a:p>
          <a:endParaRPr lang="en-US"/>
        </a:p>
      </dgm:t>
    </dgm:pt>
    <dgm:pt modelId="{AD78E9EC-9FEC-44A6-AC93-AD0344FAAD77}">
      <dgm:prSet phldrT="[Text]"/>
      <dgm:spPr>
        <a:solidFill>
          <a:schemeClr val="accent2">
            <a:lumMod val="75000"/>
            <a:alpha val="70000"/>
          </a:schemeClr>
        </a:solidFill>
      </dgm:spPr>
      <dgm:t>
        <a:bodyPr/>
        <a:lstStyle/>
        <a:p>
          <a:r>
            <a:rPr lang="en-US" dirty="0"/>
            <a:t>Inland Flooding</a:t>
          </a:r>
        </a:p>
      </dgm:t>
    </dgm:pt>
    <dgm:pt modelId="{195D3DDE-9746-4C5A-83F6-D7A422F10300}" type="parTrans" cxnId="{A1D2A949-25A3-4F78-AEC1-5394246995F6}">
      <dgm:prSet/>
      <dgm:spPr/>
      <dgm:t>
        <a:bodyPr/>
        <a:lstStyle/>
        <a:p>
          <a:endParaRPr lang="en-US"/>
        </a:p>
      </dgm:t>
    </dgm:pt>
    <dgm:pt modelId="{30E7C740-0ED9-425E-8370-CEE32D3F2E2F}" type="sibTrans" cxnId="{A1D2A949-25A3-4F78-AEC1-5394246995F6}">
      <dgm:prSet/>
      <dgm:spPr/>
      <dgm:t>
        <a:bodyPr/>
        <a:lstStyle/>
        <a:p>
          <a:endParaRPr lang="en-US"/>
        </a:p>
      </dgm:t>
    </dgm:pt>
    <dgm:pt modelId="{E27EC56B-22B4-4804-B4D5-2EE4762CE9BF}">
      <dgm:prSet phldrT="[Text]"/>
      <dgm:spPr>
        <a:solidFill>
          <a:schemeClr val="accent2">
            <a:lumMod val="75000"/>
            <a:alpha val="70000"/>
          </a:schemeClr>
        </a:solidFill>
      </dgm:spPr>
      <dgm:t>
        <a:bodyPr/>
        <a:lstStyle/>
        <a:p>
          <a:r>
            <a:rPr lang="en-US" dirty="0"/>
            <a:t>FEMA 1% annual chance flood</a:t>
          </a:r>
        </a:p>
      </dgm:t>
    </dgm:pt>
    <dgm:pt modelId="{50AC04F6-DC90-4CA3-9EA8-49E90B705E39}" type="parTrans" cxnId="{44B56E28-A59A-46B5-A9EB-A80B84857AAD}">
      <dgm:prSet/>
      <dgm:spPr/>
      <dgm:t>
        <a:bodyPr/>
        <a:lstStyle/>
        <a:p>
          <a:endParaRPr lang="en-US"/>
        </a:p>
      </dgm:t>
    </dgm:pt>
    <dgm:pt modelId="{88C89F19-E67C-4983-9989-C3CE8DD19A73}" type="sibTrans" cxnId="{44B56E28-A59A-46B5-A9EB-A80B84857AAD}">
      <dgm:prSet/>
      <dgm:spPr/>
      <dgm:t>
        <a:bodyPr/>
        <a:lstStyle/>
        <a:p>
          <a:endParaRPr lang="en-US"/>
        </a:p>
      </dgm:t>
    </dgm:pt>
    <dgm:pt modelId="{23986CDE-86A7-47C0-A88F-062D9C74BDE0}">
      <dgm:prSet phldrT="[Text]"/>
      <dgm:spPr>
        <a:solidFill>
          <a:schemeClr val="accent2">
            <a:lumMod val="75000"/>
            <a:alpha val="70000"/>
          </a:schemeClr>
        </a:solidFill>
      </dgm:spPr>
      <dgm:t>
        <a:bodyPr/>
        <a:lstStyle/>
        <a:p>
          <a:r>
            <a:rPr lang="en-US" dirty="0"/>
            <a:t>FEMA 0.2% annual chance flood</a:t>
          </a:r>
        </a:p>
      </dgm:t>
    </dgm:pt>
    <dgm:pt modelId="{64F246BD-35F3-4756-B6D3-4230DDE93C1B}" type="parTrans" cxnId="{27D365C4-054B-4703-9D8D-E6D8BEB4A493}">
      <dgm:prSet/>
      <dgm:spPr/>
      <dgm:t>
        <a:bodyPr/>
        <a:lstStyle/>
        <a:p>
          <a:endParaRPr lang="en-US"/>
        </a:p>
      </dgm:t>
    </dgm:pt>
    <dgm:pt modelId="{79575122-E97E-4B61-A584-8216A6FCBD03}" type="sibTrans" cxnId="{27D365C4-054B-4703-9D8D-E6D8BEB4A493}">
      <dgm:prSet/>
      <dgm:spPr/>
      <dgm:t>
        <a:bodyPr/>
        <a:lstStyle/>
        <a:p>
          <a:endParaRPr lang="en-US"/>
        </a:p>
      </dgm:t>
    </dgm:pt>
    <dgm:pt modelId="{D944C76D-331A-4167-8A94-A7CC670607B4}">
      <dgm:prSet phldrT="[Text]"/>
      <dgm:spPr>
        <a:solidFill>
          <a:srgbClr val="0070C0">
            <a:alpha val="50000"/>
          </a:srgbClr>
        </a:solidFill>
      </dgm:spPr>
      <dgm:t>
        <a:bodyPr/>
        <a:lstStyle/>
        <a:p>
          <a:r>
            <a:rPr lang="en-US" dirty="0"/>
            <a:t>Combined Scenario</a:t>
          </a:r>
        </a:p>
      </dgm:t>
    </dgm:pt>
    <dgm:pt modelId="{94DDC41D-04DB-4F64-A0B0-B59D26ABD72D}" type="parTrans" cxnId="{57BD5F00-313F-419E-9979-598EC5B4ED04}">
      <dgm:prSet/>
      <dgm:spPr/>
      <dgm:t>
        <a:bodyPr/>
        <a:lstStyle/>
        <a:p>
          <a:endParaRPr lang="en-US"/>
        </a:p>
      </dgm:t>
    </dgm:pt>
    <dgm:pt modelId="{AFE9D1BC-D753-4628-A367-95B3B5F12DAC}" type="sibTrans" cxnId="{57BD5F00-313F-419E-9979-598EC5B4ED04}">
      <dgm:prSet/>
      <dgm:spPr/>
      <dgm:t>
        <a:bodyPr/>
        <a:lstStyle/>
        <a:p>
          <a:endParaRPr lang="en-US"/>
        </a:p>
      </dgm:t>
    </dgm:pt>
    <dgm:pt modelId="{6B9EA68A-CB0E-4EC9-88F3-E03677AA38B9}">
      <dgm:prSet phldrT="[Text]"/>
      <dgm:spPr>
        <a:solidFill>
          <a:srgbClr val="0070C0">
            <a:alpha val="50000"/>
          </a:srgbClr>
        </a:solidFill>
      </dgm:spPr>
      <dgm:t>
        <a:bodyPr/>
        <a:lstStyle/>
        <a:p>
          <a:r>
            <a:rPr lang="en-US" dirty="0"/>
            <a:t>FEMA 0.2% annual chance flood and 5ft above MHHW</a:t>
          </a:r>
        </a:p>
      </dgm:t>
    </dgm:pt>
    <dgm:pt modelId="{F18311C3-7CE0-452A-8664-7B0602F96984}" type="parTrans" cxnId="{05144A6C-42E9-45A9-BC62-1349BEA54B55}">
      <dgm:prSet/>
      <dgm:spPr/>
      <dgm:t>
        <a:bodyPr/>
        <a:lstStyle/>
        <a:p>
          <a:endParaRPr lang="en-US"/>
        </a:p>
      </dgm:t>
    </dgm:pt>
    <dgm:pt modelId="{D60AECBB-890E-45DA-913D-25F9E04CD05A}" type="sibTrans" cxnId="{05144A6C-42E9-45A9-BC62-1349BEA54B55}">
      <dgm:prSet/>
      <dgm:spPr/>
      <dgm:t>
        <a:bodyPr/>
        <a:lstStyle/>
        <a:p>
          <a:endParaRPr lang="en-US"/>
        </a:p>
      </dgm:t>
    </dgm:pt>
    <dgm:pt modelId="{0D9756CB-DCCA-429C-BA0D-FFEB64A1120B}" type="pres">
      <dgm:prSet presAssocID="{7FCBE53B-4093-4BEB-A571-AD3DD54ADF7B}" presName="linear" presStyleCnt="0">
        <dgm:presLayoutVars>
          <dgm:dir/>
          <dgm:resizeHandles val="exact"/>
        </dgm:presLayoutVars>
      </dgm:prSet>
      <dgm:spPr/>
    </dgm:pt>
    <dgm:pt modelId="{4C35EEB2-1F9E-4F1C-80BD-DF04D98ECE67}" type="pres">
      <dgm:prSet presAssocID="{986001F0-75C2-4ABA-BCAF-60B0A1C99055}" presName="comp" presStyleCnt="0"/>
      <dgm:spPr/>
    </dgm:pt>
    <dgm:pt modelId="{8A3F3BCB-8DA5-4419-B275-3E7F8B2D7547}" type="pres">
      <dgm:prSet presAssocID="{986001F0-75C2-4ABA-BCAF-60B0A1C99055}" presName="box" presStyleLbl="node1" presStyleIdx="0" presStyleCnt="3" custLinFactNeighborX="407" custLinFactNeighborY="4385"/>
      <dgm:spPr/>
    </dgm:pt>
    <dgm:pt modelId="{1D14B533-6333-46A5-A72D-B11F973281BA}" type="pres">
      <dgm:prSet presAssocID="{986001F0-75C2-4ABA-BCAF-60B0A1C99055}" presName="img"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t="-24000" b="-24000"/>
          </a:stretch>
        </a:blipFill>
      </dgm:spPr>
      <dgm:extLst>
        <a:ext uri="{E40237B7-FDA0-4F09-8148-C483321AD2D9}">
          <dgm14:cNvPr xmlns:dgm14="http://schemas.microsoft.com/office/drawing/2010/diagram" id="0" name="" descr="Bridge scene with solid fill"/>
        </a:ext>
      </dgm:extLst>
    </dgm:pt>
    <dgm:pt modelId="{DD849FA3-3277-49E8-B25A-C55E05BCDC9B}" type="pres">
      <dgm:prSet presAssocID="{986001F0-75C2-4ABA-BCAF-60B0A1C99055}" presName="text" presStyleLbl="node1" presStyleIdx="0" presStyleCnt="3">
        <dgm:presLayoutVars>
          <dgm:bulletEnabled val="1"/>
        </dgm:presLayoutVars>
      </dgm:prSet>
      <dgm:spPr/>
    </dgm:pt>
    <dgm:pt modelId="{F0876CBA-3E5C-448B-95B5-339F16C14D73}" type="pres">
      <dgm:prSet presAssocID="{B65DBDF1-9251-4BE7-8633-FD02AD93F44D}" presName="spacer" presStyleCnt="0"/>
      <dgm:spPr/>
    </dgm:pt>
    <dgm:pt modelId="{F6FF424B-2756-412C-98D9-F99B283D4CB2}" type="pres">
      <dgm:prSet presAssocID="{AD78E9EC-9FEC-44A6-AC93-AD0344FAAD77}" presName="comp" presStyleCnt="0"/>
      <dgm:spPr/>
    </dgm:pt>
    <dgm:pt modelId="{4E7C9BF1-BEAA-40F2-AA4A-3AB85004940A}" type="pres">
      <dgm:prSet presAssocID="{AD78E9EC-9FEC-44A6-AC93-AD0344FAAD77}" presName="box" presStyleLbl="node1" presStyleIdx="1" presStyleCnt="3"/>
      <dgm:spPr/>
    </dgm:pt>
    <dgm:pt modelId="{3AE64275-CB1D-4E36-96B9-D7282FF2CC66}" type="pres">
      <dgm:prSet presAssocID="{AD78E9EC-9FEC-44A6-AC93-AD0344FAAD77}" presName="img"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t="-24000" b="-24000"/>
          </a:stretch>
        </a:blipFill>
      </dgm:spPr>
      <dgm:extLst>
        <a:ext uri="{E40237B7-FDA0-4F09-8148-C483321AD2D9}">
          <dgm14:cNvPr xmlns:dgm14="http://schemas.microsoft.com/office/drawing/2010/diagram" id="0" name="" descr="Suburban scene with solid fill"/>
        </a:ext>
      </dgm:extLst>
    </dgm:pt>
    <dgm:pt modelId="{F44ACAF6-1ED9-465B-B0FD-45E58E32DEDC}" type="pres">
      <dgm:prSet presAssocID="{AD78E9EC-9FEC-44A6-AC93-AD0344FAAD77}" presName="text" presStyleLbl="node1" presStyleIdx="1" presStyleCnt="3">
        <dgm:presLayoutVars>
          <dgm:bulletEnabled val="1"/>
        </dgm:presLayoutVars>
      </dgm:prSet>
      <dgm:spPr/>
    </dgm:pt>
    <dgm:pt modelId="{29A31CC7-6A3E-4147-91DF-BF68190A7CCE}" type="pres">
      <dgm:prSet presAssocID="{30E7C740-0ED9-425E-8370-CEE32D3F2E2F}" presName="spacer" presStyleCnt="0"/>
      <dgm:spPr/>
    </dgm:pt>
    <dgm:pt modelId="{1AA09960-803F-4BA0-A42C-4B5D7F43CE5C}" type="pres">
      <dgm:prSet presAssocID="{D944C76D-331A-4167-8A94-A7CC670607B4}" presName="comp" presStyleCnt="0"/>
      <dgm:spPr/>
    </dgm:pt>
    <dgm:pt modelId="{B4BAC8DB-90A8-4E47-B83D-525ECB326471}" type="pres">
      <dgm:prSet presAssocID="{D944C76D-331A-4167-8A94-A7CC670607B4}" presName="box" presStyleLbl="node1" presStyleIdx="2" presStyleCnt="3"/>
      <dgm:spPr/>
    </dgm:pt>
    <dgm:pt modelId="{591A4EB3-A43A-485F-A64F-2823F28C8DCF}" type="pres">
      <dgm:prSet presAssocID="{D944C76D-331A-4167-8A94-A7CC670607B4}" presName="img"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t="-24000" b="-24000"/>
          </a:stretch>
        </a:blipFill>
      </dgm:spPr>
      <dgm:extLst>
        <a:ext uri="{E40237B7-FDA0-4F09-8148-C483321AD2D9}">
          <dgm14:cNvPr xmlns:dgm14="http://schemas.microsoft.com/office/drawing/2010/diagram" id="0" name="" descr="Images with solid fill"/>
        </a:ext>
      </dgm:extLst>
    </dgm:pt>
    <dgm:pt modelId="{A0CBDB25-DC97-4971-A33C-3891208EF097}" type="pres">
      <dgm:prSet presAssocID="{D944C76D-331A-4167-8A94-A7CC670607B4}" presName="text" presStyleLbl="node1" presStyleIdx="2" presStyleCnt="3">
        <dgm:presLayoutVars>
          <dgm:bulletEnabled val="1"/>
        </dgm:presLayoutVars>
      </dgm:prSet>
      <dgm:spPr/>
    </dgm:pt>
  </dgm:ptLst>
  <dgm:cxnLst>
    <dgm:cxn modelId="{57BD5F00-313F-419E-9979-598EC5B4ED04}" srcId="{7FCBE53B-4093-4BEB-A571-AD3DD54ADF7B}" destId="{D944C76D-331A-4167-8A94-A7CC670607B4}" srcOrd="2" destOrd="0" parTransId="{94DDC41D-04DB-4F64-A0B0-B59D26ABD72D}" sibTransId="{AFE9D1BC-D753-4628-A367-95B3B5F12DAC}"/>
    <dgm:cxn modelId="{0007AB09-C432-4F2B-9D6E-4061830897DD}" type="presOf" srcId="{986001F0-75C2-4ABA-BCAF-60B0A1C99055}" destId="{8A3F3BCB-8DA5-4419-B275-3E7F8B2D7547}" srcOrd="0" destOrd="0" presId="urn:microsoft.com/office/officeart/2005/8/layout/vList4"/>
    <dgm:cxn modelId="{EBA15C0C-FF6F-4877-8871-E6645E794685}" type="presOf" srcId="{AC64C54C-9F08-47F5-82E0-70840D7945C0}" destId="{DD849FA3-3277-49E8-B25A-C55E05BCDC9B}" srcOrd="1" destOrd="1" presId="urn:microsoft.com/office/officeart/2005/8/layout/vList4"/>
    <dgm:cxn modelId="{11F8200F-8960-4B5C-8D21-6A83C9077120}" type="presOf" srcId="{E27EC56B-22B4-4804-B4D5-2EE4762CE9BF}" destId="{4E7C9BF1-BEAA-40F2-AA4A-3AB85004940A}" srcOrd="0" destOrd="1" presId="urn:microsoft.com/office/officeart/2005/8/layout/vList4"/>
    <dgm:cxn modelId="{1AD4C914-FCD7-44A9-8773-07587C07CAB1}" type="presOf" srcId="{986001F0-75C2-4ABA-BCAF-60B0A1C99055}" destId="{DD849FA3-3277-49E8-B25A-C55E05BCDC9B}" srcOrd="1" destOrd="0" presId="urn:microsoft.com/office/officeart/2005/8/layout/vList4"/>
    <dgm:cxn modelId="{44B56E28-A59A-46B5-A9EB-A80B84857AAD}" srcId="{AD78E9EC-9FEC-44A6-AC93-AD0344FAAD77}" destId="{E27EC56B-22B4-4804-B4D5-2EE4762CE9BF}" srcOrd="0" destOrd="0" parTransId="{50AC04F6-DC90-4CA3-9EA8-49E90B705E39}" sibTransId="{88C89F19-E67C-4983-9989-C3CE8DD19A73}"/>
    <dgm:cxn modelId="{884B6031-E8C5-40A5-98B8-7081786B6E7E}" type="presOf" srcId="{D944C76D-331A-4167-8A94-A7CC670607B4}" destId="{B4BAC8DB-90A8-4E47-B83D-525ECB326471}" srcOrd="0" destOrd="0" presId="urn:microsoft.com/office/officeart/2005/8/layout/vList4"/>
    <dgm:cxn modelId="{D7BFF834-EE6A-486D-8E0F-86ECDFE114C7}" type="presOf" srcId="{6B9EA68A-CB0E-4EC9-88F3-E03677AA38B9}" destId="{A0CBDB25-DC97-4971-A33C-3891208EF097}" srcOrd="1" destOrd="1" presId="urn:microsoft.com/office/officeart/2005/8/layout/vList4"/>
    <dgm:cxn modelId="{0A2ED244-2641-46B5-AB8F-DE0C65A28B41}" type="presOf" srcId="{AD78E9EC-9FEC-44A6-AC93-AD0344FAAD77}" destId="{4E7C9BF1-BEAA-40F2-AA4A-3AB85004940A}" srcOrd="0" destOrd="0" presId="urn:microsoft.com/office/officeart/2005/8/layout/vList4"/>
    <dgm:cxn modelId="{4A6D2D68-DE80-42E8-9A2C-1BEEC786A6C7}" srcId="{986001F0-75C2-4ABA-BCAF-60B0A1C99055}" destId="{B7099DF6-806D-4B67-9EBE-AFCA9B9EAB13}" srcOrd="1" destOrd="0" parTransId="{CBAF816D-EB6F-4F03-8AC0-9F97F6C5BF6D}" sibTransId="{1559BCF6-5E9F-42E1-AB73-29AEAD17CE92}"/>
    <dgm:cxn modelId="{35CEAE48-60BF-4F16-93C8-4B765CA381F0}" type="presOf" srcId="{AD78E9EC-9FEC-44A6-AC93-AD0344FAAD77}" destId="{F44ACAF6-1ED9-465B-B0FD-45E58E32DEDC}" srcOrd="1" destOrd="0" presId="urn:microsoft.com/office/officeart/2005/8/layout/vList4"/>
    <dgm:cxn modelId="{A1D2A949-25A3-4F78-AEC1-5394246995F6}" srcId="{7FCBE53B-4093-4BEB-A571-AD3DD54ADF7B}" destId="{AD78E9EC-9FEC-44A6-AC93-AD0344FAAD77}" srcOrd="1" destOrd="0" parTransId="{195D3DDE-9746-4C5A-83F6-D7A422F10300}" sibTransId="{30E7C740-0ED9-425E-8370-CEE32D3F2E2F}"/>
    <dgm:cxn modelId="{3D367E6B-CB5C-44F5-B543-F75489C57C17}" type="presOf" srcId="{B7099DF6-806D-4B67-9EBE-AFCA9B9EAB13}" destId="{DD849FA3-3277-49E8-B25A-C55E05BCDC9B}" srcOrd="1" destOrd="2" presId="urn:microsoft.com/office/officeart/2005/8/layout/vList4"/>
    <dgm:cxn modelId="{05144A6C-42E9-45A9-BC62-1349BEA54B55}" srcId="{D944C76D-331A-4167-8A94-A7CC670607B4}" destId="{6B9EA68A-CB0E-4EC9-88F3-E03677AA38B9}" srcOrd="0" destOrd="0" parTransId="{F18311C3-7CE0-452A-8664-7B0602F96984}" sibTransId="{D60AECBB-890E-45DA-913D-25F9E04CD05A}"/>
    <dgm:cxn modelId="{E681B16E-66DF-4702-A8C1-EB510206BC65}" type="presOf" srcId="{B7099DF6-806D-4B67-9EBE-AFCA9B9EAB13}" destId="{8A3F3BCB-8DA5-4419-B275-3E7F8B2D7547}" srcOrd="0" destOrd="2" presId="urn:microsoft.com/office/officeart/2005/8/layout/vList4"/>
    <dgm:cxn modelId="{B9111B79-1856-4B90-84A3-2C655FBB745F}" type="presOf" srcId="{AC64C54C-9F08-47F5-82E0-70840D7945C0}" destId="{8A3F3BCB-8DA5-4419-B275-3E7F8B2D7547}" srcOrd="0" destOrd="1" presId="urn:microsoft.com/office/officeart/2005/8/layout/vList4"/>
    <dgm:cxn modelId="{1D52057E-6372-46D1-B196-ACE70C657E8C}" type="presOf" srcId="{6B9EA68A-CB0E-4EC9-88F3-E03677AA38B9}" destId="{B4BAC8DB-90A8-4E47-B83D-525ECB326471}" srcOrd="0" destOrd="1" presId="urn:microsoft.com/office/officeart/2005/8/layout/vList4"/>
    <dgm:cxn modelId="{7A07F583-FC86-4E33-87BD-BD3CD27DC017}" srcId="{7FCBE53B-4093-4BEB-A571-AD3DD54ADF7B}" destId="{986001F0-75C2-4ABA-BCAF-60B0A1C99055}" srcOrd="0" destOrd="0" parTransId="{38319092-C5D2-4DB7-A4C6-7BF5AC9F54D0}" sibTransId="{B65DBDF1-9251-4BE7-8633-FD02AD93F44D}"/>
    <dgm:cxn modelId="{3FC03587-FEEB-401F-B14C-D11A4FC7996B}" type="presOf" srcId="{23986CDE-86A7-47C0-A88F-062D9C74BDE0}" destId="{4E7C9BF1-BEAA-40F2-AA4A-3AB85004940A}" srcOrd="0" destOrd="2" presId="urn:microsoft.com/office/officeart/2005/8/layout/vList4"/>
    <dgm:cxn modelId="{985C268B-B68B-42AE-BDC6-0C3D865B5386}" type="presOf" srcId="{D944C76D-331A-4167-8A94-A7CC670607B4}" destId="{A0CBDB25-DC97-4971-A33C-3891208EF097}" srcOrd="1" destOrd="0" presId="urn:microsoft.com/office/officeart/2005/8/layout/vList4"/>
    <dgm:cxn modelId="{28F9E6B9-29BB-49B8-925B-19D7D9E6E9D0}" type="presOf" srcId="{E27EC56B-22B4-4804-B4D5-2EE4762CE9BF}" destId="{F44ACAF6-1ED9-465B-B0FD-45E58E32DEDC}" srcOrd="1" destOrd="1" presId="urn:microsoft.com/office/officeart/2005/8/layout/vList4"/>
    <dgm:cxn modelId="{1F2984BB-FED1-4D59-919E-49FA1D51EF87}" type="presOf" srcId="{23986CDE-86A7-47C0-A88F-062D9C74BDE0}" destId="{F44ACAF6-1ED9-465B-B0FD-45E58E32DEDC}" srcOrd="1" destOrd="2" presId="urn:microsoft.com/office/officeart/2005/8/layout/vList4"/>
    <dgm:cxn modelId="{A33DA3BD-746B-498E-B869-9361503839B1}" srcId="{986001F0-75C2-4ABA-BCAF-60B0A1C99055}" destId="{AC64C54C-9F08-47F5-82E0-70840D7945C0}" srcOrd="0" destOrd="0" parTransId="{39D49CC5-01D9-47A9-BC19-A2BEDAFD088C}" sibTransId="{B070592E-28DD-4E56-9348-4C16697B092F}"/>
    <dgm:cxn modelId="{27D365C4-054B-4703-9D8D-E6D8BEB4A493}" srcId="{AD78E9EC-9FEC-44A6-AC93-AD0344FAAD77}" destId="{23986CDE-86A7-47C0-A88F-062D9C74BDE0}" srcOrd="1" destOrd="0" parTransId="{64F246BD-35F3-4756-B6D3-4230DDE93C1B}" sibTransId="{79575122-E97E-4B61-A584-8216A6FCBD03}"/>
    <dgm:cxn modelId="{E7322AEA-EBE1-4CD7-B40C-CA3690B25DE3}" type="presOf" srcId="{7FCBE53B-4093-4BEB-A571-AD3DD54ADF7B}" destId="{0D9756CB-DCCA-429C-BA0D-FFEB64A1120B}" srcOrd="0" destOrd="0" presId="urn:microsoft.com/office/officeart/2005/8/layout/vList4"/>
    <dgm:cxn modelId="{16F68249-C845-41C3-9BC6-EA7C10535AAD}" type="presParOf" srcId="{0D9756CB-DCCA-429C-BA0D-FFEB64A1120B}" destId="{4C35EEB2-1F9E-4F1C-80BD-DF04D98ECE67}" srcOrd="0" destOrd="0" presId="urn:microsoft.com/office/officeart/2005/8/layout/vList4"/>
    <dgm:cxn modelId="{52446641-96BD-4D8E-90C3-A15F4710D3EE}" type="presParOf" srcId="{4C35EEB2-1F9E-4F1C-80BD-DF04D98ECE67}" destId="{8A3F3BCB-8DA5-4419-B275-3E7F8B2D7547}" srcOrd="0" destOrd="0" presId="urn:microsoft.com/office/officeart/2005/8/layout/vList4"/>
    <dgm:cxn modelId="{E7B5CF08-34A6-40CD-832F-50D61D26CB55}" type="presParOf" srcId="{4C35EEB2-1F9E-4F1C-80BD-DF04D98ECE67}" destId="{1D14B533-6333-46A5-A72D-B11F973281BA}" srcOrd="1" destOrd="0" presId="urn:microsoft.com/office/officeart/2005/8/layout/vList4"/>
    <dgm:cxn modelId="{3B9CE66C-D098-4F8D-AFD1-5298FF74BA2F}" type="presParOf" srcId="{4C35EEB2-1F9E-4F1C-80BD-DF04D98ECE67}" destId="{DD849FA3-3277-49E8-B25A-C55E05BCDC9B}" srcOrd="2" destOrd="0" presId="urn:microsoft.com/office/officeart/2005/8/layout/vList4"/>
    <dgm:cxn modelId="{12162ADA-83C9-4C63-BFA5-B7E232209870}" type="presParOf" srcId="{0D9756CB-DCCA-429C-BA0D-FFEB64A1120B}" destId="{F0876CBA-3E5C-448B-95B5-339F16C14D73}" srcOrd="1" destOrd="0" presId="urn:microsoft.com/office/officeart/2005/8/layout/vList4"/>
    <dgm:cxn modelId="{9FC9DAAB-3BB9-42A3-B99A-B2657CA510CD}" type="presParOf" srcId="{0D9756CB-DCCA-429C-BA0D-FFEB64A1120B}" destId="{F6FF424B-2756-412C-98D9-F99B283D4CB2}" srcOrd="2" destOrd="0" presId="urn:microsoft.com/office/officeart/2005/8/layout/vList4"/>
    <dgm:cxn modelId="{49813585-4398-4C44-BAB7-7F31D376DC07}" type="presParOf" srcId="{F6FF424B-2756-412C-98D9-F99B283D4CB2}" destId="{4E7C9BF1-BEAA-40F2-AA4A-3AB85004940A}" srcOrd="0" destOrd="0" presId="urn:microsoft.com/office/officeart/2005/8/layout/vList4"/>
    <dgm:cxn modelId="{49C1EB32-435F-4639-8286-1338D3D58900}" type="presParOf" srcId="{F6FF424B-2756-412C-98D9-F99B283D4CB2}" destId="{3AE64275-CB1D-4E36-96B9-D7282FF2CC66}" srcOrd="1" destOrd="0" presId="urn:microsoft.com/office/officeart/2005/8/layout/vList4"/>
    <dgm:cxn modelId="{151188BC-526F-4470-9DD5-0045DA7FF668}" type="presParOf" srcId="{F6FF424B-2756-412C-98D9-F99B283D4CB2}" destId="{F44ACAF6-1ED9-465B-B0FD-45E58E32DEDC}" srcOrd="2" destOrd="0" presId="urn:microsoft.com/office/officeart/2005/8/layout/vList4"/>
    <dgm:cxn modelId="{BC3D53DD-690C-4B20-B377-6AEAAA4E1932}" type="presParOf" srcId="{0D9756CB-DCCA-429C-BA0D-FFEB64A1120B}" destId="{29A31CC7-6A3E-4147-91DF-BF68190A7CCE}" srcOrd="3" destOrd="0" presId="urn:microsoft.com/office/officeart/2005/8/layout/vList4"/>
    <dgm:cxn modelId="{8D6A3E3D-CBA4-401C-8995-88564297290B}" type="presParOf" srcId="{0D9756CB-DCCA-429C-BA0D-FFEB64A1120B}" destId="{1AA09960-803F-4BA0-A42C-4B5D7F43CE5C}" srcOrd="4" destOrd="0" presId="urn:microsoft.com/office/officeart/2005/8/layout/vList4"/>
    <dgm:cxn modelId="{F8724438-405F-4F80-8A12-B3A59B1C1DBB}" type="presParOf" srcId="{1AA09960-803F-4BA0-A42C-4B5D7F43CE5C}" destId="{B4BAC8DB-90A8-4E47-B83D-525ECB326471}" srcOrd="0" destOrd="0" presId="urn:microsoft.com/office/officeart/2005/8/layout/vList4"/>
    <dgm:cxn modelId="{BCD97C96-A292-4467-A142-614E3062E859}" type="presParOf" srcId="{1AA09960-803F-4BA0-A42C-4B5D7F43CE5C}" destId="{591A4EB3-A43A-485F-A64F-2823F28C8DCF}" srcOrd="1" destOrd="0" presId="urn:microsoft.com/office/officeart/2005/8/layout/vList4"/>
    <dgm:cxn modelId="{4E6B5BD8-FD62-43E3-AE3B-5A2D7AD0E6C4}" type="presParOf" srcId="{1AA09960-803F-4BA0-A42C-4B5D7F43CE5C}" destId="{A0CBDB25-DC97-4971-A33C-3891208EF09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0D4010-9CE2-48C7-A59A-816EB70845C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D179A08-C138-4156-BE36-27F1E6D829E4}">
      <dgm:prSet/>
      <dgm:spPr/>
      <dgm:t>
        <a:bodyPr/>
        <a:lstStyle/>
        <a:p>
          <a:pPr>
            <a:lnSpc>
              <a:spcPct val="100000"/>
            </a:lnSpc>
          </a:pPr>
          <a:r>
            <a:rPr lang="en-US" dirty="0"/>
            <a:t>Percentage flood exposure by area (acre)</a:t>
          </a:r>
        </a:p>
      </dgm:t>
    </dgm:pt>
    <dgm:pt modelId="{09924AD9-92F8-4381-9DE0-36CFBD875DFC}" type="parTrans" cxnId="{13E2CF4B-A58B-44C1-8261-7A3B1F9F83A2}">
      <dgm:prSet/>
      <dgm:spPr/>
      <dgm:t>
        <a:bodyPr/>
        <a:lstStyle/>
        <a:p>
          <a:endParaRPr lang="en-US"/>
        </a:p>
      </dgm:t>
    </dgm:pt>
    <dgm:pt modelId="{8B46E5D6-6665-4C87-9E01-634B813DD8CE}" type="sibTrans" cxnId="{13E2CF4B-A58B-44C1-8261-7A3B1F9F83A2}">
      <dgm:prSet/>
      <dgm:spPr/>
      <dgm:t>
        <a:bodyPr/>
        <a:lstStyle/>
        <a:p>
          <a:endParaRPr lang="en-US"/>
        </a:p>
      </dgm:t>
    </dgm:pt>
    <dgm:pt modelId="{F0934487-8098-45A8-B528-A0F42A30A2E1}">
      <dgm:prSet/>
      <dgm:spPr/>
      <dgm:t>
        <a:bodyPr/>
        <a:lstStyle/>
        <a:p>
          <a:pPr>
            <a:lnSpc>
              <a:spcPct val="100000"/>
            </a:lnSpc>
          </a:pPr>
          <a:r>
            <a:rPr lang="en-US" dirty="0"/>
            <a:t>Percentage flood exposure by no. of parcels</a:t>
          </a:r>
        </a:p>
      </dgm:t>
    </dgm:pt>
    <dgm:pt modelId="{8FDB76F7-0F6C-4A47-B2A1-A5772D4334F6}" type="parTrans" cxnId="{E7192033-E54D-4FAD-846C-0782CEDAEE12}">
      <dgm:prSet/>
      <dgm:spPr/>
      <dgm:t>
        <a:bodyPr/>
        <a:lstStyle/>
        <a:p>
          <a:endParaRPr lang="en-US"/>
        </a:p>
      </dgm:t>
    </dgm:pt>
    <dgm:pt modelId="{D8808FC6-8456-4333-8107-1BDD73E5EBF0}" type="sibTrans" cxnId="{E7192033-E54D-4FAD-846C-0782CEDAEE12}">
      <dgm:prSet/>
      <dgm:spPr/>
      <dgm:t>
        <a:bodyPr/>
        <a:lstStyle/>
        <a:p>
          <a:endParaRPr lang="en-US"/>
        </a:p>
      </dgm:t>
    </dgm:pt>
    <dgm:pt modelId="{14E0295D-9AC9-4EF1-B9EF-2DF5185D6BCB}">
      <dgm:prSet/>
      <dgm:spPr/>
      <dgm:t>
        <a:bodyPr/>
        <a:lstStyle/>
        <a:p>
          <a:pPr>
            <a:lnSpc>
              <a:spcPct val="100000"/>
            </a:lnSpc>
          </a:pPr>
          <a:r>
            <a:rPr lang="en-US" dirty="0"/>
            <a:t>Percentage of flood exposed market value</a:t>
          </a:r>
        </a:p>
      </dgm:t>
    </dgm:pt>
    <dgm:pt modelId="{1D4F6639-DCB9-47D1-AC9B-87EC9D693327}" type="parTrans" cxnId="{AA604B7A-F786-4E90-BB06-6D91B67BF67D}">
      <dgm:prSet/>
      <dgm:spPr/>
      <dgm:t>
        <a:bodyPr/>
        <a:lstStyle/>
        <a:p>
          <a:endParaRPr lang="en-US"/>
        </a:p>
      </dgm:t>
    </dgm:pt>
    <dgm:pt modelId="{4FA57565-A796-477D-A5FA-C44EE894E4F9}" type="sibTrans" cxnId="{AA604B7A-F786-4E90-BB06-6D91B67BF67D}">
      <dgm:prSet/>
      <dgm:spPr/>
      <dgm:t>
        <a:bodyPr/>
        <a:lstStyle/>
        <a:p>
          <a:endParaRPr lang="en-US"/>
        </a:p>
      </dgm:t>
    </dgm:pt>
    <dgm:pt modelId="{A34957BF-9B2A-4449-8F96-8D06DCA9756D}">
      <dgm:prSet/>
      <dgm:spPr/>
      <dgm:t>
        <a:bodyPr/>
        <a:lstStyle/>
        <a:p>
          <a:pPr>
            <a:lnSpc>
              <a:spcPct val="100000"/>
            </a:lnSpc>
          </a:pPr>
          <a:r>
            <a:rPr lang="en-US" dirty="0"/>
            <a:t>Flood exposed annual property tax revenue</a:t>
          </a:r>
        </a:p>
      </dgm:t>
    </dgm:pt>
    <dgm:pt modelId="{FD61E675-F6F3-465F-9C2D-1A1A85907924}" type="parTrans" cxnId="{7EE60333-BFF5-4DFC-BC0F-3235E94C35BD}">
      <dgm:prSet/>
      <dgm:spPr/>
      <dgm:t>
        <a:bodyPr/>
        <a:lstStyle/>
        <a:p>
          <a:endParaRPr lang="en-US"/>
        </a:p>
      </dgm:t>
    </dgm:pt>
    <dgm:pt modelId="{24318EB1-0968-471B-AD42-D562D21E94A4}" type="sibTrans" cxnId="{7EE60333-BFF5-4DFC-BC0F-3235E94C35BD}">
      <dgm:prSet/>
      <dgm:spPr/>
      <dgm:t>
        <a:bodyPr/>
        <a:lstStyle/>
        <a:p>
          <a:endParaRPr lang="en-US"/>
        </a:p>
      </dgm:t>
    </dgm:pt>
    <dgm:pt modelId="{0D5A4C6B-1D4E-46CD-8D93-E205EF9B25EA}">
      <dgm:prSet/>
      <dgm:spPr/>
      <dgm:t>
        <a:bodyPr/>
        <a:lstStyle/>
        <a:p>
          <a:pPr>
            <a:lnSpc>
              <a:spcPct val="100000"/>
            </a:lnSpc>
          </a:pPr>
          <a:endParaRPr lang="en-US" dirty="0"/>
        </a:p>
      </dgm:t>
    </dgm:pt>
    <dgm:pt modelId="{A8C05839-5F16-4A30-8B6E-D8A13A6D7338}" type="parTrans" cxnId="{2216376B-3A61-4D90-AFEC-ED11FA41B7C7}">
      <dgm:prSet/>
      <dgm:spPr/>
      <dgm:t>
        <a:bodyPr/>
        <a:lstStyle/>
        <a:p>
          <a:endParaRPr lang="en-US"/>
        </a:p>
      </dgm:t>
    </dgm:pt>
    <dgm:pt modelId="{B6185C0C-A3C6-49CD-9E5A-7578266C8076}" type="sibTrans" cxnId="{2216376B-3A61-4D90-AFEC-ED11FA41B7C7}">
      <dgm:prSet/>
      <dgm:spPr/>
      <dgm:t>
        <a:bodyPr/>
        <a:lstStyle/>
        <a:p>
          <a:endParaRPr lang="en-US"/>
        </a:p>
      </dgm:t>
    </dgm:pt>
    <dgm:pt modelId="{0B7162D2-A44E-40B3-B235-1B8C90BDCC47}" type="pres">
      <dgm:prSet presAssocID="{C80D4010-9CE2-48C7-A59A-816EB70845C1}" presName="root" presStyleCnt="0">
        <dgm:presLayoutVars>
          <dgm:dir/>
          <dgm:resizeHandles val="exact"/>
        </dgm:presLayoutVars>
      </dgm:prSet>
      <dgm:spPr/>
    </dgm:pt>
    <dgm:pt modelId="{B57721BF-9A42-4BDE-9090-7AED109B0A57}" type="pres">
      <dgm:prSet presAssocID="{8D179A08-C138-4156-BE36-27F1E6D829E4}" presName="compNode" presStyleCnt="0"/>
      <dgm:spPr/>
    </dgm:pt>
    <dgm:pt modelId="{7F37E2DD-E4B0-4F82-A250-831FBBE0859D}" type="pres">
      <dgm:prSet presAssocID="{8D179A08-C138-4156-BE36-27F1E6D829E4}" presName="bgRect" presStyleLbl="bgShp" presStyleIdx="0" presStyleCnt="5"/>
      <dgm:spPr/>
    </dgm:pt>
    <dgm:pt modelId="{426172A8-E40E-4F71-A686-6A24F98B8371}" type="pres">
      <dgm:prSet presAssocID="{8D179A08-C138-4156-BE36-27F1E6D829E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me"/>
        </a:ext>
      </dgm:extLst>
    </dgm:pt>
    <dgm:pt modelId="{3B5BCA64-9174-4E04-AFA1-8C4145CB4127}" type="pres">
      <dgm:prSet presAssocID="{8D179A08-C138-4156-BE36-27F1E6D829E4}" presName="spaceRect" presStyleCnt="0"/>
      <dgm:spPr/>
    </dgm:pt>
    <dgm:pt modelId="{8127B5AA-9E7F-438C-9E88-A5F004D75DBF}" type="pres">
      <dgm:prSet presAssocID="{8D179A08-C138-4156-BE36-27F1E6D829E4}" presName="parTx" presStyleLbl="revTx" presStyleIdx="0" presStyleCnt="5">
        <dgm:presLayoutVars>
          <dgm:chMax val="0"/>
          <dgm:chPref val="0"/>
        </dgm:presLayoutVars>
      </dgm:prSet>
      <dgm:spPr/>
    </dgm:pt>
    <dgm:pt modelId="{E9CEC956-7003-4A46-BB17-04551ACA09F9}" type="pres">
      <dgm:prSet presAssocID="{8B46E5D6-6665-4C87-9E01-634B813DD8CE}" presName="sibTrans" presStyleCnt="0"/>
      <dgm:spPr/>
    </dgm:pt>
    <dgm:pt modelId="{FC9426DE-CA2D-4343-A301-F1291154A526}" type="pres">
      <dgm:prSet presAssocID="{F0934487-8098-45A8-B528-A0F42A30A2E1}" presName="compNode" presStyleCnt="0"/>
      <dgm:spPr/>
    </dgm:pt>
    <dgm:pt modelId="{C7854852-A899-4EF9-99FF-DC360162895F}" type="pres">
      <dgm:prSet presAssocID="{F0934487-8098-45A8-B528-A0F42A30A2E1}" presName="bgRect" presStyleLbl="bgShp" presStyleIdx="1" presStyleCnt="5"/>
      <dgm:spPr/>
    </dgm:pt>
    <dgm:pt modelId="{8A8AFD94-8226-4A40-BAD7-0CE679C6D555}" type="pres">
      <dgm:prSet presAssocID="{F0934487-8098-45A8-B528-A0F42A30A2E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rker"/>
        </a:ext>
      </dgm:extLst>
    </dgm:pt>
    <dgm:pt modelId="{5EFE4B7A-26F9-4A64-A700-27CE881574FF}" type="pres">
      <dgm:prSet presAssocID="{F0934487-8098-45A8-B528-A0F42A30A2E1}" presName="spaceRect" presStyleCnt="0"/>
      <dgm:spPr/>
    </dgm:pt>
    <dgm:pt modelId="{0FBFFB60-B9DC-4545-975D-52B551F1942B}" type="pres">
      <dgm:prSet presAssocID="{F0934487-8098-45A8-B528-A0F42A30A2E1}" presName="parTx" presStyleLbl="revTx" presStyleIdx="1" presStyleCnt="5">
        <dgm:presLayoutVars>
          <dgm:chMax val="0"/>
          <dgm:chPref val="0"/>
        </dgm:presLayoutVars>
      </dgm:prSet>
      <dgm:spPr/>
    </dgm:pt>
    <dgm:pt modelId="{EFCE40CF-50C5-4DE0-BF9A-ED85842CC6C3}" type="pres">
      <dgm:prSet presAssocID="{D8808FC6-8456-4333-8107-1BDD73E5EBF0}" presName="sibTrans" presStyleCnt="0"/>
      <dgm:spPr/>
    </dgm:pt>
    <dgm:pt modelId="{7B2BC58C-9B62-4E95-B34A-F148801126D1}" type="pres">
      <dgm:prSet presAssocID="{14E0295D-9AC9-4EF1-B9EF-2DF5185D6BCB}" presName="compNode" presStyleCnt="0"/>
      <dgm:spPr/>
    </dgm:pt>
    <dgm:pt modelId="{DC69654D-F349-40C7-B4A3-F096CA128A4B}" type="pres">
      <dgm:prSet presAssocID="{14E0295D-9AC9-4EF1-B9EF-2DF5185D6BCB}" presName="bgRect" presStyleLbl="bgShp" presStyleIdx="2" presStyleCnt="5"/>
      <dgm:spPr/>
    </dgm:pt>
    <dgm:pt modelId="{474EE0A7-6393-4AC6-95D3-0096FF7A68ED}" type="pres">
      <dgm:prSet presAssocID="{14E0295D-9AC9-4EF1-B9EF-2DF5185D6BC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r Graph with Upward Trend"/>
        </a:ext>
      </dgm:extLst>
    </dgm:pt>
    <dgm:pt modelId="{FBF7337A-26E6-4EF9-B63F-11DC6C88672B}" type="pres">
      <dgm:prSet presAssocID="{14E0295D-9AC9-4EF1-B9EF-2DF5185D6BCB}" presName="spaceRect" presStyleCnt="0"/>
      <dgm:spPr/>
    </dgm:pt>
    <dgm:pt modelId="{CDA2E449-66AD-43D3-8CD8-04892994F1AB}" type="pres">
      <dgm:prSet presAssocID="{14E0295D-9AC9-4EF1-B9EF-2DF5185D6BCB}" presName="parTx" presStyleLbl="revTx" presStyleIdx="2" presStyleCnt="5">
        <dgm:presLayoutVars>
          <dgm:chMax val="0"/>
          <dgm:chPref val="0"/>
        </dgm:presLayoutVars>
      </dgm:prSet>
      <dgm:spPr/>
    </dgm:pt>
    <dgm:pt modelId="{840A788E-1257-45AC-B53C-4EC98E775B93}" type="pres">
      <dgm:prSet presAssocID="{4FA57565-A796-477D-A5FA-C44EE894E4F9}" presName="sibTrans" presStyleCnt="0"/>
      <dgm:spPr/>
    </dgm:pt>
    <dgm:pt modelId="{2BDF59BD-0B69-49AC-8D94-03689D33B848}" type="pres">
      <dgm:prSet presAssocID="{A34957BF-9B2A-4449-8F96-8D06DCA9756D}" presName="compNode" presStyleCnt="0"/>
      <dgm:spPr/>
    </dgm:pt>
    <dgm:pt modelId="{7E83C18C-6FDB-481D-BD37-71EA395AB9C7}" type="pres">
      <dgm:prSet presAssocID="{A34957BF-9B2A-4449-8F96-8D06DCA9756D}" presName="bgRect" presStyleLbl="bgShp" presStyleIdx="3" presStyleCnt="5"/>
      <dgm:spPr/>
    </dgm:pt>
    <dgm:pt modelId="{7E0FE73F-63C7-41D0-B082-C0CE53CB9A90}" type="pres">
      <dgm:prSet presAssocID="{A34957BF-9B2A-4449-8F96-8D06DCA9756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ney"/>
        </a:ext>
      </dgm:extLst>
    </dgm:pt>
    <dgm:pt modelId="{9FD4A0E2-FCDF-4CB0-9838-8C15C203F637}" type="pres">
      <dgm:prSet presAssocID="{A34957BF-9B2A-4449-8F96-8D06DCA9756D}" presName="spaceRect" presStyleCnt="0"/>
      <dgm:spPr/>
    </dgm:pt>
    <dgm:pt modelId="{C76477AA-43D3-4E9D-A92D-78B38BC54DFD}" type="pres">
      <dgm:prSet presAssocID="{A34957BF-9B2A-4449-8F96-8D06DCA9756D}" presName="parTx" presStyleLbl="revTx" presStyleIdx="3" presStyleCnt="5">
        <dgm:presLayoutVars>
          <dgm:chMax val="0"/>
          <dgm:chPref val="0"/>
        </dgm:presLayoutVars>
      </dgm:prSet>
      <dgm:spPr/>
    </dgm:pt>
    <dgm:pt modelId="{2645527B-90CB-44CD-AEEA-52C6CDD44399}" type="pres">
      <dgm:prSet presAssocID="{24318EB1-0968-471B-AD42-D562D21E94A4}" presName="sibTrans" presStyleCnt="0"/>
      <dgm:spPr/>
    </dgm:pt>
    <dgm:pt modelId="{49C33C9F-4DA3-4235-8892-C95CEE9DF9F1}" type="pres">
      <dgm:prSet presAssocID="{0D5A4C6B-1D4E-46CD-8D93-E205EF9B25EA}" presName="compNode" presStyleCnt="0"/>
      <dgm:spPr/>
    </dgm:pt>
    <dgm:pt modelId="{9577F1F6-B4FD-4C2B-ABF3-54510CF316E6}" type="pres">
      <dgm:prSet presAssocID="{0D5A4C6B-1D4E-46CD-8D93-E205EF9B25EA}" presName="bgRect" presStyleLbl="bgShp" presStyleIdx="4" presStyleCnt="5" custLinFactNeighborX="-163" custLinFactNeighborY="6264"/>
      <dgm:spPr/>
    </dgm:pt>
    <dgm:pt modelId="{C820BB0B-9F12-41CA-B985-7DCEC3F5593E}" type="pres">
      <dgm:prSet presAssocID="{0D5A4C6B-1D4E-46CD-8D93-E205EF9B25EA}" presName="iconRect" presStyleLbl="node1" presStyleIdx="4" presStyleCnt="5"/>
      <dgm:spPr/>
    </dgm:pt>
    <dgm:pt modelId="{9F7AEFF8-AA81-44AC-9A00-90B2566ED1A7}" type="pres">
      <dgm:prSet presAssocID="{0D5A4C6B-1D4E-46CD-8D93-E205EF9B25EA}" presName="spaceRect" presStyleCnt="0"/>
      <dgm:spPr/>
    </dgm:pt>
    <dgm:pt modelId="{149577CE-76A9-4FEA-9222-5E70F65DC831}" type="pres">
      <dgm:prSet presAssocID="{0D5A4C6B-1D4E-46CD-8D93-E205EF9B25EA}" presName="parTx" presStyleLbl="revTx" presStyleIdx="4" presStyleCnt="5">
        <dgm:presLayoutVars>
          <dgm:chMax val="0"/>
          <dgm:chPref val="0"/>
        </dgm:presLayoutVars>
      </dgm:prSet>
      <dgm:spPr/>
    </dgm:pt>
  </dgm:ptLst>
  <dgm:cxnLst>
    <dgm:cxn modelId="{4E940B0F-B0F7-4B19-8BE9-2BCA9ABF392B}" type="presOf" srcId="{14E0295D-9AC9-4EF1-B9EF-2DF5185D6BCB}" destId="{CDA2E449-66AD-43D3-8CD8-04892994F1AB}" srcOrd="0" destOrd="0" presId="urn:microsoft.com/office/officeart/2018/2/layout/IconVerticalSolidList"/>
    <dgm:cxn modelId="{7EE60333-BFF5-4DFC-BC0F-3235E94C35BD}" srcId="{C80D4010-9CE2-48C7-A59A-816EB70845C1}" destId="{A34957BF-9B2A-4449-8F96-8D06DCA9756D}" srcOrd="3" destOrd="0" parTransId="{FD61E675-F6F3-465F-9C2D-1A1A85907924}" sibTransId="{24318EB1-0968-471B-AD42-D562D21E94A4}"/>
    <dgm:cxn modelId="{E7192033-E54D-4FAD-846C-0782CEDAEE12}" srcId="{C80D4010-9CE2-48C7-A59A-816EB70845C1}" destId="{F0934487-8098-45A8-B528-A0F42A30A2E1}" srcOrd="1" destOrd="0" parTransId="{8FDB76F7-0F6C-4A47-B2A1-A5772D4334F6}" sibTransId="{D8808FC6-8456-4333-8107-1BDD73E5EBF0}"/>
    <dgm:cxn modelId="{52F59361-0FF6-499C-9F2A-6734DDE8591F}" type="presOf" srcId="{0D5A4C6B-1D4E-46CD-8D93-E205EF9B25EA}" destId="{149577CE-76A9-4FEA-9222-5E70F65DC831}" srcOrd="0" destOrd="0" presId="urn:microsoft.com/office/officeart/2018/2/layout/IconVerticalSolidList"/>
    <dgm:cxn modelId="{FF6B9666-B889-4D6F-B33B-1332E2EA6307}" type="presOf" srcId="{F0934487-8098-45A8-B528-A0F42A30A2E1}" destId="{0FBFFB60-B9DC-4545-975D-52B551F1942B}" srcOrd="0" destOrd="0" presId="urn:microsoft.com/office/officeart/2018/2/layout/IconVerticalSolidList"/>
    <dgm:cxn modelId="{2216376B-3A61-4D90-AFEC-ED11FA41B7C7}" srcId="{C80D4010-9CE2-48C7-A59A-816EB70845C1}" destId="{0D5A4C6B-1D4E-46CD-8D93-E205EF9B25EA}" srcOrd="4" destOrd="0" parTransId="{A8C05839-5F16-4A30-8B6E-D8A13A6D7338}" sibTransId="{B6185C0C-A3C6-49CD-9E5A-7578266C8076}"/>
    <dgm:cxn modelId="{13E2CF4B-A58B-44C1-8261-7A3B1F9F83A2}" srcId="{C80D4010-9CE2-48C7-A59A-816EB70845C1}" destId="{8D179A08-C138-4156-BE36-27F1E6D829E4}" srcOrd="0" destOrd="0" parTransId="{09924AD9-92F8-4381-9DE0-36CFBD875DFC}" sibTransId="{8B46E5D6-6665-4C87-9E01-634B813DD8CE}"/>
    <dgm:cxn modelId="{1FB7F94F-1295-42FC-9022-A0AD7C6A6960}" type="presOf" srcId="{8D179A08-C138-4156-BE36-27F1E6D829E4}" destId="{8127B5AA-9E7F-438C-9E88-A5F004D75DBF}" srcOrd="0" destOrd="0" presId="urn:microsoft.com/office/officeart/2018/2/layout/IconVerticalSolidList"/>
    <dgm:cxn modelId="{AA604B7A-F786-4E90-BB06-6D91B67BF67D}" srcId="{C80D4010-9CE2-48C7-A59A-816EB70845C1}" destId="{14E0295D-9AC9-4EF1-B9EF-2DF5185D6BCB}" srcOrd="2" destOrd="0" parTransId="{1D4F6639-DCB9-47D1-AC9B-87EC9D693327}" sibTransId="{4FA57565-A796-477D-A5FA-C44EE894E4F9}"/>
    <dgm:cxn modelId="{8E8B5697-2721-43DB-9EDD-D50AD1874F0D}" type="presOf" srcId="{A34957BF-9B2A-4449-8F96-8D06DCA9756D}" destId="{C76477AA-43D3-4E9D-A92D-78B38BC54DFD}" srcOrd="0" destOrd="0" presId="urn:microsoft.com/office/officeart/2018/2/layout/IconVerticalSolidList"/>
    <dgm:cxn modelId="{494A52DA-CB8B-4B27-8B22-D0A5905D2DE2}" type="presOf" srcId="{C80D4010-9CE2-48C7-A59A-816EB70845C1}" destId="{0B7162D2-A44E-40B3-B235-1B8C90BDCC47}" srcOrd="0" destOrd="0" presId="urn:microsoft.com/office/officeart/2018/2/layout/IconVerticalSolidList"/>
    <dgm:cxn modelId="{6301F7B5-E66C-4E21-A692-6FEC742FD682}" type="presParOf" srcId="{0B7162D2-A44E-40B3-B235-1B8C90BDCC47}" destId="{B57721BF-9A42-4BDE-9090-7AED109B0A57}" srcOrd="0" destOrd="0" presId="urn:microsoft.com/office/officeart/2018/2/layout/IconVerticalSolidList"/>
    <dgm:cxn modelId="{D487698C-5AF0-4369-BA68-E1332883D467}" type="presParOf" srcId="{B57721BF-9A42-4BDE-9090-7AED109B0A57}" destId="{7F37E2DD-E4B0-4F82-A250-831FBBE0859D}" srcOrd="0" destOrd="0" presId="urn:microsoft.com/office/officeart/2018/2/layout/IconVerticalSolidList"/>
    <dgm:cxn modelId="{E56C448C-BAF2-41F9-B034-BBA57BA93632}" type="presParOf" srcId="{B57721BF-9A42-4BDE-9090-7AED109B0A57}" destId="{426172A8-E40E-4F71-A686-6A24F98B8371}" srcOrd="1" destOrd="0" presId="urn:microsoft.com/office/officeart/2018/2/layout/IconVerticalSolidList"/>
    <dgm:cxn modelId="{0009F5CD-6571-425E-8837-59616B8AB256}" type="presParOf" srcId="{B57721BF-9A42-4BDE-9090-7AED109B0A57}" destId="{3B5BCA64-9174-4E04-AFA1-8C4145CB4127}" srcOrd="2" destOrd="0" presId="urn:microsoft.com/office/officeart/2018/2/layout/IconVerticalSolidList"/>
    <dgm:cxn modelId="{5E9FC81F-861C-424A-9DA9-B7194EA238B1}" type="presParOf" srcId="{B57721BF-9A42-4BDE-9090-7AED109B0A57}" destId="{8127B5AA-9E7F-438C-9E88-A5F004D75DBF}" srcOrd="3" destOrd="0" presId="urn:microsoft.com/office/officeart/2018/2/layout/IconVerticalSolidList"/>
    <dgm:cxn modelId="{C832F971-0758-4AE7-947B-99FA01007B9A}" type="presParOf" srcId="{0B7162D2-A44E-40B3-B235-1B8C90BDCC47}" destId="{E9CEC956-7003-4A46-BB17-04551ACA09F9}" srcOrd="1" destOrd="0" presId="urn:microsoft.com/office/officeart/2018/2/layout/IconVerticalSolidList"/>
    <dgm:cxn modelId="{9C0D95E8-2854-4A8F-A5DA-3A0A84D840F6}" type="presParOf" srcId="{0B7162D2-A44E-40B3-B235-1B8C90BDCC47}" destId="{FC9426DE-CA2D-4343-A301-F1291154A526}" srcOrd="2" destOrd="0" presId="urn:microsoft.com/office/officeart/2018/2/layout/IconVerticalSolidList"/>
    <dgm:cxn modelId="{B62B9149-246E-48F7-806C-6505F7FFADBD}" type="presParOf" srcId="{FC9426DE-CA2D-4343-A301-F1291154A526}" destId="{C7854852-A899-4EF9-99FF-DC360162895F}" srcOrd="0" destOrd="0" presId="urn:microsoft.com/office/officeart/2018/2/layout/IconVerticalSolidList"/>
    <dgm:cxn modelId="{E2D434C5-63F1-445C-831A-F910E404A9FD}" type="presParOf" srcId="{FC9426DE-CA2D-4343-A301-F1291154A526}" destId="{8A8AFD94-8226-4A40-BAD7-0CE679C6D555}" srcOrd="1" destOrd="0" presId="urn:microsoft.com/office/officeart/2018/2/layout/IconVerticalSolidList"/>
    <dgm:cxn modelId="{53749A79-23DA-4CD1-A85E-37088AE49B02}" type="presParOf" srcId="{FC9426DE-CA2D-4343-A301-F1291154A526}" destId="{5EFE4B7A-26F9-4A64-A700-27CE881574FF}" srcOrd="2" destOrd="0" presId="urn:microsoft.com/office/officeart/2018/2/layout/IconVerticalSolidList"/>
    <dgm:cxn modelId="{3D21CC17-7D19-42AB-81D6-208CF024E5D1}" type="presParOf" srcId="{FC9426DE-CA2D-4343-A301-F1291154A526}" destId="{0FBFFB60-B9DC-4545-975D-52B551F1942B}" srcOrd="3" destOrd="0" presId="urn:microsoft.com/office/officeart/2018/2/layout/IconVerticalSolidList"/>
    <dgm:cxn modelId="{5F157F9F-1742-4251-844D-1B1E79CA995C}" type="presParOf" srcId="{0B7162D2-A44E-40B3-B235-1B8C90BDCC47}" destId="{EFCE40CF-50C5-4DE0-BF9A-ED85842CC6C3}" srcOrd="3" destOrd="0" presId="urn:microsoft.com/office/officeart/2018/2/layout/IconVerticalSolidList"/>
    <dgm:cxn modelId="{BFFFF519-BDE7-498C-9F1B-64E43F90696B}" type="presParOf" srcId="{0B7162D2-A44E-40B3-B235-1B8C90BDCC47}" destId="{7B2BC58C-9B62-4E95-B34A-F148801126D1}" srcOrd="4" destOrd="0" presId="urn:microsoft.com/office/officeart/2018/2/layout/IconVerticalSolidList"/>
    <dgm:cxn modelId="{3DED1D56-BD95-4E78-B229-1069CEA91907}" type="presParOf" srcId="{7B2BC58C-9B62-4E95-B34A-F148801126D1}" destId="{DC69654D-F349-40C7-B4A3-F096CA128A4B}" srcOrd="0" destOrd="0" presId="urn:microsoft.com/office/officeart/2018/2/layout/IconVerticalSolidList"/>
    <dgm:cxn modelId="{309BE67F-A554-41CE-B44E-F0D4049D92EA}" type="presParOf" srcId="{7B2BC58C-9B62-4E95-B34A-F148801126D1}" destId="{474EE0A7-6393-4AC6-95D3-0096FF7A68ED}" srcOrd="1" destOrd="0" presId="urn:microsoft.com/office/officeart/2018/2/layout/IconVerticalSolidList"/>
    <dgm:cxn modelId="{0E65D999-9BE6-4521-89F1-051E46541A33}" type="presParOf" srcId="{7B2BC58C-9B62-4E95-B34A-F148801126D1}" destId="{FBF7337A-26E6-4EF9-B63F-11DC6C88672B}" srcOrd="2" destOrd="0" presId="urn:microsoft.com/office/officeart/2018/2/layout/IconVerticalSolidList"/>
    <dgm:cxn modelId="{94C11E20-D43B-4466-8E6A-986496CA4902}" type="presParOf" srcId="{7B2BC58C-9B62-4E95-B34A-F148801126D1}" destId="{CDA2E449-66AD-43D3-8CD8-04892994F1AB}" srcOrd="3" destOrd="0" presId="urn:microsoft.com/office/officeart/2018/2/layout/IconVerticalSolidList"/>
    <dgm:cxn modelId="{DD20A8C3-20B1-4999-A24A-9E456DA56ADE}" type="presParOf" srcId="{0B7162D2-A44E-40B3-B235-1B8C90BDCC47}" destId="{840A788E-1257-45AC-B53C-4EC98E775B93}" srcOrd="5" destOrd="0" presId="urn:microsoft.com/office/officeart/2018/2/layout/IconVerticalSolidList"/>
    <dgm:cxn modelId="{63D73029-61A7-4077-939B-57E52D06DDF8}" type="presParOf" srcId="{0B7162D2-A44E-40B3-B235-1B8C90BDCC47}" destId="{2BDF59BD-0B69-49AC-8D94-03689D33B848}" srcOrd="6" destOrd="0" presId="urn:microsoft.com/office/officeart/2018/2/layout/IconVerticalSolidList"/>
    <dgm:cxn modelId="{EE43CFE8-31E2-4DE7-9578-34E1A6C5DA29}" type="presParOf" srcId="{2BDF59BD-0B69-49AC-8D94-03689D33B848}" destId="{7E83C18C-6FDB-481D-BD37-71EA395AB9C7}" srcOrd="0" destOrd="0" presId="urn:microsoft.com/office/officeart/2018/2/layout/IconVerticalSolidList"/>
    <dgm:cxn modelId="{178E3360-DC88-47CB-8F63-32BACC625514}" type="presParOf" srcId="{2BDF59BD-0B69-49AC-8D94-03689D33B848}" destId="{7E0FE73F-63C7-41D0-B082-C0CE53CB9A90}" srcOrd="1" destOrd="0" presId="urn:microsoft.com/office/officeart/2018/2/layout/IconVerticalSolidList"/>
    <dgm:cxn modelId="{BDA288F2-A238-4106-9C2A-940278C14CD8}" type="presParOf" srcId="{2BDF59BD-0B69-49AC-8D94-03689D33B848}" destId="{9FD4A0E2-FCDF-4CB0-9838-8C15C203F637}" srcOrd="2" destOrd="0" presId="urn:microsoft.com/office/officeart/2018/2/layout/IconVerticalSolidList"/>
    <dgm:cxn modelId="{966647B6-5662-4941-BF54-A5A1A51EC593}" type="presParOf" srcId="{2BDF59BD-0B69-49AC-8D94-03689D33B848}" destId="{C76477AA-43D3-4E9D-A92D-78B38BC54DFD}" srcOrd="3" destOrd="0" presId="urn:microsoft.com/office/officeart/2018/2/layout/IconVerticalSolidList"/>
    <dgm:cxn modelId="{C18EE561-3E2B-4852-9FA1-31D3D2759CDC}" type="presParOf" srcId="{0B7162D2-A44E-40B3-B235-1B8C90BDCC47}" destId="{2645527B-90CB-44CD-AEEA-52C6CDD44399}" srcOrd="7" destOrd="0" presId="urn:microsoft.com/office/officeart/2018/2/layout/IconVerticalSolidList"/>
    <dgm:cxn modelId="{3AD757DC-0346-4BE2-8D74-274CCF9211AB}" type="presParOf" srcId="{0B7162D2-A44E-40B3-B235-1B8C90BDCC47}" destId="{49C33C9F-4DA3-4235-8892-C95CEE9DF9F1}" srcOrd="8" destOrd="0" presId="urn:microsoft.com/office/officeart/2018/2/layout/IconVerticalSolidList"/>
    <dgm:cxn modelId="{5A33E447-0839-4074-82AD-98EA91061B39}" type="presParOf" srcId="{49C33C9F-4DA3-4235-8892-C95CEE9DF9F1}" destId="{9577F1F6-B4FD-4C2B-ABF3-54510CF316E6}" srcOrd="0" destOrd="0" presId="urn:microsoft.com/office/officeart/2018/2/layout/IconVerticalSolidList"/>
    <dgm:cxn modelId="{86FCD600-299B-4844-81D9-57B74431A32F}" type="presParOf" srcId="{49C33C9F-4DA3-4235-8892-C95CEE9DF9F1}" destId="{C820BB0B-9F12-41CA-B985-7DCEC3F5593E}" srcOrd="1" destOrd="0" presId="urn:microsoft.com/office/officeart/2018/2/layout/IconVerticalSolidList"/>
    <dgm:cxn modelId="{1D2255C5-AB0A-4880-B2FF-0BC979C78620}" type="presParOf" srcId="{49C33C9F-4DA3-4235-8892-C95CEE9DF9F1}" destId="{9F7AEFF8-AA81-44AC-9A00-90B2566ED1A7}" srcOrd="2" destOrd="0" presId="urn:microsoft.com/office/officeart/2018/2/layout/IconVerticalSolidList"/>
    <dgm:cxn modelId="{9E2A422B-D8F7-4ACA-A2F1-CAFEBED6E7F5}" type="presParOf" srcId="{49C33C9F-4DA3-4235-8892-C95CEE9DF9F1}" destId="{149577CE-76A9-4FEA-9222-5E70F65DC83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B95E4-5B4A-409B-972E-8F2369372565}">
      <dsp:nvSpPr>
        <dsp:cNvPr id="0" name=""/>
        <dsp:cNvSpPr/>
      </dsp:nvSpPr>
      <dsp:spPr>
        <a:xfrm>
          <a:off x="263342" y="268277"/>
          <a:ext cx="1325623" cy="1243632"/>
        </a:xfrm>
        <a:prstGeom prst="ellipse">
          <a:avLst/>
        </a:prstGeom>
        <a:solidFill>
          <a:schemeClr val="accent6">
            <a:lumMod val="75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Parcel tax data (2022)</a:t>
          </a:r>
        </a:p>
      </dsp:txBody>
      <dsp:txXfrm>
        <a:off x="457475" y="450403"/>
        <a:ext cx="937357" cy="879380"/>
      </dsp:txXfrm>
    </dsp:sp>
    <dsp:sp modelId="{1F3F3D4C-D0CA-49FA-AE3F-F633B1362D64}">
      <dsp:nvSpPr>
        <dsp:cNvPr id="0" name=""/>
        <dsp:cNvSpPr/>
      </dsp:nvSpPr>
      <dsp:spPr>
        <a:xfrm>
          <a:off x="632462" y="1594143"/>
          <a:ext cx="587383" cy="587383"/>
        </a:xfrm>
        <a:prstGeom prst="mathPlus">
          <a:avLst/>
        </a:prstGeom>
        <a:solidFill>
          <a:srgbClr val="D95F0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710320" y="1818758"/>
        <a:ext cx="431667" cy="138153"/>
      </dsp:txXfrm>
    </dsp:sp>
    <dsp:sp modelId="{F26C9B4E-1417-44B9-86C2-7446ABDEE567}">
      <dsp:nvSpPr>
        <dsp:cNvPr id="0" name=""/>
        <dsp:cNvSpPr/>
      </dsp:nvSpPr>
      <dsp:spPr>
        <a:xfrm>
          <a:off x="564" y="2263760"/>
          <a:ext cx="1851179" cy="1717307"/>
        </a:xfrm>
        <a:prstGeom prst="ellipse">
          <a:avLst/>
        </a:prstGeom>
        <a:solidFill>
          <a:srgbClr val="0070C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Modeled flood impact at various scenarios</a:t>
          </a:r>
        </a:p>
      </dsp:txBody>
      <dsp:txXfrm>
        <a:off x="271663" y="2515254"/>
        <a:ext cx="1308981" cy="1214319"/>
      </dsp:txXfrm>
    </dsp:sp>
    <dsp:sp modelId="{47E632B9-933E-48AA-867A-547AEC7C0614}">
      <dsp:nvSpPr>
        <dsp:cNvPr id="0" name=""/>
        <dsp:cNvSpPr/>
      </dsp:nvSpPr>
      <dsp:spPr>
        <a:xfrm>
          <a:off x="1633048" y="1649716"/>
          <a:ext cx="655970" cy="384055"/>
        </a:xfrm>
        <a:prstGeom prst="rightArrow">
          <a:avLst>
            <a:gd name="adj1" fmla="val 60000"/>
            <a:gd name="adj2" fmla="val 50000"/>
          </a:avLst>
        </a:prstGeom>
        <a:solidFill>
          <a:srgbClr val="A8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1633048" y="1726527"/>
        <a:ext cx="540754" cy="230433"/>
      </dsp:txXfrm>
    </dsp:sp>
    <dsp:sp modelId="{62706005-EAE9-4984-84F9-7C0F722F0B95}">
      <dsp:nvSpPr>
        <dsp:cNvPr id="0" name=""/>
        <dsp:cNvSpPr/>
      </dsp:nvSpPr>
      <dsp:spPr>
        <a:xfrm>
          <a:off x="2459382" y="840570"/>
          <a:ext cx="2617340" cy="2568203"/>
        </a:xfrm>
        <a:prstGeom prst="ellipse">
          <a:avLst/>
        </a:prstGeom>
        <a:solidFill>
          <a:schemeClr val="accent2">
            <a:lumMod val="5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Percentage of each parcel impacted by various flood scenarios </a:t>
          </a:r>
        </a:p>
      </dsp:txBody>
      <dsp:txXfrm>
        <a:off x="2842683" y="1216675"/>
        <a:ext cx="1850738" cy="18159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F3BCB-8DA5-4419-B275-3E7F8B2D7547}">
      <dsp:nvSpPr>
        <dsp:cNvPr id="0" name=""/>
        <dsp:cNvSpPr/>
      </dsp:nvSpPr>
      <dsp:spPr>
        <a:xfrm>
          <a:off x="0" y="55100"/>
          <a:ext cx="7487920" cy="1256559"/>
        </a:xfrm>
        <a:prstGeom prst="roundRect">
          <a:avLst>
            <a:gd name="adj" fmla="val 10000"/>
          </a:avLst>
        </a:prstGeom>
        <a:solidFill>
          <a:schemeClr val="accent6">
            <a:lumMod val="75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Coastal Flooding</a:t>
          </a:r>
        </a:p>
        <a:p>
          <a:pPr marL="171450" lvl="1" indent="-171450" algn="l" defTabSz="844550">
            <a:lnSpc>
              <a:spcPct val="90000"/>
            </a:lnSpc>
            <a:spcBef>
              <a:spcPct val="0"/>
            </a:spcBef>
            <a:spcAft>
              <a:spcPct val="15000"/>
            </a:spcAft>
            <a:buChar char="•"/>
          </a:pPr>
          <a:r>
            <a:rPr lang="en-US" sz="1900" kern="1200" dirty="0"/>
            <a:t>2ft above MHHW</a:t>
          </a:r>
        </a:p>
        <a:p>
          <a:pPr marL="171450" lvl="1" indent="-171450" algn="l" defTabSz="844550">
            <a:lnSpc>
              <a:spcPct val="90000"/>
            </a:lnSpc>
            <a:spcBef>
              <a:spcPct val="0"/>
            </a:spcBef>
            <a:spcAft>
              <a:spcPct val="15000"/>
            </a:spcAft>
            <a:buChar char="•"/>
          </a:pPr>
          <a:r>
            <a:rPr lang="en-US" sz="1900" kern="1200" dirty="0"/>
            <a:t>5ft above MHHW (Based on 2019 STAP report)</a:t>
          </a:r>
        </a:p>
      </dsp:txBody>
      <dsp:txXfrm>
        <a:off x="1623239" y="55100"/>
        <a:ext cx="5864680" cy="1256559"/>
      </dsp:txXfrm>
    </dsp:sp>
    <dsp:sp modelId="{1D14B533-6333-46A5-A72D-B11F973281BA}">
      <dsp:nvSpPr>
        <dsp:cNvPr id="0" name=""/>
        <dsp:cNvSpPr/>
      </dsp:nvSpPr>
      <dsp:spPr>
        <a:xfrm>
          <a:off x="125655" y="125655"/>
          <a:ext cx="1497584" cy="1005247"/>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24000" b="-2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7C9BF1-BEAA-40F2-AA4A-3AB85004940A}">
      <dsp:nvSpPr>
        <dsp:cNvPr id="0" name=""/>
        <dsp:cNvSpPr/>
      </dsp:nvSpPr>
      <dsp:spPr>
        <a:xfrm>
          <a:off x="0" y="1382214"/>
          <a:ext cx="7487920" cy="1256559"/>
        </a:xfrm>
        <a:prstGeom prst="roundRect">
          <a:avLst>
            <a:gd name="adj" fmla="val 10000"/>
          </a:avLst>
        </a:prstGeom>
        <a:solidFill>
          <a:schemeClr val="accent2">
            <a:lumMod val="75000"/>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Inland Flooding</a:t>
          </a:r>
        </a:p>
        <a:p>
          <a:pPr marL="171450" lvl="1" indent="-171450" algn="l" defTabSz="844550">
            <a:lnSpc>
              <a:spcPct val="90000"/>
            </a:lnSpc>
            <a:spcBef>
              <a:spcPct val="0"/>
            </a:spcBef>
            <a:spcAft>
              <a:spcPct val="15000"/>
            </a:spcAft>
            <a:buChar char="•"/>
          </a:pPr>
          <a:r>
            <a:rPr lang="en-US" sz="1900" kern="1200" dirty="0"/>
            <a:t>FEMA 1% annual chance flood</a:t>
          </a:r>
        </a:p>
        <a:p>
          <a:pPr marL="171450" lvl="1" indent="-171450" algn="l" defTabSz="844550">
            <a:lnSpc>
              <a:spcPct val="90000"/>
            </a:lnSpc>
            <a:spcBef>
              <a:spcPct val="0"/>
            </a:spcBef>
            <a:spcAft>
              <a:spcPct val="15000"/>
            </a:spcAft>
            <a:buChar char="•"/>
          </a:pPr>
          <a:r>
            <a:rPr lang="en-US" sz="1900" kern="1200" dirty="0"/>
            <a:t>FEMA 0.2% annual chance flood</a:t>
          </a:r>
        </a:p>
      </dsp:txBody>
      <dsp:txXfrm>
        <a:off x="1623239" y="1382214"/>
        <a:ext cx="5864680" cy="1256559"/>
      </dsp:txXfrm>
    </dsp:sp>
    <dsp:sp modelId="{3AE64275-CB1D-4E36-96B9-D7282FF2CC66}">
      <dsp:nvSpPr>
        <dsp:cNvPr id="0" name=""/>
        <dsp:cNvSpPr/>
      </dsp:nvSpPr>
      <dsp:spPr>
        <a:xfrm>
          <a:off x="125655" y="1507870"/>
          <a:ext cx="1497584" cy="1005247"/>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24000" b="-2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BAC8DB-90A8-4E47-B83D-525ECB326471}">
      <dsp:nvSpPr>
        <dsp:cNvPr id="0" name=""/>
        <dsp:cNvSpPr/>
      </dsp:nvSpPr>
      <dsp:spPr>
        <a:xfrm>
          <a:off x="0" y="2764429"/>
          <a:ext cx="7487920" cy="1256559"/>
        </a:xfrm>
        <a:prstGeom prst="roundRect">
          <a:avLst>
            <a:gd name="adj" fmla="val 10000"/>
          </a:avLst>
        </a:prstGeom>
        <a:solidFill>
          <a:srgbClr val="0070C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Combined Scenario</a:t>
          </a:r>
        </a:p>
        <a:p>
          <a:pPr marL="171450" lvl="1" indent="-171450" algn="l" defTabSz="844550">
            <a:lnSpc>
              <a:spcPct val="90000"/>
            </a:lnSpc>
            <a:spcBef>
              <a:spcPct val="0"/>
            </a:spcBef>
            <a:spcAft>
              <a:spcPct val="15000"/>
            </a:spcAft>
            <a:buChar char="•"/>
          </a:pPr>
          <a:r>
            <a:rPr lang="en-US" sz="1900" kern="1200" dirty="0"/>
            <a:t>FEMA 0.2% annual chance flood and 5ft above MHHW</a:t>
          </a:r>
        </a:p>
      </dsp:txBody>
      <dsp:txXfrm>
        <a:off x="1623239" y="2764429"/>
        <a:ext cx="5864680" cy="1256559"/>
      </dsp:txXfrm>
    </dsp:sp>
    <dsp:sp modelId="{591A4EB3-A43A-485F-A64F-2823F28C8DCF}">
      <dsp:nvSpPr>
        <dsp:cNvPr id="0" name=""/>
        <dsp:cNvSpPr/>
      </dsp:nvSpPr>
      <dsp:spPr>
        <a:xfrm>
          <a:off x="125655" y="2890085"/>
          <a:ext cx="1497584" cy="1005247"/>
        </a:xfrm>
        <a:prstGeom prst="roundRect">
          <a:avLst>
            <a:gd name="adj" fmla="val 1000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24000" b="-2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7E2DD-E4B0-4F82-A250-831FBBE0859D}">
      <dsp:nvSpPr>
        <dsp:cNvPr id="0" name=""/>
        <dsp:cNvSpPr/>
      </dsp:nvSpPr>
      <dsp:spPr>
        <a:xfrm>
          <a:off x="0" y="2284"/>
          <a:ext cx="6215742" cy="4865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6172A8-E40E-4F71-A686-6A24F98B8371}">
      <dsp:nvSpPr>
        <dsp:cNvPr id="0" name=""/>
        <dsp:cNvSpPr/>
      </dsp:nvSpPr>
      <dsp:spPr>
        <a:xfrm>
          <a:off x="147181" y="111758"/>
          <a:ext cx="267603" cy="2676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27B5AA-9E7F-438C-9E88-A5F004D75DBF}">
      <dsp:nvSpPr>
        <dsp:cNvPr id="0" name=""/>
        <dsp:cNvSpPr/>
      </dsp:nvSpPr>
      <dsp:spPr>
        <a:xfrm>
          <a:off x="561966" y="2284"/>
          <a:ext cx="5653775" cy="486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93" tIns="51493" rIns="51493" bIns="51493" numCol="1" spcCol="1270" anchor="ctr" anchorCtr="0">
          <a:noAutofit/>
        </a:bodyPr>
        <a:lstStyle/>
        <a:p>
          <a:pPr marL="0" lvl="0" indent="0" algn="l" defTabSz="844550">
            <a:lnSpc>
              <a:spcPct val="100000"/>
            </a:lnSpc>
            <a:spcBef>
              <a:spcPct val="0"/>
            </a:spcBef>
            <a:spcAft>
              <a:spcPct val="35000"/>
            </a:spcAft>
            <a:buNone/>
          </a:pPr>
          <a:r>
            <a:rPr lang="en-US" sz="1900" kern="1200" dirty="0"/>
            <a:t>Percentage flood exposure by area (acre)</a:t>
          </a:r>
        </a:p>
      </dsp:txBody>
      <dsp:txXfrm>
        <a:off x="561966" y="2284"/>
        <a:ext cx="5653775" cy="486551"/>
      </dsp:txXfrm>
    </dsp:sp>
    <dsp:sp modelId="{C7854852-A899-4EF9-99FF-DC360162895F}">
      <dsp:nvSpPr>
        <dsp:cNvPr id="0" name=""/>
        <dsp:cNvSpPr/>
      </dsp:nvSpPr>
      <dsp:spPr>
        <a:xfrm>
          <a:off x="0" y="610473"/>
          <a:ext cx="6215742" cy="4865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8AFD94-8226-4A40-BAD7-0CE679C6D555}">
      <dsp:nvSpPr>
        <dsp:cNvPr id="0" name=""/>
        <dsp:cNvSpPr/>
      </dsp:nvSpPr>
      <dsp:spPr>
        <a:xfrm>
          <a:off x="147181" y="719947"/>
          <a:ext cx="267603" cy="2676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BFFB60-B9DC-4545-975D-52B551F1942B}">
      <dsp:nvSpPr>
        <dsp:cNvPr id="0" name=""/>
        <dsp:cNvSpPr/>
      </dsp:nvSpPr>
      <dsp:spPr>
        <a:xfrm>
          <a:off x="561966" y="610473"/>
          <a:ext cx="5653775" cy="486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93" tIns="51493" rIns="51493" bIns="51493" numCol="1" spcCol="1270" anchor="ctr" anchorCtr="0">
          <a:noAutofit/>
        </a:bodyPr>
        <a:lstStyle/>
        <a:p>
          <a:pPr marL="0" lvl="0" indent="0" algn="l" defTabSz="844550">
            <a:lnSpc>
              <a:spcPct val="100000"/>
            </a:lnSpc>
            <a:spcBef>
              <a:spcPct val="0"/>
            </a:spcBef>
            <a:spcAft>
              <a:spcPct val="35000"/>
            </a:spcAft>
            <a:buNone/>
          </a:pPr>
          <a:r>
            <a:rPr lang="en-US" sz="1900" kern="1200" dirty="0"/>
            <a:t>Percentage flood exposure by no. of parcels</a:t>
          </a:r>
        </a:p>
      </dsp:txBody>
      <dsp:txXfrm>
        <a:off x="561966" y="610473"/>
        <a:ext cx="5653775" cy="486551"/>
      </dsp:txXfrm>
    </dsp:sp>
    <dsp:sp modelId="{DC69654D-F349-40C7-B4A3-F096CA128A4B}">
      <dsp:nvSpPr>
        <dsp:cNvPr id="0" name=""/>
        <dsp:cNvSpPr/>
      </dsp:nvSpPr>
      <dsp:spPr>
        <a:xfrm>
          <a:off x="0" y="1218662"/>
          <a:ext cx="6215742" cy="4865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4EE0A7-6393-4AC6-95D3-0096FF7A68ED}">
      <dsp:nvSpPr>
        <dsp:cNvPr id="0" name=""/>
        <dsp:cNvSpPr/>
      </dsp:nvSpPr>
      <dsp:spPr>
        <a:xfrm>
          <a:off x="147181" y="1328136"/>
          <a:ext cx="267603" cy="2676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A2E449-66AD-43D3-8CD8-04892994F1AB}">
      <dsp:nvSpPr>
        <dsp:cNvPr id="0" name=""/>
        <dsp:cNvSpPr/>
      </dsp:nvSpPr>
      <dsp:spPr>
        <a:xfrm>
          <a:off x="561966" y="1218662"/>
          <a:ext cx="5653775" cy="486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93" tIns="51493" rIns="51493" bIns="51493" numCol="1" spcCol="1270" anchor="ctr" anchorCtr="0">
          <a:noAutofit/>
        </a:bodyPr>
        <a:lstStyle/>
        <a:p>
          <a:pPr marL="0" lvl="0" indent="0" algn="l" defTabSz="844550">
            <a:lnSpc>
              <a:spcPct val="100000"/>
            </a:lnSpc>
            <a:spcBef>
              <a:spcPct val="0"/>
            </a:spcBef>
            <a:spcAft>
              <a:spcPct val="35000"/>
            </a:spcAft>
            <a:buNone/>
          </a:pPr>
          <a:r>
            <a:rPr lang="en-US" sz="1900" kern="1200" dirty="0"/>
            <a:t>Percentage of flood exposed market value</a:t>
          </a:r>
        </a:p>
      </dsp:txBody>
      <dsp:txXfrm>
        <a:off x="561966" y="1218662"/>
        <a:ext cx="5653775" cy="486551"/>
      </dsp:txXfrm>
    </dsp:sp>
    <dsp:sp modelId="{7E83C18C-6FDB-481D-BD37-71EA395AB9C7}">
      <dsp:nvSpPr>
        <dsp:cNvPr id="0" name=""/>
        <dsp:cNvSpPr/>
      </dsp:nvSpPr>
      <dsp:spPr>
        <a:xfrm>
          <a:off x="0" y="1826852"/>
          <a:ext cx="6215742" cy="4865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0FE73F-63C7-41D0-B082-C0CE53CB9A90}">
      <dsp:nvSpPr>
        <dsp:cNvPr id="0" name=""/>
        <dsp:cNvSpPr/>
      </dsp:nvSpPr>
      <dsp:spPr>
        <a:xfrm>
          <a:off x="147181" y="1936326"/>
          <a:ext cx="267603" cy="2676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6477AA-43D3-4E9D-A92D-78B38BC54DFD}">
      <dsp:nvSpPr>
        <dsp:cNvPr id="0" name=""/>
        <dsp:cNvSpPr/>
      </dsp:nvSpPr>
      <dsp:spPr>
        <a:xfrm>
          <a:off x="561966" y="1826852"/>
          <a:ext cx="5653775" cy="486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93" tIns="51493" rIns="51493" bIns="51493" numCol="1" spcCol="1270" anchor="ctr" anchorCtr="0">
          <a:noAutofit/>
        </a:bodyPr>
        <a:lstStyle/>
        <a:p>
          <a:pPr marL="0" lvl="0" indent="0" algn="l" defTabSz="844550">
            <a:lnSpc>
              <a:spcPct val="100000"/>
            </a:lnSpc>
            <a:spcBef>
              <a:spcPct val="0"/>
            </a:spcBef>
            <a:spcAft>
              <a:spcPct val="35000"/>
            </a:spcAft>
            <a:buNone/>
          </a:pPr>
          <a:r>
            <a:rPr lang="en-US" sz="1900" kern="1200" dirty="0"/>
            <a:t>Flood exposed annual property tax revenue</a:t>
          </a:r>
        </a:p>
      </dsp:txBody>
      <dsp:txXfrm>
        <a:off x="561966" y="1826852"/>
        <a:ext cx="5653775" cy="486551"/>
      </dsp:txXfrm>
    </dsp:sp>
    <dsp:sp modelId="{9577F1F6-B4FD-4C2B-ABF3-54510CF316E6}">
      <dsp:nvSpPr>
        <dsp:cNvPr id="0" name=""/>
        <dsp:cNvSpPr/>
      </dsp:nvSpPr>
      <dsp:spPr>
        <a:xfrm>
          <a:off x="0" y="2437325"/>
          <a:ext cx="6215742" cy="4865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20BB0B-9F12-41CA-B985-7DCEC3F5593E}">
      <dsp:nvSpPr>
        <dsp:cNvPr id="0" name=""/>
        <dsp:cNvSpPr/>
      </dsp:nvSpPr>
      <dsp:spPr>
        <a:xfrm>
          <a:off x="147181" y="2544515"/>
          <a:ext cx="267603" cy="2676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9577CE-76A9-4FEA-9222-5E70F65DC831}">
      <dsp:nvSpPr>
        <dsp:cNvPr id="0" name=""/>
        <dsp:cNvSpPr/>
      </dsp:nvSpPr>
      <dsp:spPr>
        <a:xfrm>
          <a:off x="561966" y="2435041"/>
          <a:ext cx="5653775" cy="486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93" tIns="51493" rIns="51493" bIns="51493" numCol="1" spcCol="1270" anchor="ctr" anchorCtr="0">
          <a:noAutofit/>
        </a:bodyPr>
        <a:lstStyle/>
        <a:p>
          <a:pPr marL="0" lvl="0" indent="0" algn="l" defTabSz="844550">
            <a:lnSpc>
              <a:spcPct val="100000"/>
            </a:lnSpc>
            <a:spcBef>
              <a:spcPct val="0"/>
            </a:spcBef>
            <a:spcAft>
              <a:spcPct val="35000"/>
            </a:spcAft>
            <a:buNone/>
          </a:pPr>
          <a:endParaRPr lang="en-US" sz="1900" kern="1200" dirty="0"/>
        </a:p>
      </dsp:txBody>
      <dsp:txXfrm>
        <a:off x="561966" y="2435041"/>
        <a:ext cx="5653775" cy="486551"/>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7EC662E-6150-4DD9-B298-11AFED64CCB4}" type="datetimeFigureOut">
              <a:rPr lang="en-US" smtClean="0"/>
              <a:t>3/5/2026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8CA3462-46A4-4226-8321-70370D01BE31}" type="slidenum">
              <a:rPr lang="en-US" smtClean="0"/>
              <a:t>‹#›</a:t>
            </a:fld>
            <a:endParaRPr lang="en-US"/>
          </a:p>
        </p:txBody>
      </p:sp>
    </p:spTree>
    <p:extLst>
      <p:ext uri="{BB962C8B-B14F-4D97-AF65-F5344CB8AC3E}">
        <p14:creationId xmlns:p14="http://schemas.microsoft.com/office/powerpoint/2010/main" val="1515906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A3462-46A4-4226-8321-70370D01BE31}" type="slidenum">
              <a:rPr lang="en-US" smtClean="0"/>
              <a:t>1</a:t>
            </a:fld>
            <a:endParaRPr lang="en-US"/>
          </a:p>
        </p:txBody>
      </p:sp>
    </p:spTree>
    <p:extLst>
      <p:ext uri="{BB962C8B-B14F-4D97-AF65-F5344CB8AC3E}">
        <p14:creationId xmlns:p14="http://schemas.microsoft.com/office/powerpoint/2010/main" val="2850042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A3462-46A4-4226-8321-70370D01BE31}" type="slidenum">
              <a:rPr lang="en-US" smtClean="0"/>
              <a:t>10</a:t>
            </a:fld>
            <a:endParaRPr lang="en-US"/>
          </a:p>
        </p:txBody>
      </p:sp>
    </p:spTree>
    <p:extLst>
      <p:ext uri="{BB962C8B-B14F-4D97-AF65-F5344CB8AC3E}">
        <p14:creationId xmlns:p14="http://schemas.microsoft.com/office/powerpoint/2010/main" val="780279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A3462-46A4-4226-8321-70370D01BE31}" type="slidenum">
              <a:rPr lang="en-US" smtClean="0"/>
              <a:t>11</a:t>
            </a:fld>
            <a:endParaRPr lang="en-US"/>
          </a:p>
        </p:txBody>
      </p:sp>
    </p:spTree>
    <p:extLst>
      <p:ext uri="{BB962C8B-B14F-4D97-AF65-F5344CB8AC3E}">
        <p14:creationId xmlns:p14="http://schemas.microsoft.com/office/powerpoint/2010/main" val="1461384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A3462-46A4-4226-8321-70370D01BE31}" type="slidenum">
              <a:rPr lang="en-US" smtClean="0"/>
              <a:t>12</a:t>
            </a:fld>
            <a:endParaRPr lang="en-US"/>
          </a:p>
        </p:txBody>
      </p:sp>
    </p:spTree>
    <p:extLst>
      <p:ext uri="{BB962C8B-B14F-4D97-AF65-F5344CB8AC3E}">
        <p14:creationId xmlns:p14="http://schemas.microsoft.com/office/powerpoint/2010/main" val="2944208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4E0B7-FCC4-F108-C6F0-41B4248C8A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2B9619-B5DC-0409-0A43-071EE037CA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4A74C0-5DE4-D88E-FB7D-FAAA03C0CC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2198BB-FE8C-082E-B4E3-4D35BE2D5B2B}"/>
              </a:ext>
            </a:extLst>
          </p:cNvPr>
          <p:cNvSpPr>
            <a:spLocks noGrp="1"/>
          </p:cNvSpPr>
          <p:nvPr>
            <p:ph type="sldNum" sz="quarter" idx="5"/>
          </p:nvPr>
        </p:nvSpPr>
        <p:spPr/>
        <p:txBody>
          <a:bodyPr/>
          <a:lstStyle/>
          <a:p>
            <a:fld id="{F8CA3462-46A4-4226-8321-70370D01BE31}" type="slidenum">
              <a:rPr lang="en-US" smtClean="0"/>
              <a:t>13</a:t>
            </a:fld>
            <a:endParaRPr lang="en-US"/>
          </a:p>
        </p:txBody>
      </p:sp>
    </p:spTree>
    <p:extLst>
      <p:ext uri="{BB962C8B-B14F-4D97-AF65-F5344CB8AC3E}">
        <p14:creationId xmlns:p14="http://schemas.microsoft.com/office/powerpoint/2010/main" val="2710157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F8CA3462-46A4-4226-8321-70370D01BE31}" type="slidenum">
              <a:rPr lang="en-US" smtClean="0"/>
              <a:t>14</a:t>
            </a:fld>
            <a:endParaRPr lang="en-US"/>
          </a:p>
        </p:txBody>
      </p:sp>
    </p:spTree>
    <p:extLst>
      <p:ext uri="{BB962C8B-B14F-4D97-AF65-F5344CB8AC3E}">
        <p14:creationId xmlns:p14="http://schemas.microsoft.com/office/powerpoint/2010/main" val="3992961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at the end</a:t>
            </a:r>
          </a:p>
        </p:txBody>
      </p:sp>
      <p:sp>
        <p:nvSpPr>
          <p:cNvPr id="4" name="Slide Number Placeholder 3"/>
          <p:cNvSpPr>
            <a:spLocks noGrp="1"/>
          </p:cNvSpPr>
          <p:nvPr>
            <p:ph type="sldNum" sz="quarter" idx="5"/>
          </p:nvPr>
        </p:nvSpPr>
        <p:spPr/>
        <p:txBody>
          <a:bodyPr/>
          <a:lstStyle/>
          <a:p>
            <a:fld id="{F8CA3462-46A4-4226-8321-70370D01BE31}" type="slidenum">
              <a:rPr lang="en-US" smtClean="0"/>
              <a:t>2</a:t>
            </a:fld>
            <a:endParaRPr lang="en-US"/>
          </a:p>
        </p:txBody>
      </p:sp>
    </p:spTree>
    <p:extLst>
      <p:ext uri="{BB962C8B-B14F-4D97-AF65-F5344CB8AC3E}">
        <p14:creationId xmlns:p14="http://schemas.microsoft.com/office/powerpoint/2010/main" val="96942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A3462-46A4-4226-8321-70370D01BE31}" type="slidenum">
              <a:rPr lang="en-US" smtClean="0"/>
              <a:t>3</a:t>
            </a:fld>
            <a:endParaRPr lang="en-US"/>
          </a:p>
        </p:txBody>
      </p:sp>
    </p:spTree>
    <p:extLst>
      <p:ext uri="{BB962C8B-B14F-4D97-AF65-F5344CB8AC3E}">
        <p14:creationId xmlns:p14="http://schemas.microsoft.com/office/powerpoint/2010/main" val="4097295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CA3462-46A4-4226-8321-70370D01BE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5328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A3462-46A4-4226-8321-70370D01BE31}" type="slidenum">
              <a:rPr lang="en-US" smtClean="0"/>
              <a:t>5</a:t>
            </a:fld>
            <a:endParaRPr lang="en-US"/>
          </a:p>
        </p:txBody>
      </p:sp>
    </p:spTree>
    <p:extLst>
      <p:ext uri="{BB962C8B-B14F-4D97-AF65-F5344CB8AC3E}">
        <p14:creationId xmlns:p14="http://schemas.microsoft.com/office/powerpoint/2010/main" val="3376569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A3462-46A4-4226-8321-70370D01BE31}" type="slidenum">
              <a:rPr lang="en-US" smtClean="0"/>
              <a:t>6</a:t>
            </a:fld>
            <a:endParaRPr lang="en-US"/>
          </a:p>
        </p:txBody>
      </p:sp>
    </p:spTree>
    <p:extLst>
      <p:ext uri="{BB962C8B-B14F-4D97-AF65-F5344CB8AC3E}">
        <p14:creationId xmlns:p14="http://schemas.microsoft.com/office/powerpoint/2010/main" val="3985505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A3462-46A4-4226-8321-70370D01BE31}" type="slidenum">
              <a:rPr lang="en-US" smtClean="0"/>
              <a:t>7</a:t>
            </a:fld>
            <a:endParaRPr lang="en-US"/>
          </a:p>
        </p:txBody>
      </p:sp>
    </p:spTree>
    <p:extLst>
      <p:ext uri="{BB962C8B-B14F-4D97-AF65-F5344CB8AC3E}">
        <p14:creationId xmlns:p14="http://schemas.microsoft.com/office/powerpoint/2010/main" val="1223864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A3462-46A4-4226-8321-70370D01BE31}" type="slidenum">
              <a:rPr lang="en-US" smtClean="0"/>
              <a:t>8</a:t>
            </a:fld>
            <a:endParaRPr lang="en-US"/>
          </a:p>
        </p:txBody>
      </p:sp>
    </p:spTree>
    <p:extLst>
      <p:ext uri="{BB962C8B-B14F-4D97-AF65-F5344CB8AC3E}">
        <p14:creationId xmlns:p14="http://schemas.microsoft.com/office/powerpoint/2010/main" val="2711673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A3462-46A4-4226-8321-70370D01BE31}" type="slidenum">
              <a:rPr lang="en-US" smtClean="0"/>
              <a:t>9</a:t>
            </a:fld>
            <a:endParaRPr lang="en-US"/>
          </a:p>
        </p:txBody>
      </p:sp>
    </p:spTree>
    <p:extLst>
      <p:ext uri="{BB962C8B-B14F-4D97-AF65-F5344CB8AC3E}">
        <p14:creationId xmlns:p14="http://schemas.microsoft.com/office/powerpoint/2010/main" val="3182410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E73C4-8DFC-F012-DA27-9B1764ADE6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8A3693-856A-5C55-628C-0A61A20268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1212F5-DBF5-90F7-C8BC-F10FC6E0F092}"/>
              </a:ext>
            </a:extLst>
          </p:cNvPr>
          <p:cNvSpPr>
            <a:spLocks noGrp="1"/>
          </p:cNvSpPr>
          <p:nvPr>
            <p:ph type="dt" sz="half" idx="10"/>
          </p:nvPr>
        </p:nvSpPr>
        <p:spPr/>
        <p:txBody>
          <a:bodyPr/>
          <a:lstStyle/>
          <a:p>
            <a:fld id="{9A4DE699-E893-4FCA-8876-17E1FC2BD2E1}" type="datetimeFigureOut">
              <a:rPr lang="en-US" smtClean="0"/>
              <a:t>3/5/2026</a:t>
            </a:fld>
            <a:endParaRPr lang="en-US"/>
          </a:p>
        </p:txBody>
      </p:sp>
      <p:sp>
        <p:nvSpPr>
          <p:cNvPr id="5" name="Footer Placeholder 4">
            <a:extLst>
              <a:ext uri="{FF2B5EF4-FFF2-40B4-BE49-F238E27FC236}">
                <a16:creationId xmlns:a16="http://schemas.microsoft.com/office/drawing/2014/main" id="{5E6EB7AA-AFAD-D29E-FE2F-838824B449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5A05B1-6A66-A729-F8FE-926E6CB32678}"/>
              </a:ext>
            </a:extLst>
          </p:cNvPr>
          <p:cNvSpPr>
            <a:spLocks noGrp="1"/>
          </p:cNvSpPr>
          <p:nvPr>
            <p:ph type="sldNum" sz="quarter" idx="12"/>
          </p:nvPr>
        </p:nvSpPr>
        <p:spPr/>
        <p:txBody>
          <a:bodyPr/>
          <a:lstStyle/>
          <a:p>
            <a:fld id="{1E552E50-FF90-46FA-B1D1-25D0F1047633}" type="slidenum">
              <a:rPr lang="en-US" smtClean="0"/>
              <a:t>‹#›</a:t>
            </a:fld>
            <a:endParaRPr lang="en-US"/>
          </a:p>
        </p:txBody>
      </p:sp>
    </p:spTree>
    <p:extLst>
      <p:ext uri="{BB962C8B-B14F-4D97-AF65-F5344CB8AC3E}">
        <p14:creationId xmlns:p14="http://schemas.microsoft.com/office/powerpoint/2010/main" val="193534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3580D-5A16-6B3B-F73E-0AFBFFFEDD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3AE524-A354-BB8D-1EEB-F2664DA6D8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8ED7BB-078D-DDEE-4B1D-95CA7311EE95}"/>
              </a:ext>
            </a:extLst>
          </p:cNvPr>
          <p:cNvSpPr>
            <a:spLocks noGrp="1"/>
          </p:cNvSpPr>
          <p:nvPr>
            <p:ph type="dt" sz="half" idx="10"/>
          </p:nvPr>
        </p:nvSpPr>
        <p:spPr/>
        <p:txBody>
          <a:bodyPr/>
          <a:lstStyle/>
          <a:p>
            <a:fld id="{9A4DE699-E893-4FCA-8876-17E1FC2BD2E1}" type="datetimeFigureOut">
              <a:rPr lang="en-US" smtClean="0"/>
              <a:t>3/5/2026</a:t>
            </a:fld>
            <a:endParaRPr lang="en-US"/>
          </a:p>
        </p:txBody>
      </p:sp>
      <p:sp>
        <p:nvSpPr>
          <p:cNvPr id="5" name="Footer Placeholder 4">
            <a:extLst>
              <a:ext uri="{FF2B5EF4-FFF2-40B4-BE49-F238E27FC236}">
                <a16:creationId xmlns:a16="http://schemas.microsoft.com/office/drawing/2014/main" id="{6CDFB6B4-03EE-A2CF-7C56-C9FDA89F86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540408-3B5A-CF90-34D9-EDEF46A08304}"/>
              </a:ext>
            </a:extLst>
          </p:cNvPr>
          <p:cNvSpPr>
            <a:spLocks noGrp="1"/>
          </p:cNvSpPr>
          <p:nvPr>
            <p:ph type="sldNum" sz="quarter" idx="12"/>
          </p:nvPr>
        </p:nvSpPr>
        <p:spPr/>
        <p:txBody>
          <a:bodyPr/>
          <a:lstStyle/>
          <a:p>
            <a:fld id="{1E552E50-FF90-46FA-B1D1-25D0F1047633}" type="slidenum">
              <a:rPr lang="en-US" smtClean="0"/>
              <a:t>‹#›</a:t>
            </a:fld>
            <a:endParaRPr lang="en-US"/>
          </a:p>
        </p:txBody>
      </p:sp>
    </p:spTree>
    <p:extLst>
      <p:ext uri="{BB962C8B-B14F-4D97-AF65-F5344CB8AC3E}">
        <p14:creationId xmlns:p14="http://schemas.microsoft.com/office/powerpoint/2010/main" val="1712903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207CCC-38F4-2E6E-E2D5-82F9ECA040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4EBF75-8315-2FEE-02AD-17ECED91BB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3CCF4B-9BBE-EB94-B6EA-D27008247DF5}"/>
              </a:ext>
            </a:extLst>
          </p:cNvPr>
          <p:cNvSpPr>
            <a:spLocks noGrp="1"/>
          </p:cNvSpPr>
          <p:nvPr>
            <p:ph type="dt" sz="half" idx="10"/>
          </p:nvPr>
        </p:nvSpPr>
        <p:spPr/>
        <p:txBody>
          <a:bodyPr/>
          <a:lstStyle/>
          <a:p>
            <a:fld id="{9A4DE699-E893-4FCA-8876-17E1FC2BD2E1}" type="datetimeFigureOut">
              <a:rPr lang="en-US" smtClean="0"/>
              <a:t>3/5/2026</a:t>
            </a:fld>
            <a:endParaRPr lang="en-US"/>
          </a:p>
        </p:txBody>
      </p:sp>
      <p:sp>
        <p:nvSpPr>
          <p:cNvPr id="5" name="Footer Placeholder 4">
            <a:extLst>
              <a:ext uri="{FF2B5EF4-FFF2-40B4-BE49-F238E27FC236}">
                <a16:creationId xmlns:a16="http://schemas.microsoft.com/office/drawing/2014/main" id="{BD8FE3A0-6785-D388-6F6C-065C542981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E3DE29-2FC8-83DD-8BF7-A16CEE088423}"/>
              </a:ext>
            </a:extLst>
          </p:cNvPr>
          <p:cNvSpPr>
            <a:spLocks noGrp="1"/>
          </p:cNvSpPr>
          <p:nvPr>
            <p:ph type="sldNum" sz="quarter" idx="12"/>
          </p:nvPr>
        </p:nvSpPr>
        <p:spPr/>
        <p:txBody>
          <a:bodyPr/>
          <a:lstStyle/>
          <a:p>
            <a:fld id="{1E552E50-FF90-46FA-B1D1-25D0F1047633}" type="slidenum">
              <a:rPr lang="en-US" smtClean="0"/>
              <a:t>‹#›</a:t>
            </a:fld>
            <a:endParaRPr lang="en-US"/>
          </a:p>
        </p:txBody>
      </p:sp>
    </p:spTree>
    <p:extLst>
      <p:ext uri="{BB962C8B-B14F-4D97-AF65-F5344CB8AC3E}">
        <p14:creationId xmlns:p14="http://schemas.microsoft.com/office/powerpoint/2010/main" val="784182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EF967-9692-520C-24F7-72F60E8286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DD85C6-0FA8-7B3D-17B6-3782B7FF0C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28282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with red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EF967-9692-520C-24F7-72F60E8286D9}"/>
              </a:ext>
            </a:extLst>
          </p:cNvPr>
          <p:cNvSpPr>
            <a:spLocks noGrp="1"/>
          </p:cNvSpPr>
          <p:nvPr>
            <p:ph type="ctrTitle"/>
          </p:nvPr>
        </p:nvSpPr>
        <p:spPr>
          <a:xfrm>
            <a:off x="1524000" y="2054431"/>
            <a:ext cx="9144000" cy="1360531"/>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DD85C6-0FA8-7B3D-17B6-3782B7FF0CCA}"/>
              </a:ext>
            </a:extLst>
          </p:cNvPr>
          <p:cNvSpPr>
            <a:spLocks noGrp="1"/>
          </p:cNvSpPr>
          <p:nvPr>
            <p:ph type="subTitle" idx="1"/>
          </p:nvPr>
        </p:nvSpPr>
        <p:spPr>
          <a:xfrm>
            <a:off x="1524000" y="3697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44307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ection Ope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EF967-9692-520C-24F7-72F60E8286D9}"/>
              </a:ext>
            </a:extLst>
          </p:cNvPr>
          <p:cNvSpPr>
            <a:spLocks noGrp="1"/>
          </p:cNvSpPr>
          <p:nvPr>
            <p:ph type="ctrTitle" hasCustomPrompt="1"/>
          </p:nvPr>
        </p:nvSpPr>
        <p:spPr>
          <a:xfrm>
            <a:off x="1524000" y="2054431"/>
            <a:ext cx="9144000" cy="1360531"/>
          </a:xfrm>
        </p:spPr>
        <p:txBody>
          <a:bodyPr anchor="b">
            <a:normAutofit/>
          </a:bodyPr>
          <a:lstStyle>
            <a:lvl1pPr algn="ctr">
              <a:defRPr sz="1600" b="0">
                <a:solidFill>
                  <a:schemeClr val="tx1">
                    <a:lumMod val="65000"/>
                    <a:lumOff val="35000"/>
                  </a:schemeClr>
                </a:solidFill>
                <a:latin typeface="+mn-lt"/>
              </a:defRPr>
            </a:lvl1pPr>
          </a:lstStyle>
          <a:p>
            <a:r>
              <a:rPr lang="en-US"/>
              <a:t>SECTION ONE</a:t>
            </a:r>
          </a:p>
        </p:txBody>
      </p:sp>
      <p:sp>
        <p:nvSpPr>
          <p:cNvPr id="3" name="Subtitle 2">
            <a:extLst>
              <a:ext uri="{FF2B5EF4-FFF2-40B4-BE49-F238E27FC236}">
                <a16:creationId xmlns:a16="http://schemas.microsoft.com/office/drawing/2014/main" id="{C1DD85C6-0FA8-7B3D-17B6-3782B7FF0CCA}"/>
              </a:ext>
            </a:extLst>
          </p:cNvPr>
          <p:cNvSpPr>
            <a:spLocks noGrp="1"/>
          </p:cNvSpPr>
          <p:nvPr>
            <p:ph type="subTitle" idx="1"/>
          </p:nvPr>
        </p:nvSpPr>
        <p:spPr>
          <a:xfrm>
            <a:off x="1524000" y="3697038"/>
            <a:ext cx="9144000" cy="1655762"/>
          </a:xfrm>
        </p:spPr>
        <p:txBody>
          <a:bodyPr>
            <a:normAutofit/>
          </a:bodyPr>
          <a:lstStyle>
            <a:lvl1pPr marL="0" indent="0" algn="ctr">
              <a:buNone/>
              <a:defRPr sz="36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56373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Opener altern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7E31E-4478-9CC7-6335-F80B5F9B03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664937-AC5A-7CE5-C90D-B45E7C12C8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129415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501F9-7986-65F2-8733-E6F51A4F8A70}"/>
              </a:ext>
            </a:extLst>
          </p:cNvPr>
          <p:cNvSpPr>
            <a:spLocks noGrp="1"/>
          </p:cNvSpPr>
          <p:nvPr>
            <p:ph type="title"/>
          </p:nvPr>
        </p:nvSpPr>
        <p:spPr>
          <a:xfrm>
            <a:off x="609600" y="1747539"/>
            <a:ext cx="10972800" cy="701354"/>
          </a:xfrm>
        </p:spPr>
        <p:txBody>
          <a:bodyPr>
            <a:normAutofit/>
          </a:bodyPr>
          <a:lstStyle>
            <a:lvl1pPr algn="ctr">
              <a:defRPr sz="2800"/>
            </a:lvl1pPr>
          </a:lstStyle>
          <a:p>
            <a:r>
              <a:rPr lang="en-US"/>
              <a:t>Click to edit Master title style</a:t>
            </a:r>
          </a:p>
        </p:txBody>
      </p:sp>
      <p:sp>
        <p:nvSpPr>
          <p:cNvPr id="3" name="Content Placeholder 2">
            <a:extLst>
              <a:ext uri="{FF2B5EF4-FFF2-40B4-BE49-F238E27FC236}">
                <a16:creationId xmlns:a16="http://schemas.microsoft.com/office/drawing/2014/main" id="{BA1F70E8-BB15-460C-5FFB-DF208DD5055B}"/>
              </a:ext>
            </a:extLst>
          </p:cNvPr>
          <p:cNvSpPr>
            <a:spLocks noGrp="1"/>
          </p:cNvSpPr>
          <p:nvPr>
            <p:ph idx="1"/>
          </p:nvPr>
        </p:nvSpPr>
        <p:spPr>
          <a:xfrm>
            <a:off x="609599" y="3093929"/>
            <a:ext cx="10972800" cy="3083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0638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501F9-7986-65F2-8733-E6F51A4F8A70}"/>
              </a:ext>
            </a:extLst>
          </p:cNvPr>
          <p:cNvSpPr>
            <a:spLocks noGrp="1"/>
          </p:cNvSpPr>
          <p:nvPr>
            <p:ph type="title"/>
          </p:nvPr>
        </p:nvSpPr>
        <p:spPr>
          <a:xfrm>
            <a:off x="502723" y="3078323"/>
            <a:ext cx="5347854" cy="701354"/>
          </a:xfrm>
        </p:spPr>
        <p:txBody>
          <a:bodyPr>
            <a:normAutofit/>
          </a:bodyPr>
          <a:lstStyle>
            <a:lvl1pPr algn="ctr">
              <a:defRPr sz="2800"/>
            </a:lvl1pPr>
          </a:lstStyle>
          <a:p>
            <a:r>
              <a:rPr lang="en-US"/>
              <a:t>Click to edit Master title style</a:t>
            </a:r>
          </a:p>
        </p:txBody>
      </p:sp>
      <p:sp>
        <p:nvSpPr>
          <p:cNvPr id="3" name="Content Placeholder 2">
            <a:extLst>
              <a:ext uri="{FF2B5EF4-FFF2-40B4-BE49-F238E27FC236}">
                <a16:creationId xmlns:a16="http://schemas.microsoft.com/office/drawing/2014/main" id="{BA1F70E8-BB15-460C-5FFB-DF208DD5055B}"/>
              </a:ext>
            </a:extLst>
          </p:cNvPr>
          <p:cNvSpPr>
            <a:spLocks noGrp="1"/>
          </p:cNvSpPr>
          <p:nvPr>
            <p:ph idx="1"/>
          </p:nvPr>
        </p:nvSpPr>
        <p:spPr>
          <a:xfrm>
            <a:off x="6341425" y="1747539"/>
            <a:ext cx="4868881" cy="4429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8381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4FE6AD-14AE-4DEC-A1DF-B22318AE83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E35494-1887-9B47-D4DD-51E71468F7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D8173238-2F81-C1C6-8DEB-88499AE2E805}"/>
              </a:ext>
            </a:extLst>
          </p:cNvPr>
          <p:cNvSpPr>
            <a:spLocks noGrp="1"/>
          </p:cNvSpPr>
          <p:nvPr>
            <p:ph type="ftr" sz="quarter" idx="11"/>
          </p:nvPr>
        </p:nvSpPr>
        <p:spPr>
          <a:xfrm>
            <a:off x="4994754" y="6358639"/>
            <a:ext cx="5683332"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C17F801-3B68-A743-0B9E-5184B444731B}"/>
              </a:ext>
            </a:extLst>
          </p:cNvPr>
          <p:cNvSpPr>
            <a:spLocks noGrp="1"/>
          </p:cNvSpPr>
          <p:nvPr>
            <p:ph type="sldNum" sz="quarter" idx="12"/>
          </p:nvPr>
        </p:nvSpPr>
        <p:spPr>
          <a:xfrm>
            <a:off x="10744200" y="6356350"/>
            <a:ext cx="609599" cy="365125"/>
          </a:xfrm>
          <a:prstGeom prst="rect">
            <a:avLst/>
          </a:prstGeom>
        </p:spPr>
        <p:txBody>
          <a:bodyPr/>
          <a:lstStyle/>
          <a:p>
            <a:fld id="{4525D2C5-2069-0845-9B18-F0BF34073E4B}" type="slidenum">
              <a:rPr lang="en-US" smtClean="0"/>
              <a:t>‹#›</a:t>
            </a:fld>
            <a:endParaRPr lang="en-US"/>
          </a:p>
        </p:txBody>
      </p:sp>
    </p:spTree>
    <p:extLst>
      <p:ext uri="{BB962C8B-B14F-4D97-AF65-F5344CB8AC3E}">
        <p14:creationId xmlns:p14="http://schemas.microsoft.com/office/powerpoint/2010/main" val="1229510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034D62-6A89-DB8A-46B9-DEB374225E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337208-4C4F-4705-983B-1612F22EA7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1EE96D-FC70-3309-693D-E8A68DB9EB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E3BF47-499A-96D3-07A8-E1A2150487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7319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30894-87EC-02B9-EE52-79B447BF3F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143354-9735-B951-BE3B-52EDABAFDE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CD8FA4-2CFB-67B3-E6E2-215A5B36F3EE}"/>
              </a:ext>
            </a:extLst>
          </p:cNvPr>
          <p:cNvSpPr>
            <a:spLocks noGrp="1"/>
          </p:cNvSpPr>
          <p:nvPr>
            <p:ph type="dt" sz="half" idx="10"/>
          </p:nvPr>
        </p:nvSpPr>
        <p:spPr/>
        <p:txBody>
          <a:bodyPr/>
          <a:lstStyle/>
          <a:p>
            <a:fld id="{9A4DE699-E893-4FCA-8876-17E1FC2BD2E1}" type="datetimeFigureOut">
              <a:rPr lang="en-US" smtClean="0"/>
              <a:t>3/5/2026</a:t>
            </a:fld>
            <a:endParaRPr lang="en-US"/>
          </a:p>
        </p:txBody>
      </p:sp>
      <p:sp>
        <p:nvSpPr>
          <p:cNvPr id="5" name="Footer Placeholder 4">
            <a:extLst>
              <a:ext uri="{FF2B5EF4-FFF2-40B4-BE49-F238E27FC236}">
                <a16:creationId xmlns:a16="http://schemas.microsoft.com/office/drawing/2014/main" id="{FAED5911-2098-C541-7A8B-5ACA573E1B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1AADA7-9F26-D032-C471-271452B91964}"/>
              </a:ext>
            </a:extLst>
          </p:cNvPr>
          <p:cNvSpPr>
            <a:spLocks noGrp="1"/>
          </p:cNvSpPr>
          <p:nvPr>
            <p:ph type="sldNum" sz="quarter" idx="12"/>
          </p:nvPr>
        </p:nvSpPr>
        <p:spPr/>
        <p:txBody>
          <a:bodyPr/>
          <a:lstStyle/>
          <a:p>
            <a:fld id="{1E552E50-FF90-46FA-B1D1-25D0F1047633}" type="slidenum">
              <a:rPr lang="en-US" smtClean="0"/>
              <a:t>‹#›</a:t>
            </a:fld>
            <a:endParaRPr lang="en-US"/>
          </a:p>
        </p:txBody>
      </p:sp>
    </p:spTree>
    <p:extLst>
      <p:ext uri="{BB962C8B-B14F-4D97-AF65-F5344CB8AC3E}">
        <p14:creationId xmlns:p14="http://schemas.microsoft.com/office/powerpoint/2010/main" val="3356337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AC9F1-49BE-C48A-FE2E-5F306747A95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25263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000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E016E-59E8-B4CE-5441-F1DC173F8CB3}"/>
              </a:ext>
            </a:extLst>
          </p:cNvPr>
          <p:cNvSpPr>
            <a:spLocks noGrp="1"/>
          </p:cNvSpPr>
          <p:nvPr>
            <p:ph type="title"/>
          </p:nvPr>
        </p:nvSpPr>
        <p:spPr>
          <a:xfrm>
            <a:off x="839788" y="1846611"/>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50B958-4445-75E7-A4CE-39E416882C93}"/>
              </a:ext>
            </a:extLst>
          </p:cNvPr>
          <p:cNvSpPr>
            <a:spLocks noGrp="1"/>
          </p:cNvSpPr>
          <p:nvPr>
            <p:ph idx="1"/>
          </p:nvPr>
        </p:nvSpPr>
        <p:spPr>
          <a:xfrm>
            <a:off x="5183188" y="1846611"/>
            <a:ext cx="6172200" cy="40144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27A9E5-513C-4E62-61B4-F9C6275B93B3}"/>
              </a:ext>
            </a:extLst>
          </p:cNvPr>
          <p:cNvSpPr>
            <a:spLocks noGrp="1"/>
          </p:cNvSpPr>
          <p:nvPr>
            <p:ph type="body" sz="half" idx="2"/>
          </p:nvPr>
        </p:nvSpPr>
        <p:spPr>
          <a:xfrm>
            <a:off x="839788" y="3621974"/>
            <a:ext cx="3932237" cy="22470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392762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F9046-9FA6-AC96-9447-55B57A7700F0}"/>
              </a:ext>
            </a:extLst>
          </p:cNvPr>
          <p:cNvSpPr>
            <a:spLocks noGrp="1"/>
          </p:cNvSpPr>
          <p:nvPr>
            <p:ph type="title"/>
          </p:nvPr>
        </p:nvSpPr>
        <p:spPr>
          <a:xfrm>
            <a:off x="839788" y="2386938"/>
            <a:ext cx="3932237" cy="941119"/>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BB9EA7-19C8-6A66-CFEC-CA17D06E9C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FAED9CE-FC08-3522-4F63-683C21AF30BC}"/>
              </a:ext>
            </a:extLst>
          </p:cNvPr>
          <p:cNvSpPr>
            <a:spLocks noGrp="1"/>
          </p:cNvSpPr>
          <p:nvPr>
            <p:ph type="body" sz="half" idx="2"/>
          </p:nvPr>
        </p:nvSpPr>
        <p:spPr>
          <a:xfrm>
            <a:off x="839788" y="3429000"/>
            <a:ext cx="393223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46433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with red diving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F9046-9FA6-AC96-9447-55B57A7700F0}"/>
              </a:ext>
            </a:extLst>
          </p:cNvPr>
          <p:cNvSpPr>
            <a:spLocks noGrp="1"/>
          </p:cNvSpPr>
          <p:nvPr>
            <p:ph type="title"/>
          </p:nvPr>
        </p:nvSpPr>
        <p:spPr>
          <a:xfrm>
            <a:off x="839788" y="2386938"/>
            <a:ext cx="3932237" cy="941119"/>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BB9EA7-19C8-6A66-CFEC-CA17D06E9C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FAED9CE-FC08-3522-4F63-683C21AF30BC}"/>
              </a:ext>
            </a:extLst>
          </p:cNvPr>
          <p:cNvSpPr>
            <a:spLocks noGrp="1"/>
          </p:cNvSpPr>
          <p:nvPr>
            <p:ph type="body" sz="half" idx="2"/>
          </p:nvPr>
        </p:nvSpPr>
        <p:spPr>
          <a:xfrm>
            <a:off x="839788" y="3429000"/>
            <a:ext cx="393223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016954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F70B-851D-4A87-468D-B5837AADAC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D3CCC9-ADC2-37FC-A7BA-A44C495306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26659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E1D40F-694A-E9B0-CC09-4590187118F7}"/>
              </a:ext>
            </a:extLst>
          </p:cNvPr>
          <p:cNvSpPr>
            <a:spLocks noGrp="1"/>
          </p:cNvSpPr>
          <p:nvPr>
            <p:ph type="title" orient="vert"/>
          </p:nvPr>
        </p:nvSpPr>
        <p:spPr>
          <a:xfrm>
            <a:off x="8724900" y="1959429"/>
            <a:ext cx="2628900" cy="421753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DD3BC4-724D-546E-48EE-46025898C9D7}"/>
              </a:ext>
            </a:extLst>
          </p:cNvPr>
          <p:cNvSpPr>
            <a:spLocks noGrp="1"/>
          </p:cNvSpPr>
          <p:nvPr>
            <p:ph type="body" orient="vert" idx="1"/>
          </p:nvPr>
        </p:nvSpPr>
        <p:spPr>
          <a:xfrm>
            <a:off x="838200" y="1959429"/>
            <a:ext cx="7734300" cy="4217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117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7887E-9264-4D00-FD86-539C783317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8EA7A2-FE4B-0A30-FE4B-90F08F21BD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125390-6D03-593A-AE1C-B57D2FAD3E1A}"/>
              </a:ext>
            </a:extLst>
          </p:cNvPr>
          <p:cNvSpPr>
            <a:spLocks noGrp="1"/>
          </p:cNvSpPr>
          <p:nvPr>
            <p:ph type="dt" sz="half" idx="10"/>
          </p:nvPr>
        </p:nvSpPr>
        <p:spPr/>
        <p:txBody>
          <a:bodyPr/>
          <a:lstStyle/>
          <a:p>
            <a:fld id="{9A4DE699-E893-4FCA-8876-17E1FC2BD2E1}" type="datetimeFigureOut">
              <a:rPr lang="en-US" smtClean="0"/>
              <a:t>3/5/2026</a:t>
            </a:fld>
            <a:endParaRPr lang="en-US"/>
          </a:p>
        </p:txBody>
      </p:sp>
      <p:sp>
        <p:nvSpPr>
          <p:cNvPr id="5" name="Footer Placeholder 4">
            <a:extLst>
              <a:ext uri="{FF2B5EF4-FFF2-40B4-BE49-F238E27FC236}">
                <a16:creationId xmlns:a16="http://schemas.microsoft.com/office/drawing/2014/main" id="{993EE04C-824C-B237-D0AC-477D81A19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1FAEA5-4258-39D2-D620-6FE458BD5C54}"/>
              </a:ext>
            </a:extLst>
          </p:cNvPr>
          <p:cNvSpPr>
            <a:spLocks noGrp="1"/>
          </p:cNvSpPr>
          <p:nvPr>
            <p:ph type="sldNum" sz="quarter" idx="12"/>
          </p:nvPr>
        </p:nvSpPr>
        <p:spPr/>
        <p:txBody>
          <a:bodyPr/>
          <a:lstStyle/>
          <a:p>
            <a:fld id="{1E552E50-FF90-46FA-B1D1-25D0F1047633}" type="slidenum">
              <a:rPr lang="en-US" smtClean="0"/>
              <a:t>‹#›</a:t>
            </a:fld>
            <a:endParaRPr lang="en-US"/>
          </a:p>
        </p:txBody>
      </p:sp>
    </p:spTree>
    <p:extLst>
      <p:ext uri="{BB962C8B-B14F-4D97-AF65-F5344CB8AC3E}">
        <p14:creationId xmlns:p14="http://schemas.microsoft.com/office/powerpoint/2010/main" val="3017986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FA848-39A0-0E1A-BC4F-D0A2D4CC64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A5E591-29C3-5D72-50F2-9CFAF92101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0C8BCB-9082-F074-7E75-8C54B58741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E7E767-A77E-D0CE-0A9A-D5D4E743D498}"/>
              </a:ext>
            </a:extLst>
          </p:cNvPr>
          <p:cNvSpPr>
            <a:spLocks noGrp="1"/>
          </p:cNvSpPr>
          <p:nvPr>
            <p:ph type="dt" sz="half" idx="10"/>
          </p:nvPr>
        </p:nvSpPr>
        <p:spPr/>
        <p:txBody>
          <a:bodyPr/>
          <a:lstStyle/>
          <a:p>
            <a:fld id="{9A4DE699-E893-4FCA-8876-17E1FC2BD2E1}" type="datetimeFigureOut">
              <a:rPr lang="en-US" smtClean="0"/>
              <a:t>3/5/2026</a:t>
            </a:fld>
            <a:endParaRPr lang="en-US"/>
          </a:p>
        </p:txBody>
      </p:sp>
      <p:sp>
        <p:nvSpPr>
          <p:cNvPr id="6" name="Footer Placeholder 5">
            <a:extLst>
              <a:ext uri="{FF2B5EF4-FFF2-40B4-BE49-F238E27FC236}">
                <a16:creationId xmlns:a16="http://schemas.microsoft.com/office/drawing/2014/main" id="{37138861-1A87-4D3A-31F7-F1108C66FB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9A821D-34B4-9C52-5B60-797382B106D8}"/>
              </a:ext>
            </a:extLst>
          </p:cNvPr>
          <p:cNvSpPr>
            <a:spLocks noGrp="1"/>
          </p:cNvSpPr>
          <p:nvPr>
            <p:ph type="sldNum" sz="quarter" idx="12"/>
          </p:nvPr>
        </p:nvSpPr>
        <p:spPr/>
        <p:txBody>
          <a:bodyPr/>
          <a:lstStyle/>
          <a:p>
            <a:fld id="{1E552E50-FF90-46FA-B1D1-25D0F1047633}" type="slidenum">
              <a:rPr lang="en-US" smtClean="0"/>
              <a:t>‹#›</a:t>
            </a:fld>
            <a:endParaRPr lang="en-US"/>
          </a:p>
        </p:txBody>
      </p:sp>
    </p:spTree>
    <p:extLst>
      <p:ext uri="{BB962C8B-B14F-4D97-AF65-F5344CB8AC3E}">
        <p14:creationId xmlns:p14="http://schemas.microsoft.com/office/powerpoint/2010/main" val="4035579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50A8D-0EC0-D5C4-AD29-0F0B14F259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67EFF1-A554-B42E-7CF6-C7F13AF7AD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601FA9-B34F-FBF7-8357-6FE1124CAB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366C65-9755-0FAC-40D4-2881A4F286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6AFD37-7F9D-E9EB-CF38-7463034803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6B8184-8921-A6FC-FDB5-1B517D7FBBA9}"/>
              </a:ext>
            </a:extLst>
          </p:cNvPr>
          <p:cNvSpPr>
            <a:spLocks noGrp="1"/>
          </p:cNvSpPr>
          <p:nvPr>
            <p:ph type="dt" sz="half" idx="10"/>
          </p:nvPr>
        </p:nvSpPr>
        <p:spPr/>
        <p:txBody>
          <a:bodyPr/>
          <a:lstStyle/>
          <a:p>
            <a:fld id="{9A4DE699-E893-4FCA-8876-17E1FC2BD2E1}" type="datetimeFigureOut">
              <a:rPr lang="en-US" smtClean="0"/>
              <a:t>3/5/2026</a:t>
            </a:fld>
            <a:endParaRPr lang="en-US"/>
          </a:p>
        </p:txBody>
      </p:sp>
      <p:sp>
        <p:nvSpPr>
          <p:cNvPr id="8" name="Footer Placeholder 7">
            <a:extLst>
              <a:ext uri="{FF2B5EF4-FFF2-40B4-BE49-F238E27FC236}">
                <a16:creationId xmlns:a16="http://schemas.microsoft.com/office/drawing/2014/main" id="{A94F1ED0-91D2-3F76-17ED-722CC2969F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4022BF-666A-FC31-27E6-A452B2B4C810}"/>
              </a:ext>
            </a:extLst>
          </p:cNvPr>
          <p:cNvSpPr>
            <a:spLocks noGrp="1"/>
          </p:cNvSpPr>
          <p:nvPr>
            <p:ph type="sldNum" sz="quarter" idx="12"/>
          </p:nvPr>
        </p:nvSpPr>
        <p:spPr/>
        <p:txBody>
          <a:bodyPr/>
          <a:lstStyle/>
          <a:p>
            <a:fld id="{1E552E50-FF90-46FA-B1D1-25D0F1047633}" type="slidenum">
              <a:rPr lang="en-US" smtClean="0"/>
              <a:t>‹#›</a:t>
            </a:fld>
            <a:endParaRPr lang="en-US"/>
          </a:p>
        </p:txBody>
      </p:sp>
    </p:spTree>
    <p:extLst>
      <p:ext uri="{BB962C8B-B14F-4D97-AF65-F5344CB8AC3E}">
        <p14:creationId xmlns:p14="http://schemas.microsoft.com/office/powerpoint/2010/main" val="976848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DBA3F-F044-8D76-9139-28E8BACB9E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4E2B40-022F-E988-5E85-5F4C42F8F10B}"/>
              </a:ext>
            </a:extLst>
          </p:cNvPr>
          <p:cNvSpPr>
            <a:spLocks noGrp="1"/>
          </p:cNvSpPr>
          <p:nvPr>
            <p:ph type="dt" sz="half" idx="10"/>
          </p:nvPr>
        </p:nvSpPr>
        <p:spPr/>
        <p:txBody>
          <a:bodyPr/>
          <a:lstStyle/>
          <a:p>
            <a:fld id="{9A4DE699-E893-4FCA-8876-17E1FC2BD2E1}" type="datetimeFigureOut">
              <a:rPr lang="en-US" smtClean="0"/>
              <a:t>3/5/2026</a:t>
            </a:fld>
            <a:endParaRPr lang="en-US"/>
          </a:p>
        </p:txBody>
      </p:sp>
      <p:sp>
        <p:nvSpPr>
          <p:cNvPr id="4" name="Footer Placeholder 3">
            <a:extLst>
              <a:ext uri="{FF2B5EF4-FFF2-40B4-BE49-F238E27FC236}">
                <a16:creationId xmlns:a16="http://schemas.microsoft.com/office/drawing/2014/main" id="{77356DC0-B4D5-B3C2-0335-523078D54A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219F77-A208-B7FE-A60B-D5DEBBE12505}"/>
              </a:ext>
            </a:extLst>
          </p:cNvPr>
          <p:cNvSpPr>
            <a:spLocks noGrp="1"/>
          </p:cNvSpPr>
          <p:nvPr>
            <p:ph type="sldNum" sz="quarter" idx="12"/>
          </p:nvPr>
        </p:nvSpPr>
        <p:spPr/>
        <p:txBody>
          <a:bodyPr/>
          <a:lstStyle/>
          <a:p>
            <a:fld id="{1E552E50-FF90-46FA-B1D1-25D0F1047633}" type="slidenum">
              <a:rPr lang="en-US" smtClean="0"/>
              <a:t>‹#›</a:t>
            </a:fld>
            <a:endParaRPr lang="en-US"/>
          </a:p>
        </p:txBody>
      </p:sp>
    </p:spTree>
    <p:extLst>
      <p:ext uri="{BB962C8B-B14F-4D97-AF65-F5344CB8AC3E}">
        <p14:creationId xmlns:p14="http://schemas.microsoft.com/office/powerpoint/2010/main" val="3591748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E8783D-AA85-461E-B5B0-C2867BAB2358}"/>
              </a:ext>
            </a:extLst>
          </p:cNvPr>
          <p:cNvSpPr>
            <a:spLocks noGrp="1"/>
          </p:cNvSpPr>
          <p:nvPr>
            <p:ph type="dt" sz="half" idx="10"/>
          </p:nvPr>
        </p:nvSpPr>
        <p:spPr/>
        <p:txBody>
          <a:bodyPr/>
          <a:lstStyle/>
          <a:p>
            <a:fld id="{9A4DE699-E893-4FCA-8876-17E1FC2BD2E1}" type="datetimeFigureOut">
              <a:rPr lang="en-US" smtClean="0"/>
              <a:t>3/5/2026</a:t>
            </a:fld>
            <a:endParaRPr lang="en-US"/>
          </a:p>
        </p:txBody>
      </p:sp>
      <p:sp>
        <p:nvSpPr>
          <p:cNvPr id="3" name="Footer Placeholder 2">
            <a:extLst>
              <a:ext uri="{FF2B5EF4-FFF2-40B4-BE49-F238E27FC236}">
                <a16:creationId xmlns:a16="http://schemas.microsoft.com/office/drawing/2014/main" id="{F3EEA5B7-074B-6EB8-B3BC-8E8A9CB503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CFAEEF-B356-7B0A-D25D-1C0D3A7383CC}"/>
              </a:ext>
            </a:extLst>
          </p:cNvPr>
          <p:cNvSpPr>
            <a:spLocks noGrp="1"/>
          </p:cNvSpPr>
          <p:nvPr>
            <p:ph type="sldNum" sz="quarter" idx="12"/>
          </p:nvPr>
        </p:nvSpPr>
        <p:spPr/>
        <p:txBody>
          <a:bodyPr/>
          <a:lstStyle/>
          <a:p>
            <a:fld id="{1E552E50-FF90-46FA-B1D1-25D0F1047633}" type="slidenum">
              <a:rPr lang="en-US" smtClean="0"/>
              <a:t>‹#›</a:t>
            </a:fld>
            <a:endParaRPr lang="en-US"/>
          </a:p>
        </p:txBody>
      </p:sp>
    </p:spTree>
    <p:extLst>
      <p:ext uri="{BB962C8B-B14F-4D97-AF65-F5344CB8AC3E}">
        <p14:creationId xmlns:p14="http://schemas.microsoft.com/office/powerpoint/2010/main" val="589074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C4BA-D538-D4BE-93EB-7C42D6D62C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BDCEE4-DC87-0702-A2EF-ABE7E61FFE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356E34-0CB0-594A-A60C-87E132A805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1F7902-C54F-C4BE-50B3-34987F32007A}"/>
              </a:ext>
            </a:extLst>
          </p:cNvPr>
          <p:cNvSpPr>
            <a:spLocks noGrp="1"/>
          </p:cNvSpPr>
          <p:nvPr>
            <p:ph type="dt" sz="half" idx="10"/>
          </p:nvPr>
        </p:nvSpPr>
        <p:spPr/>
        <p:txBody>
          <a:bodyPr/>
          <a:lstStyle/>
          <a:p>
            <a:fld id="{9A4DE699-E893-4FCA-8876-17E1FC2BD2E1}" type="datetimeFigureOut">
              <a:rPr lang="en-US" smtClean="0"/>
              <a:t>3/5/2026</a:t>
            </a:fld>
            <a:endParaRPr lang="en-US"/>
          </a:p>
        </p:txBody>
      </p:sp>
      <p:sp>
        <p:nvSpPr>
          <p:cNvPr id="6" name="Footer Placeholder 5">
            <a:extLst>
              <a:ext uri="{FF2B5EF4-FFF2-40B4-BE49-F238E27FC236}">
                <a16:creationId xmlns:a16="http://schemas.microsoft.com/office/drawing/2014/main" id="{3DB58D25-68FE-9138-98C0-BF7EE4A371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CD0511-452A-59A7-0915-D1B31F9E5CB0}"/>
              </a:ext>
            </a:extLst>
          </p:cNvPr>
          <p:cNvSpPr>
            <a:spLocks noGrp="1"/>
          </p:cNvSpPr>
          <p:nvPr>
            <p:ph type="sldNum" sz="quarter" idx="12"/>
          </p:nvPr>
        </p:nvSpPr>
        <p:spPr/>
        <p:txBody>
          <a:bodyPr/>
          <a:lstStyle/>
          <a:p>
            <a:fld id="{1E552E50-FF90-46FA-B1D1-25D0F1047633}" type="slidenum">
              <a:rPr lang="en-US" smtClean="0"/>
              <a:t>‹#›</a:t>
            </a:fld>
            <a:endParaRPr lang="en-US"/>
          </a:p>
        </p:txBody>
      </p:sp>
    </p:spTree>
    <p:extLst>
      <p:ext uri="{BB962C8B-B14F-4D97-AF65-F5344CB8AC3E}">
        <p14:creationId xmlns:p14="http://schemas.microsoft.com/office/powerpoint/2010/main" val="4162577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9E962-C58F-4229-A848-AC79ABB823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FD2551-E0D6-D3C3-4296-C38B863619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5FE005-5937-BEA8-9D99-3BEBA6C146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04B81C-12BF-CED6-94EA-BF60A0D0E1B0}"/>
              </a:ext>
            </a:extLst>
          </p:cNvPr>
          <p:cNvSpPr>
            <a:spLocks noGrp="1"/>
          </p:cNvSpPr>
          <p:nvPr>
            <p:ph type="dt" sz="half" idx="10"/>
          </p:nvPr>
        </p:nvSpPr>
        <p:spPr/>
        <p:txBody>
          <a:bodyPr/>
          <a:lstStyle/>
          <a:p>
            <a:fld id="{9A4DE699-E893-4FCA-8876-17E1FC2BD2E1}" type="datetimeFigureOut">
              <a:rPr lang="en-US" smtClean="0"/>
              <a:t>3/5/2026</a:t>
            </a:fld>
            <a:endParaRPr lang="en-US"/>
          </a:p>
        </p:txBody>
      </p:sp>
      <p:sp>
        <p:nvSpPr>
          <p:cNvPr id="6" name="Footer Placeholder 5">
            <a:extLst>
              <a:ext uri="{FF2B5EF4-FFF2-40B4-BE49-F238E27FC236}">
                <a16:creationId xmlns:a16="http://schemas.microsoft.com/office/drawing/2014/main" id="{94DCC991-AB74-171D-C3B0-3192904193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DEE82F-F23D-8476-7B3B-B0ECBFE6A9FD}"/>
              </a:ext>
            </a:extLst>
          </p:cNvPr>
          <p:cNvSpPr>
            <a:spLocks noGrp="1"/>
          </p:cNvSpPr>
          <p:nvPr>
            <p:ph type="sldNum" sz="quarter" idx="12"/>
          </p:nvPr>
        </p:nvSpPr>
        <p:spPr/>
        <p:txBody>
          <a:bodyPr/>
          <a:lstStyle/>
          <a:p>
            <a:fld id="{1E552E50-FF90-46FA-B1D1-25D0F1047633}" type="slidenum">
              <a:rPr lang="en-US" smtClean="0"/>
              <a:t>‹#›</a:t>
            </a:fld>
            <a:endParaRPr lang="en-US"/>
          </a:p>
        </p:txBody>
      </p:sp>
    </p:spTree>
    <p:extLst>
      <p:ext uri="{BB962C8B-B14F-4D97-AF65-F5344CB8AC3E}">
        <p14:creationId xmlns:p14="http://schemas.microsoft.com/office/powerpoint/2010/main" val="1511028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039BFB-F8D1-1BC7-76E6-0DF57F985F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2824F9-4BFA-F7A4-CFEE-2644AF0D72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7EC1B3-E244-B149-3B4B-31D37245E9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4DE699-E893-4FCA-8876-17E1FC2BD2E1}" type="datetimeFigureOut">
              <a:rPr lang="en-US" smtClean="0"/>
              <a:t>3/5/2026</a:t>
            </a:fld>
            <a:endParaRPr lang="en-US"/>
          </a:p>
        </p:txBody>
      </p:sp>
      <p:sp>
        <p:nvSpPr>
          <p:cNvPr id="5" name="Footer Placeholder 4">
            <a:extLst>
              <a:ext uri="{FF2B5EF4-FFF2-40B4-BE49-F238E27FC236}">
                <a16:creationId xmlns:a16="http://schemas.microsoft.com/office/drawing/2014/main" id="{5DBB9A89-8927-3221-9BDA-DEACCA2D16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BC93E5-5BDE-7810-1031-C0ADE8846E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52E50-FF90-46FA-B1D1-25D0F1047633}" type="slidenum">
              <a:rPr lang="en-US" smtClean="0"/>
              <a:t>‹#›</a:t>
            </a:fld>
            <a:endParaRPr lang="en-US"/>
          </a:p>
        </p:txBody>
      </p:sp>
    </p:spTree>
    <p:extLst>
      <p:ext uri="{BB962C8B-B14F-4D97-AF65-F5344CB8AC3E}">
        <p14:creationId xmlns:p14="http://schemas.microsoft.com/office/powerpoint/2010/main" val="2051182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725C27-E69E-945C-CA0A-B46E8D94A58A}"/>
              </a:ext>
            </a:extLst>
          </p:cNvPr>
          <p:cNvSpPr>
            <a:spLocks noGrp="1"/>
          </p:cNvSpPr>
          <p:nvPr>
            <p:ph type="title"/>
          </p:nvPr>
        </p:nvSpPr>
        <p:spPr>
          <a:xfrm>
            <a:off x="609600" y="1851841"/>
            <a:ext cx="9559446" cy="914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7D3E38-6CCC-9A29-0D53-D79CDC2A9FB1}"/>
              </a:ext>
            </a:extLst>
          </p:cNvPr>
          <p:cNvSpPr>
            <a:spLocks noGrp="1"/>
          </p:cNvSpPr>
          <p:nvPr>
            <p:ph type="body" idx="1"/>
          </p:nvPr>
        </p:nvSpPr>
        <p:spPr>
          <a:xfrm>
            <a:off x="609599" y="3093929"/>
            <a:ext cx="9554227" cy="30830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close-up of a sign&#10;&#10;Description automatically generated">
            <a:extLst>
              <a:ext uri="{FF2B5EF4-FFF2-40B4-BE49-F238E27FC236}">
                <a16:creationId xmlns:a16="http://schemas.microsoft.com/office/drawing/2014/main" id="{AE13FC2A-C28C-E3F8-E3A4-448B5ECEEB55}"/>
              </a:ext>
            </a:extLst>
          </p:cNvPr>
          <p:cNvPicPr>
            <a:picLocks noChangeAspect="1"/>
          </p:cNvPicPr>
          <p:nvPr userDrawn="1"/>
        </p:nvPicPr>
        <p:blipFill>
          <a:blip r:embed="rId17"/>
          <a:stretch>
            <a:fillRect/>
          </a:stretch>
        </p:blipFill>
        <p:spPr>
          <a:xfrm>
            <a:off x="576196" y="490537"/>
            <a:ext cx="3898416" cy="812170"/>
          </a:xfrm>
          <a:prstGeom prst="rect">
            <a:avLst/>
          </a:prstGeom>
        </p:spPr>
      </p:pic>
      <p:sp>
        <p:nvSpPr>
          <p:cNvPr id="10" name="Rectangle 9">
            <a:extLst>
              <a:ext uri="{FF2B5EF4-FFF2-40B4-BE49-F238E27FC236}">
                <a16:creationId xmlns:a16="http://schemas.microsoft.com/office/drawing/2014/main" id="{E5301448-0C41-693A-2E5F-5D1B19D01454}"/>
              </a:ext>
            </a:extLst>
          </p:cNvPr>
          <p:cNvSpPr/>
          <p:nvPr userDrawn="1"/>
        </p:nvSpPr>
        <p:spPr>
          <a:xfrm>
            <a:off x="11582400" y="0"/>
            <a:ext cx="609599" cy="6858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5578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3984">
          <p15:clr>
            <a:srgbClr val="F26B43"/>
          </p15:clr>
        </p15:guide>
        <p15:guide id="6" orient="horz" pos="336">
          <p15:clr>
            <a:srgbClr val="F26B43"/>
          </p15:clr>
        </p15:guide>
        <p15:guide id="7" pos="76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7271-A303-B5C7-A15E-4409070B91A8}"/>
              </a:ext>
            </a:extLst>
          </p:cNvPr>
          <p:cNvSpPr>
            <a:spLocks noGrp="1"/>
          </p:cNvSpPr>
          <p:nvPr>
            <p:ph type="ctrTitle"/>
          </p:nvPr>
        </p:nvSpPr>
        <p:spPr>
          <a:xfrm>
            <a:off x="1451263" y="1558782"/>
            <a:ext cx="9144000" cy="2387600"/>
          </a:xfrm>
        </p:spPr>
        <p:txBody>
          <a:bodyPr anchor="ctr">
            <a:normAutofit/>
          </a:bodyPr>
          <a:lstStyle/>
          <a:p>
            <a:r>
              <a:rPr lang="en-US" sz="5400" b="1" i="1" dirty="0"/>
              <a:t>Flooding Impacts on Municipal Public Finance in NJ</a:t>
            </a:r>
          </a:p>
        </p:txBody>
      </p:sp>
      <p:sp>
        <p:nvSpPr>
          <p:cNvPr id="3" name="Subtitle 2">
            <a:extLst>
              <a:ext uri="{FF2B5EF4-FFF2-40B4-BE49-F238E27FC236}">
                <a16:creationId xmlns:a16="http://schemas.microsoft.com/office/drawing/2014/main" id="{0298058B-2759-ECB5-D934-E4E57D724CEF}"/>
              </a:ext>
            </a:extLst>
          </p:cNvPr>
          <p:cNvSpPr>
            <a:spLocks noGrp="1"/>
          </p:cNvSpPr>
          <p:nvPr>
            <p:ph type="subTitle" idx="1"/>
          </p:nvPr>
        </p:nvSpPr>
        <p:spPr>
          <a:xfrm>
            <a:off x="1380143" y="3336498"/>
            <a:ext cx="9144000" cy="1365885"/>
          </a:xfrm>
        </p:spPr>
        <p:txBody>
          <a:bodyPr anchor="ctr">
            <a:normAutofit/>
          </a:bodyPr>
          <a:lstStyle/>
          <a:p>
            <a:r>
              <a:rPr lang="en-US" sz="3600" dirty="0"/>
              <a:t>Using NJ Adapt MOD IV Flood Analysis</a:t>
            </a:r>
          </a:p>
        </p:txBody>
      </p:sp>
      <p:sp>
        <p:nvSpPr>
          <p:cNvPr id="4" name="TextBox 3">
            <a:extLst>
              <a:ext uri="{FF2B5EF4-FFF2-40B4-BE49-F238E27FC236}">
                <a16:creationId xmlns:a16="http://schemas.microsoft.com/office/drawing/2014/main" id="{15EFEEB3-559F-5426-2C5D-9A619541A935}"/>
              </a:ext>
            </a:extLst>
          </p:cNvPr>
          <p:cNvSpPr txBox="1"/>
          <p:nvPr/>
        </p:nvSpPr>
        <p:spPr>
          <a:xfrm>
            <a:off x="1380143" y="4474669"/>
            <a:ext cx="9144000" cy="646331"/>
          </a:xfrm>
          <a:prstGeom prst="rect">
            <a:avLst/>
          </a:prstGeom>
          <a:noFill/>
        </p:spPr>
        <p:txBody>
          <a:bodyPr wrap="square" lIns="91440" tIns="45720" rIns="91440" bIns="45720" rtlCol="0" anchor="t">
            <a:spAutoFit/>
          </a:bodyPr>
          <a:lstStyle/>
          <a:p>
            <a:pPr algn="ctr"/>
            <a:r>
              <a:rPr lang="en-US" dirty="0"/>
              <a:t>Pritpal </a:t>
            </a:r>
            <a:r>
              <a:rPr lang="en-US" dirty="0" err="1"/>
              <a:t>Bamhrah</a:t>
            </a:r>
            <a:r>
              <a:rPr lang="en-US" dirty="0"/>
              <a:t>, Umer Farooq and David </a:t>
            </a:r>
            <a:r>
              <a:rPr lang="en-US" dirty="0" err="1"/>
              <a:t>Listokin</a:t>
            </a:r>
            <a:endParaRPr lang="en-US" dirty="0"/>
          </a:p>
          <a:p>
            <a:pPr algn="ctr"/>
            <a:endParaRPr lang="en-US" dirty="0"/>
          </a:p>
        </p:txBody>
      </p:sp>
      <p:sp>
        <p:nvSpPr>
          <p:cNvPr id="5" name="TextBox 4">
            <a:extLst>
              <a:ext uri="{FF2B5EF4-FFF2-40B4-BE49-F238E27FC236}">
                <a16:creationId xmlns:a16="http://schemas.microsoft.com/office/drawing/2014/main" id="{E8BD9466-44FF-C6F8-FEEB-4EB7B7678C47}"/>
              </a:ext>
            </a:extLst>
          </p:cNvPr>
          <p:cNvSpPr txBox="1"/>
          <p:nvPr/>
        </p:nvSpPr>
        <p:spPr>
          <a:xfrm>
            <a:off x="7965440" y="5372103"/>
            <a:ext cx="3637280" cy="1107996"/>
          </a:xfrm>
          <a:prstGeom prst="rect">
            <a:avLst/>
          </a:prstGeom>
          <a:noFill/>
        </p:spPr>
        <p:txBody>
          <a:bodyPr wrap="square" rtlCol="0">
            <a:spAutoFit/>
          </a:bodyPr>
          <a:lstStyle/>
          <a:p>
            <a:r>
              <a:rPr lang="en-US" sz="1600" b="1" dirty="0"/>
              <a:t>Presented by – Pritpal Bamhrah</a:t>
            </a:r>
            <a:endParaRPr lang="en-US" sz="1600" dirty="0"/>
          </a:p>
          <a:p>
            <a:r>
              <a:rPr lang="en-US" sz="1600" dirty="0"/>
              <a:t>2026 New Jersey Coastal and Climate Resilience Conference – March 9, 2026</a:t>
            </a:r>
          </a:p>
          <a:p>
            <a:pPr algn="ctr"/>
            <a:endParaRPr lang="en-US" dirty="0"/>
          </a:p>
        </p:txBody>
      </p:sp>
    </p:spTree>
    <p:extLst>
      <p:ext uri="{BB962C8B-B14F-4D97-AF65-F5344CB8AC3E}">
        <p14:creationId xmlns:p14="http://schemas.microsoft.com/office/powerpoint/2010/main" val="464512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C7EE1-85C8-D20E-9B86-9853EBA7D19B}"/>
              </a:ext>
            </a:extLst>
          </p:cNvPr>
          <p:cNvSpPr txBox="1"/>
          <p:nvPr/>
        </p:nvSpPr>
        <p:spPr>
          <a:xfrm>
            <a:off x="841248" y="334644"/>
            <a:ext cx="10509504" cy="1076914"/>
          </a:xfrm>
          <a:prstGeom prst="rect">
            <a:avLst/>
          </a:prstGeom>
        </p:spPr>
        <p:txBody>
          <a:bodyPr vert="horz" lIns="91440" tIns="45720" rIns="91440" bIns="45720" rtlCol="0" anchor="ctr">
            <a:normAutofit fontScale="85000" lnSpcReduction="10000"/>
          </a:bodyPr>
          <a:lstStyle/>
          <a:p>
            <a:r>
              <a:rPr lang="en-US" sz="4000" b="1" dirty="0">
                <a:latin typeface="+mj-lt"/>
              </a:rPr>
              <a:t>NJ flooding </a:t>
            </a:r>
            <a:r>
              <a:rPr lang="en-US" sz="4000" b="1" i="1" dirty="0">
                <a:latin typeface="+mj-lt"/>
              </a:rPr>
              <a:t>Spatial exposure– Flooded percentage of Acreage </a:t>
            </a:r>
            <a:r>
              <a:rPr lang="en-US" sz="4000" b="1" dirty="0">
                <a:latin typeface="+mj-lt"/>
              </a:rPr>
              <a:t>by state/county and multiple flooding scenarios</a:t>
            </a:r>
          </a:p>
        </p:txBody>
      </p:sp>
      <p:graphicFrame>
        <p:nvGraphicFramePr>
          <p:cNvPr id="5" name="Chart 4">
            <a:extLst>
              <a:ext uri="{FF2B5EF4-FFF2-40B4-BE49-F238E27FC236}">
                <a16:creationId xmlns:a16="http://schemas.microsoft.com/office/drawing/2014/main" id="{CDBAF134-72C3-B3B9-24B6-E1DB13BC733E}"/>
              </a:ext>
            </a:extLst>
          </p:cNvPr>
          <p:cNvGraphicFramePr>
            <a:graphicFrameLocks/>
          </p:cNvGraphicFramePr>
          <p:nvPr>
            <p:extLst>
              <p:ext uri="{D42A27DB-BD31-4B8C-83A1-F6EECF244321}">
                <p14:modId xmlns:p14="http://schemas.microsoft.com/office/powerpoint/2010/main" val="3799098856"/>
              </p:ext>
            </p:extLst>
          </p:nvPr>
        </p:nvGraphicFramePr>
        <p:xfrm>
          <a:off x="645931" y="1267154"/>
          <a:ext cx="9893170" cy="550727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23A660DB-5C0C-12C1-8531-863C37C21F72}"/>
              </a:ext>
            </a:extLst>
          </p:cNvPr>
          <p:cNvSpPr/>
          <p:nvPr/>
        </p:nvSpPr>
        <p:spPr>
          <a:xfrm>
            <a:off x="1474839" y="5476568"/>
            <a:ext cx="422787" cy="12192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44E4F7D-B8DC-D9B8-4F19-53E7F9B537EE}"/>
              </a:ext>
            </a:extLst>
          </p:cNvPr>
          <p:cNvSpPr/>
          <p:nvPr/>
        </p:nvSpPr>
        <p:spPr>
          <a:xfrm>
            <a:off x="7088938" y="1739165"/>
            <a:ext cx="4672361" cy="1209805"/>
          </a:xfrm>
          <a:prstGeom prst="rect">
            <a:avLst/>
          </a:prstGeom>
          <a:solidFill>
            <a:srgbClr val="DDDDDD">
              <a:alpha val="8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Arial" panose="020B0604020202020204" pitchFamily="34" charset="0"/>
              <a:buChar char="•"/>
            </a:pPr>
            <a:r>
              <a:rPr lang="en-US" sz="1400" b="0" i="0" dirty="0">
                <a:solidFill>
                  <a:schemeClr val="tx1">
                    <a:lumMod val="85000"/>
                    <a:lumOff val="15000"/>
                  </a:schemeClr>
                </a:solidFill>
                <a:effectLst/>
                <a:latin typeface="+mj-lt"/>
              </a:rPr>
              <a:t>The statewide flood exposed area ranges from 9% to </a:t>
            </a:r>
            <a:r>
              <a:rPr lang="en-US" sz="1400" dirty="0">
                <a:solidFill>
                  <a:schemeClr val="tx1">
                    <a:lumMod val="85000"/>
                    <a:lumOff val="15000"/>
                  </a:schemeClr>
                </a:solidFill>
                <a:latin typeface="+mj-lt"/>
              </a:rPr>
              <a:t>26</a:t>
            </a:r>
            <a:r>
              <a:rPr lang="en-US" sz="1400" b="0" i="0" dirty="0">
                <a:solidFill>
                  <a:schemeClr val="tx1">
                    <a:lumMod val="85000"/>
                    <a:lumOff val="15000"/>
                  </a:schemeClr>
                </a:solidFill>
                <a:effectLst/>
                <a:latin typeface="+mj-lt"/>
              </a:rPr>
              <a:t>% under five flooding scenarios.</a:t>
            </a:r>
            <a:endParaRPr lang="en-US" sz="1400" dirty="0">
              <a:solidFill>
                <a:schemeClr val="tx1">
                  <a:lumMod val="85000"/>
                  <a:lumOff val="15000"/>
                </a:schemeClr>
              </a:solidFill>
              <a:latin typeface="+mj-lt"/>
            </a:endParaRPr>
          </a:p>
          <a:p>
            <a:pPr marL="285750" indent="-285750">
              <a:buFont typeface="Arial" panose="020B0604020202020204" pitchFamily="34" charset="0"/>
              <a:buChar char="•"/>
            </a:pPr>
            <a:r>
              <a:rPr lang="en-US" sz="1400" dirty="0">
                <a:solidFill>
                  <a:schemeClr val="tx1">
                    <a:lumMod val="85000"/>
                    <a:lumOff val="15000"/>
                  </a:schemeClr>
                </a:solidFill>
                <a:latin typeface="+mj-lt"/>
              </a:rPr>
              <a:t>Hudson County has the highest area flooded (59%) by the 5ft+500 FEMA scenario, followed by Cape May (57%) and Ocean (39%).</a:t>
            </a:r>
          </a:p>
        </p:txBody>
      </p:sp>
    </p:spTree>
    <p:extLst>
      <p:ext uri="{BB962C8B-B14F-4D97-AF65-F5344CB8AC3E}">
        <p14:creationId xmlns:p14="http://schemas.microsoft.com/office/powerpoint/2010/main" val="2367623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A2C7EE1-85C8-D20E-9B86-9853EBA7D19B}"/>
              </a:ext>
            </a:extLst>
          </p:cNvPr>
          <p:cNvSpPr txBox="1"/>
          <p:nvPr/>
        </p:nvSpPr>
        <p:spPr>
          <a:xfrm>
            <a:off x="841248" y="334644"/>
            <a:ext cx="10509504" cy="1076914"/>
          </a:xfrm>
          <a:prstGeom prst="rect">
            <a:avLst/>
          </a:prstGeom>
        </p:spPr>
        <p:txBody>
          <a:bodyPr vert="horz" lIns="91440" tIns="45720" rIns="91440" bIns="45720" rtlCol="0" anchor="ctr">
            <a:normAutofit fontScale="92500" lnSpcReduction="20000"/>
          </a:bodyPr>
          <a:lstStyle/>
          <a:p>
            <a:r>
              <a:rPr lang="en-US" sz="4000" b="1" dirty="0">
                <a:latin typeface="+mj-lt"/>
              </a:rPr>
              <a:t>NJ flooding </a:t>
            </a:r>
            <a:r>
              <a:rPr lang="en-US" sz="4000" b="1" i="1" dirty="0">
                <a:latin typeface="+mj-lt"/>
              </a:rPr>
              <a:t>Spatial</a:t>
            </a:r>
            <a:r>
              <a:rPr lang="en-US" sz="4000" b="1" dirty="0">
                <a:latin typeface="+mj-lt"/>
              </a:rPr>
              <a:t> </a:t>
            </a:r>
            <a:r>
              <a:rPr lang="en-US" sz="4000" b="1" i="1" dirty="0">
                <a:latin typeface="+mj-lt"/>
              </a:rPr>
              <a:t>exposure– Flooded percentage of parcels </a:t>
            </a:r>
            <a:r>
              <a:rPr lang="en-US" sz="4000" b="1" dirty="0">
                <a:latin typeface="+mj-lt"/>
              </a:rPr>
              <a:t>by state/county and five flooding scenarios</a:t>
            </a:r>
          </a:p>
        </p:txBody>
      </p:sp>
      <p:sp>
        <p:nvSpPr>
          <p:cNvPr id="20" name="Rectangle 1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Chart 1">
            <a:extLst>
              <a:ext uri="{FF2B5EF4-FFF2-40B4-BE49-F238E27FC236}">
                <a16:creationId xmlns:a16="http://schemas.microsoft.com/office/drawing/2014/main" id="{5E610851-7647-46C1-BBB1-DC48F8B33E29}"/>
              </a:ext>
            </a:extLst>
          </p:cNvPr>
          <p:cNvGraphicFramePr>
            <a:graphicFrameLocks/>
          </p:cNvGraphicFramePr>
          <p:nvPr>
            <p:extLst>
              <p:ext uri="{D42A27DB-BD31-4B8C-83A1-F6EECF244321}">
                <p14:modId xmlns:p14="http://schemas.microsoft.com/office/powerpoint/2010/main" val="1152413217"/>
              </p:ext>
            </p:extLst>
          </p:nvPr>
        </p:nvGraphicFramePr>
        <p:xfrm>
          <a:off x="976712" y="1571456"/>
          <a:ext cx="9471660" cy="524637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EB866ABE-0D8E-7767-ABAF-92D86364C6E1}"/>
              </a:ext>
            </a:extLst>
          </p:cNvPr>
          <p:cNvSpPr/>
          <p:nvPr/>
        </p:nvSpPr>
        <p:spPr>
          <a:xfrm>
            <a:off x="7276589" y="2041761"/>
            <a:ext cx="4415883" cy="1076914"/>
          </a:xfrm>
          <a:prstGeom prst="rect">
            <a:avLst/>
          </a:prstGeom>
          <a:solidFill>
            <a:srgbClr val="DDDDDD">
              <a:alpha val="8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Arial" panose="020B0604020202020204" pitchFamily="34" charset="0"/>
              <a:buChar char="•"/>
            </a:pPr>
            <a:r>
              <a:rPr lang="en-US" sz="1400" b="0" i="0" dirty="0">
                <a:solidFill>
                  <a:schemeClr val="tx1">
                    <a:lumMod val="85000"/>
                    <a:lumOff val="15000"/>
                  </a:schemeClr>
                </a:solidFill>
                <a:effectLst/>
                <a:latin typeface="+mj-lt"/>
              </a:rPr>
              <a:t>The statewide flood exposed parcels range from 1% to 12% under various flooding scenarios.</a:t>
            </a:r>
          </a:p>
          <a:p>
            <a:pPr marL="285750" indent="-285750">
              <a:buFont typeface="Arial" panose="020B0604020202020204" pitchFamily="34" charset="0"/>
              <a:buChar char="•"/>
            </a:pPr>
            <a:r>
              <a:rPr lang="en-US" sz="1400" b="0" i="0" dirty="0">
                <a:solidFill>
                  <a:schemeClr val="tx1">
                    <a:lumMod val="85000"/>
                    <a:lumOff val="15000"/>
                  </a:schemeClr>
                </a:solidFill>
                <a:effectLst/>
                <a:latin typeface="+mj-lt"/>
              </a:rPr>
              <a:t>Cape May has the largest percentage for 5 ft + 500 FEMA (65%), followed by Salem (</a:t>
            </a:r>
            <a:r>
              <a:rPr lang="en-US" sz="1400" dirty="0">
                <a:solidFill>
                  <a:schemeClr val="tx1">
                    <a:lumMod val="85000"/>
                    <a:lumOff val="15000"/>
                  </a:schemeClr>
                </a:solidFill>
                <a:latin typeface="+mj-lt"/>
              </a:rPr>
              <a:t>33</a:t>
            </a:r>
            <a:r>
              <a:rPr lang="en-US" sz="1400" b="0" i="0" dirty="0">
                <a:solidFill>
                  <a:schemeClr val="tx1">
                    <a:lumMod val="85000"/>
                    <a:lumOff val="15000"/>
                  </a:schemeClr>
                </a:solidFill>
                <a:effectLst/>
                <a:latin typeface="+mj-lt"/>
              </a:rPr>
              <a:t>%) and both Ocean and Atlantic (29%).</a:t>
            </a:r>
            <a:endParaRPr lang="en-US" sz="1400" dirty="0">
              <a:solidFill>
                <a:schemeClr val="tx1">
                  <a:lumMod val="85000"/>
                  <a:lumOff val="15000"/>
                </a:schemeClr>
              </a:solidFill>
              <a:latin typeface="+mj-lt"/>
            </a:endParaRPr>
          </a:p>
        </p:txBody>
      </p:sp>
      <p:sp>
        <p:nvSpPr>
          <p:cNvPr id="6" name="Rectangle 5">
            <a:extLst>
              <a:ext uri="{FF2B5EF4-FFF2-40B4-BE49-F238E27FC236}">
                <a16:creationId xmlns:a16="http://schemas.microsoft.com/office/drawing/2014/main" id="{50BA8AE3-B1D5-9D52-ABA4-6CE7DAAA9BF2}"/>
              </a:ext>
            </a:extLst>
          </p:cNvPr>
          <p:cNvSpPr/>
          <p:nvPr/>
        </p:nvSpPr>
        <p:spPr>
          <a:xfrm>
            <a:off x="1828801" y="5515896"/>
            <a:ext cx="363794" cy="130192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6890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C7EE1-85C8-D20E-9B86-9853EBA7D19B}"/>
              </a:ext>
            </a:extLst>
          </p:cNvPr>
          <p:cNvSpPr txBox="1"/>
          <p:nvPr/>
        </p:nvSpPr>
        <p:spPr>
          <a:xfrm>
            <a:off x="841248" y="334644"/>
            <a:ext cx="10509504" cy="1076914"/>
          </a:xfrm>
          <a:prstGeom prst="rect">
            <a:avLst/>
          </a:prstGeom>
        </p:spPr>
        <p:txBody>
          <a:bodyPr vert="horz" lIns="91440" tIns="45720" rIns="91440" bIns="45720" rtlCol="0" anchor="ctr">
            <a:normAutofit fontScale="85000" lnSpcReduction="10000"/>
          </a:bodyPr>
          <a:lstStyle/>
          <a:p>
            <a:r>
              <a:rPr lang="en-US" sz="4000" b="1" dirty="0">
                <a:latin typeface="+mj-lt"/>
              </a:rPr>
              <a:t>NJ flooding </a:t>
            </a:r>
            <a:r>
              <a:rPr lang="en-US" sz="4000" b="1" i="1" dirty="0">
                <a:latin typeface="+mj-lt"/>
              </a:rPr>
              <a:t>financial exposure – Percentage flooded Market value by </a:t>
            </a:r>
            <a:r>
              <a:rPr lang="en-US" sz="4000" b="1" dirty="0">
                <a:latin typeface="+mj-lt"/>
              </a:rPr>
              <a:t>state/county and multiple flooding scenarios</a:t>
            </a:r>
          </a:p>
        </p:txBody>
      </p:sp>
      <p:graphicFrame>
        <p:nvGraphicFramePr>
          <p:cNvPr id="5" name="Chart 4">
            <a:extLst>
              <a:ext uri="{FF2B5EF4-FFF2-40B4-BE49-F238E27FC236}">
                <a16:creationId xmlns:a16="http://schemas.microsoft.com/office/drawing/2014/main" id="{EA611925-0ABA-4928-BA55-F3C166DB6090}"/>
              </a:ext>
            </a:extLst>
          </p:cNvPr>
          <p:cNvGraphicFramePr>
            <a:graphicFrameLocks/>
          </p:cNvGraphicFramePr>
          <p:nvPr>
            <p:extLst>
              <p:ext uri="{D42A27DB-BD31-4B8C-83A1-F6EECF244321}">
                <p14:modId xmlns:p14="http://schemas.microsoft.com/office/powerpoint/2010/main" val="3057394794"/>
              </p:ext>
            </p:extLst>
          </p:nvPr>
        </p:nvGraphicFramePr>
        <p:xfrm>
          <a:off x="1235607" y="1411558"/>
          <a:ext cx="9720786" cy="534320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D643A766-10CE-2B2F-880D-BC9920B93251}"/>
              </a:ext>
            </a:extLst>
          </p:cNvPr>
          <p:cNvSpPr/>
          <p:nvPr/>
        </p:nvSpPr>
        <p:spPr>
          <a:xfrm>
            <a:off x="2035278" y="5446442"/>
            <a:ext cx="422787" cy="12192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0474165-E318-CD45-C96F-89D9CA9EA34D}"/>
              </a:ext>
            </a:extLst>
          </p:cNvPr>
          <p:cNvSpPr/>
          <p:nvPr/>
        </p:nvSpPr>
        <p:spPr>
          <a:xfrm>
            <a:off x="7202206" y="1884112"/>
            <a:ext cx="4672361" cy="1086800"/>
          </a:xfrm>
          <a:prstGeom prst="rect">
            <a:avLst/>
          </a:prstGeom>
          <a:solidFill>
            <a:srgbClr val="DDDDDD">
              <a:alpha val="8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Arial" panose="020B0604020202020204" pitchFamily="34" charset="0"/>
              <a:buChar char="•"/>
            </a:pPr>
            <a:r>
              <a:rPr lang="en-US" sz="1400" b="0" i="0" dirty="0">
                <a:solidFill>
                  <a:schemeClr val="tx1">
                    <a:lumMod val="85000"/>
                    <a:lumOff val="15000"/>
                  </a:schemeClr>
                </a:solidFill>
                <a:effectLst/>
                <a:latin typeface="+mj-lt"/>
              </a:rPr>
              <a:t>The statewide flood exposed Market Value share ranges from 1% to 16% under various flooding scenarios.</a:t>
            </a:r>
            <a:endParaRPr lang="en-US" sz="1400" dirty="0">
              <a:solidFill>
                <a:schemeClr val="tx1">
                  <a:lumMod val="85000"/>
                  <a:lumOff val="15000"/>
                </a:schemeClr>
              </a:solidFill>
              <a:latin typeface="+mj-lt"/>
            </a:endParaRPr>
          </a:p>
          <a:p>
            <a:pPr marL="285750" indent="-285750">
              <a:buFont typeface="Arial" panose="020B0604020202020204" pitchFamily="34" charset="0"/>
              <a:buChar char="•"/>
            </a:pPr>
            <a:r>
              <a:rPr lang="en-US" sz="1400" dirty="0">
                <a:solidFill>
                  <a:schemeClr val="tx1">
                    <a:lumMod val="85000"/>
                    <a:lumOff val="15000"/>
                  </a:schemeClr>
                </a:solidFill>
                <a:latin typeface="+mj-lt"/>
              </a:rPr>
              <a:t>Cape May County has the highest % of Market Value flooded (82%) by the 5ft+500 FEMA scenario, followed by Atlantic (48%) and Ocean (42%).</a:t>
            </a:r>
          </a:p>
        </p:txBody>
      </p:sp>
    </p:spTree>
    <p:extLst>
      <p:ext uri="{BB962C8B-B14F-4D97-AF65-F5344CB8AC3E}">
        <p14:creationId xmlns:p14="http://schemas.microsoft.com/office/powerpoint/2010/main" val="1970516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6C114-DC7A-83F6-88B6-A606EA46E899}"/>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090889A1-A351-76C9-30F0-9012D5AB5EF6}"/>
              </a:ext>
            </a:extLst>
          </p:cNvPr>
          <p:cNvSpPr txBox="1"/>
          <p:nvPr/>
        </p:nvSpPr>
        <p:spPr>
          <a:xfrm>
            <a:off x="841248" y="334644"/>
            <a:ext cx="10509504" cy="1076914"/>
          </a:xfrm>
          <a:prstGeom prst="rect">
            <a:avLst/>
          </a:prstGeom>
        </p:spPr>
        <p:txBody>
          <a:bodyPr vert="horz" lIns="91440" tIns="45720" rIns="91440" bIns="45720" rtlCol="0" anchor="ctr">
            <a:normAutofit fontScale="92500"/>
          </a:bodyPr>
          <a:lstStyle/>
          <a:p>
            <a:r>
              <a:rPr lang="en-US" sz="3200" b="1" dirty="0">
                <a:latin typeface="+mj-lt"/>
              </a:rPr>
              <a:t>NJ flooding </a:t>
            </a:r>
            <a:r>
              <a:rPr lang="en-US" sz="3200" b="1" i="1" dirty="0">
                <a:latin typeface="+mj-lt"/>
              </a:rPr>
              <a:t>financial exposure – Flooded annual property tax revenue impact (M$) </a:t>
            </a:r>
            <a:r>
              <a:rPr lang="en-US" sz="3200" b="1" dirty="0">
                <a:latin typeface="+mj-lt"/>
              </a:rPr>
              <a:t>by state/county and multiple flooding scenarios</a:t>
            </a:r>
          </a:p>
        </p:txBody>
      </p:sp>
      <p:pic>
        <p:nvPicPr>
          <p:cNvPr id="12" name="Picture 11" descr="A graph with numbers and lines&#10;&#10;Description automatically generated">
            <a:extLst>
              <a:ext uri="{FF2B5EF4-FFF2-40B4-BE49-F238E27FC236}">
                <a16:creationId xmlns:a16="http://schemas.microsoft.com/office/drawing/2014/main" id="{68A50451-5F01-345F-EA55-583DD14278AB}"/>
              </a:ext>
            </a:extLst>
          </p:cNvPr>
          <p:cNvPicPr>
            <a:picLocks noChangeAspect="1"/>
          </p:cNvPicPr>
          <p:nvPr/>
        </p:nvPicPr>
        <p:blipFill rotWithShape="1">
          <a:blip r:embed="rId3">
            <a:extLst>
              <a:ext uri="{28A0092B-C50C-407E-A947-70E740481C1C}">
                <a14:useLocalDpi xmlns:a14="http://schemas.microsoft.com/office/drawing/2010/main" val="0"/>
              </a:ext>
            </a:extLst>
          </a:blip>
          <a:srcRect t="17734" r="96265" b="38594"/>
          <a:stretch/>
        </p:blipFill>
        <p:spPr>
          <a:xfrm>
            <a:off x="1022194" y="2533415"/>
            <a:ext cx="438615" cy="2334322"/>
          </a:xfrm>
          <a:prstGeom prst="rect">
            <a:avLst/>
          </a:prstGeom>
        </p:spPr>
      </p:pic>
      <p:grpSp>
        <p:nvGrpSpPr>
          <p:cNvPr id="23" name="Group 22">
            <a:extLst>
              <a:ext uri="{FF2B5EF4-FFF2-40B4-BE49-F238E27FC236}">
                <a16:creationId xmlns:a16="http://schemas.microsoft.com/office/drawing/2014/main" id="{D14D27D9-E9FC-25C1-779F-22F667A928D1}"/>
              </a:ext>
            </a:extLst>
          </p:cNvPr>
          <p:cNvGrpSpPr/>
          <p:nvPr/>
        </p:nvGrpSpPr>
        <p:grpSpPr>
          <a:xfrm>
            <a:off x="764647" y="1165756"/>
            <a:ext cx="10031171" cy="5389695"/>
            <a:chOff x="764647" y="1323068"/>
            <a:chExt cx="10031171" cy="5389695"/>
          </a:xfrm>
        </p:grpSpPr>
        <p:graphicFrame>
          <p:nvGraphicFramePr>
            <p:cNvPr id="2" name="Chart 1">
              <a:extLst>
                <a:ext uri="{FF2B5EF4-FFF2-40B4-BE49-F238E27FC236}">
                  <a16:creationId xmlns:a16="http://schemas.microsoft.com/office/drawing/2014/main" id="{D7642C37-5976-414A-80CD-C5368DD18D3C}"/>
                </a:ext>
              </a:extLst>
            </p:cNvPr>
            <p:cNvGraphicFramePr>
              <a:graphicFrameLocks/>
            </p:cNvGraphicFramePr>
            <p:nvPr>
              <p:extLst>
                <p:ext uri="{D42A27DB-BD31-4B8C-83A1-F6EECF244321}">
                  <p14:modId xmlns:p14="http://schemas.microsoft.com/office/powerpoint/2010/main" val="1245399772"/>
                </p:ext>
              </p:extLst>
            </p:nvPr>
          </p:nvGraphicFramePr>
          <p:xfrm>
            <a:off x="1155879" y="1323068"/>
            <a:ext cx="9639939" cy="5379534"/>
          </p:xfrm>
          <a:graphic>
            <a:graphicData uri="http://schemas.openxmlformats.org/drawingml/2006/chart">
              <c:chart xmlns:c="http://schemas.openxmlformats.org/drawingml/2006/chart" xmlns:r="http://schemas.openxmlformats.org/officeDocument/2006/relationships" r:id="rId4"/>
            </a:graphicData>
          </a:graphic>
        </p:graphicFrame>
        <p:grpSp>
          <p:nvGrpSpPr>
            <p:cNvPr id="22" name="Group 21">
              <a:extLst>
                <a:ext uri="{FF2B5EF4-FFF2-40B4-BE49-F238E27FC236}">
                  <a16:creationId xmlns:a16="http://schemas.microsoft.com/office/drawing/2014/main" id="{81156B4A-5E91-7E05-C97F-C29B331F8F6C}"/>
                </a:ext>
              </a:extLst>
            </p:cNvPr>
            <p:cNvGrpSpPr/>
            <p:nvPr/>
          </p:nvGrpSpPr>
          <p:grpSpPr>
            <a:xfrm>
              <a:off x="764647" y="5284266"/>
              <a:ext cx="1218533" cy="1428497"/>
              <a:chOff x="764647" y="5284266"/>
              <a:chExt cx="1218533" cy="1428497"/>
            </a:xfrm>
          </p:grpSpPr>
          <p:pic>
            <p:nvPicPr>
              <p:cNvPr id="4" name="Picture 3">
                <a:extLst>
                  <a:ext uri="{FF2B5EF4-FFF2-40B4-BE49-F238E27FC236}">
                    <a16:creationId xmlns:a16="http://schemas.microsoft.com/office/drawing/2014/main" id="{B6D965AF-AC83-B984-06D2-24CD5FB38DAF}"/>
                  </a:ext>
                </a:extLst>
              </p:cNvPr>
              <p:cNvPicPr>
                <a:picLocks noChangeAspect="1"/>
              </p:cNvPicPr>
              <p:nvPr/>
            </p:nvPicPr>
            <p:blipFill>
              <a:blip r:embed="rId5"/>
              <a:stretch>
                <a:fillRect/>
              </a:stretch>
            </p:blipFill>
            <p:spPr>
              <a:xfrm>
                <a:off x="764647" y="5662669"/>
                <a:ext cx="758401" cy="1050094"/>
              </a:xfrm>
              <a:prstGeom prst="rect">
                <a:avLst/>
              </a:prstGeom>
            </p:spPr>
          </p:pic>
          <p:pic>
            <p:nvPicPr>
              <p:cNvPr id="21" name="Picture 20">
                <a:extLst>
                  <a:ext uri="{FF2B5EF4-FFF2-40B4-BE49-F238E27FC236}">
                    <a16:creationId xmlns:a16="http://schemas.microsoft.com/office/drawing/2014/main" id="{B0D9C67C-5E45-8E40-02BC-501306C193E0}"/>
                  </a:ext>
                </a:extLst>
              </p:cNvPr>
              <p:cNvPicPr>
                <a:picLocks noChangeAspect="1"/>
              </p:cNvPicPr>
              <p:nvPr/>
            </p:nvPicPr>
            <p:blipFill rotWithShape="1">
              <a:blip r:embed="rId6"/>
              <a:srcRect l="10607" t="3133"/>
              <a:stretch/>
            </p:blipFill>
            <p:spPr>
              <a:xfrm>
                <a:off x="1512897" y="5284266"/>
                <a:ext cx="470283" cy="1385774"/>
              </a:xfrm>
              <a:prstGeom prst="rect">
                <a:avLst/>
              </a:prstGeom>
            </p:spPr>
          </p:pic>
        </p:grpSp>
      </p:grpSp>
      <p:sp>
        <p:nvSpPr>
          <p:cNvPr id="24" name="Rectangle 23">
            <a:extLst>
              <a:ext uri="{FF2B5EF4-FFF2-40B4-BE49-F238E27FC236}">
                <a16:creationId xmlns:a16="http://schemas.microsoft.com/office/drawing/2014/main" id="{B0814A81-AC8E-C654-23EA-FADB66DCE9BE}"/>
              </a:ext>
            </a:extLst>
          </p:cNvPr>
          <p:cNvSpPr/>
          <p:nvPr/>
        </p:nvSpPr>
        <p:spPr>
          <a:xfrm>
            <a:off x="1512897" y="5094392"/>
            <a:ext cx="470283" cy="141833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E0F9D7C-2126-7FC1-D121-2E876CD78CE6}"/>
              </a:ext>
            </a:extLst>
          </p:cNvPr>
          <p:cNvSpPr/>
          <p:nvPr/>
        </p:nvSpPr>
        <p:spPr>
          <a:xfrm>
            <a:off x="8448907" y="1809897"/>
            <a:ext cx="3389131" cy="1746923"/>
          </a:xfrm>
          <a:prstGeom prst="rect">
            <a:avLst/>
          </a:prstGeom>
          <a:solidFill>
            <a:srgbClr val="DDDDDD">
              <a:alpha val="8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Arial" panose="020B0604020202020204" pitchFamily="34" charset="0"/>
              <a:buChar char="•"/>
            </a:pPr>
            <a:r>
              <a:rPr lang="en-US" sz="1400" b="0" i="0" dirty="0">
                <a:solidFill>
                  <a:schemeClr val="tx1">
                    <a:lumMod val="85000"/>
                    <a:lumOff val="15000"/>
                  </a:schemeClr>
                </a:solidFill>
                <a:effectLst/>
                <a:latin typeface="+mj-lt"/>
              </a:rPr>
              <a:t>The statewide flood exposed Annual Property Tax Revenue Loss ranges from $ </a:t>
            </a:r>
            <a:r>
              <a:rPr lang="en-US" sz="1400" dirty="0">
                <a:solidFill>
                  <a:schemeClr val="tx1">
                    <a:lumMod val="85000"/>
                    <a:lumOff val="15000"/>
                  </a:schemeClr>
                </a:solidFill>
                <a:latin typeface="+mj-lt"/>
              </a:rPr>
              <a:t>0.24</a:t>
            </a:r>
            <a:r>
              <a:rPr lang="en-US" sz="1400" b="0" i="0" dirty="0">
                <a:solidFill>
                  <a:schemeClr val="tx1">
                    <a:lumMod val="85000"/>
                    <a:lumOff val="15000"/>
                  </a:schemeClr>
                </a:solidFill>
                <a:effectLst/>
                <a:latin typeface="+mj-lt"/>
              </a:rPr>
              <a:t> Billion to $</a:t>
            </a:r>
            <a:r>
              <a:rPr lang="en-US" sz="1400" dirty="0">
                <a:solidFill>
                  <a:schemeClr val="tx1">
                    <a:lumMod val="85000"/>
                    <a:lumOff val="15000"/>
                  </a:schemeClr>
                </a:solidFill>
                <a:latin typeface="+mj-lt"/>
              </a:rPr>
              <a:t>4</a:t>
            </a:r>
            <a:r>
              <a:rPr lang="en-US" sz="1400" b="0" i="0" dirty="0">
                <a:solidFill>
                  <a:schemeClr val="tx1">
                    <a:lumMod val="85000"/>
                    <a:lumOff val="15000"/>
                  </a:schemeClr>
                </a:solidFill>
                <a:effectLst/>
                <a:latin typeface="+mj-lt"/>
              </a:rPr>
              <a:t> </a:t>
            </a:r>
            <a:r>
              <a:rPr lang="en-US" sz="1400" dirty="0">
                <a:solidFill>
                  <a:schemeClr val="tx1">
                    <a:lumMod val="85000"/>
                    <a:lumOff val="15000"/>
                  </a:schemeClr>
                </a:solidFill>
                <a:latin typeface="+mj-lt"/>
              </a:rPr>
              <a:t>B</a:t>
            </a:r>
            <a:r>
              <a:rPr lang="en-US" sz="1400" b="0" i="0" dirty="0">
                <a:solidFill>
                  <a:schemeClr val="tx1">
                    <a:lumMod val="85000"/>
                    <a:lumOff val="15000"/>
                  </a:schemeClr>
                </a:solidFill>
                <a:effectLst/>
                <a:latin typeface="+mj-lt"/>
              </a:rPr>
              <a:t>illion under various flooding scenarios</a:t>
            </a:r>
            <a:endParaRPr lang="en-US" sz="1400" dirty="0">
              <a:solidFill>
                <a:schemeClr val="tx1">
                  <a:lumMod val="85000"/>
                  <a:lumOff val="15000"/>
                </a:schemeClr>
              </a:solidFill>
              <a:latin typeface="+mj-lt"/>
            </a:endParaRPr>
          </a:p>
          <a:p>
            <a:pPr marL="285750" indent="-285750">
              <a:buFont typeface="Arial" panose="020B0604020202020204" pitchFamily="34" charset="0"/>
              <a:buChar char="•"/>
            </a:pPr>
            <a:r>
              <a:rPr lang="en-US" sz="1400" dirty="0">
                <a:solidFill>
                  <a:schemeClr val="tx1">
                    <a:lumMod val="85000"/>
                    <a:lumOff val="15000"/>
                  </a:schemeClr>
                </a:solidFill>
                <a:latin typeface="+mj-lt"/>
              </a:rPr>
              <a:t>Ocean County has the highest Tax Revenue $745M by the 5ft+500 FEMA scenario followed by Hudson with $610M.</a:t>
            </a:r>
          </a:p>
        </p:txBody>
      </p:sp>
      <p:sp>
        <p:nvSpPr>
          <p:cNvPr id="6" name="Rectangle 2">
            <a:extLst>
              <a:ext uri="{FF2B5EF4-FFF2-40B4-BE49-F238E27FC236}">
                <a16:creationId xmlns:a16="http://schemas.microsoft.com/office/drawing/2014/main" id="{3EF66AB5-3EC3-6869-28B4-2294AFE0B390}"/>
              </a:ext>
            </a:extLst>
          </p:cNvPr>
          <p:cNvSpPr>
            <a:spLocks noChangeArrowheads="1"/>
          </p:cNvSpPr>
          <p:nvPr/>
        </p:nvSpPr>
        <p:spPr bwMode="auto">
          <a:xfrm>
            <a:off x="3529780" y="6557471"/>
            <a:ext cx="446870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0000"/>
                </a:solidFill>
                <a:effectLst/>
                <a:latin typeface="Aptos" panose="020B0004020202020204" pitchFamily="34" charset="0"/>
              </a:rPr>
              <a:t>Note - State</a:t>
            </a:r>
            <a:r>
              <a:rPr kumimoji="0" lang="en-US" altLang="en-US" sz="1200" b="0" i="0" u="none" strike="noStrike" cap="none" normalizeH="0" baseline="0" dirty="0">
                <a:ln>
                  <a:noFill/>
                </a:ln>
                <a:solidFill>
                  <a:srgbClr val="000000"/>
                </a:solidFill>
                <a:effectLst/>
                <a:latin typeface="Aptos" panose="020B0004020202020204" pitchFamily="34" charset="0"/>
              </a:rPr>
              <a:t> impact in </a:t>
            </a:r>
            <a:r>
              <a:rPr kumimoji="0" lang="en-US" altLang="en-US" sz="1200" b="0" i="1" u="none" strike="noStrike" cap="none" normalizeH="0" baseline="0" dirty="0">
                <a:ln>
                  <a:noFill/>
                </a:ln>
                <a:solidFill>
                  <a:srgbClr val="000000"/>
                </a:solidFill>
                <a:effectLst/>
                <a:latin typeface="Aptos" panose="020B0004020202020204" pitchFamily="34" charset="0"/>
              </a:rPr>
              <a:t>$ billions </a:t>
            </a:r>
            <a:r>
              <a:rPr kumimoji="0" lang="en-US" altLang="en-US" sz="1200" b="0" i="0" u="none" strike="noStrike" cap="none" normalizeH="0" baseline="0" dirty="0">
                <a:ln>
                  <a:noFill/>
                </a:ln>
                <a:solidFill>
                  <a:srgbClr val="000000"/>
                </a:solidFill>
                <a:effectLst/>
                <a:latin typeface="Aptos" panose="020B0004020202020204" pitchFamily="34" charset="0"/>
              </a:rPr>
              <a:t>and </a:t>
            </a:r>
            <a:r>
              <a:rPr kumimoji="0" lang="en-US" altLang="en-US" sz="1200" b="0" i="1" u="none" strike="noStrike" cap="none" normalizeH="0" baseline="0" dirty="0">
                <a:ln>
                  <a:noFill/>
                </a:ln>
                <a:solidFill>
                  <a:srgbClr val="000000"/>
                </a:solidFill>
                <a:effectLst/>
                <a:latin typeface="Aptos" panose="020B0004020202020204" pitchFamily="34" charset="0"/>
              </a:rPr>
              <a:t>County</a:t>
            </a:r>
            <a:r>
              <a:rPr kumimoji="0" lang="en-US" altLang="en-US" sz="1200" b="0" i="0" u="none" strike="noStrike" cap="none" normalizeH="0" baseline="0" dirty="0">
                <a:ln>
                  <a:noFill/>
                </a:ln>
                <a:solidFill>
                  <a:srgbClr val="000000"/>
                </a:solidFill>
                <a:effectLst/>
                <a:latin typeface="Aptos" panose="020B0004020202020204" pitchFamily="34" charset="0"/>
              </a:rPr>
              <a:t> impact in </a:t>
            </a:r>
            <a:r>
              <a:rPr kumimoji="0" lang="en-US" altLang="en-US" sz="1200" b="0" i="1" u="none" strike="noStrike" cap="none" normalizeH="0" baseline="0" dirty="0">
                <a:ln>
                  <a:noFill/>
                </a:ln>
                <a:solidFill>
                  <a:srgbClr val="000000"/>
                </a:solidFill>
                <a:effectLst/>
                <a:latin typeface="Aptos" panose="020B0004020202020204" pitchFamily="34" charset="0"/>
              </a:rPr>
              <a:t>$ millions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76537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A2C7EE1-85C8-D20E-9B86-9853EBA7D19B}"/>
              </a:ext>
            </a:extLst>
          </p:cNvPr>
          <p:cNvSpPr txBox="1"/>
          <p:nvPr/>
        </p:nvSpPr>
        <p:spPr>
          <a:xfrm>
            <a:off x="841248" y="388990"/>
            <a:ext cx="10509504" cy="1022568"/>
          </a:xfrm>
          <a:prstGeom prst="rect">
            <a:avLst/>
          </a:prstGeom>
        </p:spPr>
        <p:txBody>
          <a:bodyPr vert="horz" lIns="91440" tIns="45720" rIns="91440" bIns="45720" rtlCol="0" anchor="ctr">
            <a:normAutofit/>
          </a:bodyPr>
          <a:lstStyle/>
          <a:p>
            <a:r>
              <a:rPr lang="en-US" sz="4000" dirty="0"/>
              <a:t>Limitations and future enhancements</a:t>
            </a:r>
          </a:p>
          <a:p>
            <a:endParaRPr lang="en-US" sz="4000" b="1" dirty="0">
              <a:latin typeface="+mj-lt"/>
            </a:endParaRPr>
          </a:p>
        </p:txBody>
      </p:sp>
      <p:sp>
        <p:nvSpPr>
          <p:cNvPr id="20" name="Rectangle 1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D1ED502-9C10-DC13-5DF1-7B5B175BB474}"/>
              </a:ext>
            </a:extLst>
          </p:cNvPr>
          <p:cNvSpPr txBox="1"/>
          <p:nvPr/>
        </p:nvSpPr>
        <p:spPr>
          <a:xfrm>
            <a:off x="711813" y="1411558"/>
            <a:ext cx="11043307" cy="5816977"/>
          </a:xfrm>
          <a:prstGeom prst="rect">
            <a:avLst/>
          </a:prstGeom>
          <a:noFill/>
        </p:spPr>
        <p:txBody>
          <a:bodyPr wrap="square" rtlCol="0">
            <a:spAutoFit/>
          </a:bodyPr>
          <a:lstStyle/>
          <a:p>
            <a:pPr lvl="1"/>
            <a:endParaRPr lang="en-US" dirty="0">
              <a:solidFill>
                <a:srgbClr val="000000"/>
              </a:solidFill>
              <a:latin typeface="+mj-lt"/>
            </a:endParaRPr>
          </a:p>
          <a:p>
            <a:pPr marL="742950" lvl="1" indent="-285750">
              <a:buFont typeface="Arial" panose="020B0604020202020204" pitchFamily="34" charset="0"/>
              <a:buChar char="•"/>
            </a:pPr>
            <a:r>
              <a:rPr lang="en-US" sz="2400" dirty="0">
                <a:solidFill>
                  <a:srgbClr val="000000"/>
                </a:solidFill>
                <a:latin typeface="+mj-lt"/>
              </a:rPr>
              <a:t>Parcel MOD IV data composite – now available for 2023</a:t>
            </a:r>
          </a:p>
          <a:p>
            <a:pPr lvl="1"/>
            <a:endParaRPr lang="en-US" sz="2400" dirty="0">
              <a:solidFill>
                <a:srgbClr val="000000"/>
              </a:solidFill>
              <a:latin typeface="+mj-lt"/>
            </a:endParaRPr>
          </a:p>
          <a:p>
            <a:pPr marL="742950" lvl="1" indent="-285750">
              <a:buFont typeface="Arial" panose="020B0604020202020204" pitchFamily="34" charset="0"/>
              <a:buChar char="•"/>
            </a:pPr>
            <a:r>
              <a:rPr lang="en-US" sz="2400" dirty="0">
                <a:solidFill>
                  <a:srgbClr val="000000"/>
                </a:solidFill>
                <a:latin typeface="+mj-lt"/>
              </a:rPr>
              <a:t>New Flooding Regulations and Datasets </a:t>
            </a:r>
          </a:p>
          <a:p>
            <a:pPr marL="1257300" lvl="2" indent="-342900">
              <a:buFont typeface="Wingdings" panose="05000000000000000000" pitchFamily="2" charset="2"/>
              <a:buChar char="§"/>
            </a:pPr>
            <a:r>
              <a:rPr lang="en-US" dirty="0"/>
              <a:t>Inland Flood Protection Rule</a:t>
            </a:r>
          </a:p>
          <a:p>
            <a:pPr marL="1257300" lvl="2" indent="-342900">
              <a:buFont typeface="Wingdings" panose="05000000000000000000" pitchFamily="2" charset="2"/>
              <a:buChar char="§"/>
            </a:pPr>
            <a:r>
              <a:rPr lang="en-US" dirty="0"/>
              <a:t>Resilient Environments and Landscapes (REAL) coastal flood rule – CAFE layer</a:t>
            </a:r>
            <a:endParaRPr lang="en-US" sz="2400" dirty="0">
              <a:solidFill>
                <a:srgbClr val="000000"/>
              </a:solidFill>
              <a:latin typeface="+mj-lt"/>
            </a:endParaRPr>
          </a:p>
          <a:p>
            <a:pPr marL="1200150" lvl="2" indent="-285750">
              <a:buFont typeface="Courier New" panose="02070309020205020404" pitchFamily="49" charset="0"/>
              <a:buChar char="o"/>
            </a:pPr>
            <a:endParaRPr lang="en-US" dirty="0">
              <a:solidFill>
                <a:srgbClr val="000000"/>
              </a:solidFill>
              <a:latin typeface="+mj-lt"/>
            </a:endParaRPr>
          </a:p>
          <a:p>
            <a:pPr marL="742950" lvl="1" indent="-285750">
              <a:buFont typeface="Arial" panose="020B0604020202020204" pitchFamily="34" charset="0"/>
              <a:buChar char="•"/>
            </a:pPr>
            <a:r>
              <a:rPr lang="en-US" sz="2400" dirty="0">
                <a:solidFill>
                  <a:srgbClr val="000000"/>
                </a:solidFill>
                <a:latin typeface="+mj-lt"/>
              </a:rPr>
              <a:t>Add building footprints to understand the impact to structures vs parcels</a:t>
            </a:r>
          </a:p>
          <a:p>
            <a:pPr lvl="1"/>
            <a:endParaRPr lang="en-US" sz="2400" dirty="0">
              <a:solidFill>
                <a:srgbClr val="000000"/>
              </a:solidFill>
              <a:latin typeface="+mj-lt"/>
            </a:endParaRPr>
          </a:p>
          <a:p>
            <a:pPr marL="742950" lvl="1" indent="-285750">
              <a:buFont typeface="Arial" panose="020B0604020202020204" pitchFamily="34" charset="0"/>
              <a:buChar char="•"/>
            </a:pPr>
            <a:r>
              <a:rPr lang="en-US" sz="2400" dirty="0">
                <a:solidFill>
                  <a:srgbClr val="000000"/>
                </a:solidFill>
                <a:latin typeface="+mj-lt"/>
              </a:rPr>
              <a:t>Analyze flood challenge by community socioeconomic characteristics (e.g., race and poverty)</a:t>
            </a:r>
          </a:p>
          <a:p>
            <a:pPr lvl="1"/>
            <a:endParaRPr lang="en-US" sz="2400" dirty="0">
              <a:solidFill>
                <a:srgbClr val="000000"/>
              </a:solidFill>
              <a:latin typeface="+mj-lt"/>
            </a:endParaRPr>
          </a:p>
          <a:p>
            <a:pPr marL="742950" lvl="1" indent="-285750">
              <a:buFont typeface="Arial" panose="020B0604020202020204" pitchFamily="34" charset="0"/>
              <a:buChar char="•"/>
            </a:pPr>
            <a:r>
              <a:rPr lang="en-US" sz="2400" dirty="0">
                <a:solidFill>
                  <a:srgbClr val="000000"/>
                </a:solidFill>
                <a:latin typeface="+mj-lt"/>
              </a:rPr>
              <a:t>Analyze flood challenge by community public finance characteristics (e.g., property tax burden and municipal reliance on the property tax)</a:t>
            </a:r>
          </a:p>
          <a:p>
            <a:pPr marL="742950" lvl="1" indent="-285750">
              <a:buFont typeface="Arial" panose="020B0604020202020204" pitchFamily="34" charset="0"/>
              <a:buChar char="•"/>
            </a:pPr>
            <a:endParaRPr lang="en-US" sz="2400" dirty="0">
              <a:solidFill>
                <a:srgbClr val="000000"/>
              </a:solidFill>
              <a:latin typeface="+mj-lt"/>
            </a:endParaRPr>
          </a:p>
          <a:p>
            <a:pPr marL="285750" indent="-285750" algn="l">
              <a:buFont typeface="Arial" panose="020B0604020202020204" pitchFamily="34" charset="0"/>
              <a:buChar char="•"/>
            </a:pPr>
            <a:endParaRPr lang="en-US" dirty="0">
              <a:solidFill>
                <a:srgbClr val="000000"/>
              </a:solidFill>
              <a:latin typeface="+mj-lt"/>
            </a:endParaRPr>
          </a:p>
          <a:p>
            <a:pPr marL="342900" indent="-342900" algn="l">
              <a:buAutoNum type="arabicPeriod"/>
            </a:pPr>
            <a:endParaRPr lang="en-US" sz="1800" b="0" i="0" dirty="0">
              <a:solidFill>
                <a:srgbClr val="000000"/>
              </a:solidFill>
              <a:effectLst/>
              <a:latin typeface="+mj-lt"/>
            </a:endParaRPr>
          </a:p>
        </p:txBody>
      </p:sp>
    </p:spTree>
    <p:extLst>
      <p:ext uri="{BB962C8B-B14F-4D97-AF65-F5344CB8AC3E}">
        <p14:creationId xmlns:p14="http://schemas.microsoft.com/office/powerpoint/2010/main" val="2975007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A2C7EE1-85C8-D20E-9B86-9853EBA7D19B}"/>
              </a:ext>
            </a:extLst>
          </p:cNvPr>
          <p:cNvSpPr txBox="1"/>
          <p:nvPr/>
        </p:nvSpPr>
        <p:spPr>
          <a:xfrm>
            <a:off x="841248" y="334644"/>
            <a:ext cx="10509504" cy="1076914"/>
          </a:xfrm>
          <a:prstGeom prst="rect">
            <a:avLst/>
          </a:prstGeom>
        </p:spPr>
        <p:txBody>
          <a:bodyPr vert="horz" lIns="91440" tIns="45720" rIns="91440" bIns="45720" rtlCol="0" anchor="ctr">
            <a:normAutofit/>
          </a:bodyPr>
          <a:lstStyle/>
          <a:p>
            <a:pPr>
              <a:lnSpc>
                <a:spcPct val="90000"/>
              </a:lnSpc>
              <a:spcBef>
                <a:spcPct val="0"/>
              </a:spcBef>
            </a:pPr>
            <a:r>
              <a:rPr lang="en-US" sz="4000" b="1" i="1" dirty="0">
                <a:latin typeface="+mj-lt"/>
                <a:ea typeface="+mj-ea"/>
                <a:cs typeface="+mj-cs"/>
              </a:rPr>
              <a:t>Contents</a:t>
            </a:r>
          </a:p>
        </p:txBody>
      </p:sp>
      <p:sp>
        <p:nvSpPr>
          <p:cNvPr id="20" name="Rectangle 1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D81E5115-5995-163F-D5C2-B6FB96F2A37E}"/>
              </a:ext>
            </a:extLst>
          </p:cNvPr>
          <p:cNvSpPr txBox="1"/>
          <p:nvPr/>
        </p:nvSpPr>
        <p:spPr>
          <a:xfrm>
            <a:off x="1981200" y="2000207"/>
            <a:ext cx="8859520" cy="584775"/>
          </a:xfrm>
          <a:prstGeom prst="rect">
            <a:avLst/>
          </a:prstGeom>
          <a:noFill/>
        </p:spPr>
        <p:txBody>
          <a:bodyPr wrap="square" rtlCol="0">
            <a:spAutoFit/>
          </a:bodyPr>
          <a:lstStyle/>
          <a:p>
            <a:r>
              <a:rPr lang="en-US" sz="3200" dirty="0"/>
              <a:t>1. NJ Adapt and Flooding Scenarios</a:t>
            </a:r>
          </a:p>
        </p:txBody>
      </p:sp>
      <p:sp>
        <p:nvSpPr>
          <p:cNvPr id="3" name="TextBox 2">
            <a:extLst>
              <a:ext uri="{FF2B5EF4-FFF2-40B4-BE49-F238E27FC236}">
                <a16:creationId xmlns:a16="http://schemas.microsoft.com/office/drawing/2014/main" id="{3F32391C-78E0-58AB-4759-55968BAFD403}"/>
              </a:ext>
            </a:extLst>
          </p:cNvPr>
          <p:cNvSpPr txBox="1"/>
          <p:nvPr/>
        </p:nvSpPr>
        <p:spPr>
          <a:xfrm>
            <a:off x="1981200" y="2670079"/>
            <a:ext cx="8859520" cy="584775"/>
          </a:xfrm>
          <a:prstGeom prst="rect">
            <a:avLst/>
          </a:prstGeom>
          <a:noFill/>
        </p:spPr>
        <p:txBody>
          <a:bodyPr wrap="square" rtlCol="0">
            <a:spAutoFit/>
          </a:bodyPr>
          <a:lstStyle/>
          <a:p>
            <a:r>
              <a:rPr lang="en-US" sz="3200" dirty="0"/>
              <a:t>2. NJ Local Government Public Finance Context </a:t>
            </a:r>
          </a:p>
        </p:txBody>
      </p:sp>
      <p:sp>
        <p:nvSpPr>
          <p:cNvPr id="4" name="TextBox 3">
            <a:extLst>
              <a:ext uri="{FF2B5EF4-FFF2-40B4-BE49-F238E27FC236}">
                <a16:creationId xmlns:a16="http://schemas.microsoft.com/office/drawing/2014/main" id="{36B68AFD-FC3A-D35F-F3BF-8A07522DE4A7}"/>
              </a:ext>
            </a:extLst>
          </p:cNvPr>
          <p:cNvSpPr txBox="1"/>
          <p:nvPr/>
        </p:nvSpPr>
        <p:spPr>
          <a:xfrm>
            <a:off x="1981200" y="3339951"/>
            <a:ext cx="8859520" cy="584775"/>
          </a:xfrm>
          <a:prstGeom prst="rect">
            <a:avLst/>
          </a:prstGeom>
          <a:noFill/>
        </p:spPr>
        <p:txBody>
          <a:bodyPr wrap="square" rtlCol="0">
            <a:spAutoFit/>
          </a:bodyPr>
          <a:lstStyle/>
          <a:p>
            <a:r>
              <a:rPr lang="en-US" sz="3200" dirty="0"/>
              <a:t>3. Analysis Summary – By County</a:t>
            </a:r>
          </a:p>
        </p:txBody>
      </p:sp>
      <p:sp>
        <p:nvSpPr>
          <p:cNvPr id="5" name="TextBox 4">
            <a:extLst>
              <a:ext uri="{FF2B5EF4-FFF2-40B4-BE49-F238E27FC236}">
                <a16:creationId xmlns:a16="http://schemas.microsoft.com/office/drawing/2014/main" id="{BCE4C462-E2B8-FDE2-CCEE-18C14322A28A}"/>
              </a:ext>
            </a:extLst>
          </p:cNvPr>
          <p:cNvSpPr txBox="1"/>
          <p:nvPr/>
        </p:nvSpPr>
        <p:spPr>
          <a:xfrm>
            <a:off x="1981200" y="4009823"/>
            <a:ext cx="8859520" cy="584775"/>
          </a:xfrm>
          <a:prstGeom prst="rect">
            <a:avLst/>
          </a:prstGeom>
          <a:noFill/>
        </p:spPr>
        <p:txBody>
          <a:bodyPr wrap="square" rtlCol="0">
            <a:spAutoFit/>
          </a:bodyPr>
          <a:lstStyle/>
          <a:p>
            <a:r>
              <a:rPr lang="en-US" sz="3200" dirty="0"/>
              <a:t>4. Limitations and Future Enhancements</a:t>
            </a:r>
          </a:p>
        </p:txBody>
      </p:sp>
    </p:spTree>
    <p:extLst>
      <p:ext uri="{BB962C8B-B14F-4D97-AF65-F5344CB8AC3E}">
        <p14:creationId xmlns:p14="http://schemas.microsoft.com/office/powerpoint/2010/main" val="3358757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A2C7EE1-85C8-D20E-9B86-9853EBA7D19B}"/>
              </a:ext>
            </a:extLst>
          </p:cNvPr>
          <p:cNvSpPr txBox="1"/>
          <p:nvPr/>
        </p:nvSpPr>
        <p:spPr>
          <a:xfrm>
            <a:off x="841248" y="334644"/>
            <a:ext cx="10509504" cy="1076914"/>
          </a:xfrm>
          <a:prstGeom prst="rect">
            <a:avLst/>
          </a:prstGeom>
        </p:spPr>
        <p:txBody>
          <a:bodyPr vert="horz" lIns="91440" tIns="45720" rIns="91440" bIns="45720" rtlCol="0" anchor="ctr">
            <a:normAutofit/>
          </a:bodyPr>
          <a:lstStyle/>
          <a:p>
            <a:pPr>
              <a:lnSpc>
                <a:spcPct val="110000"/>
              </a:lnSpc>
              <a:spcBef>
                <a:spcPct val="0"/>
              </a:spcBef>
            </a:pPr>
            <a:r>
              <a:rPr lang="en-US" sz="4000" b="1" i="1" dirty="0">
                <a:latin typeface="+mj-lt"/>
                <a:ea typeface="+mj-ea"/>
                <a:cs typeface="+mj-cs"/>
              </a:rPr>
              <a:t>Overview of NJ Adapt</a:t>
            </a:r>
          </a:p>
        </p:txBody>
      </p:sp>
      <p:sp>
        <p:nvSpPr>
          <p:cNvPr id="20" name="Rectangle 1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C7C441AC-74F2-F333-92A2-300A84332123}"/>
              </a:ext>
            </a:extLst>
          </p:cNvPr>
          <p:cNvSpPr txBox="1"/>
          <p:nvPr/>
        </p:nvSpPr>
        <p:spPr>
          <a:xfrm>
            <a:off x="842772" y="1963330"/>
            <a:ext cx="1030267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95000"/>
                    <a:lumOff val="5000"/>
                  </a:prstClr>
                </a:solidFill>
                <a:effectLst/>
                <a:uLnTx/>
                <a:uFillTx/>
                <a:latin typeface="Calibri Light" panose="020F0302020204030204"/>
                <a:ea typeface="+mn-ea"/>
                <a:cs typeface="+mn-cs"/>
              </a:rPr>
              <a:t>NJ Adapt is a suite of tools developed by Rutgers University for climate adaptation planning in New Jersey to assist planners, community leaders, businesses, and residents to understand and adapt to the impacts of climate change on people, assets, and communities in New Jersey.</a:t>
            </a:r>
          </a:p>
        </p:txBody>
      </p:sp>
      <p:sp>
        <p:nvSpPr>
          <p:cNvPr id="14" name="TextBox 13">
            <a:extLst>
              <a:ext uri="{FF2B5EF4-FFF2-40B4-BE49-F238E27FC236}">
                <a16:creationId xmlns:a16="http://schemas.microsoft.com/office/drawing/2014/main" id="{67666D08-8B62-FBDF-FF81-4FC287DCDEC5}"/>
              </a:ext>
            </a:extLst>
          </p:cNvPr>
          <p:cNvSpPr txBox="1"/>
          <p:nvPr/>
        </p:nvSpPr>
        <p:spPr>
          <a:xfrm>
            <a:off x="3552893" y="3052156"/>
            <a:ext cx="22577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Tools within NJ Adapt</a:t>
            </a:r>
          </a:p>
        </p:txBody>
      </p:sp>
      <p:sp>
        <p:nvSpPr>
          <p:cNvPr id="15" name="TextBox 14">
            <a:extLst>
              <a:ext uri="{FF2B5EF4-FFF2-40B4-BE49-F238E27FC236}">
                <a16:creationId xmlns:a16="http://schemas.microsoft.com/office/drawing/2014/main" id="{32B01350-3963-6000-3A56-8388E0B76036}"/>
              </a:ext>
            </a:extLst>
          </p:cNvPr>
          <p:cNvSpPr txBox="1"/>
          <p:nvPr/>
        </p:nvSpPr>
        <p:spPr>
          <a:xfrm>
            <a:off x="841248" y="1554816"/>
            <a:ext cx="8300778" cy="338554"/>
          </a:xfrm>
          <a:prstGeom prst="rect">
            <a:avLst/>
          </a:prstGeom>
          <a:noFill/>
          <a:ln>
            <a:no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Link - https://njclimateresourcecenter.rutgers.edu/nj-adapt/</a:t>
            </a:r>
          </a:p>
        </p:txBody>
      </p:sp>
      <p:sp>
        <p:nvSpPr>
          <p:cNvPr id="16" name="TextBox 15">
            <a:extLst>
              <a:ext uri="{FF2B5EF4-FFF2-40B4-BE49-F238E27FC236}">
                <a16:creationId xmlns:a16="http://schemas.microsoft.com/office/drawing/2014/main" id="{F9FC5661-28D8-B161-A901-4487A69FCEAE}"/>
              </a:ext>
            </a:extLst>
          </p:cNvPr>
          <p:cNvSpPr txBox="1"/>
          <p:nvPr/>
        </p:nvSpPr>
        <p:spPr>
          <a:xfrm>
            <a:off x="8355998" y="2767676"/>
            <a:ext cx="3223967" cy="3877985"/>
          </a:xfrm>
          <a:prstGeom prst="rect">
            <a:avLst/>
          </a:prstGeom>
          <a:solidFill>
            <a:schemeClr val="accent1">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Disclaimer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prstClr val="black">
                    <a:lumMod val="95000"/>
                    <a:lumOff val="5000"/>
                  </a:prstClr>
                </a:solidFill>
                <a:latin typeface="Calibri Light" panose="020F0302020204030204"/>
              </a:rPr>
              <a:t>The data, maps, and information provided should be used only as a screening-level tool. As with all remotely sensed data, all features should be verified with a site visit.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prstClr val="black">
                  <a:lumMod val="95000"/>
                  <a:lumOff val="5000"/>
                </a:prstClr>
              </a:solidFill>
              <a:latin typeface="Calibri Light" panose="020F03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prstClr val="black">
                    <a:lumMod val="95000"/>
                    <a:lumOff val="5000"/>
                  </a:prstClr>
                </a:solidFill>
                <a:latin typeface="Calibri Light" panose="020F0302020204030204"/>
              </a:rPr>
              <a:t>These tools should be used strictly for planning reference - and not for navigation, permitting, or other legal purposes.</a:t>
            </a:r>
          </a:p>
          <a:p>
            <a:pPr marR="0" lvl="0" algn="l" defTabSz="914400" rtl="0" eaLnBrk="1" fontAlgn="auto" latinLnBrk="0" hangingPunct="1">
              <a:lnSpc>
                <a:spcPct val="100000"/>
              </a:lnSpc>
              <a:spcBef>
                <a:spcPts val="0"/>
              </a:spcBef>
              <a:spcAft>
                <a:spcPts val="0"/>
              </a:spcAft>
              <a:buClrTx/>
              <a:buSzTx/>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0B12906D-8992-7940-F5FD-D4C4D41A4386}"/>
              </a:ext>
            </a:extLst>
          </p:cNvPr>
          <p:cNvGrpSpPr/>
          <p:nvPr/>
        </p:nvGrpSpPr>
        <p:grpSpPr>
          <a:xfrm>
            <a:off x="660652" y="3586984"/>
            <a:ext cx="7438344" cy="2844170"/>
            <a:chOff x="603796" y="3362968"/>
            <a:chExt cx="7438344" cy="2844170"/>
          </a:xfrm>
        </p:grpSpPr>
        <p:grpSp>
          <p:nvGrpSpPr>
            <p:cNvPr id="19" name="Group 18">
              <a:extLst>
                <a:ext uri="{FF2B5EF4-FFF2-40B4-BE49-F238E27FC236}">
                  <a16:creationId xmlns:a16="http://schemas.microsoft.com/office/drawing/2014/main" id="{AEFEA15A-012C-EF37-9E54-A372F75CBCE0}"/>
                </a:ext>
              </a:extLst>
            </p:cNvPr>
            <p:cNvGrpSpPr>
              <a:grpSpLocks noChangeAspect="1"/>
            </p:cNvGrpSpPr>
            <p:nvPr/>
          </p:nvGrpSpPr>
          <p:grpSpPr>
            <a:xfrm>
              <a:off x="603796" y="3362968"/>
              <a:ext cx="5939898" cy="2844170"/>
              <a:chOff x="1981200" y="2825850"/>
              <a:chExt cx="7979228" cy="3881895"/>
            </a:xfrm>
          </p:grpSpPr>
          <p:pic>
            <p:nvPicPr>
              <p:cNvPr id="24" name="Picture 23">
                <a:extLst>
                  <a:ext uri="{FF2B5EF4-FFF2-40B4-BE49-F238E27FC236}">
                    <a16:creationId xmlns:a16="http://schemas.microsoft.com/office/drawing/2014/main" id="{94EE265F-1532-D2AE-7477-491E4F32B477}"/>
                  </a:ext>
                </a:extLst>
              </p:cNvPr>
              <p:cNvPicPr>
                <a:picLocks noChangeAspect="1"/>
              </p:cNvPicPr>
              <p:nvPr/>
            </p:nvPicPr>
            <p:blipFill>
              <a:blip r:embed="rId3"/>
              <a:stretch>
                <a:fillRect/>
              </a:stretch>
            </p:blipFill>
            <p:spPr>
              <a:xfrm>
                <a:off x="1981200" y="2878177"/>
                <a:ext cx="5947947" cy="1827575"/>
              </a:xfrm>
              <a:prstGeom prst="rect">
                <a:avLst/>
              </a:prstGeom>
            </p:spPr>
          </p:pic>
          <p:pic>
            <p:nvPicPr>
              <p:cNvPr id="25" name="Picture 24">
                <a:extLst>
                  <a:ext uri="{FF2B5EF4-FFF2-40B4-BE49-F238E27FC236}">
                    <a16:creationId xmlns:a16="http://schemas.microsoft.com/office/drawing/2014/main" id="{A7C7704C-7F88-2133-9780-0425B8D708ED}"/>
                  </a:ext>
                </a:extLst>
              </p:cNvPr>
              <p:cNvPicPr>
                <a:picLocks noChangeAspect="1"/>
              </p:cNvPicPr>
              <p:nvPr/>
            </p:nvPicPr>
            <p:blipFill>
              <a:blip r:embed="rId4"/>
              <a:stretch>
                <a:fillRect/>
              </a:stretch>
            </p:blipFill>
            <p:spPr>
              <a:xfrm>
                <a:off x="8027174" y="2825850"/>
                <a:ext cx="1933254" cy="1879902"/>
              </a:xfrm>
              <a:prstGeom prst="rect">
                <a:avLst/>
              </a:prstGeom>
            </p:spPr>
          </p:pic>
          <p:pic>
            <p:nvPicPr>
              <p:cNvPr id="26" name="Picture 25">
                <a:extLst>
                  <a:ext uri="{FF2B5EF4-FFF2-40B4-BE49-F238E27FC236}">
                    <a16:creationId xmlns:a16="http://schemas.microsoft.com/office/drawing/2014/main" id="{17F57C61-0679-E782-3398-FC23D0B5FC33}"/>
                  </a:ext>
                </a:extLst>
              </p:cNvPr>
              <p:cNvPicPr>
                <a:picLocks noChangeAspect="1"/>
              </p:cNvPicPr>
              <p:nvPr/>
            </p:nvPicPr>
            <p:blipFill>
              <a:blip r:embed="rId5"/>
              <a:stretch>
                <a:fillRect/>
              </a:stretch>
            </p:blipFill>
            <p:spPr>
              <a:xfrm>
                <a:off x="1992423" y="4819188"/>
                <a:ext cx="4006448" cy="1888557"/>
              </a:xfrm>
              <a:prstGeom prst="rect">
                <a:avLst/>
              </a:prstGeom>
            </p:spPr>
          </p:pic>
          <p:pic>
            <p:nvPicPr>
              <p:cNvPr id="27" name="Picture 26">
                <a:extLst>
                  <a:ext uri="{FF2B5EF4-FFF2-40B4-BE49-F238E27FC236}">
                    <a16:creationId xmlns:a16="http://schemas.microsoft.com/office/drawing/2014/main" id="{DBE9FE74-324A-E4D1-DDB0-EF9B01FF7539}"/>
                  </a:ext>
                </a:extLst>
              </p:cNvPr>
              <p:cNvPicPr>
                <a:picLocks noChangeAspect="1"/>
              </p:cNvPicPr>
              <p:nvPr/>
            </p:nvPicPr>
            <p:blipFill>
              <a:blip r:embed="rId6"/>
              <a:stretch>
                <a:fillRect/>
              </a:stretch>
            </p:blipFill>
            <p:spPr>
              <a:xfrm>
                <a:off x="6115048" y="4799038"/>
                <a:ext cx="3824251" cy="1774973"/>
              </a:xfrm>
              <a:prstGeom prst="rect">
                <a:avLst/>
              </a:prstGeom>
            </p:spPr>
          </p:pic>
        </p:grpSp>
        <p:pic>
          <p:nvPicPr>
            <p:cNvPr id="21" name="Picture 20">
              <a:extLst>
                <a:ext uri="{FF2B5EF4-FFF2-40B4-BE49-F238E27FC236}">
                  <a16:creationId xmlns:a16="http://schemas.microsoft.com/office/drawing/2014/main" id="{6F9399E8-C2EB-CD95-95C7-57A512B60F8B}"/>
                </a:ext>
              </a:extLst>
            </p:cNvPr>
            <p:cNvPicPr>
              <a:picLocks noChangeAspect="1"/>
            </p:cNvPicPr>
            <p:nvPr/>
          </p:nvPicPr>
          <p:blipFill>
            <a:blip r:embed="rId7"/>
            <a:stretch>
              <a:fillRect/>
            </a:stretch>
          </p:blipFill>
          <p:spPr>
            <a:xfrm>
              <a:off x="6616667" y="3362968"/>
              <a:ext cx="1425473" cy="1343401"/>
            </a:xfrm>
            <a:prstGeom prst="rect">
              <a:avLst/>
            </a:prstGeom>
          </p:spPr>
        </p:pic>
        <p:pic>
          <p:nvPicPr>
            <p:cNvPr id="23" name="Picture 22">
              <a:extLst>
                <a:ext uri="{FF2B5EF4-FFF2-40B4-BE49-F238E27FC236}">
                  <a16:creationId xmlns:a16="http://schemas.microsoft.com/office/drawing/2014/main" id="{7374DE99-2177-6CE2-E598-3C4A71B8901A}"/>
                </a:ext>
              </a:extLst>
            </p:cNvPr>
            <p:cNvPicPr>
              <a:picLocks noChangeAspect="1"/>
            </p:cNvPicPr>
            <p:nvPr/>
          </p:nvPicPr>
          <p:blipFill>
            <a:blip r:embed="rId8"/>
            <a:stretch>
              <a:fillRect/>
            </a:stretch>
          </p:blipFill>
          <p:spPr>
            <a:xfrm>
              <a:off x="6605025" y="4740326"/>
              <a:ext cx="1425472" cy="1425472"/>
            </a:xfrm>
            <a:prstGeom prst="rect">
              <a:avLst/>
            </a:prstGeom>
          </p:spPr>
        </p:pic>
      </p:grpSp>
    </p:spTree>
    <p:extLst>
      <p:ext uri="{BB962C8B-B14F-4D97-AF65-F5344CB8AC3E}">
        <p14:creationId xmlns:p14="http://schemas.microsoft.com/office/powerpoint/2010/main" val="1721103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7A2C7EE1-85C8-D20E-9B86-9853EBA7D19B}"/>
              </a:ext>
            </a:extLst>
          </p:cNvPr>
          <p:cNvSpPr txBox="1"/>
          <p:nvPr/>
        </p:nvSpPr>
        <p:spPr>
          <a:xfrm>
            <a:off x="841248" y="334644"/>
            <a:ext cx="10509504" cy="107691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4000" b="1" i="1" u="none" strike="noStrike" kern="1200" cap="none" spc="0" normalizeH="0" baseline="0" noProof="0" dirty="0">
                <a:ln>
                  <a:noFill/>
                </a:ln>
                <a:solidFill>
                  <a:prstClr val="black"/>
                </a:solidFill>
                <a:effectLst/>
                <a:uLnTx/>
                <a:uFillTx/>
                <a:latin typeface="Calibri Light" panose="020F0302020204030204"/>
                <a:ea typeface="+mn-ea"/>
                <a:cs typeface="+mn-cs"/>
              </a:rPr>
              <a:t>NJ Adapt MOD-IV Parcel Flood Analysis</a:t>
            </a:r>
          </a:p>
        </p:txBody>
      </p:sp>
      <p:sp>
        <p:nvSpPr>
          <p:cNvPr id="20" name="Rectangle 1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Diagram 5">
            <a:extLst>
              <a:ext uri="{FF2B5EF4-FFF2-40B4-BE49-F238E27FC236}">
                <a16:creationId xmlns:a16="http://schemas.microsoft.com/office/drawing/2014/main" id="{129622B3-BA4B-B541-9079-DF00E42D68D2}"/>
              </a:ext>
            </a:extLst>
          </p:cNvPr>
          <p:cNvGraphicFramePr/>
          <p:nvPr>
            <p:extLst>
              <p:ext uri="{D42A27DB-BD31-4B8C-83A1-F6EECF244321}">
                <p14:modId xmlns:p14="http://schemas.microsoft.com/office/powerpoint/2010/main" val="1980925219"/>
              </p:ext>
            </p:extLst>
          </p:nvPr>
        </p:nvGraphicFramePr>
        <p:xfrm>
          <a:off x="1018713" y="1849120"/>
          <a:ext cx="5077287" cy="42493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8CA4F0C2-185D-4BD9-3E81-890D98032B5E}"/>
              </a:ext>
            </a:extLst>
          </p:cNvPr>
          <p:cNvSpPr txBox="1"/>
          <p:nvPr/>
        </p:nvSpPr>
        <p:spPr>
          <a:xfrm>
            <a:off x="6905757" y="2693184"/>
            <a:ext cx="4476486" cy="1938992"/>
          </a:xfrm>
          <a:prstGeom prst="rect">
            <a:avLst/>
          </a:prstGeom>
          <a:solidFill>
            <a:schemeClr val="accent1">
              <a:lumMod val="20000"/>
              <a:lumOff val="80000"/>
            </a:schemeClr>
          </a:solidFill>
        </p:spPr>
        <p:txBody>
          <a:bodyPr wrap="square" rtlCol="0">
            <a:spAutoFit/>
          </a:bodyPr>
          <a:lstStyle/>
          <a:p>
            <a:r>
              <a:rPr lang="en-US" sz="2000" dirty="0"/>
              <a:t>Analysis considers both </a:t>
            </a:r>
          </a:p>
          <a:p>
            <a:endParaRPr lang="en-US" sz="2000" dirty="0"/>
          </a:p>
          <a:p>
            <a:pPr marL="285750" indent="-285750">
              <a:buFont typeface="Arial" panose="020B0604020202020204" pitchFamily="34" charset="0"/>
              <a:buChar char="•"/>
            </a:pPr>
            <a:r>
              <a:rPr lang="en-US" sz="2000" dirty="0"/>
              <a:t>The property assessed value (both land and improvements) </a:t>
            </a:r>
          </a:p>
          <a:p>
            <a:endParaRPr lang="en-US" sz="2000" dirty="0"/>
          </a:p>
          <a:p>
            <a:pPr marL="285750" indent="-285750">
              <a:buFont typeface="Arial" panose="020B0604020202020204" pitchFamily="34" charset="0"/>
              <a:buChar char="•"/>
            </a:pPr>
            <a:r>
              <a:rPr lang="en-US" sz="2000" dirty="0"/>
              <a:t>market or “equalized” property value</a:t>
            </a:r>
          </a:p>
        </p:txBody>
      </p:sp>
    </p:spTree>
    <p:extLst>
      <p:ext uri="{BB962C8B-B14F-4D97-AF65-F5344CB8AC3E}">
        <p14:creationId xmlns:p14="http://schemas.microsoft.com/office/powerpoint/2010/main" val="4029437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A2C7EE1-85C8-D20E-9B86-9853EBA7D19B}"/>
              </a:ext>
            </a:extLst>
          </p:cNvPr>
          <p:cNvSpPr txBox="1"/>
          <p:nvPr/>
        </p:nvSpPr>
        <p:spPr>
          <a:xfrm>
            <a:off x="841248" y="334644"/>
            <a:ext cx="10509504" cy="1076914"/>
          </a:xfrm>
          <a:prstGeom prst="rect">
            <a:avLst/>
          </a:prstGeom>
        </p:spPr>
        <p:txBody>
          <a:bodyPr vert="horz" lIns="91440" tIns="45720" rIns="91440" bIns="45720" rtlCol="0" anchor="ctr">
            <a:normAutofit/>
          </a:bodyPr>
          <a:lstStyle/>
          <a:p>
            <a:pPr>
              <a:lnSpc>
                <a:spcPct val="110000"/>
              </a:lnSpc>
              <a:spcBef>
                <a:spcPct val="0"/>
              </a:spcBef>
            </a:pPr>
            <a:r>
              <a:rPr lang="en-US" sz="4000" b="1" i="1" dirty="0">
                <a:latin typeface="+mj-lt"/>
                <a:ea typeface="+mj-ea"/>
                <a:cs typeface="+mj-cs"/>
              </a:rPr>
              <a:t>Flooding Scenarios</a:t>
            </a:r>
          </a:p>
        </p:txBody>
      </p:sp>
      <p:sp>
        <p:nvSpPr>
          <p:cNvPr id="20" name="Rectangle 1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Diagram 5">
            <a:extLst>
              <a:ext uri="{FF2B5EF4-FFF2-40B4-BE49-F238E27FC236}">
                <a16:creationId xmlns:a16="http://schemas.microsoft.com/office/drawing/2014/main" id="{C6AFE9C5-7998-D34E-1A95-43584443E4DA}"/>
              </a:ext>
            </a:extLst>
          </p:cNvPr>
          <p:cNvGraphicFramePr/>
          <p:nvPr>
            <p:extLst>
              <p:ext uri="{D42A27DB-BD31-4B8C-83A1-F6EECF244321}">
                <p14:modId xmlns:p14="http://schemas.microsoft.com/office/powerpoint/2010/main" val="3435982156"/>
              </p:ext>
            </p:extLst>
          </p:nvPr>
        </p:nvGraphicFramePr>
        <p:xfrm>
          <a:off x="2032000" y="2117344"/>
          <a:ext cx="7487920" cy="4020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5323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A2C7EE1-85C8-D20E-9B86-9853EBA7D19B}"/>
              </a:ext>
            </a:extLst>
          </p:cNvPr>
          <p:cNvSpPr txBox="1"/>
          <p:nvPr/>
        </p:nvSpPr>
        <p:spPr>
          <a:xfrm>
            <a:off x="841248" y="334644"/>
            <a:ext cx="10509504" cy="750343"/>
          </a:xfrm>
          <a:prstGeom prst="rect">
            <a:avLst/>
          </a:prstGeom>
        </p:spPr>
        <p:txBody>
          <a:bodyPr vert="horz" lIns="91440" tIns="45720" rIns="91440" bIns="45720" rtlCol="0" anchor="ctr">
            <a:normAutofit/>
          </a:bodyPr>
          <a:lstStyle/>
          <a:p>
            <a:pPr>
              <a:lnSpc>
                <a:spcPct val="110000"/>
              </a:lnSpc>
              <a:spcBef>
                <a:spcPct val="0"/>
              </a:spcBef>
            </a:pPr>
            <a:r>
              <a:rPr lang="en-US" sz="4000" b="1" i="1" dirty="0">
                <a:latin typeface="+mj-lt"/>
                <a:ea typeface="+mj-ea"/>
                <a:cs typeface="+mj-cs"/>
              </a:rPr>
              <a:t>Parcel Analysis at Community Level - Hoboken</a:t>
            </a:r>
          </a:p>
        </p:txBody>
      </p:sp>
      <p:sp>
        <p:nvSpPr>
          <p:cNvPr id="20" name="Rectangle 1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3777602-89F3-FD65-9D57-E4E3BD3A7B67}"/>
              </a:ext>
            </a:extLst>
          </p:cNvPr>
          <p:cNvSpPr txBox="1"/>
          <p:nvPr/>
        </p:nvSpPr>
        <p:spPr>
          <a:xfrm>
            <a:off x="5140960" y="1658751"/>
            <a:ext cx="2214880" cy="646331"/>
          </a:xfrm>
          <a:prstGeom prst="rect">
            <a:avLst/>
          </a:prstGeom>
          <a:noFill/>
        </p:spPr>
        <p:txBody>
          <a:bodyPr wrap="square" rtlCol="0">
            <a:spAutoFit/>
          </a:bodyPr>
          <a:lstStyle/>
          <a:p>
            <a:r>
              <a:rPr lang="en-US" dirty="0"/>
              <a:t>Example – Hoboken at </a:t>
            </a:r>
            <a:r>
              <a:rPr lang="en-US" dirty="0" err="1"/>
              <a:t>HudsonCounty</a:t>
            </a:r>
            <a:r>
              <a:rPr lang="en-US" dirty="0"/>
              <a:t>, NJ</a:t>
            </a:r>
          </a:p>
        </p:txBody>
      </p:sp>
      <p:sp>
        <p:nvSpPr>
          <p:cNvPr id="9" name="TextBox 8">
            <a:extLst>
              <a:ext uri="{FF2B5EF4-FFF2-40B4-BE49-F238E27FC236}">
                <a16:creationId xmlns:a16="http://schemas.microsoft.com/office/drawing/2014/main" id="{1846CEE8-ABAC-D68C-45F8-EBD91EA6A091}"/>
              </a:ext>
            </a:extLst>
          </p:cNvPr>
          <p:cNvSpPr txBox="1"/>
          <p:nvPr/>
        </p:nvSpPr>
        <p:spPr>
          <a:xfrm>
            <a:off x="5527040" y="2982804"/>
            <a:ext cx="2113280" cy="923330"/>
          </a:xfrm>
          <a:prstGeom prst="rect">
            <a:avLst/>
          </a:prstGeom>
          <a:noFill/>
        </p:spPr>
        <p:txBody>
          <a:bodyPr wrap="square" rtlCol="0">
            <a:spAutoFit/>
          </a:bodyPr>
          <a:lstStyle/>
          <a:p>
            <a:r>
              <a:rPr lang="en-US" dirty="0"/>
              <a:t>Land Area impacted under FEMA Flood Zones</a:t>
            </a:r>
          </a:p>
        </p:txBody>
      </p:sp>
      <p:sp>
        <p:nvSpPr>
          <p:cNvPr id="11" name="Arrow: Chevron 10">
            <a:extLst>
              <a:ext uri="{FF2B5EF4-FFF2-40B4-BE49-F238E27FC236}">
                <a16:creationId xmlns:a16="http://schemas.microsoft.com/office/drawing/2014/main" id="{5D765BB3-921F-9634-E5E4-0686AF38EB8D}"/>
              </a:ext>
            </a:extLst>
          </p:cNvPr>
          <p:cNvSpPr/>
          <p:nvPr/>
        </p:nvSpPr>
        <p:spPr>
          <a:xfrm rot="10800000">
            <a:off x="5042408" y="3186684"/>
            <a:ext cx="484632" cy="484632"/>
          </a:xfrm>
          <a:prstGeom prst="chevron">
            <a:avLst/>
          </a:prstGeom>
          <a:solidFill>
            <a:srgbClr val="A8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CE7EA658-687B-7535-43F6-471D66E09B86}"/>
              </a:ext>
            </a:extLst>
          </p:cNvPr>
          <p:cNvSpPr/>
          <p:nvPr/>
        </p:nvSpPr>
        <p:spPr>
          <a:xfrm>
            <a:off x="7003288" y="4956933"/>
            <a:ext cx="484632" cy="484632"/>
          </a:xfrm>
          <a:prstGeom prst="chevron">
            <a:avLst/>
          </a:prstGeom>
          <a:solidFill>
            <a:srgbClr val="A8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CDF2D91F-7842-F53B-8C2B-D3FCB8B9077E}"/>
              </a:ext>
            </a:extLst>
          </p:cNvPr>
          <p:cNvSpPr txBox="1"/>
          <p:nvPr/>
        </p:nvSpPr>
        <p:spPr>
          <a:xfrm>
            <a:off x="5114036" y="4596150"/>
            <a:ext cx="1960880" cy="1477328"/>
          </a:xfrm>
          <a:prstGeom prst="rect">
            <a:avLst/>
          </a:prstGeom>
          <a:noFill/>
        </p:spPr>
        <p:txBody>
          <a:bodyPr wrap="square" rtlCol="0">
            <a:spAutoFit/>
          </a:bodyPr>
          <a:lstStyle/>
          <a:p>
            <a:r>
              <a:rPr lang="en-US" dirty="0"/>
              <a:t>Parcels inundated more than 50% of area (FEMA 500year and 5ft above MHHW)</a:t>
            </a:r>
          </a:p>
        </p:txBody>
      </p:sp>
      <p:pic>
        <p:nvPicPr>
          <p:cNvPr id="15" name="Picture 14">
            <a:extLst>
              <a:ext uri="{FF2B5EF4-FFF2-40B4-BE49-F238E27FC236}">
                <a16:creationId xmlns:a16="http://schemas.microsoft.com/office/drawing/2014/main" id="{DC314D48-237F-B18C-EF5F-DBFFFF5FFBB1}"/>
              </a:ext>
            </a:extLst>
          </p:cNvPr>
          <p:cNvPicPr>
            <a:picLocks noChangeAspect="1"/>
          </p:cNvPicPr>
          <p:nvPr/>
        </p:nvPicPr>
        <p:blipFill>
          <a:blip r:embed="rId3"/>
          <a:stretch>
            <a:fillRect/>
          </a:stretch>
        </p:blipFill>
        <p:spPr>
          <a:xfrm>
            <a:off x="968298" y="1575313"/>
            <a:ext cx="3732734" cy="5059604"/>
          </a:xfrm>
          <a:prstGeom prst="rect">
            <a:avLst/>
          </a:prstGeom>
        </p:spPr>
      </p:pic>
      <p:pic>
        <p:nvPicPr>
          <p:cNvPr id="17" name="Picture 16">
            <a:extLst>
              <a:ext uri="{FF2B5EF4-FFF2-40B4-BE49-F238E27FC236}">
                <a16:creationId xmlns:a16="http://schemas.microsoft.com/office/drawing/2014/main" id="{F0C80482-38BD-0B61-2F5B-D15F115B5B2D}"/>
              </a:ext>
            </a:extLst>
          </p:cNvPr>
          <p:cNvPicPr>
            <a:picLocks noChangeAspect="1"/>
          </p:cNvPicPr>
          <p:nvPr/>
        </p:nvPicPr>
        <p:blipFill>
          <a:blip r:embed="rId4"/>
          <a:stretch>
            <a:fillRect/>
          </a:stretch>
        </p:blipFill>
        <p:spPr>
          <a:xfrm>
            <a:off x="7692459" y="1554123"/>
            <a:ext cx="3742457" cy="5080093"/>
          </a:xfrm>
          <a:prstGeom prst="rect">
            <a:avLst/>
          </a:prstGeom>
        </p:spPr>
      </p:pic>
    </p:spTree>
    <p:extLst>
      <p:ext uri="{BB962C8B-B14F-4D97-AF65-F5344CB8AC3E}">
        <p14:creationId xmlns:p14="http://schemas.microsoft.com/office/powerpoint/2010/main" val="656047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A2C7EE1-85C8-D20E-9B86-9853EBA7D19B}"/>
              </a:ext>
            </a:extLst>
          </p:cNvPr>
          <p:cNvSpPr txBox="1"/>
          <p:nvPr/>
        </p:nvSpPr>
        <p:spPr>
          <a:xfrm>
            <a:off x="841248" y="334644"/>
            <a:ext cx="10509504" cy="750343"/>
          </a:xfrm>
          <a:prstGeom prst="rect">
            <a:avLst/>
          </a:prstGeom>
        </p:spPr>
        <p:txBody>
          <a:bodyPr vert="horz" lIns="91440" tIns="45720" rIns="91440" bIns="45720" rtlCol="0" anchor="ctr">
            <a:normAutofit/>
          </a:bodyPr>
          <a:lstStyle/>
          <a:p>
            <a:pPr>
              <a:lnSpc>
                <a:spcPct val="110000"/>
              </a:lnSpc>
              <a:spcBef>
                <a:spcPct val="0"/>
              </a:spcBef>
            </a:pPr>
            <a:r>
              <a:rPr lang="en-US" sz="4000" b="1" i="1" dirty="0">
                <a:latin typeface="+mj-lt"/>
                <a:ea typeface="+mj-ea"/>
                <a:cs typeface="+mj-cs"/>
              </a:rPr>
              <a:t>Parcel Analysis at Community Level - Hoboken</a:t>
            </a:r>
          </a:p>
        </p:txBody>
      </p:sp>
      <p:sp>
        <p:nvSpPr>
          <p:cNvPr id="20" name="Rectangle 1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8C74563-0A63-DAAB-0078-836481CFE568}"/>
              </a:ext>
            </a:extLst>
          </p:cNvPr>
          <p:cNvSpPr txBox="1"/>
          <p:nvPr/>
        </p:nvSpPr>
        <p:spPr>
          <a:xfrm>
            <a:off x="841248" y="1574981"/>
            <a:ext cx="6441966" cy="646331"/>
          </a:xfrm>
          <a:prstGeom prst="rect">
            <a:avLst/>
          </a:prstGeom>
          <a:noFill/>
        </p:spPr>
        <p:txBody>
          <a:bodyPr wrap="square" rtlCol="0">
            <a:spAutoFit/>
          </a:bodyPr>
          <a:lstStyle/>
          <a:p>
            <a:r>
              <a:rPr lang="en-US" dirty="0"/>
              <a:t>Once parcels are identified, MOD IV data helps analyze property class and assessed land and improvement values.</a:t>
            </a:r>
          </a:p>
        </p:txBody>
      </p:sp>
      <p:graphicFrame>
        <p:nvGraphicFramePr>
          <p:cNvPr id="11" name="Table 10">
            <a:extLst>
              <a:ext uri="{FF2B5EF4-FFF2-40B4-BE49-F238E27FC236}">
                <a16:creationId xmlns:a16="http://schemas.microsoft.com/office/drawing/2014/main" id="{BB76DDFE-D7C7-542A-2953-CA5563AA4D78}"/>
              </a:ext>
            </a:extLst>
          </p:cNvPr>
          <p:cNvGraphicFramePr>
            <a:graphicFrameLocks noGrp="1"/>
          </p:cNvGraphicFramePr>
          <p:nvPr>
            <p:extLst>
              <p:ext uri="{D42A27DB-BD31-4B8C-83A1-F6EECF244321}">
                <p14:modId xmlns:p14="http://schemas.microsoft.com/office/powerpoint/2010/main" val="3771248627"/>
              </p:ext>
            </p:extLst>
          </p:nvPr>
        </p:nvGraphicFramePr>
        <p:xfrm>
          <a:off x="841248" y="2420556"/>
          <a:ext cx="6169372" cy="3136048"/>
        </p:xfrm>
        <a:graphic>
          <a:graphicData uri="http://schemas.openxmlformats.org/drawingml/2006/table">
            <a:tbl>
              <a:tblPr firstRow="1" bandRow="1">
                <a:tableStyleId>{5C22544A-7EE6-4342-B048-85BDC9FD1C3A}</a:tableStyleId>
              </a:tblPr>
              <a:tblGrid>
                <a:gridCol w="1695694">
                  <a:extLst>
                    <a:ext uri="{9D8B030D-6E8A-4147-A177-3AD203B41FA5}">
                      <a16:colId xmlns:a16="http://schemas.microsoft.com/office/drawing/2014/main" val="2351133481"/>
                    </a:ext>
                  </a:extLst>
                </a:gridCol>
                <a:gridCol w="1592826">
                  <a:extLst>
                    <a:ext uri="{9D8B030D-6E8A-4147-A177-3AD203B41FA5}">
                      <a16:colId xmlns:a16="http://schemas.microsoft.com/office/drawing/2014/main" val="222960083"/>
                    </a:ext>
                  </a:extLst>
                </a:gridCol>
                <a:gridCol w="1445342">
                  <a:extLst>
                    <a:ext uri="{9D8B030D-6E8A-4147-A177-3AD203B41FA5}">
                      <a16:colId xmlns:a16="http://schemas.microsoft.com/office/drawing/2014/main" val="227270356"/>
                    </a:ext>
                  </a:extLst>
                </a:gridCol>
                <a:gridCol w="1435510">
                  <a:extLst>
                    <a:ext uri="{9D8B030D-6E8A-4147-A177-3AD203B41FA5}">
                      <a16:colId xmlns:a16="http://schemas.microsoft.com/office/drawing/2014/main" val="310655472"/>
                    </a:ext>
                  </a:extLst>
                </a:gridCol>
              </a:tblGrid>
              <a:tr h="392006">
                <a:tc>
                  <a:txBody>
                    <a:bodyPr/>
                    <a:lstStyle/>
                    <a:p>
                      <a:pPr algn="l" fontAlgn="b"/>
                      <a:r>
                        <a:rPr lang="en-US" sz="1200" b="1" i="0" u="none" strike="noStrike" dirty="0">
                          <a:solidFill>
                            <a:schemeClr val="bg1"/>
                          </a:solidFill>
                          <a:effectLst/>
                          <a:latin typeface="Calibri" panose="020F0502020204030204" pitchFamily="34" charset="0"/>
                        </a:rPr>
                        <a:t>Property Class</a:t>
                      </a:r>
                    </a:p>
                  </a:txBody>
                  <a:tcPr marL="7620" marR="7620" marT="7620" marB="0" anchor="ctr"/>
                </a:tc>
                <a:tc>
                  <a:txBody>
                    <a:bodyPr/>
                    <a:lstStyle/>
                    <a:p>
                      <a:pPr algn="ctr" fontAlgn="b"/>
                      <a:r>
                        <a:rPr lang="en-US" sz="1200" b="1" i="0" u="none" strike="noStrike">
                          <a:solidFill>
                            <a:schemeClr val="bg1"/>
                          </a:solidFill>
                          <a:effectLst/>
                          <a:latin typeface="Calibri" panose="020F0502020204030204" pitchFamily="34" charset="0"/>
                        </a:rPr>
                        <a:t>No. of Parcels  (%age)</a:t>
                      </a:r>
                    </a:p>
                  </a:txBody>
                  <a:tcPr marL="7620" marR="7620" marT="7620" marB="0" anchor="ctr"/>
                </a:tc>
                <a:tc>
                  <a:txBody>
                    <a:bodyPr/>
                    <a:lstStyle/>
                    <a:p>
                      <a:pPr algn="ctr" fontAlgn="b"/>
                      <a:r>
                        <a:rPr lang="en-US" sz="1200" b="1" i="0" u="none" strike="noStrike">
                          <a:solidFill>
                            <a:schemeClr val="bg1"/>
                          </a:solidFill>
                          <a:effectLst/>
                          <a:latin typeface="Calibri" panose="020F0502020204030204" pitchFamily="34" charset="0"/>
                        </a:rPr>
                        <a:t>Land Value</a:t>
                      </a:r>
                    </a:p>
                  </a:txBody>
                  <a:tcPr marL="7620" marR="7620" marT="7620" marB="0" anchor="ctr"/>
                </a:tc>
                <a:tc>
                  <a:txBody>
                    <a:bodyPr/>
                    <a:lstStyle/>
                    <a:p>
                      <a:pPr algn="ctr" fontAlgn="b"/>
                      <a:r>
                        <a:rPr lang="en-US" sz="1200" b="1" i="0" u="none" strike="noStrike" dirty="0">
                          <a:solidFill>
                            <a:schemeClr val="bg1"/>
                          </a:solidFill>
                          <a:effectLst/>
                          <a:latin typeface="Calibri" panose="020F0502020204030204" pitchFamily="34" charset="0"/>
                        </a:rPr>
                        <a:t>Improvement Value</a:t>
                      </a:r>
                    </a:p>
                  </a:txBody>
                  <a:tcPr marL="7620" marR="7620" marT="7620" marB="0" anchor="ctr"/>
                </a:tc>
                <a:extLst>
                  <a:ext uri="{0D108BD9-81ED-4DB2-BD59-A6C34878D82A}">
                    <a16:rowId xmlns:a16="http://schemas.microsoft.com/office/drawing/2014/main" val="3375544966"/>
                  </a:ext>
                </a:extLst>
              </a:tr>
              <a:tr h="392006">
                <a:tc>
                  <a:txBody>
                    <a:bodyPr/>
                    <a:lstStyle/>
                    <a:p>
                      <a:pPr algn="l" fontAlgn="b"/>
                      <a:r>
                        <a:rPr lang="en-US" sz="1200" b="0" i="0" u="none" strike="noStrike">
                          <a:solidFill>
                            <a:srgbClr val="000000"/>
                          </a:solidFill>
                          <a:effectLst/>
                          <a:latin typeface="Calibri" panose="020F0502020204030204" pitchFamily="34" charset="0"/>
                        </a:rPr>
                        <a:t>Residential (2 and 4C)</a:t>
                      </a:r>
                    </a:p>
                  </a:txBody>
                  <a:tcPr marL="7620" marR="7620" marT="7620" marB="0" anchor="ctr"/>
                </a:tc>
                <a:tc>
                  <a:txBody>
                    <a:bodyPr/>
                    <a:lstStyle/>
                    <a:p>
                      <a:pPr algn="r" fontAlgn="b"/>
                      <a:r>
                        <a:rPr lang="en-US" sz="1200" b="0" i="0" u="none" strike="noStrike">
                          <a:solidFill>
                            <a:srgbClr val="000000"/>
                          </a:solidFill>
                          <a:effectLst/>
                          <a:latin typeface="Calibri" panose="020F0502020204030204" pitchFamily="34" charset="0"/>
                        </a:rPr>
                        <a:t>10823 (84%)</a:t>
                      </a:r>
                    </a:p>
                  </a:txBody>
                  <a:tcPr marL="7620" marR="7620" marT="7620" marB="0" anchor="ctr"/>
                </a:tc>
                <a:tc>
                  <a:txBody>
                    <a:bodyPr/>
                    <a:lstStyle/>
                    <a:p>
                      <a:pPr algn="ctr" fontAlgn="b"/>
                      <a:r>
                        <a:rPr lang="en-US" sz="1200" b="0" i="0" u="none" strike="noStrike">
                          <a:solidFill>
                            <a:srgbClr val="000000"/>
                          </a:solidFill>
                          <a:effectLst/>
                          <a:latin typeface="Calibri" panose="020F0502020204030204" pitchFamily="34" charset="0"/>
                        </a:rPr>
                        <a:t> $           2,341,668,200 </a:t>
                      </a:r>
                    </a:p>
                  </a:txBody>
                  <a:tcPr marL="7620" marR="7620" marT="7620" marB="0" anchor="ctr"/>
                </a:tc>
                <a:tc>
                  <a:txBody>
                    <a:bodyPr/>
                    <a:lstStyle/>
                    <a:p>
                      <a:pPr algn="ctr" fontAlgn="b"/>
                      <a:r>
                        <a:rPr lang="en-US" sz="1200" b="0" i="0" u="none" strike="noStrike">
                          <a:solidFill>
                            <a:srgbClr val="000000"/>
                          </a:solidFill>
                          <a:effectLst/>
                          <a:latin typeface="Calibri" panose="020F0502020204030204" pitchFamily="34" charset="0"/>
                        </a:rPr>
                        <a:t> $           3,599,542,900 </a:t>
                      </a:r>
                    </a:p>
                  </a:txBody>
                  <a:tcPr marL="7620" marR="7620" marT="7620" marB="0" anchor="ctr"/>
                </a:tc>
                <a:extLst>
                  <a:ext uri="{0D108BD9-81ED-4DB2-BD59-A6C34878D82A}">
                    <a16:rowId xmlns:a16="http://schemas.microsoft.com/office/drawing/2014/main" val="1652688387"/>
                  </a:ext>
                </a:extLst>
              </a:tr>
              <a:tr h="392006">
                <a:tc>
                  <a:txBody>
                    <a:bodyPr/>
                    <a:lstStyle/>
                    <a:p>
                      <a:pPr algn="l" fontAlgn="b"/>
                      <a:r>
                        <a:rPr lang="en-US" sz="1200" b="0" i="0" u="none" strike="noStrike">
                          <a:solidFill>
                            <a:srgbClr val="000000"/>
                          </a:solidFill>
                          <a:effectLst/>
                          <a:latin typeface="Calibri" panose="020F0502020204030204" pitchFamily="34" charset="0"/>
                        </a:rPr>
                        <a:t>Non-Residential (4A and 4B)</a:t>
                      </a:r>
                    </a:p>
                  </a:txBody>
                  <a:tcPr marL="7620" marR="7620" marT="7620" marB="0" anchor="ctr"/>
                </a:tc>
                <a:tc>
                  <a:txBody>
                    <a:bodyPr/>
                    <a:lstStyle/>
                    <a:p>
                      <a:pPr algn="r" fontAlgn="b"/>
                      <a:r>
                        <a:rPr lang="en-US" sz="1200" b="0" i="0" u="none" strike="noStrike">
                          <a:solidFill>
                            <a:srgbClr val="000000"/>
                          </a:solidFill>
                          <a:effectLst/>
                          <a:latin typeface="Calibri" panose="020F0502020204030204" pitchFamily="34" charset="0"/>
                        </a:rPr>
                        <a:t>495 (4%)</a:t>
                      </a:r>
                    </a:p>
                  </a:txBody>
                  <a:tcPr marL="7620" marR="7620" marT="7620" marB="0" anchor="ctr"/>
                </a:tc>
                <a:tc>
                  <a:txBody>
                    <a:bodyPr/>
                    <a:lstStyle/>
                    <a:p>
                      <a:pPr algn="ctr" fontAlgn="b"/>
                      <a:r>
                        <a:rPr lang="en-US" sz="1200" b="0" i="0" u="none" strike="noStrike" dirty="0">
                          <a:solidFill>
                            <a:srgbClr val="000000"/>
                          </a:solidFill>
                          <a:effectLst/>
                          <a:latin typeface="Calibri" panose="020F0502020204030204" pitchFamily="34" charset="0"/>
                        </a:rPr>
                        <a:t> $               374,701,400 </a:t>
                      </a:r>
                    </a:p>
                  </a:txBody>
                  <a:tcPr marL="7620" marR="7620" marT="7620" marB="0" anchor="ctr"/>
                </a:tc>
                <a:tc>
                  <a:txBody>
                    <a:bodyPr/>
                    <a:lstStyle/>
                    <a:p>
                      <a:pPr algn="ctr" fontAlgn="b"/>
                      <a:r>
                        <a:rPr lang="en-US" sz="1200" b="0" i="0" u="none" strike="noStrike">
                          <a:solidFill>
                            <a:srgbClr val="000000"/>
                          </a:solidFill>
                          <a:effectLst/>
                          <a:latin typeface="Calibri" panose="020F0502020204030204" pitchFamily="34" charset="0"/>
                        </a:rPr>
                        <a:t> $               614,758,000 </a:t>
                      </a:r>
                    </a:p>
                  </a:txBody>
                  <a:tcPr marL="7620" marR="7620" marT="7620" marB="0" anchor="ctr"/>
                </a:tc>
                <a:extLst>
                  <a:ext uri="{0D108BD9-81ED-4DB2-BD59-A6C34878D82A}">
                    <a16:rowId xmlns:a16="http://schemas.microsoft.com/office/drawing/2014/main" val="4209046113"/>
                  </a:ext>
                </a:extLst>
              </a:tr>
              <a:tr h="392006">
                <a:tc>
                  <a:txBody>
                    <a:bodyPr/>
                    <a:lstStyle/>
                    <a:p>
                      <a:pPr algn="l" fontAlgn="b"/>
                      <a:r>
                        <a:rPr lang="en-US" sz="1200" b="0" i="0" u="none" strike="noStrike">
                          <a:solidFill>
                            <a:srgbClr val="000000"/>
                          </a:solidFill>
                          <a:effectLst/>
                          <a:latin typeface="Calibri" panose="020F0502020204030204" pitchFamily="34" charset="0"/>
                        </a:rPr>
                        <a:t>Public Property (15 - all categories)</a:t>
                      </a:r>
                    </a:p>
                  </a:txBody>
                  <a:tcPr marL="7620" marR="7620" marT="7620" marB="0" anchor="ctr"/>
                </a:tc>
                <a:tc>
                  <a:txBody>
                    <a:bodyPr/>
                    <a:lstStyle/>
                    <a:p>
                      <a:pPr algn="r" fontAlgn="b"/>
                      <a:r>
                        <a:rPr lang="en-US" sz="1200" b="0" i="0" u="none" strike="noStrike">
                          <a:solidFill>
                            <a:srgbClr val="000000"/>
                          </a:solidFill>
                          <a:effectLst/>
                          <a:latin typeface="Calibri" panose="020F0502020204030204" pitchFamily="34" charset="0"/>
                        </a:rPr>
                        <a:t>937 (7%)</a:t>
                      </a:r>
                    </a:p>
                  </a:txBody>
                  <a:tcPr marL="7620" marR="7620" marT="7620" marB="0" anchor="ctr"/>
                </a:tc>
                <a:tc>
                  <a:txBody>
                    <a:bodyPr/>
                    <a:lstStyle/>
                    <a:p>
                      <a:pPr algn="ctr" fontAlgn="b"/>
                      <a:r>
                        <a:rPr lang="en-US" sz="1200" b="0" i="0" u="none" strike="noStrike">
                          <a:solidFill>
                            <a:srgbClr val="000000"/>
                          </a:solidFill>
                          <a:effectLst/>
                          <a:latin typeface="Calibri" panose="020F0502020204030204" pitchFamily="34" charset="0"/>
                        </a:rPr>
                        <a:t> $               579,366,800 </a:t>
                      </a:r>
                    </a:p>
                  </a:txBody>
                  <a:tcPr marL="7620" marR="7620" marT="7620" marB="0" anchor="ctr"/>
                </a:tc>
                <a:tc>
                  <a:txBody>
                    <a:bodyPr/>
                    <a:lstStyle/>
                    <a:p>
                      <a:pPr algn="ctr" fontAlgn="b"/>
                      <a:r>
                        <a:rPr lang="en-US" sz="1200" b="0" i="0" u="none" strike="noStrike">
                          <a:solidFill>
                            <a:srgbClr val="000000"/>
                          </a:solidFill>
                          <a:effectLst/>
                          <a:latin typeface="Calibri" panose="020F0502020204030204" pitchFamily="34" charset="0"/>
                        </a:rPr>
                        <a:t> $           1,057,256,000 </a:t>
                      </a:r>
                    </a:p>
                  </a:txBody>
                  <a:tcPr marL="7620" marR="7620" marT="7620" marB="0" anchor="ctr"/>
                </a:tc>
                <a:extLst>
                  <a:ext uri="{0D108BD9-81ED-4DB2-BD59-A6C34878D82A}">
                    <a16:rowId xmlns:a16="http://schemas.microsoft.com/office/drawing/2014/main" val="1494548179"/>
                  </a:ext>
                </a:extLst>
              </a:tr>
              <a:tr h="392006">
                <a:tc>
                  <a:txBody>
                    <a:bodyPr/>
                    <a:lstStyle/>
                    <a:p>
                      <a:pPr algn="l" fontAlgn="b"/>
                      <a:r>
                        <a:rPr lang="en-US" sz="1200" b="0" i="0" u="none" strike="noStrike">
                          <a:solidFill>
                            <a:srgbClr val="000000"/>
                          </a:solidFill>
                          <a:effectLst/>
                          <a:latin typeface="Calibri" panose="020F0502020204030204" pitchFamily="34" charset="0"/>
                        </a:rPr>
                        <a:t>Railroad (5A and 5B)</a:t>
                      </a:r>
                    </a:p>
                  </a:txBody>
                  <a:tcPr marL="7620" marR="7620" marT="7620" marB="0" anchor="ctr"/>
                </a:tc>
                <a:tc>
                  <a:txBody>
                    <a:bodyPr/>
                    <a:lstStyle/>
                    <a:p>
                      <a:pPr algn="r" fontAlgn="b"/>
                      <a:r>
                        <a:rPr lang="en-US" sz="1200" b="0" i="0" u="none" strike="noStrike">
                          <a:solidFill>
                            <a:srgbClr val="000000"/>
                          </a:solidFill>
                          <a:effectLst/>
                          <a:latin typeface="Calibri" panose="020F0502020204030204" pitchFamily="34" charset="0"/>
                        </a:rPr>
                        <a:t>21 (0%)</a:t>
                      </a:r>
                    </a:p>
                  </a:txBody>
                  <a:tcPr marL="7620" marR="7620" marT="7620" marB="0" anchor="ctr"/>
                </a:tc>
                <a:tc>
                  <a:txBody>
                    <a:bodyPr/>
                    <a:lstStyle/>
                    <a:p>
                      <a:pPr algn="ctr" fontAlgn="b"/>
                      <a:r>
                        <a:rPr lang="en-US" sz="1200" b="0" i="0" u="none" strike="noStrike" dirty="0">
                          <a:solidFill>
                            <a:srgbClr val="000000"/>
                          </a:solidFill>
                          <a:effectLst/>
                          <a:latin typeface="Calibri" panose="020F0502020204030204" pitchFamily="34" charset="0"/>
                        </a:rPr>
                        <a:t> $                   6,232,900 </a:t>
                      </a:r>
                    </a:p>
                  </a:txBody>
                  <a:tcPr marL="7620" marR="7620" marT="7620" marB="0" anchor="ctr"/>
                </a:tc>
                <a:tc>
                  <a:txBody>
                    <a:bodyPr/>
                    <a:lstStyle/>
                    <a:p>
                      <a:pPr algn="ctr" fontAlgn="b"/>
                      <a:r>
                        <a:rPr lang="en-US" sz="1200" b="0" i="0" u="none" strike="noStrike">
                          <a:solidFill>
                            <a:srgbClr val="000000"/>
                          </a:solidFill>
                          <a:effectLst/>
                          <a:latin typeface="Calibri" panose="020F0502020204030204" pitchFamily="34" charset="0"/>
                        </a:rPr>
                        <a:t> $                                 -   </a:t>
                      </a:r>
                    </a:p>
                  </a:txBody>
                  <a:tcPr marL="7620" marR="7620" marT="7620" marB="0" anchor="ctr"/>
                </a:tc>
                <a:extLst>
                  <a:ext uri="{0D108BD9-81ED-4DB2-BD59-A6C34878D82A}">
                    <a16:rowId xmlns:a16="http://schemas.microsoft.com/office/drawing/2014/main" val="2222174733"/>
                  </a:ext>
                </a:extLst>
              </a:tr>
              <a:tr h="392006">
                <a:tc>
                  <a:txBody>
                    <a:bodyPr/>
                    <a:lstStyle/>
                    <a:p>
                      <a:pPr algn="l" fontAlgn="b"/>
                      <a:r>
                        <a:rPr lang="en-US" sz="1200" b="0" i="0" u="none" strike="noStrike">
                          <a:solidFill>
                            <a:srgbClr val="000000"/>
                          </a:solidFill>
                          <a:effectLst/>
                          <a:latin typeface="Calibri" panose="020F0502020204030204" pitchFamily="34" charset="0"/>
                        </a:rPr>
                        <a:t>Vacant (1)</a:t>
                      </a:r>
                    </a:p>
                  </a:txBody>
                  <a:tcPr marL="7620" marR="7620" marT="7620" marB="0" anchor="ctr"/>
                </a:tc>
                <a:tc>
                  <a:txBody>
                    <a:bodyPr/>
                    <a:lstStyle/>
                    <a:p>
                      <a:pPr algn="r" fontAlgn="b"/>
                      <a:r>
                        <a:rPr lang="en-US" sz="1200" b="0" i="0" u="none" strike="noStrike">
                          <a:solidFill>
                            <a:srgbClr val="000000"/>
                          </a:solidFill>
                          <a:effectLst/>
                          <a:latin typeface="Calibri" panose="020F0502020204030204" pitchFamily="34" charset="0"/>
                        </a:rPr>
                        <a:t>68 (1%)</a:t>
                      </a:r>
                    </a:p>
                  </a:txBody>
                  <a:tcPr marL="7620" marR="7620" marT="7620" marB="0" anchor="ctr"/>
                </a:tc>
                <a:tc>
                  <a:txBody>
                    <a:bodyPr/>
                    <a:lstStyle/>
                    <a:p>
                      <a:pPr algn="ctr" fontAlgn="b"/>
                      <a:r>
                        <a:rPr lang="en-US" sz="1200" b="0" i="0" u="none" strike="noStrike">
                          <a:solidFill>
                            <a:srgbClr val="000000"/>
                          </a:solidFill>
                          <a:effectLst/>
                          <a:latin typeface="Calibri" panose="020F0502020204030204" pitchFamily="34" charset="0"/>
                        </a:rPr>
                        <a:t> $                 21,806,200 </a:t>
                      </a:r>
                    </a:p>
                  </a:txBody>
                  <a:tcPr marL="7620" marR="7620" marT="7620" marB="0" anchor="ctr"/>
                </a:tc>
                <a:tc>
                  <a:txBody>
                    <a:bodyPr/>
                    <a:lstStyle/>
                    <a:p>
                      <a:pPr algn="ctr" fontAlgn="b"/>
                      <a:r>
                        <a:rPr lang="en-US" sz="1200" b="0" i="0" u="none" strike="noStrike" dirty="0">
                          <a:solidFill>
                            <a:srgbClr val="000000"/>
                          </a:solidFill>
                          <a:effectLst/>
                          <a:latin typeface="Calibri" panose="020F0502020204030204" pitchFamily="34" charset="0"/>
                        </a:rPr>
                        <a:t> $                                 -   </a:t>
                      </a:r>
                    </a:p>
                  </a:txBody>
                  <a:tcPr marL="7620" marR="7620" marT="7620" marB="0" anchor="ctr"/>
                </a:tc>
                <a:extLst>
                  <a:ext uri="{0D108BD9-81ED-4DB2-BD59-A6C34878D82A}">
                    <a16:rowId xmlns:a16="http://schemas.microsoft.com/office/drawing/2014/main" val="3830318601"/>
                  </a:ext>
                </a:extLst>
              </a:tr>
              <a:tr h="392006">
                <a:tc>
                  <a:txBody>
                    <a:bodyPr/>
                    <a:lstStyle/>
                    <a:p>
                      <a:pPr algn="l" fontAlgn="b"/>
                      <a:r>
                        <a:rPr lang="en-US" sz="1200" b="0" i="0" u="none" strike="noStrike">
                          <a:solidFill>
                            <a:srgbClr val="000000"/>
                          </a:solidFill>
                          <a:effectLst/>
                          <a:latin typeface="Calibri" panose="020F0502020204030204" pitchFamily="34" charset="0"/>
                        </a:rPr>
                        <a:t>Other </a:t>
                      </a:r>
                    </a:p>
                  </a:txBody>
                  <a:tcPr marL="7620" marR="7620" marT="7620" marB="0" anchor="ctr"/>
                </a:tc>
                <a:tc>
                  <a:txBody>
                    <a:bodyPr/>
                    <a:lstStyle/>
                    <a:p>
                      <a:pPr algn="r" fontAlgn="b"/>
                      <a:r>
                        <a:rPr lang="en-US" sz="1200" b="0" i="0" u="none" strike="noStrike">
                          <a:solidFill>
                            <a:srgbClr val="000000"/>
                          </a:solidFill>
                          <a:effectLst/>
                          <a:latin typeface="Calibri" panose="020F0502020204030204" pitchFamily="34" charset="0"/>
                        </a:rPr>
                        <a:t>531 (4%)</a:t>
                      </a:r>
                    </a:p>
                  </a:txBody>
                  <a:tcPr marL="7620" marR="7620" marT="7620" marB="0" anchor="ctr"/>
                </a:tc>
                <a:tc>
                  <a:txBody>
                    <a:bodyPr/>
                    <a:lstStyle/>
                    <a:p>
                      <a:pPr algn="ctr" fontAlgn="b"/>
                      <a:r>
                        <a:rPr lang="en-US" sz="1200" b="0" i="0" u="none" strike="noStrike">
                          <a:solidFill>
                            <a:srgbClr val="000000"/>
                          </a:solidFill>
                          <a:effectLst/>
                          <a:latin typeface="Calibri" panose="020F0502020204030204" pitchFamily="34" charset="0"/>
                        </a:rPr>
                        <a:t> $                                 -   </a:t>
                      </a:r>
                    </a:p>
                  </a:txBody>
                  <a:tcPr marL="7620" marR="7620" marT="7620" marB="0" anchor="ctr"/>
                </a:tc>
                <a:tc>
                  <a:txBody>
                    <a:bodyPr/>
                    <a:lstStyle/>
                    <a:p>
                      <a:pPr algn="ctr" fontAlgn="b"/>
                      <a:r>
                        <a:rPr lang="en-US" sz="1200" b="0" i="0" u="none" strike="noStrike">
                          <a:solidFill>
                            <a:srgbClr val="000000"/>
                          </a:solidFill>
                          <a:effectLst/>
                          <a:latin typeface="Calibri" panose="020F0502020204030204" pitchFamily="34" charset="0"/>
                        </a:rPr>
                        <a:t> $                                 -   </a:t>
                      </a:r>
                    </a:p>
                  </a:txBody>
                  <a:tcPr marL="7620" marR="7620" marT="7620" marB="0" anchor="ctr"/>
                </a:tc>
                <a:extLst>
                  <a:ext uri="{0D108BD9-81ED-4DB2-BD59-A6C34878D82A}">
                    <a16:rowId xmlns:a16="http://schemas.microsoft.com/office/drawing/2014/main" val="1990861029"/>
                  </a:ext>
                </a:extLst>
              </a:tr>
              <a:tr h="392006">
                <a:tc>
                  <a:txBody>
                    <a:bodyPr/>
                    <a:lstStyle/>
                    <a:p>
                      <a:pPr algn="l" fontAlgn="b"/>
                      <a:r>
                        <a:rPr lang="en-US" sz="1200" b="1" i="0" u="none" strike="noStrike">
                          <a:solidFill>
                            <a:srgbClr val="000000"/>
                          </a:solidFill>
                          <a:effectLst/>
                          <a:latin typeface="Calibri" panose="020F0502020204030204" pitchFamily="34" charset="0"/>
                        </a:rPr>
                        <a:t>Total</a:t>
                      </a:r>
                    </a:p>
                  </a:txBody>
                  <a:tcPr marL="7620" marR="7620" marT="7620" marB="0" anchor="ctr"/>
                </a:tc>
                <a:tc>
                  <a:txBody>
                    <a:bodyPr/>
                    <a:lstStyle/>
                    <a:p>
                      <a:pPr algn="r" fontAlgn="b"/>
                      <a:r>
                        <a:rPr lang="en-US" sz="1200" b="1" i="0" u="none" strike="noStrike">
                          <a:solidFill>
                            <a:srgbClr val="000000"/>
                          </a:solidFill>
                          <a:effectLst/>
                          <a:latin typeface="Calibri" panose="020F0502020204030204" pitchFamily="34" charset="0"/>
                        </a:rPr>
                        <a:t>12875</a:t>
                      </a:r>
                    </a:p>
                  </a:txBody>
                  <a:tcPr marL="7620" marR="7620" marT="7620" marB="0" anchor="ctr"/>
                </a:tc>
                <a:tc>
                  <a:txBody>
                    <a:bodyPr/>
                    <a:lstStyle/>
                    <a:p>
                      <a:pPr algn="ctr" fontAlgn="b"/>
                      <a:r>
                        <a:rPr lang="en-US" sz="1200" b="1" i="0" u="none" strike="noStrike" dirty="0">
                          <a:solidFill>
                            <a:srgbClr val="000000"/>
                          </a:solidFill>
                          <a:effectLst/>
                          <a:latin typeface="Calibri" panose="020F0502020204030204" pitchFamily="34" charset="0"/>
                        </a:rPr>
                        <a:t> $           3,323,775,500 </a:t>
                      </a:r>
                    </a:p>
                  </a:txBody>
                  <a:tcPr marL="7620" marR="7620" marT="7620" marB="0" anchor="ctr"/>
                </a:tc>
                <a:tc>
                  <a:txBody>
                    <a:bodyPr/>
                    <a:lstStyle/>
                    <a:p>
                      <a:pPr algn="ctr" fontAlgn="b"/>
                      <a:r>
                        <a:rPr lang="en-US" sz="1200" b="1" i="0" u="none" strike="noStrike" dirty="0">
                          <a:solidFill>
                            <a:srgbClr val="000000"/>
                          </a:solidFill>
                          <a:effectLst/>
                          <a:latin typeface="Calibri" panose="020F0502020204030204" pitchFamily="34" charset="0"/>
                        </a:rPr>
                        <a:t> $           5,271,556,900 </a:t>
                      </a:r>
                    </a:p>
                  </a:txBody>
                  <a:tcPr marL="7620" marR="7620" marT="7620" marB="0" anchor="ctr"/>
                </a:tc>
                <a:extLst>
                  <a:ext uri="{0D108BD9-81ED-4DB2-BD59-A6C34878D82A}">
                    <a16:rowId xmlns:a16="http://schemas.microsoft.com/office/drawing/2014/main" val="3397885064"/>
                  </a:ext>
                </a:extLst>
              </a:tr>
            </a:tbl>
          </a:graphicData>
        </a:graphic>
      </p:graphicFrame>
      <p:pic>
        <p:nvPicPr>
          <p:cNvPr id="13" name="Picture 12">
            <a:extLst>
              <a:ext uri="{FF2B5EF4-FFF2-40B4-BE49-F238E27FC236}">
                <a16:creationId xmlns:a16="http://schemas.microsoft.com/office/drawing/2014/main" id="{E69D1517-1C00-564D-75CD-6C4BA05A3B3A}"/>
              </a:ext>
            </a:extLst>
          </p:cNvPr>
          <p:cNvPicPr>
            <a:picLocks noChangeAspect="1"/>
          </p:cNvPicPr>
          <p:nvPr/>
        </p:nvPicPr>
        <p:blipFill>
          <a:blip r:embed="rId3"/>
          <a:stretch>
            <a:fillRect/>
          </a:stretch>
        </p:blipFill>
        <p:spPr>
          <a:xfrm>
            <a:off x="7283214" y="1092459"/>
            <a:ext cx="4124142" cy="5587287"/>
          </a:xfrm>
          <a:prstGeom prst="rect">
            <a:avLst/>
          </a:prstGeom>
        </p:spPr>
      </p:pic>
    </p:spTree>
    <p:extLst>
      <p:ext uri="{BB962C8B-B14F-4D97-AF65-F5344CB8AC3E}">
        <p14:creationId xmlns:p14="http://schemas.microsoft.com/office/powerpoint/2010/main" val="48072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A2C7EE1-85C8-D20E-9B86-9853EBA7D19B}"/>
              </a:ext>
            </a:extLst>
          </p:cNvPr>
          <p:cNvSpPr txBox="1"/>
          <p:nvPr/>
        </p:nvSpPr>
        <p:spPr>
          <a:xfrm>
            <a:off x="841248" y="240285"/>
            <a:ext cx="10509504" cy="1076914"/>
          </a:xfrm>
          <a:prstGeom prst="rect">
            <a:avLst/>
          </a:prstGeom>
        </p:spPr>
        <p:txBody>
          <a:bodyPr vert="horz" lIns="91440" tIns="45720" rIns="91440" bIns="45720" rtlCol="0" anchor="ctr">
            <a:noAutofit/>
          </a:bodyPr>
          <a:lstStyle/>
          <a:p>
            <a:pPr>
              <a:lnSpc>
                <a:spcPct val="130000"/>
              </a:lnSpc>
              <a:spcBef>
                <a:spcPct val="0"/>
              </a:spcBef>
            </a:pPr>
            <a:r>
              <a:rPr lang="en-US" sz="4000" b="1" i="1" dirty="0">
                <a:latin typeface="+mj-lt"/>
                <a:ea typeface="+mj-ea"/>
                <a:cs typeface="+mj-cs"/>
              </a:rPr>
              <a:t>NJ Local Government Public Finance Context (2020)</a:t>
            </a:r>
          </a:p>
        </p:txBody>
      </p:sp>
      <p:sp>
        <p:nvSpPr>
          <p:cNvPr id="20" name="Rectangle 1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7E4192A-6517-6A34-E0CD-8E8CCFC2678F}"/>
              </a:ext>
            </a:extLst>
          </p:cNvPr>
          <p:cNvSpPr txBox="1"/>
          <p:nvPr/>
        </p:nvSpPr>
        <p:spPr>
          <a:xfrm>
            <a:off x="1633728" y="1922872"/>
            <a:ext cx="9532112" cy="523220"/>
          </a:xfrm>
          <a:prstGeom prst="rect">
            <a:avLst/>
          </a:prstGeom>
          <a:noFill/>
        </p:spPr>
        <p:txBody>
          <a:bodyPr wrap="square" rtlCol="0">
            <a:spAutoFit/>
          </a:bodyPr>
          <a:lstStyle/>
          <a:p>
            <a:r>
              <a:rPr lang="en-US" sz="2800" dirty="0"/>
              <a:t>High reliance on own-source revenues, especially Property Tax</a:t>
            </a:r>
          </a:p>
        </p:txBody>
      </p:sp>
      <p:graphicFrame>
        <p:nvGraphicFramePr>
          <p:cNvPr id="4" name="Table 3">
            <a:extLst>
              <a:ext uri="{FF2B5EF4-FFF2-40B4-BE49-F238E27FC236}">
                <a16:creationId xmlns:a16="http://schemas.microsoft.com/office/drawing/2014/main" id="{CBA9376B-CC1C-39BC-39A8-060AEE8EE7D0}"/>
              </a:ext>
            </a:extLst>
          </p:cNvPr>
          <p:cNvGraphicFramePr>
            <a:graphicFrameLocks noGrp="1"/>
          </p:cNvGraphicFramePr>
          <p:nvPr>
            <p:extLst>
              <p:ext uri="{D42A27DB-BD31-4B8C-83A1-F6EECF244321}">
                <p14:modId xmlns:p14="http://schemas.microsoft.com/office/powerpoint/2010/main" val="1364088340"/>
              </p:ext>
            </p:extLst>
          </p:nvPr>
        </p:nvGraphicFramePr>
        <p:xfrm>
          <a:off x="387530" y="2837682"/>
          <a:ext cx="11413892" cy="2387600"/>
        </p:xfrm>
        <a:graphic>
          <a:graphicData uri="http://schemas.openxmlformats.org/drawingml/2006/table">
            <a:tbl>
              <a:tblPr firstRow="1" bandRow="1">
                <a:tableStyleId>{5C22544A-7EE6-4342-B048-85BDC9FD1C3A}</a:tableStyleId>
              </a:tblPr>
              <a:tblGrid>
                <a:gridCol w="5694299">
                  <a:extLst>
                    <a:ext uri="{9D8B030D-6E8A-4147-A177-3AD203B41FA5}">
                      <a16:colId xmlns:a16="http://schemas.microsoft.com/office/drawing/2014/main" val="3613420415"/>
                    </a:ext>
                  </a:extLst>
                </a:gridCol>
                <a:gridCol w="2751097">
                  <a:extLst>
                    <a:ext uri="{9D8B030D-6E8A-4147-A177-3AD203B41FA5}">
                      <a16:colId xmlns:a16="http://schemas.microsoft.com/office/drawing/2014/main" val="2054880776"/>
                    </a:ext>
                  </a:extLst>
                </a:gridCol>
                <a:gridCol w="2968496">
                  <a:extLst>
                    <a:ext uri="{9D8B030D-6E8A-4147-A177-3AD203B41FA5}">
                      <a16:colId xmlns:a16="http://schemas.microsoft.com/office/drawing/2014/main" val="3521945598"/>
                    </a:ext>
                  </a:extLst>
                </a:gridCol>
              </a:tblGrid>
              <a:tr h="315717">
                <a:tc>
                  <a:txBody>
                    <a:bodyPr/>
                    <a:lstStyle/>
                    <a:p>
                      <a:endParaRPr lang="en-US"/>
                    </a:p>
                  </a:txBody>
                  <a:tcPr/>
                </a:tc>
                <a:tc>
                  <a:txBody>
                    <a:bodyPr/>
                    <a:lstStyle/>
                    <a:p>
                      <a:pPr algn="ctr"/>
                      <a:r>
                        <a:rPr lang="en-US" dirty="0"/>
                        <a:t>US Local Govt. Average</a:t>
                      </a:r>
                    </a:p>
                  </a:txBody>
                  <a:tcPr/>
                </a:tc>
                <a:tc>
                  <a:txBody>
                    <a:bodyPr/>
                    <a:lstStyle/>
                    <a:p>
                      <a:pPr algn="ctr"/>
                      <a:r>
                        <a:rPr lang="en-US" dirty="0"/>
                        <a:t>New Jersey</a:t>
                      </a:r>
                    </a:p>
                  </a:txBody>
                  <a:tcPr/>
                </a:tc>
                <a:extLst>
                  <a:ext uri="{0D108BD9-81ED-4DB2-BD59-A6C34878D82A}">
                    <a16:rowId xmlns:a16="http://schemas.microsoft.com/office/drawing/2014/main" val="1324557719"/>
                  </a:ext>
                </a:extLst>
              </a:tr>
              <a:tr h="370840">
                <a:tc>
                  <a:txBody>
                    <a:bodyPr/>
                    <a:lstStyle/>
                    <a:p>
                      <a:pPr marL="400050" indent="-400050">
                        <a:buAutoNum type="romanUcPeriod"/>
                      </a:pPr>
                      <a:r>
                        <a:rPr lang="en-US" b="1" dirty="0"/>
                        <a:t>Local general revenue</a:t>
                      </a:r>
                    </a:p>
                    <a:p>
                      <a:pPr marL="0" indent="0">
                        <a:buNone/>
                      </a:pPr>
                      <a:r>
                        <a:rPr lang="en-US" dirty="0"/>
                        <a:t>A. % from intergovernmental sources (federal and state)</a:t>
                      </a:r>
                    </a:p>
                  </a:txBody>
                  <a:tcPr/>
                </a:tc>
                <a:tc>
                  <a:txBody>
                    <a:bodyPr/>
                    <a:lstStyle/>
                    <a:p>
                      <a:pPr algn="ctr"/>
                      <a:r>
                        <a:rPr lang="en-US" dirty="0"/>
                        <a:t>34.79%</a:t>
                      </a:r>
                    </a:p>
                  </a:txBody>
                  <a:tcPr/>
                </a:tc>
                <a:tc>
                  <a:txBody>
                    <a:bodyPr/>
                    <a:lstStyle/>
                    <a:p>
                      <a:pPr algn="ctr"/>
                      <a:r>
                        <a:rPr lang="en-US" dirty="0"/>
                        <a:t>25.29%</a:t>
                      </a:r>
                    </a:p>
                  </a:txBody>
                  <a:tcPr/>
                </a:tc>
                <a:extLst>
                  <a:ext uri="{0D108BD9-81ED-4DB2-BD59-A6C34878D82A}">
                    <a16:rowId xmlns:a16="http://schemas.microsoft.com/office/drawing/2014/main" val="2277167037"/>
                  </a:ext>
                </a:extLst>
              </a:tr>
              <a:tr h="370840">
                <a:tc>
                  <a:txBody>
                    <a:bodyPr/>
                    <a:lstStyle/>
                    <a:p>
                      <a:r>
                        <a:rPr lang="en-US" dirty="0"/>
                        <a:t>B. % from own source revenues</a:t>
                      </a:r>
                    </a:p>
                  </a:txBody>
                  <a:tcPr/>
                </a:tc>
                <a:tc>
                  <a:txBody>
                    <a:bodyPr/>
                    <a:lstStyle/>
                    <a:p>
                      <a:pPr algn="ctr"/>
                      <a:r>
                        <a:rPr lang="en-US" dirty="0"/>
                        <a:t>65.3%</a:t>
                      </a:r>
                    </a:p>
                  </a:txBody>
                  <a:tcPr/>
                </a:tc>
                <a:tc>
                  <a:txBody>
                    <a:bodyPr/>
                    <a:lstStyle/>
                    <a:p>
                      <a:pPr algn="ctr"/>
                      <a:r>
                        <a:rPr lang="en-US" dirty="0"/>
                        <a:t>74.8%</a:t>
                      </a:r>
                    </a:p>
                  </a:txBody>
                  <a:tcPr/>
                </a:tc>
                <a:extLst>
                  <a:ext uri="{0D108BD9-81ED-4DB2-BD59-A6C34878D82A}">
                    <a16:rowId xmlns:a16="http://schemas.microsoft.com/office/drawing/2014/main" val="215745593"/>
                  </a:ext>
                </a:extLst>
              </a:tr>
              <a:tr h="370840">
                <a:tc>
                  <a:txBody>
                    <a:bodyPr/>
                    <a:lstStyle/>
                    <a:p>
                      <a:r>
                        <a:rPr lang="en-US" dirty="0"/>
                        <a:t>C. % from the property tax</a:t>
                      </a:r>
                    </a:p>
                  </a:txBody>
                  <a:tcPr/>
                </a:tc>
                <a:tc>
                  <a:txBody>
                    <a:bodyPr/>
                    <a:lstStyle/>
                    <a:p>
                      <a:pPr algn="ctr"/>
                      <a:r>
                        <a:rPr lang="en-US" dirty="0"/>
                        <a:t>30.3%</a:t>
                      </a:r>
                    </a:p>
                  </a:txBody>
                  <a:tcPr/>
                </a:tc>
                <a:tc>
                  <a:txBody>
                    <a:bodyPr/>
                    <a:lstStyle/>
                    <a:p>
                      <a:pPr algn="ctr"/>
                      <a:r>
                        <a:rPr lang="en-US" dirty="0"/>
                        <a:t>61.0%</a:t>
                      </a:r>
                    </a:p>
                  </a:txBody>
                  <a:tcPr/>
                </a:tc>
                <a:extLst>
                  <a:ext uri="{0D108BD9-81ED-4DB2-BD59-A6C34878D82A}">
                    <a16:rowId xmlns:a16="http://schemas.microsoft.com/office/drawing/2014/main" val="1786982492"/>
                  </a:ext>
                </a:extLst>
              </a:tr>
              <a:tr h="370840">
                <a:tc>
                  <a:txBody>
                    <a:bodyPr/>
                    <a:lstStyle/>
                    <a:p>
                      <a:r>
                        <a:rPr lang="en-US" b="1" dirty="0"/>
                        <a:t>II. Effective residential property tax rate</a:t>
                      </a:r>
                    </a:p>
                    <a:p>
                      <a:r>
                        <a:rPr lang="en-US" dirty="0"/>
                        <a:t>Annual property tax ($) as a % of property market value ($)</a:t>
                      </a:r>
                    </a:p>
                  </a:txBody>
                  <a:tcPr/>
                </a:tc>
                <a:tc>
                  <a:txBody>
                    <a:bodyPr/>
                    <a:lstStyle/>
                    <a:p>
                      <a:pPr algn="ctr"/>
                      <a:r>
                        <a:rPr lang="en-US" dirty="0"/>
                        <a:t>0.93 (median)</a:t>
                      </a:r>
                    </a:p>
                  </a:txBody>
                  <a:tcPr/>
                </a:tc>
                <a:tc>
                  <a:txBody>
                    <a:bodyPr/>
                    <a:lstStyle/>
                    <a:p>
                      <a:pPr algn="ctr"/>
                      <a:r>
                        <a:rPr lang="en-US" dirty="0"/>
                        <a:t>2.23</a:t>
                      </a:r>
                    </a:p>
                  </a:txBody>
                  <a:tcPr/>
                </a:tc>
                <a:extLst>
                  <a:ext uri="{0D108BD9-81ED-4DB2-BD59-A6C34878D82A}">
                    <a16:rowId xmlns:a16="http://schemas.microsoft.com/office/drawing/2014/main" val="284013432"/>
                  </a:ext>
                </a:extLst>
              </a:tr>
            </a:tbl>
          </a:graphicData>
        </a:graphic>
      </p:graphicFrame>
    </p:spTree>
    <p:extLst>
      <p:ext uri="{BB962C8B-B14F-4D97-AF65-F5344CB8AC3E}">
        <p14:creationId xmlns:p14="http://schemas.microsoft.com/office/powerpoint/2010/main" val="4214864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A2C7EE1-85C8-D20E-9B86-9853EBA7D19B}"/>
              </a:ext>
            </a:extLst>
          </p:cNvPr>
          <p:cNvSpPr txBox="1"/>
          <p:nvPr/>
        </p:nvSpPr>
        <p:spPr>
          <a:xfrm>
            <a:off x="841248" y="334644"/>
            <a:ext cx="10509504" cy="1076914"/>
          </a:xfrm>
          <a:prstGeom prst="rect">
            <a:avLst/>
          </a:prstGeom>
        </p:spPr>
        <p:txBody>
          <a:bodyPr vert="horz" lIns="91440" tIns="45720" rIns="91440" bIns="45720" rtlCol="0" anchor="ctr">
            <a:normAutofit/>
          </a:bodyPr>
          <a:lstStyle/>
          <a:p>
            <a:pPr>
              <a:lnSpc>
                <a:spcPct val="130000"/>
              </a:lnSpc>
              <a:spcBef>
                <a:spcPct val="0"/>
              </a:spcBef>
            </a:pPr>
            <a:r>
              <a:rPr lang="en-US" sz="4400" b="1" i="1" dirty="0">
                <a:latin typeface="+mj-lt"/>
                <a:ea typeface="+mj-ea"/>
                <a:cs typeface="+mj-cs"/>
              </a:rPr>
              <a:t>Summary Analysis – By County</a:t>
            </a:r>
          </a:p>
        </p:txBody>
      </p:sp>
      <p:sp>
        <p:nvSpPr>
          <p:cNvPr id="20" name="Rectangle 1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id="{807D42BE-BE33-5585-3161-95A1CFE6CFC3}"/>
              </a:ext>
            </a:extLst>
          </p:cNvPr>
          <p:cNvCxnSpPr/>
          <p:nvPr/>
        </p:nvCxnSpPr>
        <p:spPr>
          <a:xfrm>
            <a:off x="4408714" y="1955048"/>
            <a:ext cx="0" cy="390797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A71DB78-372D-FF1E-2D7F-03D6E44B0AEE}"/>
              </a:ext>
            </a:extLst>
          </p:cNvPr>
          <p:cNvSpPr txBox="1"/>
          <p:nvPr/>
        </p:nvSpPr>
        <p:spPr>
          <a:xfrm>
            <a:off x="841248" y="3082128"/>
            <a:ext cx="3567459" cy="1846659"/>
          </a:xfrm>
          <a:prstGeom prst="rect">
            <a:avLst/>
          </a:prstGeom>
          <a:noFill/>
        </p:spPr>
        <p:txBody>
          <a:bodyPr wrap="square" rtlCol="0">
            <a:spAutoFit/>
          </a:bodyPr>
          <a:lstStyle/>
          <a:p>
            <a:r>
              <a:rPr lang="en-US" sz="2400" dirty="0">
                <a:solidFill>
                  <a:schemeClr val="tx1">
                    <a:lumMod val="95000"/>
                    <a:lumOff val="5000"/>
                  </a:schemeClr>
                </a:solidFill>
                <a:latin typeface="+mj-lt"/>
              </a:rPr>
              <a:t>The following slides include the detailed state and county analyses by individual parameters</a:t>
            </a:r>
          </a:p>
          <a:p>
            <a:endParaRPr lang="en-US" dirty="0"/>
          </a:p>
        </p:txBody>
      </p:sp>
      <p:grpSp>
        <p:nvGrpSpPr>
          <p:cNvPr id="3" name="Group 2">
            <a:extLst>
              <a:ext uri="{FF2B5EF4-FFF2-40B4-BE49-F238E27FC236}">
                <a16:creationId xmlns:a16="http://schemas.microsoft.com/office/drawing/2014/main" id="{242DFCB2-AB4D-F275-7E4C-388E243AA44C}"/>
              </a:ext>
            </a:extLst>
          </p:cNvPr>
          <p:cNvGrpSpPr/>
          <p:nvPr/>
        </p:nvGrpSpPr>
        <p:grpSpPr>
          <a:xfrm>
            <a:off x="4775199" y="2561308"/>
            <a:ext cx="6461758" cy="3183156"/>
            <a:chOff x="4775200" y="2236188"/>
            <a:chExt cx="6461758" cy="3183156"/>
          </a:xfrm>
        </p:grpSpPr>
        <p:graphicFrame>
          <p:nvGraphicFramePr>
            <p:cNvPr id="24" name="TextBox 1">
              <a:extLst>
                <a:ext uri="{FF2B5EF4-FFF2-40B4-BE49-F238E27FC236}">
                  <a16:creationId xmlns:a16="http://schemas.microsoft.com/office/drawing/2014/main" id="{68F70168-CDE5-D089-43A5-9B2DD7470A2C}"/>
                </a:ext>
              </a:extLst>
            </p:cNvPr>
            <p:cNvGraphicFramePr/>
            <p:nvPr>
              <p:extLst>
                <p:ext uri="{D42A27DB-BD31-4B8C-83A1-F6EECF244321}">
                  <p14:modId xmlns:p14="http://schemas.microsoft.com/office/powerpoint/2010/main" val="2559595173"/>
                </p:ext>
              </p:extLst>
            </p:nvPr>
          </p:nvGraphicFramePr>
          <p:xfrm>
            <a:off x="4947557" y="2236188"/>
            <a:ext cx="6215742" cy="2923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2BE01EF2-2AF4-E337-C00A-5CE435FF2CAA}"/>
                </a:ext>
              </a:extLst>
            </p:cNvPr>
            <p:cNvSpPr txBox="1"/>
            <p:nvPr/>
          </p:nvSpPr>
          <p:spPr>
            <a:xfrm>
              <a:off x="4775200" y="4582160"/>
              <a:ext cx="6461758" cy="837184"/>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1173004341"/>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4472C4"/>
      </a:accent1>
      <a:accent2>
        <a:srgbClr val="FF9E9E"/>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NJCCRC colors">
      <a:dk1>
        <a:srgbClr val="000000"/>
      </a:dk1>
      <a:lt1>
        <a:srgbClr val="FFFFFF"/>
      </a:lt1>
      <a:dk2>
        <a:srgbClr val="E2E2E2"/>
      </a:dk2>
      <a:lt2>
        <a:srgbClr val="F1F1F1"/>
      </a:lt2>
      <a:accent1>
        <a:srgbClr val="007FAC"/>
      </a:accent1>
      <a:accent2>
        <a:srgbClr val="E76F00"/>
      </a:accent2>
      <a:accent3>
        <a:srgbClr val="9EA900"/>
      </a:accent3>
      <a:accent4>
        <a:srgbClr val="EBB600"/>
      </a:accent4>
      <a:accent5>
        <a:srgbClr val="DFD2B3"/>
      </a:accent5>
      <a:accent6>
        <a:srgbClr val="00616D"/>
      </a:accent6>
      <a:hlink>
        <a:srgbClr val="0563C1"/>
      </a:hlink>
      <a:folHlink>
        <a:srgbClr val="007FAC"/>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927B49D5-A1E7-9B45-B4F6-CE089679D568}" vid="{91E080F2-C48B-C743-BA18-77BFFFBDFBE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41200</TotalTime>
  <Words>1005</Words>
  <Application>Microsoft Office PowerPoint</Application>
  <PresentationFormat>Widescreen</PresentationFormat>
  <Paragraphs>145</Paragraphs>
  <Slides>14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Aptos</vt:lpstr>
      <vt:lpstr>Arial</vt:lpstr>
      <vt:lpstr>Calibri</vt:lpstr>
      <vt:lpstr>Calibri Light</vt:lpstr>
      <vt:lpstr>Courier New</vt:lpstr>
      <vt:lpstr>Wingdings</vt:lpstr>
      <vt:lpstr>Office Theme</vt:lpstr>
      <vt:lpstr>1_Office Theme</vt:lpstr>
      <vt:lpstr>Flooding Impacts on Municipal Public Finance in NJ</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Flooding impacts on Municipal Finance in NJ</dc:title>
  <dc:creator>Pritpal Bamhrah</dc:creator>
  <cp:lastModifiedBy>Pritpal Bamhrah</cp:lastModifiedBy>
  <cp:revision>218</cp:revision>
  <cp:lastPrinted>2023-12-14T20:08:20Z</cp:lastPrinted>
  <dcterms:created xsi:type="dcterms:W3CDTF">2023-12-11T18:12:24Z</dcterms:created>
  <dcterms:modified xsi:type="dcterms:W3CDTF">2026-03-06T03:33:25Z</dcterms:modified>
</cp:coreProperties>
</file>