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4"/>
  </p:sldMasterIdLst>
  <p:notesMasterIdLst>
    <p:notesMasterId r:id="rId34"/>
  </p:notesMasterIdLst>
  <p:sldIdLst>
    <p:sldId id="2100" r:id="rId5"/>
    <p:sldId id="2095" r:id="rId6"/>
    <p:sldId id="1933" r:id="rId7"/>
    <p:sldId id="2099" r:id="rId8"/>
    <p:sldId id="640" r:id="rId9"/>
    <p:sldId id="1949" r:id="rId10"/>
    <p:sldId id="1742" r:id="rId11"/>
    <p:sldId id="702" r:id="rId12"/>
    <p:sldId id="2023" r:id="rId13"/>
    <p:sldId id="608" r:id="rId14"/>
    <p:sldId id="609" r:id="rId15"/>
    <p:sldId id="610" r:id="rId16"/>
    <p:sldId id="614" r:id="rId17"/>
    <p:sldId id="2094" r:id="rId18"/>
    <p:sldId id="615" r:id="rId19"/>
    <p:sldId id="616" r:id="rId20"/>
    <p:sldId id="619" r:id="rId21"/>
    <p:sldId id="1783" r:id="rId22"/>
    <p:sldId id="716" r:id="rId23"/>
    <p:sldId id="2093" r:id="rId24"/>
    <p:sldId id="1787" r:id="rId25"/>
    <p:sldId id="2080" r:id="rId26"/>
    <p:sldId id="577" r:id="rId27"/>
    <p:sldId id="1755" r:id="rId28"/>
    <p:sldId id="2096" r:id="rId29"/>
    <p:sldId id="2063" r:id="rId30"/>
    <p:sldId id="1980" r:id="rId31"/>
    <p:sldId id="2027" r:id="rId32"/>
    <p:sldId id="257" r:id="rId33"/>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2" userDrawn="1">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51"/>
    <a:srgbClr val="08999A"/>
    <a:srgbClr val="E2008D"/>
    <a:srgbClr val="FF0066"/>
    <a:srgbClr val="7F7F7F"/>
    <a:srgbClr val="003A49"/>
    <a:srgbClr val="E1E6EB"/>
    <a:srgbClr val="003B49"/>
    <a:srgbClr val="ABFBFB"/>
    <a:srgbClr val="38B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6F899-AF8B-4106-B7B8-7F86C82154B8}" v="13" dt="2026-03-09T02:06:03.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87" autoAdjust="0"/>
    <p:restoredTop sz="91687" autoAdjust="0"/>
  </p:normalViewPr>
  <p:slideViewPr>
    <p:cSldViewPr snapToGrid="0">
      <p:cViewPr varScale="1">
        <p:scale>
          <a:sx n="149" d="100"/>
          <a:sy n="149" d="100"/>
        </p:scale>
        <p:origin x="132" y="168"/>
      </p:cViewPr>
      <p:guideLst>
        <p:guide orient="horz" pos="15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6864" y="1493"/>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ppa Brashear" userId="59470d5b-197e-4f9c-a973-95f41eb8afa0" providerId="ADAL" clId="{94230B7C-E5E1-4E67-9408-8841D79D76B6}"/>
    <pc:docChg chg="undo custSel addSld delSld modSld sldOrd">
      <pc:chgData name="Pippa Brashear" userId="59470d5b-197e-4f9c-a973-95f41eb8afa0" providerId="ADAL" clId="{94230B7C-E5E1-4E67-9408-8841D79D76B6}" dt="2026-03-09T02:09:32.844" v="277" actId="47"/>
      <pc:docMkLst>
        <pc:docMk/>
      </pc:docMkLst>
      <pc:sldChg chg="addSp modSp mod">
        <pc:chgData name="Pippa Brashear" userId="59470d5b-197e-4f9c-a973-95f41eb8afa0" providerId="ADAL" clId="{94230B7C-E5E1-4E67-9408-8841D79D76B6}" dt="2026-03-09T02:08:22.502" v="274" actId="732"/>
        <pc:sldMkLst>
          <pc:docMk/>
          <pc:sldMk cId="4025928222" sldId="577"/>
        </pc:sldMkLst>
        <pc:picChg chg="add mod modCrop">
          <ac:chgData name="Pippa Brashear" userId="59470d5b-197e-4f9c-a973-95f41eb8afa0" providerId="ADAL" clId="{94230B7C-E5E1-4E67-9408-8841D79D76B6}" dt="2026-03-09T02:08:22.502" v="274" actId="732"/>
          <ac:picMkLst>
            <pc:docMk/>
            <pc:sldMk cId="4025928222" sldId="577"/>
            <ac:picMk id="2" creationId="{2CCC77EB-3D30-6B3B-21E1-9DD7B032E776}"/>
          </ac:picMkLst>
        </pc:picChg>
        <pc:picChg chg="mod modCrop">
          <ac:chgData name="Pippa Brashear" userId="59470d5b-197e-4f9c-a973-95f41eb8afa0" providerId="ADAL" clId="{94230B7C-E5E1-4E67-9408-8841D79D76B6}" dt="2026-03-09T02:08:09.011" v="272" actId="732"/>
          <ac:picMkLst>
            <pc:docMk/>
            <pc:sldMk cId="4025928222" sldId="577"/>
            <ac:picMk id="3" creationId="{950C6B3C-8609-BEFE-030A-ABC28E96B0B7}"/>
          </ac:picMkLst>
        </pc:picChg>
        <pc:picChg chg="mod modCrop">
          <ac:chgData name="Pippa Brashear" userId="59470d5b-197e-4f9c-a973-95f41eb8afa0" providerId="ADAL" clId="{94230B7C-E5E1-4E67-9408-8841D79D76B6}" dt="2026-03-09T02:05:49.445" v="250" actId="18131"/>
          <ac:picMkLst>
            <pc:docMk/>
            <pc:sldMk cId="4025928222" sldId="577"/>
            <ac:picMk id="5" creationId="{53355BBE-DE17-0E73-A444-E517C0364045}"/>
          </ac:picMkLst>
        </pc:picChg>
      </pc:sldChg>
      <pc:sldChg chg="del">
        <pc:chgData name="Pippa Brashear" userId="59470d5b-197e-4f9c-a973-95f41eb8afa0" providerId="ADAL" clId="{94230B7C-E5E1-4E67-9408-8841D79D76B6}" dt="2026-03-09T02:09:32.844" v="277" actId="47"/>
        <pc:sldMkLst>
          <pc:docMk/>
          <pc:sldMk cId="2188717692" sldId="598"/>
        </pc:sldMkLst>
      </pc:sldChg>
      <pc:sldChg chg="modSp mod">
        <pc:chgData name="Pippa Brashear" userId="59470d5b-197e-4f9c-a973-95f41eb8afa0" providerId="ADAL" clId="{94230B7C-E5E1-4E67-9408-8841D79D76B6}" dt="2026-03-09T02:02:39.929" v="242" actId="14100"/>
        <pc:sldMkLst>
          <pc:docMk/>
          <pc:sldMk cId="2256829734" sldId="615"/>
        </pc:sldMkLst>
        <pc:picChg chg="mod modCrop">
          <ac:chgData name="Pippa Brashear" userId="59470d5b-197e-4f9c-a973-95f41eb8afa0" providerId="ADAL" clId="{94230B7C-E5E1-4E67-9408-8841D79D76B6}" dt="2026-03-09T02:02:39.929" v="242" actId="14100"/>
          <ac:picMkLst>
            <pc:docMk/>
            <pc:sldMk cId="2256829734" sldId="615"/>
            <ac:picMk id="4" creationId="{10447764-8027-01AA-D63D-1198A520DC1C}"/>
          </ac:picMkLst>
        </pc:picChg>
      </pc:sldChg>
      <pc:sldChg chg="ord">
        <pc:chgData name="Pippa Brashear" userId="59470d5b-197e-4f9c-a973-95f41eb8afa0" providerId="ADAL" clId="{94230B7C-E5E1-4E67-9408-8841D79D76B6}" dt="2026-03-09T01:59:06.456" v="236"/>
        <pc:sldMkLst>
          <pc:docMk/>
          <pc:sldMk cId="2708635502" sldId="640"/>
        </pc:sldMkLst>
      </pc:sldChg>
      <pc:sldChg chg="modSp del mod">
        <pc:chgData name="Pippa Brashear" userId="59470d5b-197e-4f9c-a973-95f41eb8afa0" providerId="ADAL" clId="{94230B7C-E5E1-4E67-9408-8841D79D76B6}" dt="2026-03-09T01:56:56.276" v="230" actId="47"/>
        <pc:sldMkLst>
          <pc:docMk/>
          <pc:sldMk cId="0" sldId="1758"/>
        </pc:sldMkLst>
        <pc:spChg chg="mod">
          <ac:chgData name="Pippa Brashear" userId="59470d5b-197e-4f9c-a973-95f41eb8afa0" providerId="ADAL" clId="{94230B7C-E5E1-4E67-9408-8841D79D76B6}" dt="2026-03-09T01:31:27.458" v="16" actId="20577"/>
          <ac:spMkLst>
            <pc:docMk/>
            <pc:sldMk cId="0" sldId="1758"/>
            <ac:spMk id="5" creationId="{00000000-0000-0000-0000-000000000000}"/>
          </ac:spMkLst>
        </pc:spChg>
      </pc:sldChg>
      <pc:sldChg chg="del">
        <pc:chgData name="Pippa Brashear" userId="59470d5b-197e-4f9c-a973-95f41eb8afa0" providerId="ADAL" clId="{94230B7C-E5E1-4E67-9408-8841D79D76B6}" dt="2026-03-09T01:18:34.102" v="0" actId="47"/>
        <pc:sldMkLst>
          <pc:docMk/>
          <pc:sldMk cId="0" sldId="1793"/>
        </pc:sldMkLst>
      </pc:sldChg>
      <pc:sldChg chg="delSp modSp add del mod">
        <pc:chgData name="Pippa Brashear" userId="59470d5b-197e-4f9c-a973-95f41eb8afa0" providerId="ADAL" clId="{94230B7C-E5E1-4E67-9408-8841D79D76B6}" dt="2026-03-09T01:41:01.503" v="76" actId="47"/>
        <pc:sldMkLst>
          <pc:docMk/>
          <pc:sldMk cId="1256875890" sldId="1931"/>
        </pc:sldMkLst>
        <pc:spChg chg="del mod">
          <ac:chgData name="Pippa Brashear" userId="59470d5b-197e-4f9c-a973-95f41eb8afa0" providerId="ADAL" clId="{94230B7C-E5E1-4E67-9408-8841D79D76B6}" dt="2026-03-09T01:26:17.275" v="3" actId="478"/>
          <ac:spMkLst>
            <pc:docMk/>
            <pc:sldMk cId="1256875890" sldId="1931"/>
            <ac:spMk id="7" creationId="{58C56D51-5975-8065-DE77-45AC176BAA30}"/>
          </ac:spMkLst>
        </pc:spChg>
      </pc:sldChg>
      <pc:sldChg chg="addSp delSp modSp mod">
        <pc:chgData name="Pippa Brashear" userId="59470d5b-197e-4f9c-a973-95f41eb8afa0" providerId="ADAL" clId="{94230B7C-E5E1-4E67-9408-8841D79D76B6}" dt="2026-03-09T01:57:33.819" v="232" actId="1076"/>
        <pc:sldMkLst>
          <pc:docMk/>
          <pc:sldMk cId="1359140645" sldId="1933"/>
        </pc:sldMkLst>
        <pc:spChg chg="mod">
          <ac:chgData name="Pippa Brashear" userId="59470d5b-197e-4f9c-a973-95f41eb8afa0" providerId="ADAL" clId="{94230B7C-E5E1-4E67-9408-8841D79D76B6}" dt="2026-03-09T01:57:33.819" v="232" actId="1076"/>
          <ac:spMkLst>
            <pc:docMk/>
            <pc:sldMk cId="1359140645" sldId="1933"/>
            <ac:spMk id="2" creationId="{86CBAD42-18AA-07D8-6F42-2A4060428475}"/>
          </ac:spMkLst>
        </pc:spChg>
        <pc:spChg chg="add del mod">
          <ac:chgData name="Pippa Brashear" userId="59470d5b-197e-4f9c-a973-95f41eb8afa0" providerId="ADAL" clId="{94230B7C-E5E1-4E67-9408-8841D79D76B6}" dt="2026-03-09T01:32:10.946" v="18" actId="478"/>
          <ac:spMkLst>
            <pc:docMk/>
            <pc:sldMk cId="1359140645" sldId="1933"/>
            <ac:spMk id="3" creationId="{DA2868B7-7DC5-1EF0-FC8D-96EBF4C8B422}"/>
          </ac:spMkLst>
        </pc:spChg>
      </pc:sldChg>
      <pc:sldChg chg="ord">
        <pc:chgData name="Pippa Brashear" userId="59470d5b-197e-4f9c-a973-95f41eb8afa0" providerId="ADAL" clId="{94230B7C-E5E1-4E67-9408-8841D79D76B6}" dt="2026-03-09T02:09:04.065" v="276"/>
        <pc:sldMkLst>
          <pc:docMk/>
          <pc:sldMk cId="2980766325" sldId="1980"/>
        </pc:sldMkLst>
      </pc:sldChg>
      <pc:sldChg chg="del">
        <pc:chgData name="Pippa Brashear" userId="59470d5b-197e-4f9c-a973-95f41eb8afa0" providerId="ADAL" clId="{94230B7C-E5E1-4E67-9408-8841D79D76B6}" dt="2026-03-09T01:28:45.281" v="8" actId="47"/>
        <pc:sldMkLst>
          <pc:docMk/>
          <pc:sldMk cId="2141002973" sldId="2022"/>
        </pc:sldMkLst>
      </pc:sldChg>
      <pc:sldChg chg="modSp del mod">
        <pc:chgData name="Pippa Brashear" userId="59470d5b-197e-4f9c-a973-95f41eb8afa0" providerId="ADAL" clId="{94230B7C-E5E1-4E67-9408-8841D79D76B6}" dt="2026-03-09T01:29:22.018" v="10" actId="2696"/>
        <pc:sldMkLst>
          <pc:docMk/>
          <pc:sldMk cId="717844246" sldId="2063"/>
        </pc:sldMkLst>
        <pc:spChg chg="mod">
          <ac:chgData name="Pippa Brashear" userId="59470d5b-197e-4f9c-a973-95f41eb8afa0" providerId="ADAL" clId="{94230B7C-E5E1-4E67-9408-8841D79D76B6}" dt="2026-03-09T01:29:16.242" v="9" actId="255"/>
          <ac:spMkLst>
            <pc:docMk/>
            <pc:sldMk cId="717844246" sldId="2063"/>
            <ac:spMk id="5" creationId="{3B63C278-8244-B055-EFA6-E43AB015674B}"/>
          </ac:spMkLst>
        </pc:spChg>
      </pc:sldChg>
      <pc:sldChg chg="add">
        <pc:chgData name="Pippa Brashear" userId="59470d5b-197e-4f9c-a973-95f41eb8afa0" providerId="ADAL" clId="{94230B7C-E5E1-4E67-9408-8841D79D76B6}" dt="2026-03-09T01:29:41.136" v="11"/>
        <pc:sldMkLst>
          <pc:docMk/>
          <pc:sldMk cId="2167039835" sldId="2063"/>
        </pc:sldMkLst>
      </pc:sldChg>
      <pc:sldChg chg="del">
        <pc:chgData name="Pippa Brashear" userId="59470d5b-197e-4f9c-a973-95f41eb8afa0" providerId="ADAL" clId="{94230B7C-E5E1-4E67-9408-8841D79D76B6}" dt="2026-03-09T02:01:54.215" v="237" actId="47"/>
        <pc:sldMkLst>
          <pc:docMk/>
          <pc:sldMk cId="2587858813" sldId="2078"/>
        </pc:sldMkLst>
      </pc:sldChg>
      <pc:sldChg chg="delSp modSp mod">
        <pc:chgData name="Pippa Brashear" userId="59470d5b-197e-4f9c-a973-95f41eb8afa0" providerId="ADAL" clId="{94230B7C-E5E1-4E67-9408-8841D79D76B6}" dt="2026-03-09T02:05:10.140" v="248" actId="21"/>
        <pc:sldMkLst>
          <pc:docMk/>
          <pc:sldMk cId="2699546071" sldId="2080"/>
        </pc:sldMkLst>
        <pc:picChg chg="del mod">
          <ac:chgData name="Pippa Brashear" userId="59470d5b-197e-4f9c-a973-95f41eb8afa0" providerId="ADAL" clId="{94230B7C-E5E1-4E67-9408-8841D79D76B6}" dt="2026-03-09T02:05:10.140" v="248" actId="21"/>
          <ac:picMkLst>
            <pc:docMk/>
            <pc:sldMk cId="2699546071" sldId="2080"/>
            <ac:picMk id="5" creationId="{2CCC77EB-3D30-6B3B-21E1-9DD7B032E776}"/>
          </ac:picMkLst>
        </pc:picChg>
      </pc:sldChg>
      <pc:sldChg chg="del">
        <pc:chgData name="Pippa Brashear" userId="59470d5b-197e-4f9c-a973-95f41eb8afa0" providerId="ADAL" clId="{94230B7C-E5E1-4E67-9408-8841D79D76B6}" dt="2026-03-09T02:04:19.697" v="245" actId="47"/>
        <pc:sldMkLst>
          <pc:docMk/>
          <pc:sldMk cId="249953982" sldId="2092"/>
        </pc:sldMkLst>
      </pc:sldChg>
      <pc:sldChg chg="ord">
        <pc:chgData name="Pippa Brashear" userId="59470d5b-197e-4f9c-a973-95f41eb8afa0" providerId="ADAL" clId="{94230B7C-E5E1-4E67-9408-8841D79D76B6}" dt="2026-03-09T02:03:03.547" v="244"/>
        <pc:sldMkLst>
          <pc:docMk/>
          <pc:sldMk cId="1514653432" sldId="2094"/>
        </pc:sldMkLst>
      </pc:sldChg>
      <pc:sldChg chg="ord">
        <pc:chgData name="Pippa Brashear" userId="59470d5b-197e-4f9c-a973-95f41eb8afa0" providerId="ADAL" clId="{94230B7C-E5E1-4E67-9408-8841D79D76B6}" dt="2026-03-09T01:58:14.311" v="234"/>
        <pc:sldMkLst>
          <pc:docMk/>
          <pc:sldMk cId="2183320843" sldId="2095"/>
        </pc:sldMkLst>
      </pc:sldChg>
      <pc:sldChg chg="addSp delSp modSp add mod">
        <pc:chgData name="Pippa Brashear" userId="59470d5b-197e-4f9c-a973-95f41eb8afa0" providerId="ADAL" clId="{94230B7C-E5E1-4E67-9408-8841D79D76B6}" dt="2026-03-09T01:28:32.699" v="7" actId="1076"/>
        <pc:sldMkLst>
          <pc:docMk/>
          <pc:sldMk cId="2268729871" sldId="2097"/>
        </pc:sldMkLst>
        <pc:spChg chg="del">
          <ac:chgData name="Pippa Brashear" userId="59470d5b-197e-4f9c-a973-95f41eb8afa0" providerId="ADAL" clId="{94230B7C-E5E1-4E67-9408-8841D79D76B6}" dt="2026-03-09T01:28:08.741" v="5" actId="478"/>
          <ac:spMkLst>
            <pc:docMk/>
            <pc:sldMk cId="2268729871" sldId="2097"/>
            <ac:spMk id="3" creationId="{B22DBC51-E519-007E-33DD-F6692BC2A70F}"/>
          </ac:spMkLst>
        </pc:spChg>
        <pc:spChg chg="add mod">
          <ac:chgData name="Pippa Brashear" userId="59470d5b-197e-4f9c-a973-95f41eb8afa0" providerId="ADAL" clId="{94230B7C-E5E1-4E67-9408-8841D79D76B6}" dt="2026-03-09T01:28:32.699" v="7" actId="1076"/>
          <ac:spMkLst>
            <pc:docMk/>
            <pc:sldMk cId="2268729871" sldId="2097"/>
            <ac:spMk id="4" creationId="{F11B915C-64BF-6162-98F2-50EFD905BBD6}"/>
          </ac:spMkLst>
        </pc:spChg>
      </pc:sldChg>
      <pc:sldChg chg="addSp delSp modSp new del mod modClrScheme chgLayout">
        <pc:chgData name="Pippa Brashear" userId="59470d5b-197e-4f9c-a973-95f41eb8afa0" providerId="ADAL" clId="{94230B7C-E5E1-4E67-9408-8841D79D76B6}" dt="2026-03-09T01:53:03.971" v="197" actId="47"/>
        <pc:sldMkLst>
          <pc:docMk/>
          <pc:sldMk cId="326561865" sldId="2098"/>
        </pc:sldMkLst>
        <pc:spChg chg="del">
          <ac:chgData name="Pippa Brashear" userId="59470d5b-197e-4f9c-a973-95f41eb8afa0" providerId="ADAL" clId="{94230B7C-E5E1-4E67-9408-8841D79D76B6}" dt="2026-03-09T01:32:32.692" v="20" actId="700"/>
          <ac:spMkLst>
            <pc:docMk/>
            <pc:sldMk cId="326561865" sldId="2098"/>
            <ac:spMk id="2" creationId="{C4085A77-BD2C-4C63-2BEF-31D1B3937CE5}"/>
          </ac:spMkLst>
        </pc:spChg>
        <pc:spChg chg="del">
          <ac:chgData name="Pippa Brashear" userId="59470d5b-197e-4f9c-a973-95f41eb8afa0" providerId="ADAL" clId="{94230B7C-E5E1-4E67-9408-8841D79D76B6}" dt="2026-03-09T01:32:32.692" v="20" actId="700"/>
          <ac:spMkLst>
            <pc:docMk/>
            <pc:sldMk cId="326561865" sldId="2098"/>
            <ac:spMk id="3" creationId="{CBB00FB4-B3E4-F185-DECD-75D3066CBD7A}"/>
          </ac:spMkLst>
        </pc:spChg>
        <pc:spChg chg="add mod">
          <ac:chgData name="Pippa Brashear" userId="59470d5b-197e-4f9c-a973-95f41eb8afa0" providerId="ADAL" clId="{94230B7C-E5E1-4E67-9408-8841D79D76B6}" dt="2026-03-09T01:32:32.692" v="20" actId="700"/>
          <ac:spMkLst>
            <pc:docMk/>
            <pc:sldMk cId="326561865" sldId="2098"/>
            <ac:spMk id="4" creationId="{37712468-D0CA-C9D1-CDB3-44BCA2B56691}"/>
          </ac:spMkLst>
        </pc:spChg>
        <pc:picChg chg="add del mod ord modCrop">
          <ac:chgData name="Pippa Brashear" userId="59470d5b-197e-4f9c-a973-95f41eb8afa0" providerId="ADAL" clId="{94230B7C-E5E1-4E67-9408-8841D79D76B6}" dt="2026-03-09T01:36:07.983" v="47" actId="478"/>
          <ac:picMkLst>
            <pc:docMk/>
            <pc:sldMk cId="326561865" sldId="2098"/>
            <ac:picMk id="6" creationId="{A2626FEE-D5BE-ECF7-0231-46E44BA4B0A8}"/>
          </ac:picMkLst>
        </pc:picChg>
        <pc:picChg chg="add del mod modCrop">
          <ac:chgData name="Pippa Brashear" userId="59470d5b-197e-4f9c-a973-95f41eb8afa0" providerId="ADAL" clId="{94230B7C-E5E1-4E67-9408-8841D79D76B6}" dt="2026-03-09T01:35:01.581" v="36" actId="478"/>
          <ac:picMkLst>
            <pc:docMk/>
            <pc:sldMk cId="326561865" sldId="2098"/>
            <ac:picMk id="8" creationId="{24B766C4-1C92-A9F3-C020-F67E1E97FA9E}"/>
          </ac:picMkLst>
        </pc:picChg>
        <pc:picChg chg="add del mod modCrop">
          <ac:chgData name="Pippa Brashear" userId="59470d5b-197e-4f9c-a973-95f41eb8afa0" providerId="ADAL" clId="{94230B7C-E5E1-4E67-9408-8841D79D76B6}" dt="2026-03-09T01:47:57.339" v="169" actId="21"/>
          <ac:picMkLst>
            <pc:docMk/>
            <pc:sldMk cId="326561865" sldId="2098"/>
            <ac:picMk id="10" creationId="{E1A58FA0-D69E-3693-2753-8503D5B0E363}"/>
          </ac:picMkLst>
        </pc:picChg>
        <pc:picChg chg="add del mod">
          <ac:chgData name="Pippa Brashear" userId="59470d5b-197e-4f9c-a973-95f41eb8afa0" providerId="ADAL" clId="{94230B7C-E5E1-4E67-9408-8841D79D76B6}" dt="2026-03-09T01:36:20.136" v="50" actId="478"/>
          <ac:picMkLst>
            <pc:docMk/>
            <pc:sldMk cId="326561865" sldId="2098"/>
            <ac:picMk id="12" creationId="{F66DBF01-51D5-8975-DE8F-53277AC24724}"/>
          </ac:picMkLst>
        </pc:picChg>
        <pc:picChg chg="add mod ord modCrop">
          <ac:chgData name="Pippa Brashear" userId="59470d5b-197e-4f9c-a973-95f41eb8afa0" providerId="ADAL" clId="{94230B7C-E5E1-4E67-9408-8841D79D76B6}" dt="2026-03-09T01:37:41.976" v="62" actId="18131"/>
          <ac:picMkLst>
            <pc:docMk/>
            <pc:sldMk cId="326561865" sldId="2098"/>
            <ac:picMk id="14" creationId="{081481C7-BF10-3D29-DF94-934934323B40}"/>
          </ac:picMkLst>
        </pc:picChg>
        <pc:picChg chg="add del mod">
          <ac:chgData name="Pippa Brashear" userId="59470d5b-197e-4f9c-a973-95f41eb8afa0" providerId="ADAL" clId="{94230B7C-E5E1-4E67-9408-8841D79D76B6}" dt="2026-03-09T01:39:49.927" v="65" actId="478"/>
          <ac:picMkLst>
            <pc:docMk/>
            <pc:sldMk cId="326561865" sldId="2098"/>
            <ac:picMk id="16" creationId="{7BD157A1-217D-103E-1CDB-6CE160F699F3}"/>
          </ac:picMkLst>
        </pc:picChg>
        <pc:picChg chg="add del mod">
          <ac:chgData name="Pippa Brashear" userId="59470d5b-197e-4f9c-a973-95f41eb8afa0" providerId="ADAL" clId="{94230B7C-E5E1-4E67-9408-8841D79D76B6}" dt="2026-03-09T01:41:10.279" v="78" actId="21"/>
          <ac:picMkLst>
            <pc:docMk/>
            <pc:sldMk cId="326561865" sldId="2098"/>
            <ac:picMk id="18" creationId="{A12B9F2C-F6CA-35C8-8427-FB370E540A94}"/>
          </ac:picMkLst>
        </pc:picChg>
        <pc:picChg chg="add del mod">
          <ac:chgData name="Pippa Brashear" userId="59470d5b-197e-4f9c-a973-95f41eb8afa0" providerId="ADAL" clId="{94230B7C-E5E1-4E67-9408-8841D79D76B6}" dt="2026-03-09T01:43:21.374" v="93" actId="478"/>
          <ac:picMkLst>
            <pc:docMk/>
            <pc:sldMk cId="326561865" sldId="2098"/>
            <ac:picMk id="19" creationId="{A12B9F2C-F6CA-35C8-8427-FB370E540A94}"/>
          </ac:picMkLst>
        </pc:picChg>
        <pc:picChg chg="add mod">
          <ac:chgData name="Pippa Brashear" userId="59470d5b-197e-4f9c-a973-95f41eb8afa0" providerId="ADAL" clId="{94230B7C-E5E1-4E67-9408-8841D79D76B6}" dt="2026-03-09T01:44:37.333" v="100"/>
          <ac:picMkLst>
            <pc:docMk/>
            <pc:sldMk cId="326561865" sldId="2098"/>
            <ac:picMk id="20" creationId="{1A508F95-DE87-6A53-9D32-12342322804A}"/>
          </ac:picMkLst>
        </pc:picChg>
        <pc:picChg chg="add del mod">
          <ac:chgData name="Pippa Brashear" userId="59470d5b-197e-4f9c-a973-95f41eb8afa0" providerId="ADAL" clId="{94230B7C-E5E1-4E67-9408-8841D79D76B6}" dt="2026-03-09T01:48:04.019" v="171" actId="21"/>
          <ac:picMkLst>
            <pc:docMk/>
            <pc:sldMk cId="326561865" sldId="2098"/>
            <ac:picMk id="21" creationId="{E1A58FA0-D69E-3693-2753-8503D5B0E363}"/>
          </ac:picMkLst>
        </pc:picChg>
      </pc:sldChg>
      <pc:sldChg chg="addSp modSp new mod ord">
        <pc:chgData name="Pippa Brashear" userId="59470d5b-197e-4f9c-a973-95f41eb8afa0" providerId="ADAL" clId="{94230B7C-E5E1-4E67-9408-8841D79D76B6}" dt="2026-03-09T01:52:57.831" v="196" actId="14100"/>
        <pc:sldMkLst>
          <pc:docMk/>
          <pc:sldMk cId="968291695" sldId="2099"/>
        </pc:sldMkLst>
        <pc:picChg chg="add mod ord modCrop">
          <ac:chgData name="Pippa Brashear" userId="59470d5b-197e-4f9c-a973-95f41eb8afa0" providerId="ADAL" clId="{94230B7C-E5E1-4E67-9408-8841D79D76B6}" dt="2026-03-09T01:40:33.189" v="72" actId="732"/>
          <ac:picMkLst>
            <pc:docMk/>
            <pc:sldMk cId="968291695" sldId="2099"/>
            <ac:picMk id="4" creationId="{960FDA45-CB8E-E25A-E836-22079E727E42}"/>
          </ac:picMkLst>
        </pc:picChg>
        <pc:picChg chg="add mod modCrop">
          <ac:chgData name="Pippa Brashear" userId="59470d5b-197e-4f9c-a973-95f41eb8afa0" providerId="ADAL" clId="{94230B7C-E5E1-4E67-9408-8841D79D76B6}" dt="2026-03-09T01:52:53.443" v="195" actId="1076"/>
          <ac:picMkLst>
            <pc:docMk/>
            <pc:sldMk cId="968291695" sldId="2099"/>
            <ac:picMk id="6" creationId="{18927E74-8CCA-0148-D361-7AA37865B4F0}"/>
          </ac:picMkLst>
        </pc:picChg>
        <pc:picChg chg="add mod ord modCrop">
          <ac:chgData name="Pippa Brashear" userId="59470d5b-197e-4f9c-a973-95f41eb8afa0" providerId="ADAL" clId="{94230B7C-E5E1-4E67-9408-8841D79D76B6}" dt="2026-03-09T01:52:57.831" v="196" actId="14100"/>
          <ac:picMkLst>
            <pc:docMk/>
            <pc:sldMk cId="968291695" sldId="2099"/>
            <ac:picMk id="21" creationId="{E1A58FA0-D69E-3693-2753-8503D5B0E363}"/>
          </ac:picMkLst>
        </pc:picChg>
      </pc:sldChg>
      <pc:sldChg chg="addSp delSp modSp new mod">
        <pc:chgData name="Pippa Brashear" userId="59470d5b-197e-4f9c-a973-95f41eb8afa0" providerId="ADAL" clId="{94230B7C-E5E1-4E67-9408-8841D79D76B6}" dt="2026-03-09T01:56:37.796" v="229" actId="1076"/>
        <pc:sldMkLst>
          <pc:docMk/>
          <pc:sldMk cId="2247936055" sldId="2100"/>
        </pc:sldMkLst>
        <pc:spChg chg="mod">
          <ac:chgData name="Pippa Brashear" userId="59470d5b-197e-4f9c-a973-95f41eb8afa0" providerId="ADAL" clId="{94230B7C-E5E1-4E67-9408-8841D79D76B6}" dt="2026-03-09T01:53:58.837" v="198" actId="255"/>
          <ac:spMkLst>
            <pc:docMk/>
            <pc:sldMk cId="2247936055" sldId="2100"/>
            <ac:spMk id="2" creationId="{317D9666-9018-A4B2-FA4D-5AD0F246B6F2}"/>
          </ac:spMkLst>
        </pc:spChg>
        <pc:spChg chg="add mod">
          <ac:chgData name="Pippa Brashear" userId="59470d5b-197e-4f9c-a973-95f41eb8afa0" providerId="ADAL" clId="{94230B7C-E5E1-4E67-9408-8841D79D76B6}" dt="2026-03-09T01:56:37.796" v="229" actId="1076"/>
          <ac:spMkLst>
            <pc:docMk/>
            <pc:sldMk cId="2247936055" sldId="2100"/>
            <ac:spMk id="8" creationId="{5E7464BE-7A8E-642F-A4F1-43545A7DCC17}"/>
          </ac:spMkLst>
        </pc:spChg>
        <pc:picChg chg="add mod modCrop">
          <ac:chgData name="Pippa Brashear" userId="59470d5b-197e-4f9c-a973-95f41eb8afa0" providerId="ADAL" clId="{94230B7C-E5E1-4E67-9408-8841D79D76B6}" dt="2026-03-09T01:43:05.156" v="89" actId="732"/>
          <ac:picMkLst>
            <pc:docMk/>
            <pc:sldMk cId="2247936055" sldId="2100"/>
            <ac:picMk id="4" creationId="{BCBF9B31-BAB1-500A-A81D-3BC4653FB0CB}"/>
          </ac:picMkLst>
        </pc:picChg>
        <pc:picChg chg="add mod ord modCrop">
          <ac:chgData name="Pippa Brashear" userId="59470d5b-197e-4f9c-a973-95f41eb8afa0" providerId="ADAL" clId="{94230B7C-E5E1-4E67-9408-8841D79D76B6}" dt="2026-03-09T01:45:59.459" v="109" actId="18131"/>
          <ac:picMkLst>
            <pc:docMk/>
            <pc:sldMk cId="2247936055" sldId="2100"/>
            <ac:picMk id="5" creationId="{71E85B9F-ACFF-4AB9-7B2B-6A2B26FB7C67}"/>
          </ac:picMkLst>
        </pc:picChg>
        <pc:picChg chg="add del mod">
          <ac:chgData name="Pippa Brashear" userId="59470d5b-197e-4f9c-a973-95f41eb8afa0" providerId="ADAL" clId="{94230B7C-E5E1-4E67-9408-8841D79D76B6}" dt="2026-03-09T01:44:28.208" v="99" actId="21"/>
          <ac:picMkLst>
            <pc:docMk/>
            <pc:sldMk cId="2247936055" sldId="2100"/>
            <ac:picMk id="7" creationId="{1A508F95-DE87-6A53-9D32-12342322804A}"/>
          </ac:picMkLst>
        </pc:picChg>
        <pc:picChg chg="add del mod modCrop">
          <ac:chgData name="Pippa Brashear" userId="59470d5b-197e-4f9c-a973-95f41eb8afa0" providerId="ADAL" clId="{94230B7C-E5E1-4E67-9408-8841D79D76B6}" dt="2026-03-09T01:43:11.238" v="90" actId="21"/>
          <ac:picMkLst>
            <pc:docMk/>
            <pc:sldMk cId="2247936055" sldId="2100"/>
            <ac:picMk id="18" creationId="{A12B9F2C-F6CA-35C8-8427-FB370E540A94}"/>
          </ac:picMkLst>
        </pc:picChg>
      </pc:sldChg>
      <pc:sldMasterChg chg="delSldLayout">
        <pc:chgData name="Pippa Brashear" userId="59470d5b-197e-4f9c-a973-95f41eb8afa0" providerId="ADAL" clId="{94230B7C-E5E1-4E67-9408-8841D79D76B6}" dt="2026-03-09T01:18:34.102" v="0" actId="47"/>
        <pc:sldMasterMkLst>
          <pc:docMk/>
          <pc:sldMasterMk cId="2609165930" sldId="2147484047"/>
        </pc:sldMasterMkLst>
        <pc:sldLayoutChg chg="del">
          <pc:chgData name="Pippa Brashear" userId="59470d5b-197e-4f9c-a973-95f41eb8afa0" providerId="ADAL" clId="{94230B7C-E5E1-4E67-9408-8841D79D76B6}" dt="2026-03-09T01:18:34.102" v="0" actId="47"/>
          <pc:sldLayoutMkLst>
            <pc:docMk/>
            <pc:sldMasterMk cId="2609165930" sldId="2147484047"/>
            <pc:sldLayoutMk cId="3201790994" sldId="21474840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Дата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84214D9-C2A8-435E-81A7-AEF81DD9200E}" type="datetimeFigureOut">
              <a:rPr lang="en-US" smtClean="0"/>
              <a:t>3/30/2026</a:t>
            </a:fld>
            <a:endParaRPr lang="en-US"/>
          </a:p>
        </p:txBody>
      </p:sp>
      <p:sp>
        <p:nvSpPr>
          <p:cNvPr id="4" name="Образ слайда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Заметки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6" name="Нижний колонтитул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Номер слайда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D3959CD-CFDB-4250-8AFC-B1E48FE8A331}" type="slidenum">
              <a:rPr lang="en-US" smtClean="0"/>
              <a:t>‹#›</a:t>
            </a:fld>
            <a:endParaRPr lang="en-US"/>
          </a:p>
        </p:txBody>
      </p:sp>
    </p:spTree>
    <p:extLst>
      <p:ext uri="{BB962C8B-B14F-4D97-AF65-F5344CB8AC3E}">
        <p14:creationId xmlns:p14="http://schemas.microsoft.com/office/powerpoint/2010/main" val="182074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9CFCF-7C3C-38DF-3B75-733894AA6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F701E-430E-70FE-F93A-C4D89D0A1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96256-9688-51B9-C99C-4FFA17B6A2F2}"/>
              </a:ext>
            </a:extLst>
          </p:cNvPr>
          <p:cNvSpPr>
            <a:spLocks noGrp="1"/>
          </p:cNvSpPr>
          <p:nvPr>
            <p:ph type="body" idx="1"/>
          </p:nvPr>
        </p:nvSpPr>
        <p:spPr/>
        <p:txBody>
          <a:bodyPr/>
          <a:lstStyle/>
          <a:p>
            <a:r>
              <a:rPr lang="en-US" dirty="0"/>
              <a:t>Reefs reduce risks</a:t>
            </a:r>
          </a:p>
        </p:txBody>
      </p:sp>
      <p:sp>
        <p:nvSpPr>
          <p:cNvPr id="4" name="Slide Number Placeholder 3">
            <a:extLst>
              <a:ext uri="{FF2B5EF4-FFF2-40B4-BE49-F238E27FC236}">
                <a16:creationId xmlns:a16="http://schemas.microsoft.com/office/drawing/2014/main" id="{E24FA164-3FD0-8F24-5A54-C80433922DD6}"/>
              </a:ext>
            </a:extLst>
          </p:cNvPr>
          <p:cNvSpPr>
            <a:spLocks noGrp="1"/>
          </p:cNvSpPr>
          <p:nvPr>
            <p:ph type="sldNum" sz="quarter" idx="5"/>
          </p:nvPr>
        </p:nvSpPr>
        <p:spPr/>
        <p:txBody>
          <a:bodyPr/>
          <a:lstStyle/>
          <a:p>
            <a:fld id="{D9B6E6F1-9541-4EB4-A60C-59EBD41922AF}" type="slidenum">
              <a:rPr lang="en-US" smtClean="0"/>
              <a:t>8</a:t>
            </a:fld>
            <a:endParaRPr lang="en-US"/>
          </a:p>
        </p:txBody>
      </p:sp>
    </p:spTree>
    <p:extLst>
      <p:ext uri="{BB962C8B-B14F-4D97-AF65-F5344CB8AC3E}">
        <p14:creationId xmlns:p14="http://schemas.microsoft.com/office/powerpoint/2010/main" val="317754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involved not just one model, but many!  After understanding the wave climate (the size and direction of incoming waves over time) through modeling and calibration of that model to wave data collected in the bay, we modeled how the </a:t>
            </a:r>
            <a:r>
              <a:rPr lang="en-US" dirty="0" err="1"/>
              <a:t>breakaters</a:t>
            </a:r>
            <a:r>
              <a:rPr lang="en-US" dirty="0"/>
              <a:t> would attenuate large waves in storm conditions with increasing resolution as we advanced the design process. </a:t>
            </a:r>
          </a:p>
          <a:p>
            <a:endParaRPr lang="en-US" dirty="0"/>
          </a:p>
        </p:txBody>
      </p:sp>
      <p:sp>
        <p:nvSpPr>
          <p:cNvPr id="4" name="Slide Number Placeholder 3"/>
          <p:cNvSpPr>
            <a:spLocks noGrp="1"/>
          </p:cNvSpPr>
          <p:nvPr>
            <p:ph type="sldNum" sz="quarter" idx="5"/>
          </p:nvPr>
        </p:nvSpPr>
        <p:spPr/>
        <p:txBody>
          <a:bodyPr/>
          <a:lstStyle/>
          <a:p>
            <a:fld id="{FA203E86-C49A-47DB-BF64-3B5D6CB4E78D}" type="slidenum">
              <a:rPr lang="en-US" smtClean="0"/>
              <a:t>10</a:t>
            </a:fld>
            <a:endParaRPr lang="en-US"/>
          </a:p>
        </p:txBody>
      </p:sp>
    </p:spTree>
    <p:extLst>
      <p:ext uri="{BB962C8B-B14F-4D97-AF65-F5344CB8AC3E}">
        <p14:creationId xmlns:p14="http://schemas.microsoft.com/office/powerpoint/2010/main" val="24545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modeled gradual long term shoreline change (20 year timeframes are shown here) with a different model. </a:t>
            </a:r>
          </a:p>
        </p:txBody>
      </p:sp>
      <p:sp>
        <p:nvSpPr>
          <p:cNvPr id="4" name="Slide Number Placeholder 3"/>
          <p:cNvSpPr>
            <a:spLocks noGrp="1"/>
          </p:cNvSpPr>
          <p:nvPr>
            <p:ph type="sldNum" sz="quarter" idx="5"/>
          </p:nvPr>
        </p:nvSpPr>
        <p:spPr/>
        <p:txBody>
          <a:bodyPr/>
          <a:lstStyle/>
          <a:p>
            <a:fld id="{FA203E86-C49A-47DB-BF64-3B5D6CB4E78D}" type="slidenum">
              <a:rPr lang="en-US" smtClean="0"/>
              <a:t>11</a:t>
            </a:fld>
            <a:endParaRPr lang="en-US"/>
          </a:p>
        </p:txBody>
      </p:sp>
    </p:spTree>
    <p:extLst>
      <p:ext uri="{BB962C8B-B14F-4D97-AF65-F5344CB8AC3E}">
        <p14:creationId xmlns:p14="http://schemas.microsoft.com/office/powerpoint/2010/main" val="95517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ultimately had to physically model the breakwater design </a:t>
            </a:r>
          </a:p>
        </p:txBody>
      </p:sp>
      <p:sp>
        <p:nvSpPr>
          <p:cNvPr id="4" name="Slide Number Placeholder 3"/>
          <p:cNvSpPr>
            <a:spLocks noGrp="1"/>
          </p:cNvSpPr>
          <p:nvPr>
            <p:ph type="sldNum" sz="quarter" idx="5"/>
          </p:nvPr>
        </p:nvSpPr>
        <p:spPr/>
        <p:txBody>
          <a:bodyPr/>
          <a:lstStyle/>
          <a:p>
            <a:fld id="{FA203E86-C49A-47DB-BF64-3B5D6CB4E78D}" type="slidenum">
              <a:rPr lang="en-US" smtClean="0"/>
              <a:t>12</a:t>
            </a:fld>
            <a:endParaRPr lang="en-US"/>
          </a:p>
        </p:txBody>
      </p:sp>
    </p:spTree>
    <p:extLst>
      <p:ext uri="{BB962C8B-B14F-4D97-AF65-F5344CB8AC3E}">
        <p14:creationId xmlns:p14="http://schemas.microsoft.com/office/powerpoint/2010/main" val="161884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species / target functional groups</a:t>
            </a:r>
          </a:p>
          <a:p>
            <a:r>
              <a:rPr lang="en-US" dirty="0"/>
              <a:t>SEARC</a:t>
            </a:r>
          </a:p>
        </p:txBody>
      </p:sp>
      <p:sp>
        <p:nvSpPr>
          <p:cNvPr id="4" name="Slide Number Placeholder 3"/>
          <p:cNvSpPr>
            <a:spLocks noGrp="1"/>
          </p:cNvSpPr>
          <p:nvPr>
            <p:ph type="sldNum" sz="quarter" idx="5"/>
          </p:nvPr>
        </p:nvSpPr>
        <p:spPr/>
        <p:txBody>
          <a:bodyPr/>
          <a:lstStyle/>
          <a:p>
            <a:fld id="{D9B6E6F1-9541-4EB4-A60C-59EBD41922AF}" type="slidenum">
              <a:rPr lang="en-US" smtClean="0"/>
              <a:t>14</a:t>
            </a:fld>
            <a:endParaRPr lang="en-US"/>
          </a:p>
        </p:txBody>
      </p:sp>
    </p:spTree>
    <p:extLst>
      <p:ext uri="{BB962C8B-B14F-4D97-AF65-F5344CB8AC3E}">
        <p14:creationId xmlns:p14="http://schemas.microsoft.com/office/powerpoint/2010/main" val="306315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part of nature / we work with people</a:t>
            </a:r>
          </a:p>
        </p:txBody>
      </p:sp>
      <p:sp>
        <p:nvSpPr>
          <p:cNvPr id="4" name="Slide Number Placeholder 3"/>
          <p:cNvSpPr>
            <a:spLocks noGrp="1"/>
          </p:cNvSpPr>
          <p:nvPr>
            <p:ph type="sldNum" sz="quarter" idx="5"/>
          </p:nvPr>
        </p:nvSpPr>
        <p:spPr/>
        <p:txBody>
          <a:bodyPr/>
          <a:lstStyle/>
          <a:p>
            <a:fld id="{AD3959CD-CFDB-4250-8AFC-B1E48FE8A331}" type="slidenum">
              <a:rPr lang="en-US" smtClean="0"/>
              <a:t>26</a:t>
            </a:fld>
            <a:endParaRPr lang="en-US"/>
          </a:p>
        </p:txBody>
      </p:sp>
    </p:spTree>
    <p:extLst>
      <p:ext uri="{BB962C8B-B14F-4D97-AF65-F5344CB8AC3E}">
        <p14:creationId xmlns:p14="http://schemas.microsoft.com/office/powerpoint/2010/main" val="350072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61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ENTER HEADLINE TEAL">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B27D144-AA13-434C-A1E2-DB2735D5AAF3}"/>
              </a:ext>
            </a:extLst>
          </p:cNvPr>
          <p:cNvSpPr>
            <a:spLocks noGrp="1"/>
          </p:cNvSpPr>
          <p:nvPr>
            <p:ph type="body" sz="quarter" idx="12" hasCustomPrompt="1"/>
          </p:nvPr>
        </p:nvSpPr>
        <p:spPr>
          <a:xfrm>
            <a:off x="1908969" y="2361406"/>
            <a:ext cx="5326063" cy="420688"/>
          </a:xfrm>
          <a:prstGeom prst="rect">
            <a:avLst/>
          </a:prstGeom>
        </p:spPr>
        <p:txBody>
          <a:bodyPr anchor="ctr">
            <a:noAutofit/>
          </a:bodyPr>
          <a:lstStyle>
            <a:lvl1pPr marL="0" indent="0" algn="ctr">
              <a:buFontTx/>
              <a:buNone/>
              <a:defRPr sz="2400" b="1">
                <a:solidFill>
                  <a:schemeClr val="bg1"/>
                </a:solidFill>
                <a:highlight>
                  <a:srgbClr val="00757F"/>
                </a:highlight>
                <a:latin typeface="+mj-lt"/>
              </a:defRPr>
            </a:lvl1pPr>
          </a:lstStyle>
          <a:p>
            <a:pPr lvl="0"/>
            <a:r>
              <a:rPr lang="en-US" dirty="0"/>
              <a:t> INSERT TEXT HERE      </a:t>
            </a:r>
          </a:p>
        </p:txBody>
      </p:sp>
    </p:spTree>
    <p:extLst>
      <p:ext uri="{BB962C8B-B14F-4D97-AF65-F5344CB8AC3E}">
        <p14:creationId xmlns:p14="http://schemas.microsoft.com/office/powerpoint/2010/main" val="2940514970"/>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HEADLINE-CAPTION">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AB9C5F-F864-E1BE-2F85-182CFA8E8B5F}"/>
              </a:ext>
            </a:extLst>
          </p:cNvPr>
          <p:cNvSpPr>
            <a:spLocks noGrp="1"/>
          </p:cNvSpPr>
          <p:nvPr>
            <p:ph type="pic" sz="quarter" idx="13"/>
          </p:nvPr>
        </p:nvSpPr>
        <p:spPr>
          <a:xfrm>
            <a:off x="0" y="0"/>
            <a:ext cx="9144000" cy="5143500"/>
          </a:xfrm>
        </p:spPr>
        <p:txBody>
          <a:bodyPr/>
          <a:lstStyle/>
          <a:p>
            <a:endParaRPr lang="en-US"/>
          </a:p>
        </p:txBody>
      </p:sp>
      <p:sp>
        <p:nvSpPr>
          <p:cNvPr id="6" name="Text Placeholder 5">
            <a:extLst>
              <a:ext uri="{FF2B5EF4-FFF2-40B4-BE49-F238E27FC236}">
                <a16:creationId xmlns:a16="http://schemas.microsoft.com/office/drawing/2014/main" id="{0B27D144-AA13-434C-A1E2-DB2735D5AAF3}"/>
              </a:ext>
            </a:extLst>
          </p:cNvPr>
          <p:cNvSpPr>
            <a:spLocks noGrp="1"/>
          </p:cNvSpPr>
          <p:nvPr>
            <p:ph type="body" sz="quarter" idx="12" hasCustomPrompt="1"/>
          </p:nvPr>
        </p:nvSpPr>
        <p:spPr>
          <a:xfrm>
            <a:off x="981635" y="290404"/>
            <a:ext cx="7200900" cy="367889"/>
          </a:xfrm>
          <a:prstGeom prst="rect">
            <a:avLst/>
          </a:prstGeom>
        </p:spPr>
        <p:txBody>
          <a:bodyPr>
            <a:noAutofit/>
          </a:bodyPr>
          <a:lstStyle>
            <a:lvl1pPr marL="0" indent="0" algn="ctr">
              <a:buFontTx/>
              <a:buNone/>
              <a:defRPr sz="2400" b="1">
                <a:solidFill>
                  <a:schemeClr val="bg1"/>
                </a:solidFill>
                <a:highlight>
                  <a:srgbClr val="004851"/>
                </a:highlight>
                <a:latin typeface="+mj-lt"/>
              </a:defRPr>
            </a:lvl1pPr>
          </a:lstStyle>
          <a:p>
            <a:pPr lvl="0"/>
            <a:r>
              <a:rPr lang="en-US" dirty="0"/>
              <a:t> INSERT TEXT HERE      </a:t>
            </a:r>
          </a:p>
        </p:txBody>
      </p:sp>
      <p:sp>
        <p:nvSpPr>
          <p:cNvPr id="7" name="Text Placeholder 6">
            <a:extLst>
              <a:ext uri="{FF2B5EF4-FFF2-40B4-BE49-F238E27FC236}">
                <a16:creationId xmlns:a16="http://schemas.microsoft.com/office/drawing/2014/main" id="{E411E31C-24D6-39A1-CDB2-1C0B4166151C}"/>
              </a:ext>
            </a:extLst>
          </p:cNvPr>
          <p:cNvSpPr>
            <a:spLocks noGrp="1"/>
          </p:cNvSpPr>
          <p:nvPr>
            <p:ph type="body" sz="quarter" idx="14"/>
          </p:nvPr>
        </p:nvSpPr>
        <p:spPr>
          <a:xfrm>
            <a:off x="6400800" y="4572000"/>
            <a:ext cx="2743200" cy="182880"/>
          </a:xfrm>
          <a:solidFill>
            <a:schemeClr val="bg1"/>
          </a:solidFill>
        </p:spPr>
        <p:txBody>
          <a:bodyPr>
            <a:noAutofit/>
          </a:bodyPr>
          <a:lstStyle>
            <a:lvl1pPr marL="0" indent="0" algn="r">
              <a:buNone/>
              <a:defRPr sz="1000"/>
            </a:lvl1pPr>
            <a:lvl2pPr marL="457200" indent="0" algn="r">
              <a:buNone/>
              <a:defRPr sz="1000"/>
            </a:lvl2pPr>
            <a:lvl3pPr marL="914400" indent="0" algn="r">
              <a:buNone/>
              <a:defRPr sz="1000"/>
            </a:lvl3pPr>
            <a:lvl4pPr marL="1371600" indent="0" algn="r">
              <a:buNone/>
              <a:defRPr sz="1000"/>
            </a:lvl4pPr>
            <a:lvl5pPr marL="1828800" indent="0" algn="r">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287731"/>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FFF04F8-2C93-FAAF-77D9-C3CDBBB153B6}"/>
              </a:ext>
            </a:extLst>
          </p:cNvPr>
          <p:cNvSpPr>
            <a:spLocks noGrp="1"/>
          </p:cNvSpPr>
          <p:nvPr>
            <p:ph type="pic" sz="quarter" idx="13"/>
          </p:nvPr>
        </p:nvSpPr>
        <p:spPr>
          <a:xfrm>
            <a:off x="0" y="2323868"/>
            <a:ext cx="9144000" cy="495765"/>
          </a:xfrm>
          <a:prstGeom prst="rect">
            <a:avLst/>
          </a:prstGeom>
          <a:solidFill>
            <a:schemeClr val="bg1">
              <a:lumMod val="95000"/>
            </a:schemeClr>
          </a:solidFill>
        </p:spPr>
        <p:txBody>
          <a:bodyPr lIns="0" tIns="0" rIns="0" bIns="0" anchor="ctr" anchorCtr="0"/>
          <a:lstStyle>
            <a:lvl1pPr algn="ctr">
              <a:defRPr/>
            </a:lvl1pPr>
          </a:lstStyle>
          <a:p>
            <a:endParaRPr lang="en-US"/>
          </a:p>
        </p:txBody>
      </p:sp>
    </p:spTree>
    <p:extLst>
      <p:ext uri="{BB962C8B-B14F-4D97-AF65-F5344CB8AC3E}">
        <p14:creationId xmlns:p14="http://schemas.microsoft.com/office/powerpoint/2010/main" val="1625395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p:bg>
      <p:bgPr>
        <a:solidFill>
          <a:srgbClr val="08999A"/>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E79A34A-D040-092B-E7E3-CA7EF7FB542D}"/>
              </a:ext>
            </a:extLst>
          </p:cNvPr>
          <p:cNvSpPr>
            <a:spLocks noGrp="1"/>
          </p:cNvSpPr>
          <p:nvPr>
            <p:ph type="body" sz="quarter" idx="13" hasCustomPrompt="1"/>
          </p:nvPr>
        </p:nvSpPr>
        <p:spPr>
          <a:xfrm>
            <a:off x="1363646" y="2337955"/>
            <a:ext cx="6454588" cy="377726"/>
          </a:xfrm>
        </p:spPr>
        <p:txBody>
          <a:bodyPr/>
          <a:lstStyle>
            <a:lvl1pPr algn="ctr">
              <a:defRPr sz="2455">
                <a:solidFill>
                  <a:schemeClr val="bg1"/>
                </a:solidFill>
                <a:latin typeface="+mj-lt"/>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61600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Blank_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46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headline AND CONTENT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AB9C5F-F864-E1BE-2F85-182CFA8E8B5F}"/>
              </a:ext>
            </a:extLst>
          </p:cNvPr>
          <p:cNvSpPr>
            <a:spLocks noGrp="1"/>
          </p:cNvSpPr>
          <p:nvPr>
            <p:ph type="pic" sz="quarter" idx="13"/>
          </p:nvPr>
        </p:nvSpPr>
        <p:spPr>
          <a:xfrm>
            <a:off x="0" y="0"/>
            <a:ext cx="9144000" cy="5143500"/>
          </a:xfrm>
        </p:spPr>
        <p:txBody>
          <a:bodyPr/>
          <a:lstStyle/>
          <a:p>
            <a:endParaRPr lang="en-US"/>
          </a:p>
        </p:txBody>
      </p:sp>
      <p:sp>
        <p:nvSpPr>
          <p:cNvPr id="6" name="Text Placeholder 5">
            <a:extLst>
              <a:ext uri="{FF2B5EF4-FFF2-40B4-BE49-F238E27FC236}">
                <a16:creationId xmlns:a16="http://schemas.microsoft.com/office/drawing/2014/main" id="{0B27D144-AA13-434C-A1E2-DB2735D5AAF3}"/>
              </a:ext>
            </a:extLst>
          </p:cNvPr>
          <p:cNvSpPr>
            <a:spLocks noGrp="1"/>
          </p:cNvSpPr>
          <p:nvPr>
            <p:ph type="body" sz="quarter" idx="12" hasCustomPrompt="1"/>
          </p:nvPr>
        </p:nvSpPr>
        <p:spPr>
          <a:xfrm>
            <a:off x="981635" y="290404"/>
            <a:ext cx="7200900" cy="367889"/>
          </a:xfrm>
          <a:prstGeom prst="rect">
            <a:avLst/>
          </a:prstGeom>
        </p:spPr>
        <p:txBody>
          <a:bodyPr>
            <a:noAutofit/>
          </a:bodyPr>
          <a:lstStyle>
            <a:lvl1pPr marL="0" indent="0" algn="ctr">
              <a:buFontTx/>
              <a:buNone/>
              <a:defRPr sz="2400" b="1">
                <a:solidFill>
                  <a:schemeClr val="bg1"/>
                </a:solidFill>
                <a:highlight>
                  <a:srgbClr val="00757F"/>
                </a:highlight>
                <a:latin typeface="+mj-lt"/>
              </a:defRPr>
            </a:lvl1pPr>
          </a:lstStyle>
          <a:p>
            <a:pPr lvl="0"/>
            <a:r>
              <a:rPr lang="en-US" dirty="0"/>
              <a:t> INSERT TEXT HERE      </a:t>
            </a:r>
          </a:p>
        </p:txBody>
      </p:sp>
      <p:sp>
        <p:nvSpPr>
          <p:cNvPr id="7" name="Text Placeholder 6">
            <a:extLst>
              <a:ext uri="{FF2B5EF4-FFF2-40B4-BE49-F238E27FC236}">
                <a16:creationId xmlns:a16="http://schemas.microsoft.com/office/drawing/2014/main" id="{E411E31C-24D6-39A1-CDB2-1C0B4166151C}"/>
              </a:ext>
            </a:extLst>
          </p:cNvPr>
          <p:cNvSpPr>
            <a:spLocks noGrp="1"/>
          </p:cNvSpPr>
          <p:nvPr>
            <p:ph type="body" sz="quarter" idx="14"/>
          </p:nvPr>
        </p:nvSpPr>
        <p:spPr>
          <a:xfrm>
            <a:off x="6400800" y="4572000"/>
            <a:ext cx="2743200" cy="182880"/>
          </a:xfrm>
          <a:solidFill>
            <a:schemeClr val="bg1"/>
          </a:solidFill>
        </p:spPr>
        <p:txBody>
          <a:bodyPr>
            <a:noAutofit/>
          </a:bodyPr>
          <a:lstStyle>
            <a:lvl1pPr marL="0" indent="0" algn="r">
              <a:buNone/>
              <a:defRPr sz="800"/>
            </a:lvl1pPr>
            <a:lvl2pPr marL="457200" indent="0" algn="r">
              <a:buNone/>
              <a:defRPr sz="800"/>
            </a:lvl2pPr>
            <a:lvl3pPr marL="914400" indent="0" algn="r">
              <a:buNone/>
              <a:defRPr sz="800"/>
            </a:lvl3pPr>
            <a:lvl4pPr marL="1371600" indent="0" algn="r">
              <a:buNone/>
              <a:defRPr sz="800"/>
            </a:lvl4pPr>
            <a:lvl5pPr marL="1828800" indent="0" algn="r">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4031087"/>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1">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AB9C5F-F864-E1BE-2F85-182CFA8E8B5F}"/>
              </a:ext>
            </a:extLst>
          </p:cNvPr>
          <p:cNvSpPr>
            <a:spLocks noGrp="1"/>
          </p:cNvSpPr>
          <p:nvPr>
            <p:ph type="pic" sz="quarter" idx="13"/>
          </p:nvPr>
        </p:nvSpPr>
        <p:spPr>
          <a:xfrm>
            <a:off x="0" y="0"/>
            <a:ext cx="9144000" cy="5143500"/>
          </a:xfrm>
        </p:spPr>
        <p:txBody>
          <a:bodyPr/>
          <a:lstStyle/>
          <a:p>
            <a:endParaRPr lang="en-US"/>
          </a:p>
        </p:txBody>
      </p:sp>
      <p:sp>
        <p:nvSpPr>
          <p:cNvPr id="6" name="Text Placeholder 5">
            <a:extLst>
              <a:ext uri="{FF2B5EF4-FFF2-40B4-BE49-F238E27FC236}">
                <a16:creationId xmlns:a16="http://schemas.microsoft.com/office/drawing/2014/main" id="{0B27D144-AA13-434C-A1E2-DB2735D5AAF3}"/>
              </a:ext>
            </a:extLst>
          </p:cNvPr>
          <p:cNvSpPr>
            <a:spLocks noGrp="1"/>
          </p:cNvSpPr>
          <p:nvPr>
            <p:ph type="body" sz="quarter" idx="12" hasCustomPrompt="1"/>
          </p:nvPr>
        </p:nvSpPr>
        <p:spPr>
          <a:xfrm>
            <a:off x="981635" y="290404"/>
            <a:ext cx="7200900" cy="367889"/>
          </a:xfrm>
          <a:prstGeom prst="rect">
            <a:avLst/>
          </a:prstGeom>
        </p:spPr>
        <p:txBody>
          <a:bodyPr>
            <a:noAutofit/>
          </a:bodyPr>
          <a:lstStyle>
            <a:lvl1pPr marL="0" indent="0" algn="ctr">
              <a:buFontTx/>
              <a:buNone/>
              <a:defRPr sz="2400" b="1">
                <a:solidFill>
                  <a:schemeClr val="bg1"/>
                </a:solidFill>
                <a:highlight>
                  <a:srgbClr val="00757F"/>
                </a:highlight>
                <a:latin typeface="ClearviewText Light" panose="020B0506030500020004" pitchFamily="34" charset="0"/>
              </a:defRPr>
            </a:lvl1pPr>
          </a:lstStyle>
          <a:p>
            <a:pPr lvl="0"/>
            <a:r>
              <a:rPr lang="en-US"/>
              <a:t> INSERT TEXT HERE      </a:t>
            </a:r>
          </a:p>
        </p:txBody>
      </p:sp>
      <p:sp>
        <p:nvSpPr>
          <p:cNvPr id="7" name="Text Placeholder 6">
            <a:extLst>
              <a:ext uri="{FF2B5EF4-FFF2-40B4-BE49-F238E27FC236}">
                <a16:creationId xmlns:a16="http://schemas.microsoft.com/office/drawing/2014/main" id="{E411E31C-24D6-39A1-CDB2-1C0B4166151C}"/>
              </a:ext>
            </a:extLst>
          </p:cNvPr>
          <p:cNvSpPr>
            <a:spLocks noGrp="1"/>
          </p:cNvSpPr>
          <p:nvPr>
            <p:ph type="body" sz="quarter" idx="14"/>
          </p:nvPr>
        </p:nvSpPr>
        <p:spPr>
          <a:xfrm>
            <a:off x="6400800" y="4572000"/>
            <a:ext cx="2743200" cy="182880"/>
          </a:xfrm>
          <a:solidFill>
            <a:schemeClr val="bg1"/>
          </a:solidFill>
        </p:spPr>
        <p:txBody>
          <a:bodyPr>
            <a:noAutofit/>
          </a:bodyPr>
          <a:lstStyle>
            <a:lvl1pPr marL="0" indent="0" algn="r">
              <a:buNone/>
              <a:defRPr sz="1000"/>
            </a:lvl1pPr>
            <a:lvl2pPr marL="457200" indent="0" algn="r">
              <a:buNone/>
              <a:defRPr sz="1000"/>
            </a:lvl2pPr>
            <a:lvl3pPr marL="914400" indent="0" algn="r">
              <a:buNone/>
              <a:defRPr sz="1000"/>
            </a:lvl3pPr>
            <a:lvl4pPr marL="1371600" indent="0" algn="r">
              <a:buNone/>
              <a:defRPr sz="1000"/>
            </a:lvl4pPr>
            <a:lvl5pPr marL="1828800" indent="0" algn="r">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613485"/>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41" b="1" i="0">
                <a:solidFill>
                  <a:srgbClr val="004851"/>
                </a:solidFill>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191414039"/>
      </p:ext>
    </p:extLst>
  </p:cSld>
  <p:clrMapOvr>
    <a:masterClrMapping/>
  </p:clrMapOvr>
  <p:extLst>
    <p:ext uri="{DCECCB84-F9BA-43D5-87BE-67443E8EF086}">
      <p15:sldGuideLst xmlns:p15="http://schemas.microsoft.com/office/powerpoint/2012/main">
        <p15:guide id="1" orient="horz" pos="2880">
          <p15:clr>
            <a:srgbClr val="FBAE40"/>
          </p15:clr>
        </p15:guide>
        <p15:guide id="2" pos="48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3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Bleed Image w caption">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CB4918-3777-B261-6719-FF57ADC7B605}"/>
              </a:ext>
            </a:extLst>
          </p:cNvPr>
          <p:cNvSpPr>
            <a:spLocks noGrp="1"/>
          </p:cNvSpPr>
          <p:nvPr>
            <p:ph type="pic" sz="quarter" idx="10"/>
          </p:nvPr>
        </p:nvSpPr>
        <p:spPr>
          <a:xfrm>
            <a:off x="0" y="0"/>
            <a:ext cx="9144000" cy="5143500"/>
          </a:xfrm>
        </p:spPr>
        <p:txBody>
          <a:bodyPr/>
          <a:lstStyle/>
          <a:p>
            <a:endParaRPr lang="en-US"/>
          </a:p>
        </p:txBody>
      </p:sp>
      <p:sp>
        <p:nvSpPr>
          <p:cNvPr id="4" name="Text Placeholder 6">
            <a:extLst>
              <a:ext uri="{FF2B5EF4-FFF2-40B4-BE49-F238E27FC236}">
                <a16:creationId xmlns:a16="http://schemas.microsoft.com/office/drawing/2014/main" id="{777C1D24-3CAD-4BC3-0913-180725C1508D}"/>
              </a:ext>
            </a:extLst>
          </p:cNvPr>
          <p:cNvSpPr>
            <a:spLocks noGrp="1"/>
          </p:cNvSpPr>
          <p:nvPr>
            <p:ph type="body" sz="quarter" idx="14"/>
          </p:nvPr>
        </p:nvSpPr>
        <p:spPr>
          <a:xfrm>
            <a:off x="6400800" y="4572000"/>
            <a:ext cx="2743200" cy="225425"/>
          </a:xfrm>
          <a:solidFill>
            <a:schemeClr val="bg1"/>
          </a:solidFill>
        </p:spPr>
        <p:txBody>
          <a:bodyPr>
            <a:noAutofit/>
          </a:bodyPr>
          <a:lstStyle>
            <a:lvl1pPr marL="0" indent="0" algn="r">
              <a:lnSpc>
                <a:spcPct val="100000"/>
              </a:lnSpc>
              <a:buNone/>
              <a:defRPr sz="1000"/>
            </a:lvl1pPr>
            <a:lvl2pPr marL="457200" indent="0" algn="r">
              <a:lnSpc>
                <a:spcPct val="100000"/>
              </a:lnSpc>
              <a:buNone/>
              <a:defRPr sz="1000"/>
            </a:lvl2pPr>
            <a:lvl3pPr marL="914400" indent="0" algn="r">
              <a:lnSpc>
                <a:spcPct val="100000"/>
              </a:lnSpc>
              <a:buNone/>
              <a:defRPr sz="1000"/>
            </a:lvl3pPr>
            <a:lvl4pPr marL="1371600" indent="0" algn="r">
              <a:lnSpc>
                <a:spcPct val="100000"/>
              </a:lnSpc>
              <a:buNone/>
              <a:defRPr sz="1000"/>
            </a:lvl4pPr>
            <a:lvl5pPr marL="1828800" indent="0" algn="r">
              <a:lnSpc>
                <a:spcPct val="100000"/>
              </a:lnSpc>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2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whi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FE2D-4CD9-D92A-19F9-7524C51BF623}"/>
              </a:ext>
            </a:extLst>
          </p:cNvPr>
          <p:cNvSpPr>
            <a:spLocks noGrp="1"/>
          </p:cNvSpPr>
          <p:nvPr>
            <p:ph type="title"/>
          </p:nvPr>
        </p:nvSpPr>
        <p:spPr>
          <a:xfrm>
            <a:off x="228600" y="228601"/>
            <a:ext cx="8653072" cy="543560"/>
          </a:xfrm>
        </p:spPr>
        <p:txBody>
          <a:bodyPr/>
          <a:lstStyle>
            <a:lvl1pPr>
              <a:lnSpc>
                <a:spcPct val="100000"/>
              </a:lnSpc>
              <a:defRPr>
                <a:solidFill>
                  <a:srgbClr val="004851"/>
                </a:solidFill>
              </a:defRPr>
            </a:lvl1pPr>
          </a:lstStyle>
          <a:p>
            <a:r>
              <a:rPr lang="en-US" dirty="0"/>
              <a:t>Click to edit Master title style</a:t>
            </a:r>
          </a:p>
        </p:txBody>
      </p:sp>
    </p:spTree>
    <p:extLst>
      <p:ext uri="{BB962C8B-B14F-4D97-AF65-F5344CB8AC3E}">
        <p14:creationId xmlns:p14="http://schemas.microsoft.com/office/powerpoint/2010/main" val="305071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whi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FE2D-4CD9-D92A-19F9-7524C51BF623}"/>
              </a:ext>
            </a:extLst>
          </p:cNvPr>
          <p:cNvSpPr>
            <a:spLocks noGrp="1"/>
          </p:cNvSpPr>
          <p:nvPr>
            <p:ph type="title"/>
          </p:nvPr>
        </p:nvSpPr>
        <p:spPr>
          <a:xfrm>
            <a:off x="228600" y="228601"/>
            <a:ext cx="8653072" cy="543560"/>
          </a:xfrm>
        </p:spPr>
        <p:txBody>
          <a:bodyPr/>
          <a:lstStyle>
            <a:lvl1pPr>
              <a:lnSpc>
                <a:spcPct val="100000"/>
              </a:lnSpc>
              <a:defRPr>
                <a:solidFill>
                  <a:srgbClr val="004851"/>
                </a:solidFill>
              </a:defRPr>
            </a:lvl1pPr>
          </a:lstStyle>
          <a:p>
            <a:r>
              <a:rPr lang="en-US" dirty="0"/>
              <a:t>Click to edit Master title style</a:t>
            </a:r>
          </a:p>
        </p:txBody>
      </p:sp>
    </p:spTree>
    <p:extLst>
      <p:ext uri="{BB962C8B-B14F-4D97-AF65-F5344CB8AC3E}">
        <p14:creationId xmlns:p14="http://schemas.microsoft.com/office/powerpoint/2010/main" val="236334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black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FE2D-4CD9-D92A-19F9-7524C51BF623}"/>
              </a:ext>
            </a:extLst>
          </p:cNvPr>
          <p:cNvSpPr>
            <a:spLocks noGrp="1"/>
          </p:cNvSpPr>
          <p:nvPr>
            <p:ph type="title"/>
          </p:nvPr>
        </p:nvSpPr>
        <p:spPr>
          <a:xfrm>
            <a:off x="228600" y="228601"/>
            <a:ext cx="8653072" cy="543560"/>
          </a:xfrm>
        </p:spPr>
        <p:txBody>
          <a:bodyPr/>
          <a:lstStyle>
            <a:lvl1pPr>
              <a:lnSpc>
                <a:spcPct val="100000"/>
              </a:lnSpc>
              <a:defRPr>
                <a:solidFill>
                  <a:srgbClr val="08999A"/>
                </a:solidFill>
              </a:defRPr>
            </a:lvl1pPr>
          </a:lstStyle>
          <a:p>
            <a:r>
              <a:rPr lang="en-US" dirty="0"/>
              <a:t>Click to edit Master title style</a:t>
            </a:r>
          </a:p>
        </p:txBody>
      </p:sp>
    </p:spTree>
    <p:extLst>
      <p:ext uri="{BB962C8B-B14F-4D97-AF65-F5344CB8AC3E}">
        <p14:creationId xmlns:p14="http://schemas.microsoft.com/office/powerpoint/2010/main" val="345396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FE2D-4CD9-D92A-19F9-7524C51BF623}"/>
              </a:ext>
            </a:extLst>
          </p:cNvPr>
          <p:cNvSpPr>
            <a:spLocks noGrp="1"/>
          </p:cNvSpPr>
          <p:nvPr>
            <p:ph type="title"/>
          </p:nvPr>
        </p:nvSpPr>
        <p:spPr>
          <a:xfrm>
            <a:off x="228600" y="228601"/>
            <a:ext cx="8653072" cy="543560"/>
          </a:xfrm>
        </p:spPr>
        <p:txBody>
          <a:bodyPr/>
          <a:lstStyle>
            <a:lvl1pPr>
              <a:defRPr>
                <a:solidFill>
                  <a:srgbClr val="00485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F9D16F7-A3B8-6BE3-2808-20ECCBD87BDD}"/>
              </a:ext>
            </a:extLst>
          </p:cNvPr>
          <p:cNvSpPr>
            <a:spLocks noGrp="1"/>
          </p:cNvSpPr>
          <p:nvPr>
            <p:ph type="body" sz="quarter" idx="10"/>
          </p:nvPr>
        </p:nvSpPr>
        <p:spPr>
          <a:xfrm>
            <a:off x="274320" y="914400"/>
            <a:ext cx="8402321" cy="3812241"/>
          </a:xfrm>
        </p:spPr>
        <p:txBody>
          <a:bodyPr>
            <a:normAutofit/>
          </a:bodyPr>
          <a:lstStyle>
            <a:lvl1pPr marL="0" indent="0">
              <a:lnSpc>
                <a:spcPct val="100000"/>
              </a:lnSpc>
              <a:buNone/>
              <a:defRPr sz="2000">
                <a:solidFill>
                  <a:srgbClr val="7F7F7F"/>
                </a:solidFill>
                <a:latin typeface="+mn-lt"/>
              </a:defRPr>
            </a:lvl1pPr>
            <a:lvl2pPr marL="457200" indent="0">
              <a:lnSpc>
                <a:spcPct val="100000"/>
              </a:lnSpc>
              <a:buNone/>
              <a:defRPr sz="1800">
                <a:solidFill>
                  <a:srgbClr val="7F7F7F"/>
                </a:solidFill>
                <a:latin typeface="+mn-lt"/>
              </a:defRPr>
            </a:lvl2pPr>
            <a:lvl3pPr marL="914400" indent="0">
              <a:lnSpc>
                <a:spcPct val="100000"/>
              </a:lnSpc>
              <a:buNone/>
              <a:defRPr sz="1800">
                <a:solidFill>
                  <a:srgbClr val="7F7F7F"/>
                </a:solidFill>
                <a:latin typeface="+mn-lt"/>
              </a:defRPr>
            </a:lvl3pPr>
            <a:lvl4pPr marL="1371600" indent="0">
              <a:lnSpc>
                <a:spcPct val="100000"/>
              </a:lnSpc>
              <a:buNone/>
              <a:defRPr sz="1800">
                <a:solidFill>
                  <a:srgbClr val="7F7F7F"/>
                </a:solidFill>
                <a:latin typeface="+mn-lt"/>
              </a:defRPr>
            </a:lvl4pPr>
            <a:lvl5pPr marL="1828800" indent="0">
              <a:lnSpc>
                <a:spcPct val="100000"/>
              </a:lnSpc>
              <a:buNone/>
              <a:defRPr sz="1800">
                <a:solidFill>
                  <a:srgbClr val="7F7F7F"/>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02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WO IMAGE LAYOUT" preserve="1" userDrawn="1">
  <p:cSld name="3_Title + Text">
    <p:spTree>
      <p:nvGrpSpPr>
        <p:cNvPr id="1" name="Shape 145"/>
        <p:cNvGrpSpPr/>
        <p:nvPr/>
      </p:nvGrpSpPr>
      <p:grpSpPr>
        <a:xfrm>
          <a:off x="0" y="0"/>
          <a:ext cx="0" cy="0"/>
          <a:chOff x="0" y="0"/>
          <a:chExt cx="0" cy="0"/>
        </a:xfrm>
      </p:grpSpPr>
      <p:sp>
        <p:nvSpPr>
          <p:cNvPr id="147" name="Google Shape;147;p32"/>
          <p:cNvSpPr txBox="1">
            <a:spLocks noGrp="1"/>
          </p:cNvSpPr>
          <p:nvPr>
            <p:ph type="body" idx="1"/>
          </p:nvPr>
        </p:nvSpPr>
        <p:spPr>
          <a:xfrm>
            <a:off x="222250" y="214424"/>
            <a:ext cx="8699501" cy="365125"/>
          </a:xfrm>
          <a:prstGeom prst="rect">
            <a:avLst/>
          </a:prstGeom>
          <a:noFill/>
          <a:ln>
            <a:noFill/>
          </a:ln>
        </p:spPr>
        <p:txBody>
          <a:bodyPr spcFirstLastPara="1" wrap="square" lIns="68575" tIns="34275" rIns="68575" bIns="34275" anchor="t" anchorCtr="0">
            <a:noAutofit/>
          </a:bodyPr>
          <a:lstStyle>
            <a:lvl1pPr marL="0" marR="0" lvl="0" indent="0" algn="l" rtl="0">
              <a:lnSpc>
                <a:spcPct val="90000"/>
              </a:lnSpc>
              <a:spcBef>
                <a:spcPts val="800"/>
              </a:spcBef>
              <a:spcAft>
                <a:spcPts val="0"/>
              </a:spcAft>
              <a:buClr>
                <a:srgbClr val="00757F"/>
              </a:buClr>
              <a:buSzPts val="2300"/>
              <a:buFont typeface="Rubik"/>
              <a:buNone/>
              <a:defRPr sz="2300" b="1" i="0" u="none" strike="noStrike" cap="none">
                <a:solidFill>
                  <a:srgbClr val="00757F"/>
                </a:solidFill>
                <a:latin typeface="+mj-lt"/>
                <a:ea typeface="Rubik"/>
                <a:cs typeface="Rubik"/>
                <a:sym typeface="Rubik"/>
              </a:defRPr>
            </a:lvl1pPr>
            <a:lvl2pPr marL="914400" marR="0" lvl="1" indent="-342900" algn="l" rtl="0">
              <a:lnSpc>
                <a:spcPct val="90000"/>
              </a:lnSpc>
              <a:spcBef>
                <a:spcPts val="400"/>
              </a:spcBef>
              <a:spcAft>
                <a:spcPts val="0"/>
              </a:spcAft>
              <a:buClr>
                <a:schemeClr val="dk1"/>
              </a:buClr>
              <a:buSzPts val="1800"/>
              <a:buFont typeface="Rubik"/>
              <a:buChar char="•"/>
              <a:defRPr sz="1800" i="0" u="none" strike="noStrike" cap="none">
                <a:solidFill>
                  <a:schemeClr val="dk1"/>
                </a:solidFill>
                <a:latin typeface="Rubik"/>
                <a:ea typeface="Rubik"/>
                <a:cs typeface="Rubik"/>
                <a:sym typeface="Rubik"/>
              </a:defRPr>
            </a:lvl2pPr>
            <a:lvl3pPr marL="1371600" marR="0" lvl="2" indent="-323850" algn="l" rtl="0">
              <a:lnSpc>
                <a:spcPct val="90000"/>
              </a:lnSpc>
              <a:spcBef>
                <a:spcPts val="400"/>
              </a:spcBef>
              <a:spcAft>
                <a:spcPts val="0"/>
              </a:spcAft>
              <a:buClr>
                <a:schemeClr val="dk1"/>
              </a:buClr>
              <a:buSzPts val="1500"/>
              <a:buFont typeface="Rubik"/>
              <a:buChar char="•"/>
              <a:defRPr sz="1500" i="0" u="none" strike="noStrike" cap="none">
                <a:solidFill>
                  <a:schemeClr val="dk1"/>
                </a:solidFill>
                <a:latin typeface="Rubik"/>
                <a:ea typeface="Rubik"/>
                <a:cs typeface="Rubik"/>
                <a:sym typeface="Rubik"/>
              </a:defRPr>
            </a:lvl3pPr>
            <a:lvl4pPr marL="1828800" marR="0" lvl="3" indent="-317500" algn="l" rtl="0">
              <a:lnSpc>
                <a:spcPct val="90000"/>
              </a:lnSpc>
              <a:spcBef>
                <a:spcPts val="400"/>
              </a:spcBef>
              <a:spcAft>
                <a:spcPts val="0"/>
              </a:spcAft>
              <a:buClr>
                <a:schemeClr val="dk1"/>
              </a:buClr>
              <a:buSzPts val="1400"/>
              <a:buFont typeface="Rubik"/>
              <a:buChar char="•"/>
              <a:defRPr sz="1400" i="0" u="none" strike="noStrike" cap="none">
                <a:solidFill>
                  <a:schemeClr val="dk1"/>
                </a:solidFill>
                <a:latin typeface="Rubik"/>
                <a:ea typeface="Rubik"/>
                <a:cs typeface="Rubik"/>
                <a:sym typeface="Rubik"/>
              </a:defRPr>
            </a:lvl4pPr>
            <a:lvl5pPr marL="2286000" marR="0" lvl="4" indent="-317500" algn="l" rtl="0">
              <a:lnSpc>
                <a:spcPct val="90000"/>
              </a:lnSpc>
              <a:spcBef>
                <a:spcPts val="400"/>
              </a:spcBef>
              <a:spcAft>
                <a:spcPts val="0"/>
              </a:spcAft>
              <a:buClr>
                <a:schemeClr val="dk1"/>
              </a:buClr>
              <a:buSzPts val="1400"/>
              <a:buFont typeface="Rubik"/>
              <a:buChar char="•"/>
              <a:defRPr sz="1400" i="0" u="none" strike="noStrike" cap="none">
                <a:solidFill>
                  <a:schemeClr val="dk1"/>
                </a:solidFill>
                <a:latin typeface="Rubik"/>
                <a:ea typeface="Rubik"/>
                <a:cs typeface="Rubik"/>
                <a:sym typeface="Rubik"/>
              </a:defRPr>
            </a:lvl5pPr>
            <a:lvl6pPr marL="2743200" marR="0" lvl="5" indent="-317500" algn="l" rtl="0">
              <a:lnSpc>
                <a:spcPct val="90000"/>
              </a:lnSpc>
              <a:spcBef>
                <a:spcPts val="400"/>
              </a:spcBef>
              <a:spcAft>
                <a:spcPts val="0"/>
              </a:spcAft>
              <a:buClr>
                <a:schemeClr val="dk1"/>
              </a:buClr>
              <a:buSzPts val="1400"/>
              <a:buFont typeface="Rubik"/>
              <a:buChar char="•"/>
              <a:defRPr sz="1400" i="0" u="none" strike="noStrike" cap="none">
                <a:solidFill>
                  <a:schemeClr val="dk1"/>
                </a:solidFill>
                <a:latin typeface="Rubik"/>
                <a:ea typeface="Rubik"/>
                <a:cs typeface="Rubik"/>
                <a:sym typeface="Rubik"/>
              </a:defRPr>
            </a:lvl6pPr>
            <a:lvl7pPr marL="3200400" marR="0" lvl="6" indent="-317500" algn="l" rtl="0">
              <a:lnSpc>
                <a:spcPct val="90000"/>
              </a:lnSpc>
              <a:spcBef>
                <a:spcPts val="400"/>
              </a:spcBef>
              <a:spcAft>
                <a:spcPts val="0"/>
              </a:spcAft>
              <a:buClr>
                <a:schemeClr val="dk1"/>
              </a:buClr>
              <a:buSzPts val="1400"/>
              <a:buFont typeface="Rubik"/>
              <a:buChar char="•"/>
              <a:defRPr sz="1400" i="0" u="none" strike="noStrike" cap="none">
                <a:solidFill>
                  <a:schemeClr val="dk1"/>
                </a:solidFill>
                <a:latin typeface="Rubik"/>
                <a:ea typeface="Rubik"/>
                <a:cs typeface="Rubik"/>
                <a:sym typeface="Rubik"/>
              </a:defRPr>
            </a:lvl7pPr>
            <a:lvl8pPr marL="3657600" marR="0" lvl="7" indent="-317500" algn="l" rtl="0">
              <a:lnSpc>
                <a:spcPct val="90000"/>
              </a:lnSpc>
              <a:spcBef>
                <a:spcPts val="400"/>
              </a:spcBef>
              <a:spcAft>
                <a:spcPts val="0"/>
              </a:spcAft>
              <a:buClr>
                <a:schemeClr val="dk1"/>
              </a:buClr>
              <a:buSzPts val="1400"/>
              <a:buFont typeface="Rubik"/>
              <a:buChar char="•"/>
              <a:defRPr sz="1400" i="0" u="none" strike="noStrike" cap="none">
                <a:solidFill>
                  <a:schemeClr val="dk1"/>
                </a:solidFill>
                <a:latin typeface="Rubik"/>
                <a:ea typeface="Rubik"/>
                <a:cs typeface="Rubik"/>
                <a:sym typeface="Rubik"/>
              </a:defRPr>
            </a:lvl8pPr>
            <a:lvl9pPr marL="4114800" marR="0" lvl="8" indent="-317500" algn="l" rtl="0">
              <a:lnSpc>
                <a:spcPct val="90000"/>
              </a:lnSpc>
              <a:spcBef>
                <a:spcPts val="400"/>
              </a:spcBef>
              <a:spcAft>
                <a:spcPts val="0"/>
              </a:spcAft>
              <a:buClr>
                <a:schemeClr val="dk1"/>
              </a:buClr>
              <a:buSzPts val="1400"/>
              <a:buFont typeface="Rubik"/>
              <a:buChar char="•"/>
              <a:defRPr sz="1400" i="0" u="none" strike="noStrike" cap="none">
                <a:solidFill>
                  <a:schemeClr val="dk1"/>
                </a:solidFill>
                <a:latin typeface="Rubik"/>
                <a:ea typeface="Rubik"/>
                <a:cs typeface="Rubik"/>
                <a:sym typeface="Rubik"/>
              </a:defRPr>
            </a:lvl9pPr>
          </a:lstStyle>
          <a:p>
            <a:endParaRPr dirty="0"/>
          </a:p>
        </p:txBody>
      </p:sp>
      <p:sp>
        <p:nvSpPr>
          <p:cNvPr id="148" name="Google Shape;148;p32"/>
          <p:cNvSpPr txBox="1">
            <a:spLocks noGrp="1"/>
          </p:cNvSpPr>
          <p:nvPr>
            <p:ph type="body" idx="3"/>
          </p:nvPr>
        </p:nvSpPr>
        <p:spPr>
          <a:xfrm>
            <a:off x="222250" y="783603"/>
            <a:ext cx="8699500" cy="4035452"/>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800"/>
              </a:spcBef>
              <a:spcAft>
                <a:spcPts val="0"/>
              </a:spcAft>
              <a:buClr>
                <a:schemeClr val="dk1"/>
              </a:buClr>
              <a:buSzPts val="2000"/>
              <a:buFont typeface="Noto Sans Symbols"/>
              <a:buNone/>
              <a:defRPr sz="2000" b="1" i="0" u="none" strike="noStrike" cap="none">
                <a:solidFill>
                  <a:srgbClr val="7F7F7F"/>
                </a:solidFill>
                <a:latin typeface="+mn-lt"/>
                <a:ea typeface="Calibri"/>
                <a:cs typeface="Calibri"/>
                <a:sym typeface="Calibri"/>
              </a:defRPr>
            </a:lvl1pPr>
            <a:lvl2pPr marL="914400" marR="0" lvl="1" indent="-336550" algn="l" rtl="0">
              <a:lnSpc>
                <a:spcPct val="90000"/>
              </a:lnSpc>
              <a:spcBef>
                <a:spcPts val="400"/>
              </a:spcBef>
              <a:spcAft>
                <a:spcPts val="0"/>
              </a:spcAft>
              <a:buClr>
                <a:schemeClr val="dk1"/>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Noto Sans Symbols"/>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412784063"/>
      </p:ext>
    </p:extLst>
  </p:cSld>
  <p:clrMapOvr>
    <a:masterClrMapping/>
  </p:clrMapOvr>
  <p:extLst>
    <p:ext uri="{DCECCB84-F9BA-43D5-87BE-67443E8EF086}">
      <p15:sldGuideLst xmlns:p15="http://schemas.microsoft.com/office/powerpoint/2012/main">
        <p15:guide id="1" orient="horz" pos="1944">
          <p15:clr>
            <a:srgbClr val="FBAE40"/>
          </p15:clr>
        </p15:guide>
        <p15:guide id="2" pos="345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CENTER HEADLINE DK TEAL">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AB9C5F-F864-E1BE-2F85-182CFA8E8B5F}"/>
              </a:ext>
            </a:extLst>
          </p:cNvPr>
          <p:cNvSpPr>
            <a:spLocks noGrp="1"/>
          </p:cNvSpPr>
          <p:nvPr>
            <p:ph type="pic" sz="quarter" idx="13"/>
          </p:nvPr>
        </p:nvSpPr>
        <p:spPr>
          <a:xfrm>
            <a:off x="0" y="0"/>
            <a:ext cx="9144000" cy="5143500"/>
          </a:xfrm>
        </p:spPr>
        <p:txBody>
          <a:bodyPr/>
          <a:lstStyle/>
          <a:p>
            <a:endParaRPr lang="en-US"/>
          </a:p>
        </p:txBody>
      </p:sp>
      <p:sp>
        <p:nvSpPr>
          <p:cNvPr id="6" name="Text Placeholder 5">
            <a:extLst>
              <a:ext uri="{FF2B5EF4-FFF2-40B4-BE49-F238E27FC236}">
                <a16:creationId xmlns:a16="http://schemas.microsoft.com/office/drawing/2014/main" id="{0B27D144-AA13-434C-A1E2-DB2735D5AAF3}"/>
              </a:ext>
            </a:extLst>
          </p:cNvPr>
          <p:cNvSpPr>
            <a:spLocks noGrp="1"/>
          </p:cNvSpPr>
          <p:nvPr>
            <p:ph type="body" sz="quarter" idx="12" hasCustomPrompt="1"/>
          </p:nvPr>
        </p:nvSpPr>
        <p:spPr>
          <a:xfrm>
            <a:off x="1908969" y="2361406"/>
            <a:ext cx="5326062" cy="367889"/>
          </a:xfrm>
          <a:prstGeom prst="rect">
            <a:avLst/>
          </a:prstGeom>
        </p:spPr>
        <p:txBody>
          <a:bodyPr anchor="ctr">
            <a:noAutofit/>
          </a:bodyPr>
          <a:lstStyle>
            <a:lvl1pPr marL="0" indent="0" algn="ctr">
              <a:buFontTx/>
              <a:buNone/>
              <a:defRPr sz="2400" b="1">
                <a:solidFill>
                  <a:schemeClr val="bg1"/>
                </a:solidFill>
                <a:highlight>
                  <a:srgbClr val="004851"/>
                </a:highlight>
                <a:latin typeface="+mj-lt"/>
              </a:defRPr>
            </a:lvl1pPr>
          </a:lstStyle>
          <a:p>
            <a:pPr lvl="0"/>
            <a:r>
              <a:rPr lang="en-US" dirty="0"/>
              <a:t> INSERT TEXT HERE      </a:t>
            </a:r>
          </a:p>
        </p:txBody>
      </p:sp>
    </p:spTree>
    <p:extLst>
      <p:ext uri="{BB962C8B-B14F-4D97-AF65-F5344CB8AC3E}">
        <p14:creationId xmlns:p14="http://schemas.microsoft.com/office/powerpoint/2010/main" val="1962476549"/>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01CCA4-6135-3AE8-38A3-0D182E8832E2}"/>
              </a:ext>
            </a:extLst>
          </p:cNvPr>
          <p:cNvSpPr>
            <a:spLocks noGrp="1"/>
          </p:cNvSpPr>
          <p:nvPr>
            <p:ph type="title"/>
          </p:nvPr>
        </p:nvSpPr>
        <p:spPr>
          <a:xfrm>
            <a:off x="228600" y="228600"/>
            <a:ext cx="8653072" cy="63483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C688FFF-1722-3750-F7C0-1F6E76F83DE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165930"/>
      </p:ext>
    </p:extLst>
  </p:cSld>
  <p:clrMap bg1="lt1" tx1="dk1" bg2="lt2" tx2="dk2" accent1="accent1" accent2="accent2" accent3="accent3" accent4="accent4" accent5="accent5" accent6="accent6" hlink="hlink" folHlink="folHlink"/>
  <p:sldLayoutIdLst>
    <p:sldLayoutId id="2147484054" r:id="rId1"/>
    <p:sldLayoutId id="2147484059" r:id="rId2"/>
    <p:sldLayoutId id="2147484060" r:id="rId3"/>
    <p:sldLayoutId id="2147484053" r:id="rId4"/>
    <p:sldLayoutId id="2147484089" r:id="rId5"/>
    <p:sldLayoutId id="2147484090" r:id="rId6"/>
    <p:sldLayoutId id="2147484083" r:id="rId7"/>
    <p:sldLayoutId id="2147484084" r:id="rId8"/>
    <p:sldLayoutId id="2147484063" r:id="rId9"/>
    <p:sldLayoutId id="2147484074" r:id="rId10"/>
    <p:sldLayoutId id="2147484064" r:id="rId11"/>
    <p:sldLayoutId id="2147484072" r:id="rId12"/>
    <p:sldLayoutId id="2147484073" r:id="rId13"/>
    <p:sldLayoutId id="2147484087" r:id="rId14"/>
    <p:sldLayoutId id="2147484092" r:id="rId15"/>
    <p:sldLayoutId id="2147484096" r:id="rId16"/>
    <p:sldLayoutId id="2147484098" r:id="rId17"/>
  </p:sldLayoutIdLs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image" Target="../media/image51.png"/><Relationship Id="rId16" Type="http://schemas.openxmlformats.org/officeDocument/2006/relationships/image" Target="../media/image65.png"/><Relationship Id="rId1" Type="http://schemas.openxmlformats.org/officeDocument/2006/relationships/slideLayout" Target="../slideLayouts/slideLayout17.xml"/><Relationship Id="rId6" Type="http://schemas.openxmlformats.org/officeDocument/2006/relationships/image" Target="../media/image55.png"/><Relationship Id="rId11" Type="http://schemas.openxmlformats.org/officeDocument/2006/relationships/image" Target="../media/image60.gif"/><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E85B9F-ACFF-4AB9-7B2B-6A2B26FB7C6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0"/>
            <a:ext cx="4572000" cy="5138928"/>
          </a:xfrm>
          <a:prstGeom prst="rect">
            <a:avLst/>
          </a:prstGeom>
        </p:spPr>
      </p:pic>
      <p:sp>
        <p:nvSpPr>
          <p:cNvPr id="2" name="Title 1">
            <a:extLst>
              <a:ext uri="{FF2B5EF4-FFF2-40B4-BE49-F238E27FC236}">
                <a16:creationId xmlns:a16="http://schemas.microsoft.com/office/drawing/2014/main" id="{317D9666-9018-A4B2-FA4D-5AD0F246B6F2}"/>
              </a:ext>
            </a:extLst>
          </p:cNvPr>
          <p:cNvSpPr>
            <a:spLocks noGrp="1"/>
          </p:cNvSpPr>
          <p:nvPr>
            <p:ph type="title"/>
          </p:nvPr>
        </p:nvSpPr>
        <p:spPr/>
        <p:txBody>
          <a:bodyPr>
            <a:normAutofit fontScale="90000"/>
          </a:bodyPr>
          <a:lstStyle/>
          <a:p>
            <a:r>
              <a:rPr lang="en-US" sz="3100" dirty="0">
                <a:solidFill>
                  <a:srgbClr val="004851"/>
                </a:solidFill>
              </a:rPr>
              <a:t>Living</a:t>
            </a:r>
            <a:br>
              <a:rPr lang="en-US" sz="3100" dirty="0">
                <a:solidFill>
                  <a:srgbClr val="004851"/>
                </a:solidFill>
              </a:rPr>
            </a:br>
            <a:r>
              <a:rPr lang="en-US" sz="3100" dirty="0">
                <a:solidFill>
                  <a:srgbClr val="004851"/>
                </a:solidFill>
              </a:rPr>
              <a:t>Breakwaters</a:t>
            </a:r>
            <a:br>
              <a:rPr lang="en-US" dirty="0">
                <a:solidFill>
                  <a:srgbClr val="004851"/>
                </a:solidFill>
              </a:rPr>
            </a:br>
            <a:r>
              <a:rPr lang="en-US" sz="1600" dirty="0">
                <a:solidFill>
                  <a:srgbClr val="004851"/>
                </a:solidFill>
              </a:rPr>
              <a:t>Raritan Bay / Staten Island </a:t>
            </a:r>
          </a:p>
        </p:txBody>
      </p:sp>
      <p:pic>
        <p:nvPicPr>
          <p:cNvPr id="4" name="Picture 3">
            <a:extLst>
              <a:ext uri="{FF2B5EF4-FFF2-40B4-BE49-F238E27FC236}">
                <a16:creationId xmlns:a16="http://schemas.microsoft.com/office/drawing/2014/main" id="{BCBF9B31-BAB1-500A-A81D-3BC4653FB0C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2000" y="0"/>
            <a:ext cx="4572000" cy="5143500"/>
          </a:xfrm>
          <a:prstGeom prst="rect">
            <a:avLst/>
          </a:prstGeom>
        </p:spPr>
      </p:pic>
      <p:sp>
        <p:nvSpPr>
          <p:cNvPr id="8" name="TextBox 7">
            <a:extLst>
              <a:ext uri="{FF2B5EF4-FFF2-40B4-BE49-F238E27FC236}">
                <a16:creationId xmlns:a16="http://schemas.microsoft.com/office/drawing/2014/main" id="{5E7464BE-7A8E-642F-A4F1-43545A7DCC17}"/>
              </a:ext>
            </a:extLst>
          </p:cNvPr>
          <p:cNvSpPr txBox="1"/>
          <p:nvPr/>
        </p:nvSpPr>
        <p:spPr>
          <a:xfrm>
            <a:off x="108965" y="4318171"/>
            <a:ext cx="3134418" cy="738664"/>
          </a:xfrm>
          <a:prstGeom prst="rect">
            <a:avLst/>
          </a:prstGeom>
          <a:noFill/>
        </p:spPr>
        <p:txBody>
          <a:bodyPr wrap="square" rtlCol="0" anchor="t">
            <a:spAutoFit/>
          </a:bodyPr>
          <a:lstStyle/>
          <a:p>
            <a:r>
              <a:rPr lang="en-US" sz="1400" b="1" dirty="0">
                <a:solidFill>
                  <a:schemeClr val="bg1">
                    <a:lumMod val="95000"/>
                  </a:schemeClr>
                </a:solidFill>
                <a:latin typeface="+mj-lt"/>
                <a:cs typeface="Arial" panose="020B0604020202020204" pitchFamily="34" charset="0"/>
              </a:rPr>
              <a:t>Pippa Brashear, RLA, WEDG</a:t>
            </a:r>
          </a:p>
          <a:p>
            <a:r>
              <a:rPr lang="en-US" sz="1400" b="1" dirty="0">
                <a:solidFill>
                  <a:schemeClr val="bg1">
                    <a:lumMod val="95000"/>
                  </a:schemeClr>
                </a:solidFill>
                <a:latin typeface="+mj-lt"/>
                <a:cs typeface="Arial" panose="020B0604020202020204" pitchFamily="34" charset="0"/>
              </a:rPr>
              <a:t>SCAPE Landscape Architecture</a:t>
            </a:r>
          </a:p>
          <a:p>
            <a:r>
              <a:rPr lang="en-US" sz="1400" dirty="0">
                <a:solidFill>
                  <a:schemeClr val="bg1">
                    <a:lumMod val="95000"/>
                  </a:schemeClr>
                </a:solidFill>
                <a:latin typeface="+mj-lt"/>
                <a:cs typeface="Arial" panose="020B0604020202020204" pitchFamily="34" charset="0"/>
              </a:rPr>
              <a:t>www.scapestudio.com</a:t>
            </a:r>
          </a:p>
        </p:txBody>
      </p:sp>
    </p:spTree>
    <p:extLst>
      <p:ext uri="{BB962C8B-B14F-4D97-AF65-F5344CB8AC3E}">
        <p14:creationId xmlns:p14="http://schemas.microsoft.com/office/powerpoint/2010/main" val="224793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0B47DE-E01F-AED3-0ECE-DD61E7B647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477" y="408172"/>
            <a:ext cx="7949045" cy="4648329"/>
          </a:xfrm>
          <a:prstGeom prst="rect">
            <a:avLst/>
          </a:prstGeom>
        </p:spPr>
      </p:pic>
      <p:sp>
        <p:nvSpPr>
          <p:cNvPr id="2" name="Title 1">
            <a:extLst>
              <a:ext uri="{FF2B5EF4-FFF2-40B4-BE49-F238E27FC236}">
                <a16:creationId xmlns:a16="http://schemas.microsoft.com/office/drawing/2014/main" id="{28A743BB-C69D-55DC-A448-21882DC4D023}"/>
              </a:ext>
            </a:extLst>
          </p:cNvPr>
          <p:cNvSpPr>
            <a:spLocks noGrp="1"/>
          </p:cNvSpPr>
          <p:nvPr>
            <p:ph type="title" idx="4294967295"/>
          </p:nvPr>
        </p:nvSpPr>
        <p:spPr>
          <a:xfrm>
            <a:off x="0" y="0"/>
            <a:ext cx="8653463" cy="542925"/>
          </a:xfrm>
        </p:spPr>
        <p:txBody>
          <a:bodyPr/>
          <a:lstStyle/>
          <a:p>
            <a:r>
              <a:rPr lang="en-US" dirty="0"/>
              <a:t>WAVE MODELING</a:t>
            </a:r>
          </a:p>
        </p:txBody>
      </p:sp>
    </p:spTree>
    <p:extLst>
      <p:ext uri="{BB962C8B-B14F-4D97-AF65-F5344CB8AC3E}">
        <p14:creationId xmlns:p14="http://schemas.microsoft.com/office/powerpoint/2010/main" val="372501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D0D3-D9EB-358A-5605-0F4948EEB619}"/>
              </a:ext>
            </a:extLst>
          </p:cNvPr>
          <p:cNvSpPr>
            <a:spLocks noGrp="1"/>
          </p:cNvSpPr>
          <p:nvPr>
            <p:ph type="title"/>
          </p:nvPr>
        </p:nvSpPr>
        <p:spPr/>
        <p:txBody>
          <a:bodyPr/>
          <a:lstStyle/>
          <a:p>
            <a:r>
              <a:rPr lang="en-US" dirty="0"/>
              <a:t>SHORELINE CHANGE MODELING</a:t>
            </a:r>
          </a:p>
        </p:txBody>
      </p:sp>
      <p:pic>
        <p:nvPicPr>
          <p:cNvPr id="5" name="Picture 4">
            <a:extLst>
              <a:ext uri="{FF2B5EF4-FFF2-40B4-BE49-F238E27FC236}">
                <a16:creationId xmlns:a16="http://schemas.microsoft.com/office/drawing/2014/main" id="{BB2F9D26-72E2-B55F-19DC-F57853369E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8773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water with a boat in the water&#10;&#10;Description automatically generated">
            <a:extLst>
              <a:ext uri="{FF2B5EF4-FFF2-40B4-BE49-F238E27FC236}">
                <a16:creationId xmlns:a16="http://schemas.microsoft.com/office/drawing/2014/main" id="{8FF0EF9C-63B9-332E-5F1C-C7BE976E67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5696" cy="5143500"/>
          </a:xfrm>
          <a:prstGeom prst="rect">
            <a:avLst/>
          </a:prstGeom>
        </p:spPr>
      </p:pic>
      <p:sp>
        <p:nvSpPr>
          <p:cNvPr id="2" name="TextBox 1">
            <a:extLst>
              <a:ext uri="{FF2B5EF4-FFF2-40B4-BE49-F238E27FC236}">
                <a16:creationId xmlns:a16="http://schemas.microsoft.com/office/drawing/2014/main" id="{5C8EBD39-0EAD-E37B-42EE-450E265F33A3}"/>
              </a:ext>
            </a:extLst>
          </p:cNvPr>
          <p:cNvSpPr txBox="1"/>
          <p:nvPr/>
        </p:nvSpPr>
        <p:spPr>
          <a:xfrm>
            <a:off x="6793833" y="4743110"/>
            <a:ext cx="2350168" cy="201722"/>
          </a:xfrm>
          <a:prstGeom prst="rect">
            <a:avLst/>
          </a:prstGeom>
          <a:solidFill>
            <a:schemeClr val="bg1"/>
          </a:solidFill>
        </p:spPr>
        <p:txBody>
          <a:bodyPr wrap="square" rtlCol="0">
            <a:spAutoFit/>
          </a:bodyPr>
          <a:lstStyle/>
          <a:p>
            <a:pPr algn="r"/>
            <a:r>
              <a:rPr lang="en-US" sz="711" b="1">
                <a:solidFill>
                  <a:schemeClr val="tx1">
                    <a:lumMod val="65000"/>
                    <a:lumOff val="35000"/>
                  </a:schemeClr>
                </a:solidFill>
                <a:latin typeface="Arial" panose="020B0604020202020204" pitchFamily="34" charset="0"/>
              </a:rPr>
              <a:t>NRC</a:t>
            </a:r>
            <a:r>
              <a:rPr lang="en-US" sz="711">
                <a:solidFill>
                  <a:schemeClr val="tx1">
                    <a:lumMod val="65000"/>
                    <a:lumOff val="35000"/>
                  </a:schemeClr>
                </a:solidFill>
                <a:latin typeface="Arial" panose="020B0604020202020204" pitchFamily="34" charset="0"/>
              </a:rPr>
              <a:t>, </a:t>
            </a:r>
            <a:r>
              <a:rPr lang="en-US" sz="711" err="1">
                <a:solidFill>
                  <a:schemeClr val="tx1">
                    <a:lumMod val="65000"/>
                    <a:lumOff val="35000"/>
                  </a:schemeClr>
                </a:solidFill>
                <a:latin typeface="Arial" panose="020B0604020202020204" pitchFamily="34" charset="0"/>
              </a:rPr>
              <a:t>Ottowa</a:t>
            </a:r>
            <a:r>
              <a:rPr lang="en-US" sz="711">
                <a:solidFill>
                  <a:schemeClr val="tx1">
                    <a:lumMod val="65000"/>
                    <a:lumOff val="35000"/>
                  </a:schemeClr>
                </a:solidFill>
                <a:latin typeface="Arial" panose="020B0604020202020204" pitchFamily="34" charset="0"/>
              </a:rPr>
              <a:t>, Canada</a:t>
            </a:r>
          </a:p>
        </p:txBody>
      </p:sp>
    </p:spTree>
    <p:extLst>
      <p:ext uri="{BB962C8B-B14F-4D97-AF65-F5344CB8AC3E}">
        <p14:creationId xmlns:p14="http://schemas.microsoft.com/office/powerpoint/2010/main" val="191398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B5AE7-5BB7-9041-4154-7977492E0F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0F47B8D-BCE9-3FC7-2FFF-8FD309F0FB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719424" y="721843"/>
            <a:ext cx="7705154" cy="4421657"/>
          </a:xfrm>
          <a:prstGeom prst="rect">
            <a:avLst/>
          </a:prstGeom>
        </p:spPr>
      </p:pic>
      <p:sp>
        <p:nvSpPr>
          <p:cNvPr id="2" name="Title 1">
            <a:extLst>
              <a:ext uri="{FF2B5EF4-FFF2-40B4-BE49-F238E27FC236}">
                <a16:creationId xmlns:a16="http://schemas.microsoft.com/office/drawing/2014/main" id="{66F6DA93-14D9-3F43-462B-A8572A6B35DD}"/>
              </a:ext>
            </a:extLst>
          </p:cNvPr>
          <p:cNvSpPr>
            <a:spLocks noGrp="1"/>
          </p:cNvSpPr>
          <p:nvPr>
            <p:ph type="title"/>
          </p:nvPr>
        </p:nvSpPr>
        <p:spPr/>
        <p:txBody>
          <a:bodyPr/>
          <a:lstStyle/>
          <a:p>
            <a:r>
              <a:rPr lang="en-US" dirty="0"/>
              <a:t>Who are we designing for?</a:t>
            </a:r>
          </a:p>
        </p:txBody>
      </p:sp>
      <p:pic>
        <p:nvPicPr>
          <p:cNvPr id="13" name="Picture 12" descr="A map of the ocean with a fish&#10;&#10;AI-generated content may be incorrect.">
            <a:extLst>
              <a:ext uri="{FF2B5EF4-FFF2-40B4-BE49-F238E27FC236}">
                <a16:creationId xmlns:a16="http://schemas.microsoft.com/office/drawing/2014/main" id="{B689619E-C5DC-6429-7D58-C35082FEA1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1094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B5AE7-5BB7-9041-4154-7977492E0F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0F47B8D-BCE9-3FC7-2FFF-8FD309F0FB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a:fillRect/>
          </a:stretch>
        </p:blipFill>
        <p:spPr>
          <a:xfrm>
            <a:off x="3905250" y="785820"/>
            <a:ext cx="5086350" cy="3604072"/>
          </a:xfrm>
          <a:prstGeom prst="rect">
            <a:avLst/>
          </a:prstGeom>
        </p:spPr>
      </p:pic>
      <p:pic>
        <p:nvPicPr>
          <p:cNvPr id="3" name="Picture 2" descr="A document with text and a green text&#10;&#10;AI-generated content may be incorrect.">
            <a:extLst>
              <a:ext uri="{FF2B5EF4-FFF2-40B4-BE49-F238E27FC236}">
                <a16:creationId xmlns:a16="http://schemas.microsoft.com/office/drawing/2014/main" id="{44D869DF-4F2C-8163-9138-FC22537972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261938"/>
            <a:ext cx="3569711" cy="4619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4653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47764-8027-01AA-D63D-1198A520DC1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4775" y="-14616"/>
            <a:ext cx="8915400" cy="5133258"/>
          </a:xfrm>
          <a:prstGeom prst="rect">
            <a:avLst/>
          </a:prstGeom>
        </p:spPr>
      </p:pic>
    </p:spTree>
    <p:extLst>
      <p:ext uri="{BB962C8B-B14F-4D97-AF65-F5344CB8AC3E}">
        <p14:creationId xmlns:p14="http://schemas.microsoft.com/office/powerpoint/2010/main" val="225682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91477-4795-873C-F7F8-1D4EDC6F95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4930" y="1031622"/>
            <a:ext cx="7253504" cy="3775797"/>
          </a:xfrm>
          <a:prstGeom prst="rect">
            <a:avLst/>
          </a:prstGeom>
        </p:spPr>
      </p:pic>
      <p:sp>
        <p:nvSpPr>
          <p:cNvPr id="5" name="Title 4">
            <a:extLst>
              <a:ext uri="{FF2B5EF4-FFF2-40B4-BE49-F238E27FC236}">
                <a16:creationId xmlns:a16="http://schemas.microsoft.com/office/drawing/2014/main" id="{6FB12922-5013-3B49-46E0-F49C478F9114}"/>
              </a:ext>
            </a:extLst>
          </p:cNvPr>
          <p:cNvSpPr>
            <a:spLocks noGrp="1"/>
          </p:cNvSpPr>
          <p:nvPr>
            <p:ph type="title"/>
          </p:nvPr>
        </p:nvSpPr>
        <p:spPr/>
        <p:txBody>
          <a:bodyPr/>
          <a:lstStyle/>
          <a:p>
            <a:r>
              <a:rPr lang="en-US" dirty="0"/>
              <a:t>Create complexity</a:t>
            </a:r>
          </a:p>
        </p:txBody>
      </p:sp>
    </p:spTree>
    <p:extLst>
      <p:ext uri="{BB962C8B-B14F-4D97-AF65-F5344CB8AC3E}">
        <p14:creationId xmlns:p14="http://schemas.microsoft.com/office/powerpoint/2010/main" val="150196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EF2DA3-4E96-D32C-0D89-2FEB7DDD71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4955" y="0"/>
            <a:ext cx="7949045" cy="5143500"/>
          </a:xfrm>
          <a:prstGeom prst="rect">
            <a:avLst/>
          </a:prstGeom>
        </p:spPr>
      </p:pic>
      <p:sp>
        <p:nvSpPr>
          <p:cNvPr id="4" name="Rectangle 3">
            <a:extLst>
              <a:ext uri="{FF2B5EF4-FFF2-40B4-BE49-F238E27FC236}">
                <a16:creationId xmlns:a16="http://schemas.microsoft.com/office/drawing/2014/main" id="{D0665276-8459-CE1B-D507-70B277C7A82C}"/>
              </a:ext>
            </a:extLst>
          </p:cNvPr>
          <p:cNvSpPr/>
          <p:nvPr/>
        </p:nvSpPr>
        <p:spPr>
          <a:xfrm>
            <a:off x="1194955" y="1187470"/>
            <a:ext cx="1142675" cy="59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1"/>
          </a:p>
        </p:txBody>
      </p:sp>
      <p:sp>
        <p:nvSpPr>
          <p:cNvPr id="5" name="Rectangle 4">
            <a:extLst>
              <a:ext uri="{FF2B5EF4-FFF2-40B4-BE49-F238E27FC236}">
                <a16:creationId xmlns:a16="http://schemas.microsoft.com/office/drawing/2014/main" id="{B023DD13-C3C9-6C7B-78FB-173C8EBCCED1}"/>
              </a:ext>
            </a:extLst>
          </p:cNvPr>
          <p:cNvSpPr/>
          <p:nvPr/>
        </p:nvSpPr>
        <p:spPr>
          <a:xfrm>
            <a:off x="1244474" y="4118498"/>
            <a:ext cx="3875322" cy="1025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1"/>
          </a:p>
        </p:txBody>
      </p:sp>
      <p:sp>
        <p:nvSpPr>
          <p:cNvPr id="6" name="Rectangle 5">
            <a:extLst>
              <a:ext uri="{FF2B5EF4-FFF2-40B4-BE49-F238E27FC236}">
                <a16:creationId xmlns:a16="http://schemas.microsoft.com/office/drawing/2014/main" id="{D2E3EF10-F48B-32F7-4A04-5B09D77B9A4C}"/>
              </a:ext>
            </a:extLst>
          </p:cNvPr>
          <p:cNvSpPr/>
          <p:nvPr/>
        </p:nvSpPr>
        <p:spPr>
          <a:xfrm>
            <a:off x="1194954" y="0"/>
            <a:ext cx="3924842" cy="13069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1"/>
          </a:p>
        </p:txBody>
      </p:sp>
      <p:sp>
        <p:nvSpPr>
          <p:cNvPr id="7" name="Title 6">
            <a:extLst>
              <a:ext uri="{FF2B5EF4-FFF2-40B4-BE49-F238E27FC236}">
                <a16:creationId xmlns:a16="http://schemas.microsoft.com/office/drawing/2014/main" id="{BE713F40-C9B6-F99A-E89F-754D19CF8771}"/>
              </a:ext>
            </a:extLst>
          </p:cNvPr>
          <p:cNvSpPr>
            <a:spLocks noGrp="1"/>
          </p:cNvSpPr>
          <p:nvPr>
            <p:ph type="title"/>
          </p:nvPr>
        </p:nvSpPr>
        <p:spPr/>
        <p:txBody>
          <a:bodyPr/>
          <a:lstStyle/>
          <a:p>
            <a:r>
              <a:rPr lang="en-US" dirty="0"/>
              <a:t>Mimic natural formations</a:t>
            </a:r>
          </a:p>
        </p:txBody>
      </p:sp>
    </p:spTree>
    <p:extLst>
      <p:ext uri="{BB962C8B-B14F-4D97-AF65-F5344CB8AC3E}">
        <p14:creationId xmlns:p14="http://schemas.microsoft.com/office/powerpoint/2010/main" val="347363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heat exchanger&#10;&#10;Description automatically generated">
            <a:extLst>
              <a:ext uri="{FF2B5EF4-FFF2-40B4-BE49-F238E27FC236}">
                <a16:creationId xmlns:a16="http://schemas.microsoft.com/office/drawing/2014/main" id="{96AF5724-366A-6044-407A-D20AEBC782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9742" y="118037"/>
            <a:ext cx="4271867" cy="2042075"/>
          </a:xfrm>
          <a:prstGeom prst="rect">
            <a:avLst/>
          </a:prstGeom>
        </p:spPr>
      </p:pic>
      <p:pic>
        <p:nvPicPr>
          <p:cNvPr id="7" name="Picture 6">
            <a:extLst>
              <a:ext uri="{FF2B5EF4-FFF2-40B4-BE49-F238E27FC236}">
                <a16:creationId xmlns:a16="http://schemas.microsoft.com/office/drawing/2014/main" id="{513A4617-8502-513C-FB16-1BAA387C1E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6686" y="2603815"/>
            <a:ext cx="7290167" cy="2421648"/>
          </a:xfrm>
          <a:prstGeom prst="rect">
            <a:avLst/>
          </a:prstGeom>
        </p:spPr>
      </p:pic>
      <p:pic>
        <p:nvPicPr>
          <p:cNvPr id="9" name="Picture 8" descr="A diagram of a heat exchanger&#10;&#10;Description automatically generated">
            <a:extLst>
              <a:ext uri="{FF2B5EF4-FFF2-40B4-BE49-F238E27FC236}">
                <a16:creationId xmlns:a16="http://schemas.microsoft.com/office/drawing/2014/main" id="{9EA49611-DCA7-3F14-FB45-D1AAD9C0A4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29941" y="171534"/>
            <a:ext cx="4008684" cy="2210430"/>
          </a:xfrm>
          <a:prstGeom prst="rect">
            <a:avLst/>
          </a:prstGeom>
        </p:spPr>
      </p:pic>
    </p:spTree>
    <p:extLst>
      <p:ext uri="{BB962C8B-B14F-4D97-AF65-F5344CB8AC3E}">
        <p14:creationId xmlns:p14="http://schemas.microsoft.com/office/powerpoint/2010/main" val="311274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7FCC2-7AF9-8BAD-1F74-7156A7A606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250"/>
            <a:ext cx="9144000" cy="4953000"/>
          </a:xfrm>
          <a:prstGeom prst="rect">
            <a:avLst/>
          </a:prstGeom>
        </p:spPr>
      </p:pic>
    </p:spTree>
    <p:extLst>
      <p:ext uri="{BB962C8B-B14F-4D97-AF65-F5344CB8AC3E}">
        <p14:creationId xmlns:p14="http://schemas.microsoft.com/office/powerpoint/2010/main" val="137787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4471-5685-3DBC-3A7A-3A0EE741C9C3}"/>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860CB1E-F6CA-BDD4-585D-605B5C07FFDC}"/>
              </a:ext>
            </a:extLst>
          </p:cNvPr>
          <p:cNvPicPr/>
          <p:nvPr/>
        </p:nvPicPr>
        <p:blipFill>
          <a:blip r:embed="rId2" cstate="email">
            <a:extLst>
              <a:ext uri="{28A0092B-C50C-407E-A947-70E740481C1C}">
                <a14:useLocalDpi xmlns:a14="http://schemas.microsoft.com/office/drawing/2010/main"/>
              </a:ext>
            </a:extLst>
          </a:blip>
          <a:stretch>
            <a:fillRect/>
          </a:stretch>
        </p:blipFill>
        <p:spPr>
          <a:xfrm>
            <a:off x="50389" y="1139203"/>
            <a:ext cx="2952829" cy="3167875"/>
          </a:xfrm>
          <a:prstGeom prst="rect">
            <a:avLst/>
          </a:prstGeom>
        </p:spPr>
      </p:pic>
      <p:pic>
        <p:nvPicPr>
          <p:cNvPr id="3" name="object 3">
            <a:extLst>
              <a:ext uri="{FF2B5EF4-FFF2-40B4-BE49-F238E27FC236}">
                <a16:creationId xmlns:a16="http://schemas.microsoft.com/office/drawing/2014/main" id="{76BBC3D6-3FF3-B9DA-D306-930475EC46DF}"/>
              </a:ext>
            </a:extLst>
          </p:cNvPr>
          <p:cNvPicPr/>
          <p:nvPr/>
        </p:nvPicPr>
        <p:blipFill>
          <a:blip r:embed="rId3" cstate="email">
            <a:extLst>
              <a:ext uri="{28A0092B-C50C-407E-A947-70E740481C1C}">
                <a14:useLocalDpi xmlns:a14="http://schemas.microsoft.com/office/drawing/2010/main"/>
              </a:ext>
            </a:extLst>
          </a:blip>
          <a:stretch>
            <a:fillRect/>
          </a:stretch>
        </p:blipFill>
        <p:spPr>
          <a:xfrm>
            <a:off x="3073929" y="1139207"/>
            <a:ext cx="3004000" cy="3161590"/>
          </a:xfrm>
          <a:prstGeom prst="rect">
            <a:avLst/>
          </a:prstGeom>
        </p:spPr>
      </p:pic>
      <p:pic>
        <p:nvPicPr>
          <p:cNvPr id="4" name="object 4">
            <a:extLst>
              <a:ext uri="{FF2B5EF4-FFF2-40B4-BE49-F238E27FC236}">
                <a16:creationId xmlns:a16="http://schemas.microsoft.com/office/drawing/2014/main" id="{1C42C097-D044-3CAF-2A08-BAA34BC3971F}"/>
              </a:ext>
            </a:extLst>
          </p:cNvPr>
          <p:cNvPicPr/>
          <p:nvPr/>
        </p:nvPicPr>
        <p:blipFill>
          <a:blip r:embed="rId4" cstate="email">
            <a:extLst>
              <a:ext uri="{28A0092B-C50C-407E-A947-70E740481C1C}">
                <a14:useLocalDpi xmlns:a14="http://schemas.microsoft.com/office/drawing/2010/main"/>
              </a:ext>
            </a:extLst>
          </a:blip>
          <a:stretch>
            <a:fillRect/>
          </a:stretch>
        </p:blipFill>
        <p:spPr>
          <a:xfrm>
            <a:off x="6148641" y="1139207"/>
            <a:ext cx="2952829" cy="3167879"/>
          </a:xfrm>
          <a:prstGeom prst="rect">
            <a:avLst/>
          </a:prstGeom>
        </p:spPr>
      </p:pic>
      <p:sp>
        <p:nvSpPr>
          <p:cNvPr id="5" name="object 5">
            <a:extLst>
              <a:ext uri="{FF2B5EF4-FFF2-40B4-BE49-F238E27FC236}">
                <a16:creationId xmlns:a16="http://schemas.microsoft.com/office/drawing/2014/main" id="{A38FAF69-0B27-0F51-C769-1F86A694252B}"/>
              </a:ext>
            </a:extLst>
          </p:cNvPr>
          <p:cNvSpPr txBox="1"/>
          <p:nvPr/>
        </p:nvSpPr>
        <p:spPr>
          <a:xfrm>
            <a:off x="43630" y="863433"/>
            <a:ext cx="1688042" cy="198375"/>
          </a:xfrm>
          <a:prstGeom prst="rect">
            <a:avLst/>
          </a:prstGeom>
        </p:spPr>
        <p:txBody>
          <a:bodyPr vert="horz" wrap="square" lIns="0" tIns="6494" rIns="0" bIns="0" rtlCol="0">
            <a:spAutoFit/>
          </a:bodyPr>
          <a:lstStyle/>
          <a:p>
            <a:pPr marL="6495">
              <a:spcBef>
                <a:spcPts val="51"/>
              </a:spcBef>
            </a:pPr>
            <a:r>
              <a:rPr lang="en-US" sz="1023" b="1" spc="-5" dirty="0">
                <a:solidFill>
                  <a:srgbClr val="37C2C9"/>
                </a:solidFill>
                <a:latin typeface="ClearviewText Light"/>
                <a:cs typeface="ClearviewText Light"/>
              </a:rPr>
              <a:t>COMPETITION </a:t>
            </a:r>
            <a:r>
              <a:rPr sz="1023" b="1" spc="-5" dirty="0">
                <a:solidFill>
                  <a:srgbClr val="37C2C9"/>
                </a:solidFill>
                <a:latin typeface="ClearviewText Light"/>
                <a:cs typeface="ClearviewText Light"/>
              </a:rPr>
              <a:t>VISION</a:t>
            </a:r>
            <a:endParaRPr sz="1023" dirty="0">
              <a:solidFill>
                <a:srgbClr val="37C2C9"/>
              </a:solidFill>
              <a:latin typeface="ClearviewText Light"/>
              <a:cs typeface="ClearviewText Light"/>
            </a:endParaRPr>
          </a:p>
        </p:txBody>
      </p:sp>
      <p:sp>
        <p:nvSpPr>
          <p:cNvPr id="6" name="object 6">
            <a:extLst>
              <a:ext uri="{FF2B5EF4-FFF2-40B4-BE49-F238E27FC236}">
                <a16:creationId xmlns:a16="http://schemas.microsoft.com/office/drawing/2014/main" id="{DEEC4169-AFBE-A1B0-DD80-E6069F4AA3C1}"/>
              </a:ext>
            </a:extLst>
          </p:cNvPr>
          <p:cNvSpPr txBox="1"/>
          <p:nvPr/>
        </p:nvSpPr>
        <p:spPr>
          <a:xfrm>
            <a:off x="3059242" y="863433"/>
            <a:ext cx="614405" cy="198375"/>
          </a:xfrm>
          <a:prstGeom prst="rect">
            <a:avLst/>
          </a:prstGeom>
        </p:spPr>
        <p:txBody>
          <a:bodyPr vert="horz" wrap="square" lIns="0" tIns="6494" rIns="0" bIns="0" rtlCol="0">
            <a:spAutoFit/>
          </a:bodyPr>
          <a:lstStyle/>
          <a:p>
            <a:pPr marL="6495">
              <a:spcBef>
                <a:spcPts val="51"/>
              </a:spcBef>
            </a:pPr>
            <a:r>
              <a:rPr sz="1023" b="1" spc="-5" dirty="0">
                <a:solidFill>
                  <a:srgbClr val="37C2C9"/>
                </a:solidFill>
                <a:latin typeface="ClearviewText Light"/>
                <a:cs typeface="ClearviewText Light"/>
              </a:rPr>
              <a:t>DESIGN</a:t>
            </a:r>
            <a:endParaRPr sz="1023">
              <a:solidFill>
                <a:srgbClr val="37C2C9"/>
              </a:solidFill>
              <a:latin typeface="ClearviewText Light"/>
              <a:cs typeface="ClearviewText Light"/>
            </a:endParaRPr>
          </a:p>
        </p:txBody>
      </p:sp>
      <p:sp>
        <p:nvSpPr>
          <p:cNvPr id="7" name="object 7">
            <a:extLst>
              <a:ext uri="{FF2B5EF4-FFF2-40B4-BE49-F238E27FC236}">
                <a16:creationId xmlns:a16="http://schemas.microsoft.com/office/drawing/2014/main" id="{B176E23A-C0D6-B86A-DD8E-3B31005AA9FA}"/>
              </a:ext>
            </a:extLst>
          </p:cNvPr>
          <p:cNvSpPr txBox="1"/>
          <p:nvPr/>
        </p:nvSpPr>
        <p:spPr>
          <a:xfrm>
            <a:off x="6130169" y="863433"/>
            <a:ext cx="1688042" cy="198375"/>
          </a:xfrm>
          <a:prstGeom prst="rect">
            <a:avLst/>
          </a:prstGeom>
        </p:spPr>
        <p:txBody>
          <a:bodyPr vert="horz" wrap="square" lIns="0" tIns="6494" rIns="0" bIns="0" rtlCol="0">
            <a:spAutoFit/>
          </a:bodyPr>
          <a:lstStyle/>
          <a:p>
            <a:pPr marL="6495">
              <a:spcBef>
                <a:spcPts val="51"/>
              </a:spcBef>
            </a:pPr>
            <a:r>
              <a:rPr sz="1023" b="1" dirty="0">
                <a:solidFill>
                  <a:srgbClr val="37C2C9"/>
                </a:solidFill>
                <a:latin typeface="ClearviewText Light"/>
                <a:cs typeface="ClearviewText Light"/>
              </a:rPr>
              <a:t>MAKING</a:t>
            </a:r>
            <a:r>
              <a:rPr sz="1023" b="1" spc="18" dirty="0">
                <a:solidFill>
                  <a:srgbClr val="37C2C9"/>
                </a:solidFill>
                <a:latin typeface="ClearviewText Light"/>
                <a:cs typeface="ClearviewText Light"/>
              </a:rPr>
              <a:t> </a:t>
            </a:r>
            <a:r>
              <a:rPr sz="1023" b="1" dirty="0">
                <a:solidFill>
                  <a:srgbClr val="37C2C9"/>
                </a:solidFill>
                <a:latin typeface="ClearviewText Light"/>
                <a:cs typeface="ClearviewText Light"/>
              </a:rPr>
              <a:t>IT</a:t>
            </a:r>
            <a:r>
              <a:rPr sz="1023" b="1" spc="20" dirty="0">
                <a:solidFill>
                  <a:srgbClr val="37C2C9"/>
                </a:solidFill>
                <a:latin typeface="ClearviewText Light"/>
                <a:cs typeface="ClearviewText Light"/>
              </a:rPr>
              <a:t> </a:t>
            </a:r>
            <a:r>
              <a:rPr sz="1023" b="1" dirty="0">
                <a:solidFill>
                  <a:srgbClr val="37C2C9"/>
                </a:solidFill>
                <a:latin typeface="ClearviewText Light"/>
                <a:cs typeface="ClearviewText Light"/>
              </a:rPr>
              <a:t>A</a:t>
            </a:r>
            <a:r>
              <a:rPr sz="1023" b="1" spc="20" dirty="0">
                <a:solidFill>
                  <a:srgbClr val="37C2C9"/>
                </a:solidFill>
                <a:latin typeface="ClearviewText Light"/>
                <a:cs typeface="ClearviewText Light"/>
              </a:rPr>
              <a:t> </a:t>
            </a:r>
            <a:r>
              <a:rPr sz="1023" b="1" spc="-5" dirty="0">
                <a:solidFill>
                  <a:srgbClr val="37C2C9"/>
                </a:solidFill>
                <a:latin typeface="ClearviewText Light"/>
                <a:cs typeface="ClearviewText Light"/>
              </a:rPr>
              <a:t>REALITY</a:t>
            </a:r>
            <a:endParaRPr sz="1023">
              <a:solidFill>
                <a:srgbClr val="37C2C9"/>
              </a:solidFill>
              <a:latin typeface="ClearviewText Light"/>
              <a:cs typeface="ClearviewText Light"/>
            </a:endParaRPr>
          </a:p>
        </p:txBody>
      </p:sp>
      <p:sp>
        <p:nvSpPr>
          <p:cNvPr id="8" name="object 8">
            <a:extLst>
              <a:ext uri="{FF2B5EF4-FFF2-40B4-BE49-F238E27FC236}">
                <a16:creationId xmlns:a16="http://schemas.microsoft.com/office/drawing/2014/main" id="{6BE0DA02-6D4D-9663-450E-9C63485C9F74}"/>
              </a:ext>
            </a:extLst>
          </p:cNvPr>
          <p:cNvSpPr txBox="1"/>
          <p:nvPr/>
        </p:nvSpPr>
        <p:spPr>
          <a:xfrm>
            <a:off x="42530" y="4384084"/>
            <a:ext cx="869359" cy="198375"/>
          </a:xfrm>
          <a:prstGeom prst="rect">
            <a:avLst/>
          </a:prstGeom>
        </p:spPr>
        <p:txBody>
          <a:bodyPr vert="horz" wrap="square" lIns="0" tIns="6494" rIns="0" bIns="0" rtlCol="0">
            <a:spAutoFit/>
          </a:bodyPr>
          <a:lstStyle/>
          <a:p>
            <a:pPr marL="6495">
              <a:spcBef>
                <a:spcPts val="51"/>
              </a:spcBef>
            </a:pPr>
            <a:r>
              <a:rPr sz="1023" b="1" spc="-10" dirty="0">
                <a:solidFill>
                  <a:srgbClr val="08999A"/>
                </a:solidFill>
                <a:latin typeface="ClearviewText Light"/>
                <a:cs typeface="ClearviewText Light"/>
              </a:rPr>
              <a:t>2013-2014</a:t>
            </a:r>
            <a:endParaRPr sz="1023" dirty="0">
              <a:solidFill>
                <a:srgbClr val="08999A"/>
              </a:solidFill>
              <a:latin typeface="ClearviewText Light"/>
              <a:cs typeface="ClearviewText Light"/>
            </a:endParaRPr>
          </a:p>
        </p:txBody>
      </p:sp>
      <p:sp>
        <p:nvSpPr>
          <p:cNvPr id="9" name="object 9">
            <a:extLst>
              <a:ext uri="{FF2B5EF4-FFF2-40B4-BE49-F238E27FC236}">
                <a16:creationId xmlns:a16="http://schemas.microsoft.com/office/drawing/2014/main" id="{79D16F20-D75A-CF8A-581F-92F052500BB1}"/>
              </a:ext>
            </a:extLst>
          </p:cNvPr>
          <p:cNvSpPr txBox="1"/>
          <p:nvPr/>
        </p:nvSpPr>
        <p:spPr>
          <a:xfrm>
            <a:off x="3057358" y="4384084"/>
            <a:ext cx="869359" cy="198375"/>
          </a:xfrm>
          <a:prstGeom prst="rect">
            <a:avLst/>
          </a:prstGeom>
        </p:spPr>
        <p:txBody>
          <a:bodyPr vert="horz" wrap="square" lIns="0" tIns="6494" rIns="0" bIns="0" rtlCol="0">
            <a:spAutoFit/>
          </a:bodyPr>
          <a:lstStyle/>
          <a:p>
            <a:pPr marL="6495">
              <a:spcBef>
                <a:spcPts val="51"/>
              </a:spcBef>
            </a:pPr>
            <a:r>
              <a:rPr sz="1023" b="1" spc="-10" dirty="0">
                <a:solidFill>
                  <a:srgbClr val="08999A"/>
                </a:solidFill>
                <a:latin typeface="ClearviewText Light"/>
                <a:cs typeface="ClearviewText Light"/>
              </a:rPr>
              <a:t>2015-2019</a:t>
            </a:r>
            <a:endParaRPr sz="1023">
              <a:solidFill>
                <a:srgbClr val="08999A"/>
              </a:solidFill>
              <a:latin typeface="ClearviewText Light"/>
              <a:cs typeface="ClearviewText Light"/>
            </a:endParaRPr>
          </a:p>
        </p:txBody>
      </p:sp>
      <p:sp>
        <p:nvSpPr>
          <p:cNvPr id="10" name="object 10">
            <a:extLst>
              <a:ext uri="{FF2B5EF4-FFF2-40B4-BE49-F238E27FC236}">
                <a16:creationId xmlns:a16="http://schemas.microsoft.com/office/drawing/2014/main" id="{43152F6B-509F-F6C1-E012-E4C2116A918D}"/>
              </a:ext>
            </a:extLst>
          </p:cNvPr>
          <p:cNvSpPr txBox="1"/>
          <p:nvPr/>
        </p:nvSpPr>
        <p:spPr>
          <a:xfrm>
            <a:off x="6142582" y="4384084"/>
            <a:ext cx="869359" cy="198375"/>
          </a:xfrm>
          <a:prstGeom prst="rect">
            <a:avLst/>
          </a:prstGeom>
        </p:spPr>
        <p:txBody>
          <a:bodyPr vert="horz" wrap="square" lIns="0" tIns="6494" rIns="0" bIns="0" rtlCol="0">
            <a:spAutoFit/>
          </a:bodyPr>
          <a:lstStyle/>
          <a:p>
            <a:pPr marL="6495">
              <a:spcBef>
                <a:spcPts val="51"/>
              </a:spcBef>
            </a:pPr>
            <a:r>
              <a:rPr sz="1023" b="1" spc="-10" dirty="0">
                <a:solidFill>
                  <a:srgbClr val="08999A"/>
                </a:solidFill>
                <a:latin typeface="ClearviewText Light"/>
                <a:cs typeface="ClearviewText Light"/>
              </a:rPr>
              <a:t>2021-2024</a:t>
            </a:r>
            <a:endParaRPr sz="1023">
              <a:solidFill>
                <a:srgbClr val="08999A"/>
              </a:solidFill>
              <a:latin typeface="ClearviewText Light"/>
              <a:cs typeface="ClearviewText Light"/>
            </a:endParaRPr>
          </a:p>
        </p:txBody>
      </p:sp>
      <p:sp>
        <p:nvSpPr>
          <p:cNvPr id="11" name="Title 10">
            <a:extLst>
              <a:ext uri="{FF2B5EF4-FFF2-40B4-BE49-F238E27FC236}">
                <a16:creationId xmlns:a16="http://schemas.microsoft.com/office/drawing/2014/main" id="{EA18E61B-C75F-F81C-8EA4-DF6E05D344BC}"/>
              </a:ext>
            </a:extLst>
          </p:cNvPr>
          <p:cNvSpPr>
            <a:spLocks noGrp="1"/>
          </p:cNvSpPr>
          <p:nvPr>
            <p:ph type="title"/>
          </p:nvPr>
        </p:nvSpPr>
        <p:spPr/>
        <p:txBody>
          <a:bodyPr>
            <a:normAutofit/>
          </a:bodyPr>
          <a:lstStyle/>
          <a:p>
            <a:r>
              <a:rPr lang="en-US" dirty="0"/>
              <a:t>LIVING BREAKWATERS</a:t>
            </a:r>
          </a:p>
        </p:txBody>
      </p:sp>
    </p:spTree>
    <p:extLst>
      <p:ext uri="{BB962C8B-B14F-4D97-AF65-F5344CB8AC3E}">
        <p14:creationId xmlns:p14="http://schemas.microsoft.com/office/powerpoint/2010/main" val="2183320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rocks in water&#10;&#10;AI-generated content may be incorrect.">
            <a:extLst>
              <a:ext uri="{FF2B5EF4-FFF2-40B4-BE49-F238E27FC236}">
                <a16:creationId xmlns:a16="http://schemas.microsoft.com/office/drawing/2014/main" id="{BFC57BED-CE1E-2A0B-0B10-1C4775B3A9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95570" cy="5143500"/>
          </a:xfrm>
          <a:prstGeom prst="rect">
            <a:avLst/>
          </a:prstGeom>
        </p:spPr>
      </p:pic>
    </p:spTree>
    <p:extLst>
      <p:ext uri="{BB962C8B-B14F-4D97-AF65-F5344CB8AC3E}">
        <p14:creationId xmlns:p14="http://schemas.microsoft.com/office/powerpoint/2010/main" val="323183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00;p106">
            <a:extLst>
              <a:ext uri="{FF2B5EF4-FFF2-40B4-BE49-F238E27FC236}">
                <a16:creationId xmlns:a16="http://schemas.microsoft.com/office/drawing/2014/main" id="{1F984800-92D3-2BC1-7EC8-FB1D645A8C38}"/>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a:fillRect/>
          </a:stretch>
        </p:blipFill>
        <p:spPr>
          <a:xfrm>
            <a:off x="468296" y="0"/>
            <a:ext cx="8560844" cy="5143500"/>
          </a:xfrm>
          <a:prstGeom prst="rect">
            <a:avLst/>
          </a:prstGeom>
          <a:noFill/>
          <a:ln>
            <a:noFill/>
          </a:ln>
        </p:spPr>
      </p:pic>
    </p:spTree>
    <p:extLst>
      <p:ext uri="{BB962C8B-B14F-4D97-AF65-F5344CB8AC3E}">
        <p14:creationId xmlns:p14="http://schemas.microsoft.com/office/powerpoint/2010/main" val="91059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872FC-F153-5D83-737C-0471442F5AC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9C54F50-9B23-5930-048E-B16E38542B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12"/>
          <a:stretch>
            <a:fillRect/>
          </a:stretch>
        </p:blipFill>
        <p:spPr>
          <a:xfrm>
            <a:off x="3090353" y="0"/>
            <a:ext cx="2971951" cy="2495550"/>
          </a:xfrm>
          <a:prstGeom prst="rect">
            <a:avLst/>
          </a:prstGeom>
        </p:spPr>
      </p:pic>
      <p:pic>
        <p:nvPicPr>
          <p:cNvPr id="9" name="Picture 8">
            <a:extLst>
              <a:ext uri="{FF2B5EF4-FFF2-40B4-BE49-F238E27FC236}">
                <a16:creationId xmlns:a16="http://schemas.microsoft.com/office/drawing/2014/main" id="{E55822EB-3F9C-E1D2-A258-4C68872BC9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759743" y="-177800"/>
            <a:ext cx="2571750" cy="2571750"/>
          </a:xfrm>
          <a:prstGeom prst="rect">
            <a:avLst/>
          </a:prstGeom>
        </p:spPr>
      </p:pic>
      <p:pic>
        <p:nvPicPr>
          <p:cNvPr id="4" name="Picture 3" descr="A close-up of a seaweed&#10;&#10;AI-generated content may be incorrect.">
            <a:extLst>
              <a:ext uri="{FF2B5EF4-FFF2-40B4-BE49-F238E27FC236}">
                <a16:creationId xmlns:a16="http://schemas.microsoft.com/office/drawing/2014/main" id="{9A3F753C-A70F-D9CB-6E16-ABA4F42887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2571750"/>
            <a:ext cx="2955208" cy="2571752"/>
          </a:xfrm>
          <a:prstGeom prst="rect">
            <a:avLst/>
          </a:prstGeom>
        </p:spPr>
      </p:pic>
      <p:pic>
        <p:nvPicPr>
          <p:cNvPr id="6" name="Picture 5">
            <a:extLst>
              <a:ext uri="{FF2B5EF4-FFF2-40B4-BE49-F238E27FC236}">
                <a16:creationId xmlns:a16="http://schemas.microsoft.com/office/drawing/2014/main" id="{5F221E64-8F12-BF5D-161E-A8FCB254C5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rot="16200000">
            <a:off x="3259860" y="2402244"/>
            <a:ext cx="2616198" cy="2955210"/>
          </a:xfrm>
          <a:prstGeom prst="rect">
            <a:avLst/>
          </a:prstGeom>
          <a:ln>
            <a:noFill/>
          </a:ln>
        </p:spPr>
      </p:pic>
      <p:pic>
        <p:nvPicPr>
          <p:cNvPr id="8" name="Picture 7">
            <a:extLst>
              <a:ext uri="{FF2B5EF4-FFF2-40B4-BE49-F238E27FC236}">
                <a16:creationId xmlns:a16="http://schemas.microsoft.com/office/drawing/2014/main" id="{944F1040-50A0-5EBC-AAD6-046C157FD6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172049" y="-4"/>
            <a:ext cx="2971951" cy="2495550"/>
          </a:xfrm>
          <a:prstGeom prst="rect">
            <a:avLst/>
          </a:prstGeom>
          <a:ln w="19050">
            <a:noFill/>
          </a:ln>
          <a:effectLst/>
        </p:spPr>
      </p:pic>
      <p:pic>
        <p:nvPicPr>
          <p:cNvPr id="2" name="Picture 1">
            <a:extLst>
              <a:ext uri="{FF2B5EF4-FFF2-40B4-BE49-F238E27FC236}">
                <a16:creationId xmlns:a16="http://schemas.microsoft.com/office/drawing/2014/main" id="{DC7EB1EC-6F94-255F-C45E-F8905FCEC0C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02" b="-3467"/>
          <a:stretch>
            <a:fillRect/>
          </a:stretch>
        </p:blipFill>
        <p:spPr>
          <a:xfrm>
            <a:off x="6188790" y="2571750"/>
            <a:ext cx="2955210" cy="2660650"/>
          </a:xfrm>
          <a:prstGeom prst="rect">
            <a:avLst/>
          </a:prstGeom>
          <a:ln w="19050">
            <a:noFill/>
          </a:ln>
        </p:spPr>
      </p:pic>
      <p:pic>
        <p:nvPicPr>
          <p:cNvPr id="11" name="Picture 10" descr="A close-up of a rock&#10;&#10;AI-generated content may be incorrect.">
            <a:extLst>
              <a:ext uri="{FF2B5EF4-FFF2-40B4-BE49-F238E27FC236}">
                <a16:creationId xmlns:a16="http://schemas.microsoft.com/office/drawing/2014/main" id="{87767D70-C9F3-F64C-E9C6-D2300B9A147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743" y="-4"/>
            <a:ext cx="2971951" cy="2495550"/>
          </a:xfrm>
          <a:prstGeom prst="rect">
            <a:avLst/>
          </a:prstGeom>
        </p:spPr>
      </p:pic>
    </p:spTree>
    <p:extLst>
      <p:ext uri="{BB962C8B-B14F-4D97-AF65-F5344CB8AC3E}">
        <p14:creationId xmlns:p14="http://schemas.microsoft.com/office/powerpoint/2010/main" val="269954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eal on a rock in the water&#10;&#10;Description automatically generated">
            <a:extLst>
              <a:ext uri="{FF2B5EF4-FFF2-40B4-BE49-F238E27FC236}">
                <a16:creationId xmlns:a16="http://schemas.microsoft.com/office/drawing/2014/main" id="{950C6B3C-8609-BEFE-030A-ABC28E96B0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4571999" y="2266950"/>
            <a:ext cx="4565986" cy="2876550"/>
          </a:xfrm>
          <a:prstGeom prst="rect">
            <a:avLst/>
          </a:prstGeom>
        </p:spPr>
      </p:pic>
      <p:pic>
        <p:nvPicPr>
          <p:cNvPr id="5" name="Picture 4" descr="A screenshot of a video game&#10;&#10;Description automatically generated with medium confidence">
            <a:extLst>
              <a:ext uri="{FF2B5EF4-FFF2-40B4-BE49-F238E27FC236}">
                <a16:creationId xmlns:a16="http://schemas.microsoft.com/office/drawing/2014/main" id="{53355BBE-DE17-0E73-A444-E517C03640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4620" y="-7906"/>
            <a:ext cx="4596621" cy="5151406"/>
          </a:xfrm>
          <a:prstGeom prst="rect">
            <a:avLst/>
          </a:prstGeom>
        </p:spPr>
      </p:pic>
      <p:pic>
        <p:nvPicPr>
          <p:cNvPr id="2" name="Picture 1" descr="A group of people in a kayak&#10;&#10;AI-generated content may be incorrect.">
            <a:extLst>
              <a:ext uri="{FF2B5EF4-FFF2-40B4-BE49-F238E27FC236}">
                <a16:creationId xmlns:a16="http://schemas.microsoft.com/office/drawing/2014/main" id="{2CCC77EB-3D30-6B3B-21E1-9DD7B032E7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571999" y="0"/>
            <a:ext cx="4565987" cy="2266950"/>
          </a:xfrm>
          <a:prstGeom prst="rect">
            <a:avLst/>
          </a:prstGeom>
          <a:solidFill>
            <a:schemeClr val="bg1"/>
          </a:solidFill>
          <a:ln w="508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02592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4E1CC-4D4D-E24F-EFDF-582E1914F308}"/>
            </a:ext>
          </a:extLst>
        </p:cNvPr>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88491C6C-DC2B-8F20-A827-E35461EC3F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8726" y="51237"/>
            <a:ext cx="7412853" cy="5092263"/>
          </a:xfrm>
          <a:prstGeom prst="rect">
            <a:avLst/>
          </a:prstGeom>
        </p:spPr>
      </p:pic>
    </p:spTree>
    <p:extLst>
      <p:ext uri="{BB962C8B-B14F-4D97-AF65-F5344CB8AC3E}">
        <p14:creationId xmlns:p14="http://schemas.microsoft.com/office/powerpoint/2010/main" val="3628459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19DF-D662-7740-7E3B-BB66445954F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BE55518-DD58-07C6-F5D4-1CA8D63A0F6E}"/>
              </a:ext>
            </a:extLst>
          </p:cNvPr>
          <p:cNvGrpSpPr/>
          <p:nvPr/>
        </p:nvGrpSpPr>
        <p:grpSpPr>
          <a:xfrm>
            <a:off x="788726" y="51237"/>
            <a:ext cx="7412853" cy="5092263"/>
            <a:chOff x="2040255" y="979172"/>
            <a:chExt cx="11269980" cy="7741919"/>
          </a:xfrm>
        </p:grpSpPr>
        <p:pic>
          <p:nvPicPr>
            <p:cNvPr id="7" name="Picture 6" descr="Diagram&#10;&#10;Description automatically generated">
              <a:extLst>
                <a:ext uri="{FF2B5EF4-FFF2-40B4-BE49-F238E27FC236}">
                  <a16:creationId xmlns:a16="http://schemas.microsoft.com/office/drawing/2014/main" id="{73B2CCDF-BC86-5CFC-5552-C465E40742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40255" y="979172"/>
              <a:ext cx="11269980" cy="7741919"/>
            </a:xfrm>
            <a:prstGeom prst="rect">
              <a:avLst/>
            </a:prstGeom>
          </p:spPr>
        </p:pic>
        <p:sp>
          <p:nvSpPr>
            <p:cNvPr id="5" name="Rectangle 4">
              <a:extLst>
                <a:ext uri="{FF2B5EF4-FFF2-40B4-BE49-F238E27FC236}">
                  <a16:creationId xmlns:a16="http://schemas.microsoft.com/office/drawing/2014/main" id="{97E01C4A-6FB1-0DE9-5680-E5A4E04DEB8D}"/>
                </a:ext>
              </a:extLst>
            </p:cNvPr>
            <p:cNvSpPr/>
            <p:nvPr/>
          </p:nvSpPr>
          <p:spPr>
            <a:xfrm>
              <a:off x="6509385" y="3377565"/>
              <a:ext cx="971550" cy="485775"/>
            </a:xfrm>
            <a:prstGeom prst="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1"/>
            </a:p>
          </p:txBody>
        </p:sp>
        <p:sp>
          <p:nvSpPr>
            <p:cNvPr id="8" name="Rectangle 7">
              <a:extLst>
                <a:ext uri="{FF2B5EF4-FFF2-40B4-BE49-F238E27FC236}">
                  <a16:creationId xmlns:a16="http://schemas.microsoft.com/office/drawing/2014/main" id="{280104A9-B34C-1B8E-F6F6-97FD5E53B66F}"/>
                </a:ext>
              </a:extLst>
            </p:cNvPr>
            <p:cNvSpPr/>
            <p:nvPr/>
          </p:nvSpPr>
          <p:spPr>
            <a:xfrm>
              <a:off x="11172825" y="1531620"/>
              <a:ext cx="777240" cy="874395"/>
            </a:xfrm>
            <a:prstGeom prst="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1"/>
            </a:p>
          </p:txBody>
        </p:sp>
        <p:sp>
          <p:nvSpPr>
            <p:cNvPr id="9" name="Rectangle 8">
              <a:extLst>
                <a:ext uri="{FF2B5EF4-FFF2-40B4-BE49-F238E27FC236}">
                  <a16:creationId xmlns:a16="http://schemas.microsoft.com/office/drawing/2014/main" id="{CE5EDE51-B1A7-84D6-116F-43D1446130F4}"/>
                </a:ext>
              </a:extLst>
            </p:cNvPr>
            <p:cNvSpPr/>
            <p:nvPr/>
          </p:nvSpPr>
          <p:spPr>
            <a:xfrm>
              <a:off x="9812655" y="2211705"/>
              <a:ext cx="971550" cy="680085"/>
            </a:xfrm>
            <a:prstGeom prst="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1"/>
            </a:p>
          </p:txBody>
        </p:sp>
        <p:sp>
          <p:nvSpPr>
            <p:cNvPr id="10" name="Rectangle 9">
              <a:extLst>
                <a:ext uri="{FF2B5EF4-FFF2-40B4-BE49-F238E27FC236}">
                  <a16:creationId xmlns:a16="http://schemas.microsoft.com/office/drawing/2014/main" id="{1EEFD2E4-9FD0-F347-B8CA-400C91E714FC}"/>
                </a:ext>
              </a:extLst>
            </p:cNvPr>
            <p:cNvSpPr/>
            <p:nvPr/>
          </p:nvSpPr>
          <p:spPr>
            <a:xfrm>
              <a:off x="8452485" y="2406015"/>
              <a:ext cx="971550" cy="680085"/>
            </a:xfrm>
            <a:prstGeom prst="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1"/>
            </a:p>
          </p:txBody>
        </p:sp>
      </p:grpSp>
      <p:sp>
        <p:nvSpPr>
          <p:cNvPr id="3" name="TextBox 2">
            <a:extLst>
              <a:ext uri="{FF2B5EF4-FFF2-40B4-BE49-F238E27FC236}">
                <a16:creationId xmlns:a16="http://schemas.microsoft.com/office/drawing/2014/main" id="{0ADD7077-EFB5-CC01-1D76-9F735DB458D2}"/>
              </a:ext>
            </a:extLst>
          </p:cNvPr>
          <p:cNvSpPr txBox="1"/>
          <p:nvPr/>
        </p:nvSpPr>
        <p:spPr>
          <a:xfrm>
            <a:off x="1033346" y="414611"/>
            <a:ext cx="2209617" cy="369332"/>
          </a:xfrm>
          <a:prstGeom prst="rect">
            <a:avLst/>
          </a:prstGeom>
          <a:noFill/>
        </p:spPr>
        <p:txBody>
          <a:bodyPr wrap="square" rtlCol="0">
            <a:spAutoFit/>
          </a:bodyPr>
          <a:lstStyle/>
          <a:p>
            <a:r>
              <a:rPr lang="en-US" b="1" dirty="0">
                <a:solidFill>
                  <a:srgbClr val="E2008D"/>
                </a:solidFill>
              </a:rPr>
              <a:t>OYSTERS!</a:t>
            </a:r>
          </a:p>
        </p:txBody>
      </p:sp>
    </p:spTree>
    <p:extLst>
      <p:ext uri="{BB962C8B-B14F-4D97-AF65-F5344CB8AC3E}">
        <p14:creationId xmlns:p14="http://schemas.microsoft.com/office/powerpoint/2010/main" val="264571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fishing in a river&#10;&#10;Description automatically generated">
            <a:extLst>
              <a:ext uri="{FF2B5EF4-FFF2-40B4-BE49-F238E27FC236}">
                <a16:creationId xmlns:a16="http://schemas.microsoft.com/office/drawing/2014/main" id="{B1B9C4AE-1AA3-A715-3A4D-7B876F7D5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0499"/>
            <a:ext cx="9144000" cy="5334000"/>
          </a:xfrm>
          <a:prstGeom prst="rect">
            <a:avLst/>
          </a:prstGeom>
        </p:spPr>
      </p:pic>
      <p:pic>
        <p:nvPicPr>
          <p:cNvPr id="2" name="Picture 1" descr="A person helping another person in the water&#10;&#10;Description automatically generated">
            <a:extLst>
              <a:ext uri="{FF2B5EF4-FFF2-40B4-BE49-F238E27FC236}">
                <a16:creationId xmlns:a16="http://schemas.microsoft.com/office/drawing/2014/main" id="{395DAA81-FB44-F7A0-ABF8-EC52725366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90499"/>
            <a:ext cx="9144000" cy="5346421"/>
          </a:xfrm>
          <a:prstGeom prst="rect">
            <a:avLst/>
          </a:prstGeom>
        </p:spPr>
      </p:pic>
      <p:sp>
        <p:nvSpPr>
          <p:cNvPr id="4" name="Rectangle 3">
            <a:extLst>
              <a:ext uri="{FF2B5EF4-FFF2-40B4-BE49-F238E27FC236}">
                <a16:creationId xmlns:a16="http://schemas.microsoft.com/office/drawing/2014/main" id="{DCE0B520-3EEF-428A-0B64-33904555B7C7}"/>
              </a:ext>
            </a:extLst>
          </p:cNvPr>
          <p:cNvSpPr/>
          <p:nvPr/>
        </p:nvSpPr>
        <p:spPr>
          <a:xfrm>
            <a:off x="0" y="3548897"/>
            <a:ext cx="9144000" cy="1594602"/>
          </a:xfrm>
          <a:prstGeom prst="rect">
            <a:avLst/>
          </a:prstGeom>
          <a:gradFill>
            <a:gsLst>
              <a:gs pos="23000">
                <a:srgbClr val="F9F9F9">
                  <a:alpha val="60000"/>
                </a:srgbClr>
              </a:gs>
              <a:gs pos="0">
                <a:schemeClr val="bg1">
                  <a:lumMod val="95000"/>
                  <a:alpha val="0"/>
                </a:schemeClr>
              </a:gs>
              <a:gs pos="100000">
                <a:schemeClr val="bg1">
                  <a:alpha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63C278-8244-B055-EFA6-E43AB015674B}"/>
              </a:ext>
            </a:extLst>
          </p:cNvPr>
          <p:cNvSpPr txBox="1"/>
          <p:nvPr/>
        </p:nvSpPr>
        <p:spPr>
          <a:xfrm>
            <a:off x="-1" y="3737731"/>
            <a:ext cx="9143999" cy="1405769"/>
          </a:xfrm>
          <a:prstGeom prst="rect">
            <a:avLst/>
          </a:prstGeom>
          <a:noFill/>
        </p:spPr>
        <p:txBody>
          <a:bodyPr wrap="square" rtlCol="0" anchor="b">
            <a:spAutoFit/>
          </a:bodyPr>
          <a:lstStyle/>
          <a:p>
            <a:pPr algn="l">
              <a:lnSpc>
                <a:spcPct val="110000"/>
              </a:lnSpc>
            </a:pPr>
            <a:r>
              <a:rPr lang="en-US" sz="2000" b="1" dirty="0">
                <a:solidFill>
                  <a:srgbClr val="004851"/>
                </a:solidFill>
              </a:rPr>
              <a:t>“The key to solving the challenges of climate change is changing human behavior, and humans aren’t going to change their behavior without a direct connection to the natural world.”</a:t>
            </a:r>
          </a:p>
          <a:p>
            <a:pPr algn="l">
              <a:lnSpc>
                <a:spcPct val="110000"/>
              </a:lnSpc>
            </a:pPr>
            <a:r>
              <a:rPr lang="en-US" sz="1600" dirty="0">
                <a:solidFill>
                  <a:srgbClr val="004851"/>
                </a:solidFill>
              </a:rPr>
              <a:t>— 	</a:t>
            </a:r>
            <a:r>
              <a:rPr lang="en-US" sz="1600" i="1" dirty="0">
                <a:solidFill>
                  <a:srgbClr val="004851"/>
                </a:solidFill>
              </a:rPr>
              <a:t>Pete Malinowski, Executive Director &amp; Co-Founder, Billion Oyster Project</a:t>
            </a:r>
          </a:p>
        </p:txBody>
      </p:sp>
    </p:spTree>
    <p:extLst>
      <p:ext uri="{BB962C8B-B14F-4D97-AF65-F5344CB8AC3E}">
        <p14:creationId xmlns:p14="http://schemas.microsoft.com/office/powerpoint/2010/main" val="216703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kayaking on the rocks&#10;&#10;AI-generated content may be incorrect.">
            <a:extLst>
              <a:ext uri="{FF2B5EF4-FFF2-40B4-BE49-F238E27FC236}">
                <a16:creationId xmlns:a16="http://schemas.microsoft.com/office/drawing/2014/main" id="{3A1A092E-C9BB-FC4E-25DD-246102C0973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pic>
        <p:nvPicPr>
          <p:cNvPr id="3" name="Picture 2" descr="A person writing on a clipboard&#10;&#10;AI-generated content may be incorrect.">
            <a:extLst>
              <a:ext uri="{FF2B5EF4-FFF2-40B4-BE49-F238E27FC236}">
                <a16:creationId xmlns:a16="http://schemas.microsoft.com/office/drawing/2014/main" id="{34C28680-CB09-FB49-5F1D-BCA241985F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921000" y="2495550"/>
            <a:ext cx="2571750" cy="2571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16D0854E-BEF3-1902-16EF-99AD544238A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27050" y="2444750"/>
            <a:ext cx="2571750" cy="257175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80766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elping another person in the water&#10;&#10;Description automatically generated">
            <a:extLst>
              <a:ext uri="{FF2B5EF4-FFF2-40B4-BE49-F238E27FC236}">
                <a16:creationId xmlns:a16="http://schemas.microsoft.com/office/drawing/2014/main" id="{395DAA81-FB44-F7A0-ABF8-EC52725366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7490" y="336088"/>
            <a:ext cx="7949033" cy="4471331"/>
          </a:xfrm>
          <a:prstGeom prst="rect">
            <a:avLst/>
          </a:prstGeom>
        </p:spPr>
      </p:pic>
      <p:pic>
        <p:nvPicPr>
          <p:cNvPr id="3" name="Picture 2" descr="A group of people fishing in a river&#10;&#10;Description automatically generated">
            <a:extLst>
              <a:ext uri="{FF2B5EF4-FFF2-40B4-BE49-F238E27FC236}">
                <a16:creationId xmlns:a16="http://schemas.microsoft.com/office/drawing/2014/main" id="{B1B9C4AE-1AA3-A715-3A4D-7B876F7D558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910" y="0"/>
            <a:ext cx="9206910" cy="5143500"/>
          </a:xfrm>
          <a:prstGeom prst="rect">
            <a:avLst/>
          </a:prstGeom>
        </p:spPr>
      </p:pic>
    </p:spTree>
    <p:extLst>
      <p:ext uri="{BB962C8B-B14F-4D97-AF65-F5344CB8AC3E}">
        <p14:creationId xmlns:p14="http://schemas.microsoft.com/office/powerpoint/2010/main" val="360982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67E189-0F60-48BB-A824-261EF38D3F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5342" y="3590395"/>
            <a:ext cx="952465" cy="336703"/>
          </a:xfrm>
          <a:prstGeom prst="rect">
            <a:avLst/>
          </a:prstGeom>
        </p:spPr>
      </p:pic>
      <p:pic>
        <p:nvPicPr>
          <p:cNvPr id="10" name="Picture 9" descr="Logo&#10;&#10;Description automatically generated">
            <a:extLst>
              <a:ext uri="{FF2B5EF4-FFF2-40B4-BE49-F238E27FC236}">
                <a16:creationId xmlns:a16="http://schemas.microsoft.com/office/drawing/2014/main" id="{0C6DF8AC-BDFF-4EDE-959D-25468C2FBA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1147" y="2152337"/>
            <a:ext cx="1290753" cy="726049"/>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B33E2B6A-E0C9-441F-B7F1-22F7E86361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783" y="2341696"/>
            <a:ext cx="1945897" cy="488636"/>
          </a:xfrm>
          <a:prstGeom prst="rect">
            <a:avLst/>
          </a:prstGeom>
        </p:spPr>
      </p:pic>
      <p:pic>
        <p:nvPicPr>
          <p:cNvPr id="12" name="Picture 11" descr="Logo&#10;&#10;Description automatically generated">
            <a:extLst>
              <a:ext uri="{FF2B5EF4-FFF2-40B4-BE49-F238E27FC236}">
                <a16:creationId xmlns:a16="http://schemas.microsoft.com/office/drawing/2014/main" id="{2730436F-E797-4203-9192-7E44A9026E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2405" y="2733977"/>
            <a:ext cx="1052319" cy="302411"/>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2AD4E2F5-9B0D-4E98-A04C-302D78782F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3962" y="3691004"/>
            <a:ext cx="1087814" cy="851603"/>
          </a:xfrm>
          <a:prstGeom prst="rect">
            <a:avLst/>
          </a:prstGeom>
        </p:spPr>
      </p:pic>
      <p:sp>
        <p:nvSpPr>
          <p:cNvPr id="20" name="TextBox 19">
            <a:extLst>
              <a:ext uri="{FF2B5EF4-FFF2-40B4-BE49-F238E27FC236}">
                <a16:creationId xmlns:a16="http://schemas.microsoft.com/office/drawing/2014/main" id="{896BD4EB-7C93-4060-9E03-9DD8EBB1B29A}"/>
              </a:ext>
            </a:extLst>
          </p:cNvPr>
          <p:cNvSpPr txBox="1"/>
          <p:nvPr/>
        </p:nvSpPr>
        <p:spPr>
          <a:xfrm>
            <a:off x="860725" y="2040696"/>
            <a:ext cx="1934429" cy="212687"/>
          </a:xfrm>
          <a:prstGeom prst="rect">
            <a:avLst/>
          </a:prstGeom>
          <a:noFill/>
        </p:spPr>
        <p:txBody>
          <a:bodyPr wrap="square" rtlCol="0">
            <a:spAutoFit/>
          </a:bodyPr>
          <a:lstStyle/>
          <a:p>
            <a:r>
              <a:rPr lang="en-US" sz="782" b="1" dirty="0">
                <a:solidFill>
                  <a:schemeClr val="tx1">
                    <a:lumMod val="50000"/>
                    <a:lumOff val="50000"/>
                  </a:schemeClr>
                </a:solidFill>
                <a:latin typeface="Arial" panose="020B0604020202020204" pitchFamily="34" charset="0"/>
                <a:cs typeface="Arial" panose="020B0604020202020204" pitchFamily="34" charset="0"/>
              </a:rPr>
              <a:t>DESIGN &amp; ENGINEERING</a:t>
            </a:r>
          </a:p>
        </p:txBody>
      </p:sp>
      <p:sp>
        <p:nvSpPr>
          <p:cNvPr id="21" name="TextBox 20">
            <a:extLst>
              <a:ext uri="{FF2B5EF4-FFF2-40B4-BE49-F238E27FC236}">
                <a16:creationId xmlns:a16="http://schemas.microsoft.com/office/drawing/2014/main" id="{28D989A9-7B34-49BE-A8CD-41622A977674}"/>
              </a:ext>
            </a:extLst>
          </p:cNvPr>
          <p:cNvSpPr txBox="1"/>
          <p:nvPr/>
        </p:nvSpPr>
        <p:spPr>
          <a:xfrm>
            <a:off x="4491148" y="2040696"/>
            <a:ext cx="1537966" cy="333040"/>
          </a:xfrm>
          <a:prstGeom prst="rect">
            <a:avLst/>
          </a:prstGeom>
          <a:noFill/>
        </p:spPr>
        <p:txBody>
          <a:bodyPr wrap="square" rtlCol="0">
            <a:spAutoFit/>
          </a:bodyPr>
          <a:lstStyle/>
          <a:p>
            <a:r>
              <a:rPr lang="en-US" sz="782" b="1" dirty="0">
                <a:solidFill>
                  <a:schemeClr val="tx1">
                    <a:lumMod val="50000"/>
                    <a:lumOff val="50000"/>
                  </a:schemeClr>
                </a:solidFill>
                <a:latin typeface="Arial" panose="020B0604020202020204" pitchFamily="34" charset="0"/>
                <a:cs typeface="Arial" panose="020B0604020202020204" pitchFamily="34" charset="0"/>
              </a:rPr>
              <a:t>CONSTRUCTION MANAGEMENT</a:t>
            </a:r>
          </a:p>
        </p:txBody>
      </p:sp>
      <p:sp>
        <p:nvSpPr>
          <p:cNvPr id="22" name="TextBox 21">
            <a:extLst>
              <a:ext uri="{FF2B5EF4-FFF2-40B4-BE49-F238E27FC236}">
                <a16:creationId xmlns:a16="http://schemas.microsoft.com/office/drawing/2014/main" id="{A82D6E2F-2B75-4544-B348-0941E58E7845}"/>
              </a:ext>
            </a:extLst>
          </p:cNvPr>
          <p:cNvSpPr txBox="1"/>
          <p:nvPr/>
        </p:nvSpPr>
        <p:spPr>
          <a:xfrm>
            <a:off x="4506961" y="3432130"/>
            <a:ext cx="1105498" cy="212687"/>
          </a:xfrm>
          <a:prstGeom prst="rect">
            <a:avLst/>
          </a:prstGeom>
          <a:noFill/>
        </p:spPr>
        <p:txBody>
          <a:bodyPr wrap="square" rtlCol="0">
            <a:spAutoFit/>
          </a:bodyPr>
          <a:lstStyle/>
          <a:p>
            <a:r>
              <a:rPr lang="en-US" sz="782" b="1" dirty="0">
                <a:solidFill>
                  <a:schemeClr val="tx1">
                    <a:lumMod val="50000"/>
                    <a:lumOff val="50000"/>
                  </a:schemeClr>
                </a:solidFill>
                <a:latin typeface="Arial" panose="020B0604020202020204" pitchFamily="34" charset="0"/>
                <a:cs typeface="Arial" panose="020B0604020202020204" pitchFamily="34" charset="0"/>
              </a:rPr>
              <a:t>CONSTRUCTION</a:t>
            </a:r>
          </a:p>
        </p:txBody>
      </p:sp>
      <p:pic>
        <p:nvPicPr>
          <p:cNvPr id="24" name="Picture 23" descr="A picture containing text, clipart&#10;&#10;Description automatically generated">
            <a:extLst>
              <a:ext uri="{FF2B5EF4-FFF2-40B4-BE49-F238E27FC236}">
                <a16:creationId xmlns:a16="http://schemas.microsoft.com/office/drawing/2014/main" id="{E23AC3DB-5C0E-4BA9-8D23-73BDE59EE5C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1612" y="4593206"/>
            <a:ext cx="1052319" cy="311609"/>
          </a:xfrm>
          <a:prstGeom prst="rect">
            <a:avLst/>
          </a:prstGeom>
        </p:spPr>
      </p:pic>
      <p:sp>
        <p:nvSpPr>
          <p:cNvPr id="25" name="TextBox 24">
            <a:extLst>
              <a:ext uri="{FF2B5EF4-FFF2-40B4-BE49-F238E27FC236}">
                <a16:creationId xmlns:a16="http://schemas.microsoft.com/office/drawing/2014/main" id="{1DDAB55E-C8EE-43B4-925E-9E5648F0790D}"/>
              </a:ext>
            </a:extLst>
          </p:cNvPr>
          <p:cNvSpPr txBox="1"/>
          <p:nvPr/>
        </p:nvSpPr>
        <p:spPr>
          <a:xfrm>
            <a:off x="860725" y="4354811"/>
            <a:ext cx="2102146" cy="212687"/>
          </a:xfrm>
          <a:prstGeom prst="rect">
            <a:avLst/>
          </a:prstGeom>
          <a:noFill/>
        </p:spPr>
        <p:txBody>
          <a:bodyPr wrap="square" rtlCol="0">
            <a:spAutoFit/>
          </a:bodyPr>
          <a:lstStyle/>
          <a:p>
            <a:r>
              <a:rPr lang="en-US" sz="782" b="1" dirty="0">
                <a:solidFill>
                  <a:schemeClr val="tx1">
                    <a:lumMod val="50000"/>
                    <a:lumOff val="50000"/>
                  </a:schemeClr>
                </a:solidFill>
                <a:latin typeface="Arial" panose="020B0604020202020204" pitchFamily="34" charset="0"/>
                <a:cs typeface="Arial" panose="020B0604020202020204" pitchFamily="34" charset="0"/>
              </a:rPr>
              <a:t>ENVIRONMENTAL &amp; PERMITTING</a:t>
            </a:r>
          </a:p>
        </p:txBody>
      </p:sp>
      <p:pic>
        <p:nvPicPr>
          <p:cNvPr id="28" name="Picture 27" descr="A picture containing text, sign&#10;&#10;Description automatically generated">
            <a:extLst>
              <a:ext uri="{FF2B5EF4-FFF2-40B4-BE49-F238E27FC236}">
                <a16:creationId xmlns:a16="http://schemas.microsoft.com/office/drawing/2014/main" id="{AED96367-7B15-4C3F-91DA-6B4B80B2EBD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47671" y="2398717"/>
            <a:ext cx="843422" cy="1275675"/>
          </a:xfrm>
          <a:prstGeom prst="rect">
            <a:avLst/>
          </a:prstGeom>
        </p:spPr>
      </p:pic>
      <p:sp>
        <p:nvSpPr>
          <p:cNvPr id="29" name="TextBox 28">
            <a:extLst>
              <a:ext uri="{FF2B5EF4-FFF2-40B4-BE49-F238E27FC236}">
                <a16:creationId xmlns:a16="http://schemas.microsoft.com/office/drawing/2014/main" id="{FD54228F-EB22-421A-9B8F-2E53F006D48C}"/>
              </a:ext>
            </a:extLst>
          </p:cNvPr>
          <p:cNvSpPr txBox="1"/>
          <p:nvPr/>
        </p:nvSpPr>
        <p:spPr>
          <a:xfrm>
            <a:off x="7049464" y="2040696"/>
            <a:ext cx="1290753" cy="453394"/>
          </a:xfrm>
          <a:prstGeom prst="rect">
            <a:avLst/>
          </a:prstGeom>
          <a:noFill/>
        </p:spPr>
        <p:txBody>
          <a:bodyPr wrap="square" rtlCol="0">
            <a:spAutoFit/>
          </a:bodyPr>
          <a:lstStyle/>
          <a:p>
            <a:r>
              <a:rPr lang="en-US" sz="782" b="1" dirty="0">
                <a:solidFill>
                  <a:schemeClr val="tx1">
                    <a:lumMod val="50000"/>
                    <a:lumOff val="50000"/>
                  </a:schemeClr>
                </a:solidFill>
                <a:latin typeface="Arial" panose="020B0604020202020204" pitchFamily="34" charset="0"/>
                <a:cs typeface="Arial" panose="020B0604020202020204" pitchFamily="34" charset="0"/>
              </a:rPr>
              <a:t>OYSTER RESTORATION &amp; EDUCATION</a:t>
            </a:r>
          </a:p>
        </p:txBody>
      </p:sp>
      <p:pic>
        <p:nvPicPr>
          <p:cNvPr id="31" name="Picture 30" descr="Diagram, text&#10;&#10;Description automatically generated">
            <a:extLst>
              <a:ext uri="{FF2B5EF4-FFF2-40B4-BE49-F238E27FC236}">
                <a16:creationId xmlns:a16="http://schemas.microsoft.com/office/drawing/2014/main" id="{E1045CBC-218F-4A74-AF0B-3ADFD259D9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93634" y="877065"/>
            <a:ext cx="958428" cy="958428"/>
          </a:xfrm>
          <a:prstGeom prst="rect">
            <a:avLst/>
          </a:prstGeom>
        </p:spPr>
      </p:pic>
      <p:pic>
        <p:nvPicPr>
          <p:cNvPr id="3" name="Picture 2" descr="A black and purple sign with white text&#10;&#10;Description automatically generated">
            <a:extLst>
              <a:ext uri="{FF2B5EF4-FFF2-40B4-BE49-F238E27FC236}">
                <a16:creationId xmlns:a16="http://schemas.microsoft.com/office/drawing/2014/main" id="{C30B2C66-9AA5-3B3D-DC5D-8098CF4EEC1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95154" y="760906"/>
            <a:ext cx="3553693" cy="1297565"/>
          </a:xfrm>
          <a:prstGeom prst="rect">
            <a:avLst/>
          </a:prstGeom>
        </p:spPr>
      </p:pic>
      <p:pic>
        <p:nvPicPr>
          <p:cNvPr id="4" name="Picture 3" descr="A logo with text on it&#10;&#10;Description automatically generated">
            <a:extLst>
              <a:ext uri="{FF2B5EF4-FFF2-40B4-BE49-F238E27FC236}">
                <a16:creationId xmlns:a16="http://schemas.microsoft.com/office/drawing/2014/main" id="{F4B1003C-5516-4B12-E902-9009C9ED1FA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44844" y="907174"/>
            <a:ext cx="914800" cy="858215"/>
          </a:xfrm>
          <a:prstGeom prst="rect">
            <a:avLst/>
          </a:prstGeom>
        </p:spPr>
      </p:pic>
      <p:pic>
        <p:nvPicPr>
          <p:cNvPr id="27" name="Picture 26" descr="A close up of a logo&#10;&#10;Description automatically generated">
            <a:extLst>
              <a:ext uri="{FF2B5EF4-FFF2-40B4-BE49-F238E27FC236}">
                <a16:creationId xmlns:a16="http://schemas.microsoft.com/office/drawing/2014/main" id="{16A1C373-8A3F-0192-53F7-20EC5D83E0D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1588" y="2755177"/>
            <a:ext cx="1404957" cy="578512"/>
          </a:xfrm>
          <a:prstGeom prst="rect">
            <a:avLst/>
          </a:prstGeom>
        </p:spPr>
      </p:pic>
      <p:pic>
        <p:nvPicPr>
          <p:cNvPr id="6" name="Picture 5" descr="A blue and white logo&#10;&#10;Description automatically generated">
            <a:extLst>
              <a:ext uri="{FF2B5EF4-FFF2-40B4-BE49-F238E27FC236}">
                <a16:creationId xmlns:a16="http://schemas.microsoft.com/office/drawing/2014/main" id="{9FBC8364-8A25-C308-7898-08919CE2DD7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41678" y="3711805"/>
            <a:ext cx="837741" cy="431825"/>
          </a:xfrm>
          <a:prstGeom prst="rect">
            <a:avLst/>
          </a:prstGeom>
        </p:spPr>
      </p:pic>
      <p:pic>
        <p:nvPicPr>
          <p:cNvPr id="23" name="Picture 22" descr="A blue and orange text on a black background&#10;&#10;Description automatically generated">
            <a:extLst>
              <a:ext uri="{FF2B5EF4-FFF2-40B4-BE49-F238E27FC236}">
                <a16:creationId xmlns:a16="http://schemas.microsoft.com/office/drawing/2014/main" id="{DD17F45C-7EF8-BAC0-10AF-2DD7C073E66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21212" y="3844714"/>
            <a:ext cx="837741" cy="158492"/>
          </a:xfrm>
          <a:prstGeom prst="rect">
            <a:avLst/>
          </a:prstGeom>
        </p:spPr>
      </p:pic>
      <p:pic>
        <p:nvPicPr>
          <p:cNvPr id="30" name="Picture 29" descr="A blue text on a black background&#10;&#10;Description automatically generated">
            <a:extLst>
              <a:ext uri="{FF2B5EF4-FFF2-40B4-BE49-F238E27FC236}">
                <a16:creationId xmlns:a16="http://schemas.microsoft.com/office/drawing/2014/main" id="{852CA054-9AF8-9DBD-A3C9-2CA9A6CB3DA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08457" y="3193405"/>
            <a:ext cx="1562267" cy="507737"/>
          </a:xfrm>
          <a:prstGeom prst="rect">
            <a:avLst/>
          </a:prstGeom>
        </p:spPr>
      </p:pic>
      <p:pic>
        <p:nvPicPr>
          <p:cNvPr id="33" name="Picture 32" descr="A black and white logo with a bridge and text&#10;&#10;Description automatically generated">
            <a:extLst>
              <a:ext uri="{FF2B5EF4-FFF2-40B4-BE49-F238E27FC236}">
                <a16:creationId xmlns:a16="http://schemas.microsoft.com/office/drawing/2014/main" id="{C84EA11F-C33B-3600-54F2-F6E03053CDCC}"/>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305994" y="2973905"/>
            <a:ext cx="1052319" cy="727237"/>
          </a:xfrm>
          <a:prstGeom prst="rect">
            <a:avLst/>
          </a:prstGeom>
        </p:spPr>
      </p:pic>
      <p:pic>
        <p:nvPicPr>
          <p:cNvPr id="35" name="Picture 34" descr="A black and red logo&#10;&#10;Description automatically generated">
            <a:extLst>
              <a:ext uri="{FF2B5EF4-FFF2-40B4-BE49-F238E27FC236}">
                <a16:creationId xmlns:a16="http://schemas.microsoft.com/office/drawing/2014/main" id="{8A68498E-9B78-4CD3-302F-23D66142AFF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610184" y="3808896"/>
            <a:ext cx="806401" cy="383412"/>
          </a:xfrm>
          <a:prstGeom prst="rect">
            <a:avLst/>
          </a:prstGeom>
        </p:spPr>
      </p:pic>
      <p:sp>
        <p:nvSpPr>
          <p:cNvPr id="2" name="Title 1">
            <a:extLst>
              <a:ext uri="{FF2B5EF4-FFF2-40B4-BE49-F238E27FC236}">
                <a16:creationId xmlns:a16="http://schemas.microsoft.com/office/drawing/2014/main" id="{CBDE3214-4051-E528-3055-ADEBCC35B524}"/>
              </a:ext>
            </a:extLst>
          </p:cNvPr>
          <p:cNvSpPr>
            <a:spLocks noGrp="1"/>
          </p:cNvSpPr>
          <p:nvPr>
            <p:ph type="title"/>
          </p:nvPr>
        </p:nvSpPr>
        <p:spPr>
          <a:xfrm>
            <a:off x="807312" y="388360"/>
            <a:ext cx="7529376" cy="283294"/>
          </a:xfrm>
        </p:spPr>
        <p:txBody>
          <a:bodyPr/>
          <a:lstStyle/>
          <a:p>
            <a:r>
              <a:rPr lang="en-US" dirty="0"/>
              <a:t>LIVING BREAKWATERS: DESIGN &amp; IMPLEMENTATION TEAM</a:t>
            </a:r>
          </a:p>
        </p:txBody>
      </p:sp>
    </p:spTree>
    <p:extLst>
      <p:ext uri="{BB962C8B-B14F-4D97-AF65-F5344CB8AC3E}">
        <p14:creationId xmlns:p14="http://schemas.microsoft.com/office/powerpoint/2010/main" val="165383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29CD4-295D-0175-D1A1-FBF0318E4560}"/>
            </a:ext>
          </a:extLst>
        </p:cNvPr>
        <p:cNvGrpSpPr/>
        <p:nvPr/>
      </p:nvGrpSpPr>
      <p:grpSpPr>
        <a:xfrm>
          <a:off x="0" y="0"/>
          <a:ext cx="0" cy="0"/>
          <a:chOff x="0" y="0"/>
          <a:chExt cx="0" cy="0"/>
        </a:xfrm>
      </p:grpSpPr>
      <p:pic>
        <p:nvPicPr>
          <p:cNvPr id="8" name="object 2">
            <a:extLst>
              <a:ext uri="{FF2B5EF4-FFF2-40B4-BE49-F238E27FC236}">
                <a16:creationId xmlns:a16="http://schemas.microsoft.com/office/drawing/2014/main" id="{34842F6F-7BBF-EDB8-E727-2441E305C78E}"/>
              </a:ext>
            </a:extLst>
          </p:cNvPr>
          <p:cNvPicPr>
            <a:picLocks noGrp="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object 5">
            <a:extLst>
              <a:ext uri="{FF2B5EF4-FFF2-40B4-BE49-F238E27FC236}">
                <a16:creationId xmlns:a16="http://schemas.microsoft.com/office/drawing/2014/main" id="{86CBAD42-18AA-07D8-6F42-2A4060428475}"/>
              </a:ext>
            </a:extLst>
          </p:cNvPr>
          <p:cNvSpPr/>
          <p:nvPr/>
        </p:nvSpPr>
        <p:spPr>
          <a:xfrm>
            <a:off x="6072437" y="-173355"/>
            <a:ext cx="3071563" cy="214503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8281" algn="ctr">
              <a:spcBef>
                <a:spcPts val="65"/>
              </a:spcBef>
              <a:tabLst>
                <a:tab pos="266229" algn="l"/>
                <a:tab pos="266643" algn="l"/>
              </a:tabLst>
            </a:pPr>
            <a:endParaRPr lang="en-US" sz="913" b="1" dirty="0">
              <a:solidFill>
                <a:srgbClr val="5FB7B9"/>
              </a:solidFill>
              <a:latin typeface="Arial"/>
              <a:cs typeface="Arial"/>
            </a:endParaRPr>
          </a:p>
        </p:txBody>
      </p:sp>
    </p:spTree>
    <p:extLst>
      <p:ext uri="{BB962C8B-B14F-4D97-AF65-F5344CB8AC3E}">
        <p14:creationId xmlns:p14="http://schemas.microsoft.com/office/powerpoint/2010/main" val="135914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0FDA45-CB8E-E25A-E836-22079E727E4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81FFAFE-8CAB-223A-2350-F6563BE8F5FE}"/>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18927E74-8CCA-0148-D361-7AA37865B4F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09661" y="1067137"/>
            <a:ext cx="2188093" cy="2128955"/>
          </a:xfrm>
          <a:prstGeom prst="ellipse">
            <a:avLst/>
          </a:prstGeom>
          <a:ln w="63500" cap="rnd">
            <a:solidFill>
              <a:srgbClr val="004851"/>
            </a:solidFill>
          </a:ln>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E1A58FA0-D69E-3693-2753-8503D5B0E36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2038349" cy="2038349"/>
          </a:xfrm>
          <a:prstGeom prst="ellipse">
            <a:avLst/>
          </a:prstGeom>
          <a:ln w="63500" cap="rnd">
            <a:solidFill>
              <a:srgbClr val="00485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6829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D4257-AF7E-E447-F4A7-D0502254742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460E1D8-4DC7-12E4-909F-7EDB0BAE6BC7}"/>
              </a:ext>
            </a:extLst>
          </p:cNvPr>
          <p:cNvGrpSpPr/>
          <p:nvPr/>
        </p:nvGrpSpPr>
        <p:grpSpPr>
          <a:xfrm>
            <a:off x="1194954" y="0"/>
            <a:ext cx="7949046" cy="5143500"/>
            <a:chOff x="0" y="657772"/>
            <a:chExt cx="13511689" cy="8742857"/>
          </a:xfrm>
        </p:grpSpPr>
        <p:pic>
          <p:nvPicPr>
            <p:cNvPr id="7" name="Picture 6" descr="Map&#10;&#10;Description automatically generated">
              <a:extLst>
                <a:ext uri="{FF2B5EF4-FFF2-40B4-BE49-F238E27FC236}">
                  <a16:creationId xmlns:a16="http://schemas.microsoft.com/office/drawing/2014/main" id="{D4ADB4F1-A446-1507-8D43-414326FC4F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57772"/>
              <a:ext cx="13511689" cy="8742857"/>
            </a:xfrm>
            <a:prstGeom prst="rect">
              <a:avLst/>
            </a:prstGeom>
          </p:spPr>
        </p:pic>
        <p:sp>
          <p:nvSpPr>
            <p:cNvPr id="6" name="Rectangle 5">
              <a:extLst>
                <a:ext uri="{FF2B5EF4-FFF2-40B4-BE49-F238E27FC236}">
                  <a16:creationId xmlns:a16="http://schemas.microsoft.com/office/drawing/2014/main" id="{D42FB47A-6572-F4EC-461A-817EB34E3405}"/>
                </a:ext>
              </a:extLst>
            </p:cNvPr>
            <p:cNvSpPr/>
            <p:nvPr/>
          </p:nvSpPr>
          <p:spPr>
            <a:xfrm>
              <a:off x="2914650" y="5673909"/>
              <a:ext cx="388620" cy="349975"/>
            </a:xfrm>
            <a:prstGeom prst="rect">
              <a:avLst/>
            </a:prstGeom>
            <a:noFill/>
            <a:ln w="38100">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1"/>
            </a:p>
          </p:txBody>
        </p:sp>
        <p:cxnSp>
          <p:nvCxnSpPr>
            <p:cNvPr id="10" name="Straight Arrow Connector 9">
              <a:extLst>
                <a:ext uri="{FF2B5EF4-FFF2-40B4-BE49-F238E27FC236}">
                  <a16:creationId xmlns:a16="http://schemas.microsoft.com/office/drawing/2014/main" id="{B5C530B3-8E58-02DE-DB06-602313F64540}"/>
                </a:ext>
              </a:extLst>
            </p:cNvPr>
            <p:cNvCxnSpPr>
              <a:cxnSpLocks/>
            </p:cNvCxnSpPr>
            <p:nvPr/>
          </p:nvCxnSpPr>
          <p:spPr>
            <a:xfrm>
              <a:off x="2137410" y="4858306"/>
              <a:ext cx="680085" cy="656670"/>
            </a:xfrm>
            <a:prstGeom prst="straightConnector1">
              <a:avLst/>
            </a:prstGeom>
            <a:ln w="57150">
              <a:solidFill>
                <a:srgbClr val="EC008C"/>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4898FE-DDF0-7F63-1F23-1297A030F9F7}"/>
                </a:ext>
              </a:extLst>
            </p:cNvPr>
            <p:cNvSpPr txBox="1"/>
            <p:nvPr/>
          </p:nvSpPr>
          <p:spPr>
            <a:xfrm>
              <a:off x="232869" y="4034233"/>
              <a:ext cx="1913330" cy="638685"/>
            </a:xfrm>
            <a:prstGeom prst="rect">
              <a:avLst/>
            </a:prstGeom>
            <a:noFill/>
          </p:spPr>
          <p:txBody>
            <a:bodyPr wrap="none" rtlCol="0">
              <a:spAutoFit/>
            </a:bodyPr>
            <a:lstStyle/>
            <a:p>
              <a:r>
                <a:rPr lang="en-US" sz="921" b="1" dirty="0">
                  <a:solidFill>
                    <a:srgbClr val="EC008C"/>
                  </a:solidFill>
                  <a:latin typeface="Arial" panose="020B0604020202020204" pitchFamily="34" charset="0"/>
                  <a:cs typeface="Arial" panose="020B0604020202020204" pitchFamily="34" charset="0"/>
                </a:rPr>
                <a:t>TOTTELNVILLE, </a:t>
              </a:r>
            </a:p>
            <a:p>
              <a:r>
                <a:rPr lang="en-US" sz="921" b="1" dirty="0">
                  <a:solidFill>
                    <a:srgbClr val="EC008C"/>
                  </a:solidFill>
                  <a:latin typeface="Arial" panose="020B0604020202020204" pitchFamily="34" charset="0"/>
                  <a:cs typeface="Arial" panose="020B0604020202020204" pitchFamily="34" charset="0"/>
                </a:rPr>
                <a:t>STATEN ISLAND</a:t>
              </a:r>
            </a:p>
          </p:txBody>
        </p:sp>
        <p:sp>
          <p:nvSpPr>
            <p:cNvPr id="3" name="TextBox 2">
              <a:extLst>
                <a:ext uri="{FF2B5EF4-FFF2-40B4-BE49-F238E27FC236}">
                  <a16:creationId xmlns:a16="http://schemas.microsoft.com/office/drawing/2014/main" id="{246DD74C-B9EA-0D74-C956-10EDADD0A9F4}"/>
                </a:ext>
              </a:extLst>
            </p:cNvPr>
            <p:cNvSpPr txBox="1"/>
            <p:nvPr/>
          </p:nvSpPr>
          <p:spPr>
            <a:xfrm rot="17960792">
              <a:off x="4959635" y="2494178"/>
              <a:ext cx="1305707" cy="344192"/>
            </a:xfrm>
            <a:prstGeom prst="rect">
              <a:avLst/>
            </a:prstGeom>
            <a:noFill/>
          </p:spPr>
          <p:txBody>
            <a:bodyPr wrap="none" rtlCol="0">
              <a:spAutoFit/>
            </a:bodyPr>
            <a:lstStyle/>
            <a:p>
              <a:r>
                <a:rPr lang="en-US" sz="716" b="1" dirty="0">
                  <a:solidFill>
                    <a:schemeClr val="tx1">
                      <a:lumMod val="75000"/>
                      <a:lumOff val="25000"/>
                    </a:schemeClr>
                  </a:solidFill>
                  <a:latin typeface="Arial" panose="020B0604020202020204" pitchFamily="34" charset="0"/>
                  <a:cs typeface="Arial" panose="020B0604020202020204" pitchFamily="34" charset="0"/>
                </a:rPr>
                <a:t>MANHATTAN</a:t>
              </a:r>
            </a:p>
          </p:txBody>
        </p:sp>
        <p:sp>
          <p:nvSpPr>
            <p:cNvPr id="4" name="TextBox 3">
              <a:extLst>
                <a:ext uri="{FF2B5EF4-FFF2-40B4-BE49-F238E27FC236}">
                  <a16:creationId xmlns:a16="http://schemas.microsoft.com/office/drawing/2014/main" id="{604FCBFC-2939-06F1-6EA6-5FC155453B94}"/>
                </a:ext>
              </a:extLst>
            </p:cNvPr>
            <p:cNvSpPr txBox="1"/>
            <p:nvPr/>
          </p:nvSpPr>
          <p:spPr>
            <a:xfrm>
              <a:off x="6012543" y="1675615"/>
              <a:ext cx="875195" cy="344192"/>
            </a:xfrm>
            <a:prstGeom prst="rect">
              <a:avLst/>
            </a:prstGeom>
            <a:noFill/>
          </p:spPr>
          <p:txBody>
            <a:bodyPr wrap="none" rtlCol="0">
              <a:spAutoFit/>
            </a:bodyPr>
            <a:lstStyle/>
            <a:p>
              <a:r>
                <a:rPr lang="en-US" sz="716" b="1" dirty="0">
                  <a:solidFill>
                    <a:schemeClr val="tx1">
                      <a:lumMod val="75000"/>
                      <a:lumOff val="25000"/>
                    </a:schemeClr>
                  </a:solidFill>
                  <a:latin typeface="Arial" panose="020B0604020202020204" pitchFamily="34" charset="0"/>
                  <a:cs typeface="Arial" panose="020B0604020202020204" pitchFamily="34" charset="0"/>
                </a:rPr>
                <a:t>BRONX</a:t>
              </a:r>
            </a:p>
          </p:txBody>
        </p:sp>
        <p:sp>
          <p:nvSpPr>
            <p:cNvPr id="5" name="TextBox 4">
              <a:extLst>
                <a:ext uri="{FF2B5EF4-FFF2-40B4-BE49-F238E27FC236}">
                  <a16:creationId xmlns:a16="http://schemas.microsoft.com/office/drawing/2014/main" id="{5AD13FE2-58A7-BA19-BBCF-AF4158F7265B}"/>
                </a:ext>
              </a:extLst>
            </p:cNvPr>
            <p:cNvSpPr txBox="1"/>
            <p:nvPr/>
          </p:nvSpPr>
          <p:spPr>
            <a:xfrm>
              <a:off x="6374951" y="3360174"/>
              <a:ext cx="970562" cy="344192"/>
            </a:xfrm>
            <a:prstGeom prst="rect">
              <a:avLst/>
            </a:prstGeom>
            <a:noFill/>
          </p:spPr>
          <p:txBody>
            <a:bodyPr wrap="none" rtlCol="0">
              <a:spAutoFit/>
            </a:bodyPr>
            <a:lstStyle/>
            <a:p>
              <a:r>
                <a:rPr lang="en-US" sz="716" b="1" dirty="0">
                  <a:solidFill>
                    <a:schemeClr val="tx1">
                      <a:lumMod val="75000"/>
                      <a:lumOff val="25000"/>
                    </a:schemeClr>
                  </a:solidFill>
                  <a:latin typeface="Arial" panose="020B0604020202020204" pitchFamily="34" charset="0"/>
                  <a:cs typeface="Arial" panose="020B0604020202020204" pitchFamily="34" charset="0"/>
                </a:rPr>
                <a:t>QUEENS</a:t>
              </a:r>
            </a:p>
          </p:txBody>
        </p:sp>
        <p:sp>
          <p:nvSpPr>
            <p:cNvPr id="8" name="TextBox 7">
              <a:extLst>
                <a:ext uri="{FF2B5EF4-FFF2-40B4-BE49-F238E27FC236}">
                  <a16:creationId xmlns:a16="http://schemas.microsoft.com/office/drawing/2014/main" id="{C776EB3D-A41D-11D3-4610-B3E4A7B11E9D}"/>
                </a:ext>
              </a:extLst>
            </p:cNvPr>
            <p:cNvSpPr txBox="1"/>
            <p:nvPr/>
          </p:nvSpPr>
          <p:spPr>
            <a:xfrm>
              <a:off x="5085664" y="4082725"/>
              <a:ext cx="1204891" cy="344192"/>
            </a:xfrm>
            <a:prstGeom prst="rect">
              <a:avLst/>
            </a:prstGeom>
            <a:noFill/>
          </p:spPr>
          <p:txBody>
            <a:bodyPr wrap="none" rtlCol="0">
              <a:spAutoFit/>
            </a:bodyPr>
            <a:lstStyle/>
            <a:p>
              <a:r>
                <a:rPr lang="en-US" sz="716" b="1" dirty="0">
                  <a:solidFill>
                    <a:schemeClr val="tx1">
                      <a:lumMod val="75000"/>
                      <a:lumOff val="25000"/>
                    </a:schemeClr>
                  </a:solidFill>
                  <a:latin typeface="Arial" panose="020B0604020202020204" pitchFamily="34" charset="0"/>
                  <a:cs typeface="Arial" panose="020B0604020202020204" pitchFamily="34" charset="0"/>
                </a:rPr>
                <a:t>BROOKLYN</a:t>
              </a:r>
            </a:p>
          </p:txBody>
        </p:sp>
        <p:sp>
          <p:nvSpPr>
            <p:cNvPr id="9" name="TextBox 8">
              <a:extLst>
                <a:ext uri="{FF2B5EF4-FFF2-40B4-BE49-F238E27FC236}">
                  <a16:creationId xmlns:a16="http://schemas.microsoft.com/office/drawing/2014/main" id="{B7C2F670-0478-9DC1-BB26-9335EEED8A54}"/>
                </a:ext>
              </a:extLst>
            </p:cNvPr>
            <p:cNvSpPr txBox="1"/>
            <p:nvPr/>
          </p:nvSpPr>
          <p:spPr>
            <a:xfrm>
              <a:off x="3717321" y="4574412"/>
              <a:ext cx="935140" cy="531439"/>
            </a:xfrm>
            <a:prstGeom prst="rect">
              <a:avLst/>
            </a:prstGeom>
            <a:noFill/>
          </p:spPr>
          <p:txBody>
            <a:bodyPr wrap="none" rtlCol="0">
              <a:spAutoFit/>
            </a:bodyPr>
            <a:lstStyle/>
            <a:p>
              <a:r>
                <a:rPr lang="en-US" sz="716" b="1" dirty="0">
                  <a:solidFill>
                    <a:schemeClr val="tx1">
                      <a:lumMod val="75000"/>
                      <a:lumOff val="25000"/>
                    </a:schemeClr>
                  </a:solidFill>
                  <a:latin typeface="Arial" panose="020B0604020202020204" pitchFamily="34" charset="0"/>
                  <a:cs typeface="Arial" panose="020B0604020202020204" pitchFamily="34" charset="0"/>
                </a:rPr>
                <a:t>STATEN</a:t>
              </a:r>
            </a:p>
            <a:p>
              <a:r>
                <a:rPr lang="en-US" sz="716" b="1" dirty="0">
                  <a:solidFill>
                    <a:schemeClr val="tx1">
                      <a:lumMod val="75000"/>
                      <a:lumOff val="25000"/>
                    </a:schemeClr>
                  </a:solidFill>
                  <a:latin typeface="Arial" panose="020B0604020202020204" pitchFamily="34" charset="0"/>
                  <a:cs typeface="Arial" panose="020B0604020202020204" pitchFamily="34" charset="0"/>
                </a:rPr>
                <a:t>ISLAND</a:t>
              </a:r>
            </a:p>
          </p:txBody>
        </p:sp>
      </p:grpSp>
    </p:spTree>
    <p:extLst>
      <p:ext uri="{BB962C8B-B14F-4D97-AF65-F5344CB8AC3E}">
        <p14:creationId xmlns:p14="http://schemas.microsoft.com/office/powerpoint/2010/main" val="270863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9D9E2-84BE-FE6B-A078-FBA7703BF99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9144"/>
            <a:ext cx="9202095" cy="5143500"/>
          </a:xfrm>
          <a:prstGeom prst="rect">
            <a:avLst/>
          </a:prstGeom>
        </p:spPr>
      </p:pic>
      <p:sp>
        <p:nvSpPr>
          <p:cNvPr id="5" name="TextBox 4">
            <a:extLst>
              <a:ext uri="{FF2B5EF4-FFF2-40B4-BE49-F238E27FC236}">
                <a16:creationId xmlns:a16="http://schemas.microsoft.com/office/drawing/2014/main" id="{AFAED153-CF76-B62E-63DE-4AF002EF8095}"/>
              </a:ext>
            </a:extLst>
          </p:cNvPr>
          <p:cNvSpPr txBox="1"/>
          <p:nvPr/>
        </p:nvSpPr>
        <p:spPr>
          <a:xfrm>
            <a:off x="4794695" y="4603195"/>
            <a:ext cx="2165204" cy="369332"/>
          </a:xfrm>
          <a:prstGeom prst="rect">
            <a:avLst/>
          </a:prstGeom>
          <a:noFill/>
        </p:spPr>
        <p:txBody>
          <a:bodyPr wrap="square" rtlCol="0">
            <a:spAutoFit/>
          </a:bodyPr>
          <a:lstStyle/>
          <a:p>
            <a:r>
              <a:rPr lang="en-US" b="1" dirty="0">
                <a:solidFill>
                  <a:schemeClr val="bg1"/>
                </a:solidFill>
                <a:latin typeface="ClearviewText Light" panose="020B0506030500020004" pitchFamily="34" charset="0"/>
              </a:rPr>
              <a:t>EROSION</a:t>
            </a:r>
          </a:p>
        </p:txBody>
      </p:sp>
      <p:sp>
        <p:nvSpPr>
          <p:cNvPr id="6" name="TextBox 5">
            <a:extLst>
              <a:ext uri="{FF2B5EF4-FFF2-40B4-BE49-F238E27FC236}">
                <a16:creationId xmlns:a16="http://schemas.microsoft.com/office/drawing/2014/main" id="{91CF06EF-A377-7252-BEB2-9B889BB65D27}"/>
              </a:ext>
            </a:extLst>
          </p:cNvPr>
          <p:cNvSpPr txBox="1"/>
          <p:nvPr/>
        </p:nvSpPr>
        <p:spPr>
          <a:xfrm>
            <a:off x="0" y="4603195"/>
            <a:ext cx="3657600" cy="369332"/>
          </a:xfrm>
          <a:prstGeom prst="rect">
            <a:avLst/>
          </a:prstGeom>
          <a:noFill/>
        </p:spPr>
        <p:txBody>
          <a:bodyPr wrap="square" rtlCol="0">
            <a:spAutoFit/>
          </a:bodyPr>
          <a:lstStyle/>
          <a:p>
            <a:r>
              <a:rPr lang="en-US" b="1" dirty="0">
                <a:solidFill>
                  <a:schemeClr val="bg1"/>
                </a:solidFill>
                <a:latin typeface="ClearviewText Light" panose="020B0506030500020004" pitchFamily="34" charset="0"/>
              </a:rPr>
              <a:t>STORM WAVE DAMAGE</a:t>
            </a:r>
          </a:p>
        </p:txBody>
      </p:sp>
    </p:spTree>
    <p:extLst>
      <p:ext uri="{BB962C8B-B14F-4D97-AF65-F5344CB8AC3E}">
        <p14:creationId xmlns:p14="http://schemas.microsoft.com/office/powerpoint/2010/main" val="341767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E326A-6F7C-78B1-0EFD-657F6A5126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1" y="-1"/>
            <a:ext cx="9144000" cy="5143501"/>
          </a:xfrm>
          <a:prstGeom prst="rect">
            <a:avLst/>
          </a:prstGeom>
        </p:spPr>
      </p:pic>
      <p:pic>
        <p:nvPicPr>
          <p:cNvPr id="5" name="Picture 4">
            <a:extLst>
              <a:ext uri="{FF2B5EF4-FFF2-40B4-BE49-F238E27FC236}">
                <a16:creationId xmlns:a16="http://schemas.microsoft.com/office/drawing/2014/main" id="{C7141029-4854-CB41-9539-0A8B6D68D5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5637" y="274391"/>
            <a:ext cx="3182407" cy="3157299"/>
          </a:xfrm>
          <a:prstGeom prst="ellipse">
            <a:avLst/>
          </a:prstGeom>
          <a:ln w="63500" cap="rnd">
            <a:solidFill>
              <a:srgbClr val="004851"/>
            </a:solidFill>
          </a:ln>
          <a:effectLst/>
          <a:scene3d>
            <a:camera prst="orthographicFront"/>
            <a:lightRig rig="contrasting" dir="t">
              <a:rot lat="0" lon="0" rev="3000000"/>
            </a:lightRig>
          </a:scene3d>
          <a:sp3d contourW="7620">
            <a:bevelT w="95250" h="31750"/>
            <a:contourClr>
              <a:srgbClr val="333333"/>
            </a:contourClr>
          </a:sp3d>
        </p:spPr>
      </p:pic>
      <p:sp>
        <p:nvSpPr>
          <p:cNvPr id="4" name="Title 3">
            <a:extLst>
              <a:ext uri="{FF2B5EF4-FFF2-40B4-BE49-F238E27FC236}">
                <a16:creationId xmlns:a16="http://schemas.microsoft.com/office/drawing/2014/main" id="{6A8AED23-6DC4-3643-A2AF-117B3EDD1F29}"/>
              </a:ext>
            </a:extLst>
          </p:cNvPr>
          <p:cNvSpPr>
            <a:spLocks noGrp="1"/>
          </p:cNvSpPr>
          <p:nvPr>
            <p:ph type="title"/>
          </p:nvPr>
        </p:nvSpPr>
        <p:spPr>
          <a:xfrm>
            <a:off x="228600" y="228601"/>
            <a:ext cx="2908300" cy="419099"/>
          </a:xfrm>
          <a:solidFill>
            <a:schemeClr val="bg1"/>
          </a:solidFill>
        </p:spPr>
        <p:txBody>
          <a:bodyPr>
            <a:normAutofit fontScale="90000"/>
          </a:bodyPr>
          <a:lstStyle/>
          <a:p>
            <a:r>
              <a:rPr lang="en-US" dirty="0"/>
              <a:t>Inspired by nature</a:t>
            </a:r>
          </a:p>
        </p:txBody>
      </p:sp>
    </p:spTree>
    <p:extLst>
      <p:ext uri="{BB962C8B-B14F-4D97-AF65-F5344CB8AC3E}">
        <p14:creationId xmlns:p14="http://schemas.microsoft.com/office/powerpoint/2010/main" val="342063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0E578-54A5-103D-8917-559DEFB4E4D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ED79911-357A-3FFF-4859-AE3FF9FF70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427" y="264643"/>
            <a:ext cx="8653072" cy="4867353"/>
          </a:xfrm>
          <a:prstGeom prst="rect">
            <a:avLst/>
          </a:prstGeom>
        </p:spPr>
      </p:pic>
      <p:sp>
        <p:nvSpPr>
          <p:cNvPr id="2" name="Title 1">
            <a:extLst>
              <a:ext uri="{FF2B5EF4-FFF2-40B4-BE49-F238E27FC236}">
                <a16:creationId xmlns:a16="http://schemas.microsoft.com/office/drawing/2014/main" id="{9166C666-CBDD-F753-A555-9185F121E732}"/>
              </a:ext>
            </a:extLst>
          </p:cNvPr>
          <p:cNvSpPr>
            <a:spLocks noGrp="1"/>
          </p:cNvSpPr>
          <p:nvPr>
            <p:ph type="title"/>
          </p:nvPr>
        </p:nvSpPr>
        <p:spPr/>
        <p:txBody>
          <a:bodyPr/>
          <a:lstStyle/>
          <a:p>
            <a:r>
              <a:rPr lang="en-US" dirty="0"/>
              <a:t>Reefs can reduce risk</a:t>
            </a:r>
          </a:p>
        </p:txBody>
      </p:sp>
    </p:spTree>
    <p:extLst>
      <p:ext uri="{BB962C8B-B14F-4D97-AF65-F5344CB8AC3E}">
        <p14:creationId xmlns:p14="http://schemas.microsoft.com/office/powerpoint/2010/main" val="199820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ship&#10;&#10;AI-generated content may be incorrect.">
            <a:extLst>
              <a:ext uri="{FF2B5EF4-FFF2-40B4-BE49-F238E27FC236}">
                <a16:creationId xmlns:a16="http://schemas.microsoft.com/office/drawing/2014/main" id="{3151C90B-9C56-5A89-5FAE-CB43D12DFB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6856779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1bfa45-26c0-42ed-83ec-356350afb08f" xsi:nil="true"/>
    <lcf76f155ced4ddcb4097134ff3c332f xmlns="588369f9-d788-4321-a18f-e3582b6a7a6b">
      <Terms xmlns="http://schemas.microsoft.com/office/infopath/2007/PartnerControls"/>
    </lcf76f155ced4ddcb4097134ff3c332f>
    <SharedWithUsers xmlns="fb1bfa45-26c0-42ed-83ec-356350afb08f">
      <UserInfo>
        <DisplayName>Hedley Warren</DisplayName>
        <AccountId>5613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170F956FEEC8428D30E32616989A6A" ma:contentTypeVersion="18" ma:contentTypeDescription="Create a new document." ma:contentTypeScope="" ma:versionID="d7081c596f4bfa4eb243b0943ee2589e">
  <xsd:schema xmlns:xsd="http://www.w3.org/2001/XMLSchema" xmlns:xs="http://www.w3.org/2001/XMLSchema" xmlns:p="http://schemas.microsoft.com/office/2006/metadata/properties" xmlns:ns2="fb1bfa45-26c0-42ed-83ec-356350afb08f" xmlns:ns3="588369f9-d788-4321-a18f-e3582b6a7a6b" targetNamespace="http://schemas.microsoft.com/office/2006/metadata/properties" ma:root="true" ma:fieldsID="c8b9853682bbd5ad1c12b02a8aee511a" ns2:_="" ns3:_="">
    <xsd:import namespace="fb1bfa45-26c0-42ed-83ec-356350afb08f"/>
    <xsd:import namespace="588369f9-d788-4321-a18f-e3582b6a7a6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fa45-26c0-42ed-83ec-356350afb0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dadc990-f49c-4bee-8f9b-e1ced71f141f}" ma:internalName="TaxCatchAll" ma:showField="CatchAllData" ma:web="fb1bfa45-26c0-42ed-83ec-356350afb0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8369f9-d788-4321-a18f-e3582b6a7a6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b61932-3077-4044-a0e0-3b0f572bb5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CC2F25-C45F-49B6-AB87-10964D5F3E3F}">
  <ds:schemaRefs>
    <ds:schemaRef ds:uri="http://schemas.microsoft.com/sharepoint/v3/contenttype/forms"/>
  </ds:schemaRefs>
</ds:datastoreItem>
</file>

<file path=customXml/itemProps2.xml><?xml version="1.0" encoding="utf-8"?>
<ds:datastoreItem xmlns:ds="http://schemas.openxmlformats.org/officeDocument/2006/customXml" ds:itemID="{D5A4DFF5-6CB8-49F7-8555-DCB0E758BCE2}">
  <ds:schemaRefs>
    <ds:schemaRef ds:uri="http://schemas.microsoft.com/office/2006/documentManagement/types"/>
    <ds:schemaRef ds:uri="fb1bfa45-26c0-42ed-83ec-356350afb08f"/>
    <ds:schemaRef ds:uri="http://schemas.openxmlformats.org/package/2006/metadata/core-properties"/>
    <ds:schemaRef ds:uri="http://purl.org/dc/terms/"/>
    <ds:schemaRef ds:uri="http://purl.org/dc/dcmitype/"/>
    <ds:schemaRef ds:uri="http://purl.org/dc/elements/1.1/"/>
    <ds:schemaRef ds:uri="http://www.w3.org/XML/1998/namespace"/>
    <ds:schemaRef ds:uri="http://schemas.microsoft.com/office/infopath/2007/PartnerControls"/>
    <ds:schemaRef ds:uri="588369f9-d788-4321-a18f-e3582b6a7a6b"/>
    <ds:schemaRef ds:uri="http://schemas.microsoft.com/office/2006/metadata/properties"/>
  </ds:schemaRefs>
</ds:datastoreItem>
</file>

<file path=customXml/itemProps3.xml><?xml version="1.0" encoding="utf-8"?>
<ds:datastoreItem xmlns:ds="http://schemas.openxmlformats.org/officeDocument/2006/customXml" ds:itemID="{AFAD650B-6405-43BF-89F5-2F4572B06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bfa45-26c0-42ed-83ec-356350afb08f"/>
    <ds:schemaRef ds:uri="588369f9-d788-4321-a18f-e3582b6a7a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43131</TotalTime>
  <Words>263</Words>
  <Application>Microsoft Office PowerPoint</Application>
  <PresentationFormat>On-screen Show (16:9)</PresentationFormat>
  <Paragraphs>51</Paragraphs>
  <Slides>29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ClearviewText Light</vt:lpstr>
      <vt:lpstr>Montserrat</vt:lpstr>
      <vt:lpstr>Montserrat SemiBold</vt:lpstr>
      <vt:lpstr>Noto Sans Symbols</vt:lpstr>
      <vt:lpstr>Rubik</vt:lpstr>
      <vt:lpstr>Custom Design</vt:lpstr>
      <vt:lpstr>Living Breakwaters Raritan Bay / Staten Island </vt:lpstr>
      <vt:lpstr>LIVING BREAKWATERS</vt:lpstr>
      <vt:lpstr>PowerPoint Presentation</vt:lpstr>
      <vt:lpstr>PowerPoint Presentation</vt:lpstr>
      <vt:lpstr>PowerPoint Presentation</vt:lpstr>
      <vt:lpstr>PowerPoint Presentation</vt:lpstr>
      <vt:lpstr>Inspired by nature</vt:lpstr>
      <vt:lpstr>Reefs can reduce risk</vt:lpstr>
      <vt:lpstr>PowerPoint Presentation</vt:lpstr>
      <vt:lpstr>WAVE MODELING</vt:lpstr>
      <vt:lpstr>SHORELINE CHANGE MODELING</vt:lpstr>
      <vt:lpstr>PowerPoint Presentation</vt:lpstr>
      <vt:lpstr>Who are we designing for?</vt:lpstr>
      <vt:lpstr>PowerPoint Presentation</vt:lpstr>
      <vt:lpstr>PowerPoint Presentation</vt:lpstr>
      <vt:lpstr>Create complexity</vt:lpstr>
      <vt:lpstr>Mimic natural 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LIVING BREAKWATERS: DESIGN &amp; IMPLEMENTATION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Vilacoba, Karl</cp:lastModifiedBy>
  <cp:revision>2220</cp:revision>
  <cp:lastPrinted>2020-09-08T11:44:17Z</cp:lastPrinted>
  <dcterms:created xsi:type="dcterms:W3CDTF">2017-01-17T21:41:34Z</dcterms:created>
  <dcterms:modified xsi:type="dcterms:W3CDTF">2026-03-30T18:44:51Z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0x01010054170F956FEEC8428D30E32616989A6A</vt:lpwstr>
  </property>
  <property fmtid="{D5CDD505-2E9C-101B-9397-08002B2CF9AE}" pid="3" name="MediaServiceImageTags">
    <vt:lpwstr/>
  </property>
</Properties>
</file>