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hi/q3SBVsZYyZXdIeVx47eb/WW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c720069d92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g3c720069d92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5" name="Google Shape;5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cd386b699b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g3cd386b699b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cd386b699b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g3cd386b699b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cc9a72cba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3cc9a72cba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c720069d92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g3c720069d92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ogos + 1 Speakers">
  <p:cSld name="Title slide - Logos + 1 Speakers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/>
          <p:nvPr/>
        </p:nvSpPr>
        <p:spPr>
          <a:xfrm>
            <a:off x="0" y="3490731"/>
            <a:ext cx="12192000" cy="3367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 txBox="1"/>
          <p:nvPr>
            <p:ph type="title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2"/>
          <p:cNvSpPr/>
          <p:nvPr>
            <p:ph idx="2" type="pic"/>
          </p:nvPr>
        </p:nvSpPr>
        <p:spPr>
          <a:xfrm>
            <a:off x="2929564" y="1106439"/>
            <a:ext cx="1448642" cy="1448642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12"/>
          <p:cNvSpPr/>
          <p:nvPr>
            <p:ph idx="3" type="pic"/>
          </p:nvPr>
        </p:nvSpPr>
        <p:spPr>
          <a:xfrm>
            <a:off x="4930467" y="512877"/>
            <a:ext cx="2304288" cy="2304288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2"/>
          <p:cNvSpPr/>
          <p:nvPr>
            <p:ph idx="4" type="pic"/>
          </p:nvPr>
        </p:nvSpPr>
        <p:spPr>
          <a:xfrm>
            <a:off x="7801375" y="1106439"/>
            <a:ext cx="1448642" cy="1448642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12"/>
          <p:cNvSpPr txBox="1"/>
          <p:nvPr>
            <p:ph idx="1" type="body"/>
          </p:nvPr>
        </p:nvSpPr>
        <p:spPr>
          <a:xfrm>
            <a:off x="444782" y="4413991"/>
            <a:ext cx="11290018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FECD71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5" type="body"/>
          </p:nvPr>
        </p:nvSpPr>
        <p:spPr>
          <a:xfrm>
            <a:off x="446809" y="5224363"/>
            <a:ext cx="8132182" cy="2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6" type="body"/>
          </p:nvPr>
        </p:nvSpPr>
        <p:spPr>
          <a:xfrm>
            <a:off x="446809" y="5535623"/>
            <a:ext cx="8132182" cy="2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2"/>
          <p:cNvSpPr txBox="1"/>
          <p:nvPr>
            <p:ph idx="7" type="body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2"/>
          <p:cNvSpPr txBox="1"/>
          <p:nvPr>
            <p:ph idx="8" type="body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CD71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2"/>
          <p:cNvSpPr/>
          <p:nvPr>
            <p:ph idx="9" type="pic"/>
          </p:nvPr>
        </p:nvSpPr>
        <p:spPr>
          <a:xfrm>
            <a:off x="10577706" y="5278719"/>
            <a:ext cx="1157094" cy="11570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484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 image + 1 Speaker">
  <p:cSld name="Title slide - Light image + 1 Speak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21"/>
          <p:cNvSpPr/>
          <p:nvPr>
            <p:ph idx="2" type="pic"/>
          </p:nvPr>
        </p:nvSpPr>
        <p:spPr>
          <a:xfrm>
            <a:off x="0" y="0"/>
            <a:ext cx="12192000" cy="3478341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6577911" y="2962314"/>
            <a:ext cx="5143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3" type="body"/>
          </p:nvPr>
        </p:nvSpPr>
        <p:spPr>
          <a:xfrm>
            <a:off x="444782" y="4413991"/>
            <a:ext cx="11290018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4" type="body"/>
          </p:nvPr>
        </p:nvSpPr>
        <p:spPr>
          <a:xfrm>
            <a:off x="446809" y="5224363"/>
            <a:ext cx="8132182" cy="2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5" type="body"/>
          </p:nvPr>
        </p:nvSpPr>
        <p:spPr>
          <a:xfrm>
            <a:off x="446809" y="5535623"/>
            <a:ext cx="8132182" cy="2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1"/>
          <p:cNvSpPr txBox="1"/>
          <p:nvPr>
            <p:ph idx="6" type="body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1"/>
          <p:cNvSpPr txBox="1"/>
          <p:nvPr>
            <p:ph idx="7" type="body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1"/>
          <p:cNvSpPr/>
          <p:nvPr>
            <p:ph idx="8" type="pic"/>
          </p:nvPr>
        </p:nvSpPr>
        <p:spPr>
          <a:xfrm>
            <a:off x="10350631" y="5059389"/>
            <a:ext cx="1384169" cy="13841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484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 image + 1 Speaker">
  <p:cSld name="Title slide - Dark image + 1 Speak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22"/>
          <p:cNvSpPr/>
          <p:nvPr>
            <p:ph idx="2" type="pic"/>
          </p:nvPr>
        </p:nvSpPr>
        <p:spPr>
          <a:xfrm>
            <a:off x="0" y="0"/>
            <a:ext cx="12192000" cy="347834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6577911" y="2962314"/>
            <a:ext cx="5143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22"/>
          <p:cNvSpPr txBox="1"/>
          <p:nvPr>
            <p:ph idx="3" type="body"/>
          </p:nvPr>
        </p:nvSpPr>
        <p:spPr>
          <a:xfrm>
            <a:off x="444782" y="4413991"/>
            <a:ext cx="11290018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2"/>
          <p:cNvSpPr txBox="1"/>
          <p:nvPr>
            <p:ph idx="4" type="body"/>
          </p:nvPr>
        </p:nvSpPr>
        <p:spPr>
          <a:xfrm>
            <a:off x="446809" y="5224363"/>
            <a:ext cx="8132182" cy="2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idx="5" type="body"/>
          </p:nvPr>
        </p:nvSpPr>
        <p:spPr>
          <a:xfrm>
            <a:off x="446809" y="5535623"/>
            <a:ext cx="8132182" cy="2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22"/>
          <p:cNvSpPr txBox="1"/>
          <p:nvPr>
            <p:ph idx="6" type="body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7" type="body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2"/>
          <p:cNvSpPr/>
          <p:nvPr>
            <p:ph idx="8" type="pic"/>
          </p:nvPr>
        </p:nvSpPr>
        <p:spPr>
          <a:xfrm>
            <a:off x="10350631" y="5059389"/>
            <a:ext cx="1384169" cy="13841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484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 image +2 Speakers">
  <p:cSld name="Title slide - Light image +2 Speaker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7" name="Google Shape;137;p23"/>
          <p:cNvSpPr/>
          <p:nvPr>
            <p:ph idx="2" type="pic"/>
          </p:nvPr>
        </p:nvSpPr>
        <p:spPr>
          <a:xfrm>
            <a:off x="0" y="0"/>
            <a:ext cx="12192000" cy="3478341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6577911" y="2962314"/>
            <a:ext cx="5143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23"/>
          <p:cNvSpPr txBox="1"/>
          <p:nvPr>
            <p:ph idx="3" type="body"/>
          </p:nvPr>
        </p:nvSpPr>
        <p:spPr>
          <a:xfrm>
            <a:off x="444782" y="4413991"/>
            <a:ext cx="11290018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23"/>
          <p:cNvSpPr txBox="1"/>
          <p:nvPr>
            <p:ph idx="4" type="body"/>
          </p:nvPr>
        </p:nvSpPr>
        <p:spPr>
          <a:xfrm>
            <a:off x="446809" y="4966963"/>
            <a:ext cx="8132182" cy="23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23"/>
          <p:cNvSpPr txBox="1"/>
          <p:nvPr>
            <p:ph idx="5" type="body"/>
          </p:nvPr>
        </p:nvSpPr>
        <p:spPr>
          <a:xfrm>
            <a:off x="446809" y="5217068"/>
            <a:ext cx="8132182" cy="23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23"/>
          <p:cNvSpPr txBox="1"/>
          <p:nvPr>
            <p:ph idx="6" type="body"/>
          </p:nvPr>
        </p:nvSpPr>
        <p:spPr>
          <a:xfrm>
            <a:off x="457200" y="5532877"/>
            <a:ext cx="8132182" cy="23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7" type="body"/>
          </p:nvPr>
        </p:nvSpPr>
        <p:spPr>
          <a:xfrm>
            <a:off x="457200" y="5778261"/>
            <a:ext cx="8132182" cy="23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23"/>
          <p:cNvSpPr txBox="1"/>
          <p:nvPr>
            <p:ph idx="8" type="body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9" type="body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3"/>
          <p:cNvSpPr/>
          <p:nvPr>
            <p:ph idx="13" type="pic"/>
          </p:nvPr>
        </p:nvSpPr>
        <p:spPr>
          <a:xfrm>
            <a:off x="10350631" y="5059389"/>
            <a:ext cx="1384169" cy="13841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484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 image + 2 Speakers">
  <p:cSld name="Title slide - Dark image + 2 Speaker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9" name="Google Shape;149;p24"/>
          <p:cNvSpPr/>
          <p:nvPr>
            <p:ph idx="2" type="pic"/>
          </p:nvPr>
        </p:nvSpPr>
        <p:spPr>
          <a:xfrm>
            <a:off x="0" y="0"/>
            <a:ext cx="12192000" cy="347834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6577911" y="2962314"/>
            <a:ext cx="5143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4"/>
          <p:cNvSpPr txBox="1"/>
          <p:nvPr>
            <p:ph idx="3" type="body"/>
          </p:nvPr>
        </p:nvSpPr>
        <p:spPr>
          <a:xfrm>
            <a:off x="444782" y="4413991"/>
            <a:ext cx="11290018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24"/>
          <p:cNvSpPr txBox="1"/>
          <p:nvPr>
            <p:ph idx="4" type="body"/>
          </p:nvPr>
        </p:nvSpPr>
        <p:spPr>
          <a:xfrm>
            <a:off x="446809" y="4966963"/>
            <a:ext cx="8132182" cy="23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24"/>
          <p:cNvSpPr txBox="1"/>
          <p:nvPr>
            <p:ph idx="5" type="body"/>
          </p:nvPr>
        </p:nvSpPr>
        <p:spPr>
          <a:xfrm>
            <a:off x="446809" y="5217068"/>
            <a:ext cx="8132182" cy="23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24"/>
          <p:cNvSpPr txBox="1"/>
          <p:nvPr>
            <p:ph idx="6" type="body"/>
          </p:nvPr>
        </p:nvSpPr>
        <p:spPr>
          <a:xfrm>
            <a:off x="457200" y="5532877"/>
            <a:ext cx="8132182" cy="23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24"/>
          <p:cNvSpPr txBox="1"/>
          <p:nvPr>
            <p:ph idx="7" type="body"/>
          </p:nvPr>
        </p:nvSpPr>
        <p:spPr>
          <a:xfrm>
            <a:off x="457200" y="5778261"/>
            <a:ext cx="8132182" cy="23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8" type="body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9" type="body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24"/>
          <p:cNvSpPr/>
          <p:nvPr>
            <p:ph idx="13" type="pic"/>
          </p:nvPr>
        </p:nvSpPr>
        <p:spPr>
          <a:xfrm>
            <a:off x="10350631" y="5059389"/>
            <a:ext cx="1384169" cy="13841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484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Video BG">
  <p:cSld name="Title slide - Video BG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/>
          <p:nvPr/>
        </p:nvSpPr>
        <p:spPr>
          <a:xfrm>
            <a:off x="0" y="3490731"/>
            <a:ext cx="12192000" cy="3367270"/>
          </a:xfrm>
          <a:prstGeom prst="rect">
            <a:avLst/>
          </a:prstGeom>
          <a:solidFill>
            <a:srgbClr val="FEAD1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2" name="Google Shape;162;p25"/>
          <p:cNvSpPr/>
          <p:nvPr>
            <p:ph idx="2" type="pic"/>
          </p:nvPr>
        </p:nvSpPr>
        <p:spPr>
          <a:xfrm>
            <a:off x="0" y="0"/>
            <a:ext cx="12192000" cy="3490913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444782" y="4413991"/>
            <a:ext cx="11290018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25"/>
          <p:cNvSpPr txBox="1"/>
          <p:nvPr>
            <p:ph idx="3" type="body"/>
          </p:nvPr>
        </p:nvSpPr>
        <p:spPr>
          <a:xfrm>
            <a:off x="446809" y="5224363"/>
            <a:ext cx="8132182" cy="2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4" type="body"/>
          </p:nvPr>
        </p:nvSpPr>
        <p:spPr>
          <a:xfrm>
            <a:off x="446809" y="5535623"/>
            <a:ext cx="8132182" cy="2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25"/>
          <p:cNvSpPr txBox="1"/>
          <p:nvPr>
            <p:ph idx="5" type="body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25"/>
          <p:cNvSpPr txBox="1"/>
          <p:nvPr>
            <p:ph idx="6" type="body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25"/>
          <p:cNvSpPr/>
          <p:nvPr>
            <p:ph idx="7" type="pic"/>
          </p:nvPr>
        </p:nvSpPr>
        <p:spPr>
          <a:xfrm>
            <a:off x="10350631" y="5059389"/>
            <a:ext cx="1384169" cy="13841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484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Video BG + 2 Speakers">
  <p:cSld name="Title slide - Video BG + 2 Speakers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1" name="Google Shape;171;p26"/>
          <p:cNvSpPr/>
          <p:nvPr/>
        </p:nvSpPr>
        <p:spPr>
          <a:xfrm>
            <a:off x="0" y="3490731"/>
            <a:ext cx="12192000" cy="3367270"/>
          </a:xfrm>
          <a:prstGeom prst="rect">
            <a:avLst/>
          </a:prstGeom>
          <a:solidFill>
            <a:srgbClr val="FEAD1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/>
          <p:nvPr>
            <p:ph idx="2" type="pic"/>
          </p:nvPr>
        </p:nvSpPr>
        <p:spPr>
          <a:xfrm>
            <a:off x="0" y="0"/>
            <a:ext cx="12192000" cy="3490913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444782" y="4413991"/>
            <a:ext cx="11290018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26"/>
          <p:cNvSpPr txBox="1"/>
          <p:nvPr>
            <p:ph idx="3" type="body"/>
          </p:nvPr>
        </p:nvSpPr>
        <p:spPr>
          <a:xfrm>
            <a:off x="446809" y="4966963"/>
            <a:ext cx="8132182" cy="23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26"/>
          <p:cNvSpPr txBox="1"/>
          <p:nvPr>
            <p:ph idx="4" type="body"/>
          </p:nvPr>
        </p:nvSpPr>
        <p:spPr>
          <a:xfrm>
            <a:off x="446809" y="5217068"/>
            <a:ext cx="8132182" cy="23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26"/>
          <p:cNvSpPr txBox="1"/>
          <p:nvPr>
            <p:ph idx="5" type="body"/>
          </p:nvPr>
        </p:nvSpPr>
        <p:spPr>
          <a:xfrm>
            <a:off x="457200" y="5532877"/>
            <a:ext cx="8132182" cy="23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26"/>
          <p:cNvSpPr txBox="1"/>
          <p:nvPr>
            <p:ph idx="6" type="body"/>
          </p:nvPr>
        </p:nvSpPr>
        <p:spPr>
          <a:xfrm>
            <a:off x="457200" y="5778261"/>
            <a:ext cx="8132182" cy="23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26"/>
          <p:cNvSpPr txBox="1"/>
          <p:nvPr>
            <p:ph idx="7" type="body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26"/>
          <p:cNvSpPr txBox="1"/>
          <p:nvPr>
            <p:ph idx="8" type="body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26"/>
          <p:cNvSpPr/>
          <p:nvPr>
            <p:ph idx="9" type="pic"/>
          </p:nvPr>
        </p:nvSpPr>
        <p:spPr>
          <a:xfrm>
            <a:off x="10350631" y="5059389"/>
            <a:ext cx="1384169" cy="13841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484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Text Box">
  <p:cSld name="One Text Box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>
            <p:ph type="title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444030" y="831251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27"/>
          <p:cNvSpPr txBox="1"/>
          <p:nvPr>
            <p:ph idx="2" type="body"/>
          </p:nvPr>
        </p:nvSpPr>
        <p:spPr>
          <a:xfrm>
            <a:off x="457200" y="1819273"/>
            <a:ext cx="112517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6" name="Google Shape;18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188" name="Google Shape;188;p27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Text + Icon">
  <p:cSld name="One Text + Icon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443813" y="392517"/>
            <a:ext cx="10131290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444031" y="831251"/>
            <a:ext cx="10131290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p28"/>
          <p:cNvSpPr/>
          <p:nvPr>
            <p:ph idx="2" type="pic"/>
          </p:nvPr>
        </p:nvSpPr>
        <p:spPr>
          <a:xfrm>
            <a:off x="10831513" y="370307"/>
            <a:ext cx="877467" cy="877467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28"/>
          <p:cNvSpPr txBox="1"/>
          <p:nvPr>
            <p:ph idx="3" type="body"/>
          </p:nvPr>
        </p:nvSpPr>
        <p:spPr>
          <a:xfrm>
            <a:off x="457200" y="1819273"/>
            <a:ext cx="112517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433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Char char="•"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94" name="Google Shape;19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196" name="Google Shape;196;p28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  <p15:guide id="12" orient="horz" pos="36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Text Boxes">
  <p:cSld name="Two Text Boxes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title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0" name="Google Shape;200;p29"/>
          <p:cNvSpPr txBox="1"/>
          <p:nvPr>
            <p:ph idx="1" type="body"/>
          </p:nvPr>
        </p:nvSpPr>
        <p:spPr>
          <a:xfrm>
            <a:off x="444031" y="831251"/>
            <a:ext cx="11277380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29"/>
          <p:cNvSpPr txBox="1"/>
          <p:nvPr>
            <p:ph idx="2" type="body"/>
          </p:nvPr>
        </p:nvSpPr>
        <p:spPr>
          <a:xfrm>
            <a:off x="457200" y="1819275"/>
            <a:ext cx="5400675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052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433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Char char="•"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29"/>
          <p:cNvSpPr txBox="1"/>
          <p:nvPr>
            <p:ph idx="3" type="body"/>
          </p:nvPr>
        </p:nvSpPr>
        <p:spPr>
          <a:xfrm>
            <a:off x="6334127" y="1819275"/>
            <a:ext cx="5400675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052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433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Char char="•"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205" name="Google Shape;205;p29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Text Boxes (vertical)">
  <p:cSld name="Two Text Boxes (vertical)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title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9" name="Google Shape;209;p30"/>
          <p:cNvSpPr txBox="1"/>
          <p:nvPr>
            <p:ph idx="1" type="body"/>
          </p:nvPr>
        </p:nvSpPr>
        <p:spPr>
          <a:xfrm>
            <a:off x="444030" y="831251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30"/>
          <p:cNvSpPr txBox="1"/>
          <p:nvPr>
            <p:ph idx="2" type="body"/>
          </p:nvPr>
        </p:nvSpPr>
        <p:spPr>
          <a:xfrm>
            <a:off x="457200" y="1819276"/>
            <a:ext cx="11251780" cy="1911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30"/>
          <p:cNvSpPr txBox="1"/>
          <p:nvPr>
            <p:ph idx="3" type="body"/>
          </p:nvPr>
        </p:nvSpPr>
        <p:spPr>
          <a:xfrm>
            <a:off x="457200" y="3879458"/>
            <a:ext cx="11251780" cy="1911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2" name="Google Shape;21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214" name="Google Shape;214;p30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 - Yellow on Dark Blue">
  <p:cSld name="Pull Quote - Yellow on Dark Blue">
    <p:bg>
      <p:bgPr>
        <a:solidFill>
          <a:srgbClr val="004E75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type="title"/>
          </p:nvPr>
        </p:nvSpPr>
        <p:spPr>
          <a:xfrm>
            <a:off x="461844" y="651436"/>
            <a:ext cx="9006840" cy="270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13"/>
          <p:cNvSpPr txBox="1"/>
          <p:nvPr>
            <p:ph idx="1" type="body"/>
          </p:nvPr>
        </p:nvSpPr>
        <p:spPr>
          <a:xfrm>
            <a:off x="443814" y="1139564"/>
            <a:ext cx="9024277" cy="595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/>
          <p:nvPr/>
        </p:nvSpPr>
        <p:spPr>
          <a:xfrm>
            <a:off x="444817" y="5952334"/>
            <a:ext cx="603250" cy="60325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D7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rPr>
              <a:t>nj.gov/</a:t>
            </a:r>
            <a:r>
              <a:rPr b="1" i="0" lang="en-US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/>
          </a:p>
        </p:txBody>
      </p:sp>
      <p:sp>
        <p:nvSpPr>
          <p:cNvPr id="28" name="Google Shape;28;p13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Text Boxes + Icon">
  <p:cSld name="Two Text Boxes + Icon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type="title"/>
          </p:nvPr>
        </p:nvSpPr>
        <p:spPr>
          <a:xfrm>
            <a:off x="443813" y="392517"/>
            <a:ext cx="10131290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8" name="Google Shape;218;p31"/>
          <p:cNvSpPr txBox="1"/>
          <p:nvPr>
            <p:ph idx="1" type="body"/>
          </p:nvPr>
        </p:nvSpPr>
        <p:spPr>
          <a:xfrm>
            <a:off x="444031" y="831251"/>
            <a:ext cx="10131290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31"/>
          <p:cNvSpPr/>
          <p:nvPr>
            <p:ph idx="2" type="pic"/>
          </p:nvPr>
        </p:nvSpPr>
        <p:spPr>
          <a:xfrm>
            <a:off x="10831513" y="370307"/>
            <a:ext cx="877467" cy="877467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31"/>
          <p:cNvSpPr txBox="1"/>
          <p:nvPr>
            <p:ph idx="3" type="body"/>
          </p:nvPr>
        </p:nvSpPr>
        <p:spPr>
          <a:xfrm>
            <a:off x="457200" y="1819275"/>
            <a:ext cx="5400675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Google Shape;221;p31"/>
          <p:cNvSpPr txBox="1"/>
          <p:nvPr>
            <p:ph idx="4" type="body"/>
          </p:nvPr>
        </p:nvSpPr>
        <p:spPr>
          <a:xfrm>
            <a:off x="6334127" y="1819275"/>
            <a:ext cx="5400675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2" name="Google Shape;22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224" name="Google Shape;224;p31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Right">
  <p:cSld name="Text + Image Righ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type="title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8" name="Google Shape;228;p32"/>
          <p:cNvSpPr txBox="1"/>
          <p:nvPr>
            <p:ph idx="1" type="body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32"/>
          <p:cNvSpPr txBox="1"/>
          <p:nvPr>
            <p:ph idx="2" type="body"/>
          </p:nvPr>
        </p:nvSpPr>
        <p:spPr>
          <a:xfrm>
            <a:off x="457200" y="1819275"/>
            <a:ext cx="5400675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32"/>
          <p:cNvSpPr/>
          <p:nvPr>
            <p:ph idx="3" type="pic"/>
          </p:nvPr>
        </p:nvSpPr>
        <p:spPr>
          <a:xfrm>
            <a:off x="6324600" y="1819276"/>
            <a:ext cx="5410200" cy="397764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231" name="Google Shape;23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233" name="Google Shape;233;p32"/>
          <p:cNvSpPr txBox="1"/>
          <p:nvPr>
            <p:ph idx="4" type="body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p32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Right + credit">
  <p:cSld name="Text + Image Right + credi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8" name="Google Shape;238;p33"/>
          <p:cNvSpPr txBox="1"/>
          <p:nvPr>
            <p:ph idx="1" type="body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p33"/>
          <p:cNvSpPr txBox="1"/>
          <p:nvPr>
            <p:ph idx="2" type="body"/>
          </p:nvPr>
        </p:nvSpPr>
        <p:spPr>
          <a:xfrm>
            <a:off x="457200" y="1819275"/>
            <a:ext cx="5400675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p33"/>
          <p:cNvSpPr/>
          <p:nvPr>
            <p:ph idx="3" type="pic"/>
          </p:nvPr>
        </p:nvSpPr>
        <p:spPr>
          <a:xfrm>
            <a:off x="6324600" y="1819276"/>
            <a:ext cx="5410200" cy="347472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33"/>
          <p:cNvSpPr txBox="1"/>
          <p:nvPr>
            <p:ph idx="4" type="body"/>
          </p:nvPr>
        </p:nvSpPr>
        <p:spPr>
          <a:xfrm>
            <a:off x="6324600" y="5504705"/>
            <a:ext cx="5397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2" name="Google Shape;24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3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244" name="Google Shape;244;p33"/>
          <p:cNvSpPr txBox="1"/>
          <p:nvPr>
            <p:ph idx="5" type="body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Google Shape;245;p33"/>
          <p:cNvSpPr txBox="1"/>
          <p:nvPr/>
        </p:nvSpPr>
        <p:spPr>
          <a:xfrm>
            <a:off x="11493672" y="6171439"/>
            <a:ext cx="227739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Left + credit">
  <p:cSld name="Text + Image Left + credi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type="title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body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0" name="Google Shape;250;p34"/>
          <p:cNvSpPr/>
          <p:nvPr>
            <p:ph idx="2" type="pic"/>
          </p:nvPr>
        </p:nvSpPr>
        <p:spPr>
          <a:xfrm>
            <a:off x="443812" y="1819276"/>
            <a:ext cx="5410200" cy="347472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34"/>
          <p:cNvSpPr txBox="1"/>
          <p:nvPr>
            <p:ph idx="3" type="body"/>
          </p:nvPr>
        </p:nvSpPr>
        <p:spPr>
          <a:xfrm>
            <a:off x="443812" y="5504705"/>
            <a:ext cx="5397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2" name="Google Shape;252;p34"/>
          <p:cNvSpPr txBox="1"/>
          <p:nvPr>
            <p:ph idx="4" type="body"/>
          </p:nvPr>
        </p:nvSpPr>
        <p:spPr>
          <a:xfrm>
            <a:off x="6324600" y="1819275"/>
            <a:ext cx="5400675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3" name="Google Shape;25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4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255" name="Google Shape;255;p34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4"/>
          <p:cNvSpPr txBox="1"/>
          <p:nvPr>
            <p:ph idx="5" type="body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Right + Icon">
  <p:cSld name="Text + Image Right + Icon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>
            <p:ph type="title"/>
          </p:nvPr>
        </p:nvSpPr>
        <p:spPr>
          <a:xfrm>
            <a:off x="443812" y="392517"/>
            <a:ext cx="10131291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0" name="Google Shape;260;p35"/>
          <p:cNvSpPr txBox="1"/>
          <p:nvPr>
            <p:ph idx="1" type="body"/>
          </p:nvPr>
        </p:nvSpPr>
        <p:spPr>
          <a:xfrm>
            <a:off x="444031" y="831251"/>
            <a:ext cx="10131290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35"/>
          <p:cNvSpPr/>
          <p:nvPr>
            <p:ph idx="2" type="pic"/>
          </p:nvPr>
        </p:nvSpPr>
        <p:spPr>
          <a:xfrm>
            <a:off x="10831513" y="370307"/>
            <a:ext cx="877467" cy="877467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35"/>
          <p:cNvSpPr txBox="1"/>
          <p:nvPr>
            <p:ph idx="3" type="body"/>
          </p:nvPr>
        </p:nvSpPr>
        <p:spPr>
          <a:xfrm>
            <a:off x="457200" y="1819275"/>
            <a:ext cx="5400675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35"/>
          <p:cNvSpPr/>
          <p:nvPr>
            <p:ph idx="4" type="pic"/>
          </p:nvPr>
        </p:nvSpPr>
        <p:spPr>
          <a:xfrm>
            <a:off x="6324600" y="1819276"/>
            <a:ext cx="5410200" cy="397764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264" name="Google Shape;2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266" name="Google Shape;266;p35"/>
          <p:cNvSpPr txBox="1"/>
          <p:nvPr>
            <p:ph idx="5" type="body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Google Shape;267;p35"/>
          <p:cNvSpPr txBox="1"/>
          <p:nvPr/>
        </p:nvSpPr>
        <p:spPr>
          <a:xfrm>
            <a:off x="11493672" y="6171439"/>
            <a:ext cx="227739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Left">
  <p:cSld name="Text + Image Lef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/>
          <p:nvPr>
            <p:ph type="title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1" name="Google Shape;271;p36"/>
          <p:cNvSpPr txBox="1"/>
          <p:nvPr>
            <p:ph idx="1" type="body"/>
          </p:nvPr>
        </p:nvSpPr>
        <p:spPr>
          <a:xfrm>
            <a:off x="444031" y="831251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Google Shape;272;p36"/>
          <p:cNvSpPr/>
          <p:nvPr>
            <p:ph idx="2" type="pic"/>
          </p:nvPr>
        </p:nvSpPr>
        <p:spPr>
          <a:xfrm>
            <a:off x="443813" y="1819276"/>
            <a:ext cx="5410200" cy="397764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36"/>
          <p:cNvSpPr txBox="1"/>
          <p:nvPr>
            <p:ph idx="3" type="body"/>
          </p:nvPr>
        </p:nvSpPr>
        <p:spPr>
          <a:xfrm>
            <a:off x="6334125" y="1819275"/>
            <a:ext cx="5400675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4" name="Google Shape;27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276" name="Google Shape;276;p36"/>
          <p:cNvSpPr txBox="1"/>
          <p:nvPr>
            <p:ph idx="4" type="body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Google Shape;277;p36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Left + Icon">
  <p:cSld name="Text + Image Left + Icon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/>
          <p:nvPr>
            <p:ph type="title"/>
          </p:nvPr>
        </p:nvSpPr>
        <p:spPr>
          <a:xfrm>
            <a:off x="443812" y="392517"/>
            <a:ext cx="10131291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1" name="Google Shape;281;p37"/>
          <p:cNvSpPr txBox="1"/>
          <p:nvPr>
            <p:ph idx="1" type="body"/>
          </p:nvPr>
        </p:nvSpPr>
        <p:spPr>
          <a:xfrm>
            <a:off x="444031" y="831251"/>
            <a:ext cx="10131290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37"/>
          <p:cNvSpPr/>
          <p:nvPr>
            <p:ph idx="2" type="pic"/>
          </p:nvPr>
        </p:nvSpPr>
        <p:spPr>
          <a:xfrm>
            <a:off x="10831513" y="370307"/>
            <a:ext cx="877467" cy="877467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37"/>
          <p:cNvSpPr/>
          <p:nvPr>
            <p:ph idx="3" type="pic"/>
          </p:nvPr>
        </p:nvSpPr>
        <p:spPr>
          <a:xfrm>
            <a:off x="443813" y="1819276"/>
            <a:ext cx="5410200" cy="397764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37"/>
          <p:cNvSpPr txBox="1"/>
          <p:nvPr>
            <p:ph idx="4" type="body"/>
          </p:nvPr>
        </p:nvSpPr>
        <p:spPr>
          <a:xfrm>
            <a:off x="6334125" y="1819275"/>
            <a:ext cx="5400675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85" name="Google Shape;28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7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287" name="Google Shape;287;p37"/>
          <p:cNvSpPr txBox="1"/>
          <p:nvPr>
            <p:ph idx="5" type="body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8" name="Google Shape;288;p37"/>
          <p:cNvSpPr txBox="1"/>
          <p:nvPr/>
        </p:nvSpPr>
        <p:spPr>
          <a:xfrm>
            <a:off x="11493672" y="6171439"/>
            <a:ext cx="227739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orient="horz" pos="288">
          <p15:clr>
            <a:srgbClr val="FBAE40"/>
          </p15:clr>
        </p15:guide>
        <p15:guide id="5" orient="horz" pos="4032">
          <p15:clr>
            <a:srgbClr val="FBAE40"/>
          </p15:clr>
        </p15:guide>
        <p15:guide id="6" orient="horz" pos="852">
          <p15:clr>
            <a:srgbClr val="FBAE40"/>
          </p15:clr>
        </p15:guide>
        <p15:guide id="7" orient="horz" pos="3648">
          <p15:clr>
            <a:srgbClr val="FBAE40"/>
          </p15:clr>
        </p15:guide>
        <p15:guide id="8" orient="horz" pos="1146">
          <p15:clr>
            <a:srgbClr val="FBAE40"/>
          </p15:clr>
        </p15:guide>
        <p15:guide id="9" pos="3984">
          <p15:clr>
            <a:srgbClr val="FBAE40"/>
          </p15:clr>
        </p15:guide>
        <p15:guide id="10" pos="369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 + caption">
  <p:cSld name="Two images + caption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>
            <p:ph type="title"/>
          </p:nvPr>
        </p:nvSpPr>
        <p:spPr>
          <a:xfrm>
            <a:off x="443812" y="392517"/>
            <a:ext cx="11290988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2" name="Google Shape;292;p38"/>
          <p:cNvSpPr txBox="1"/>
          <p:nvPr>
            <p:ph idx="1" type="body"/>
          </p:nvPr>
        </p:nvSpPr>
        <p:spPr>
          <a:xfrm>
            <a:off x="444030" y="831251"/>
            <a:ext cx="11290987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Google Shape;293;p38"/>
          <p:cNvSpPr/>
          <p:nvPr>
            <p:ph idx="2" type="pic"/>
          </p:nvPr>
        </p:nvSpPr>
        <p:spPr>
          <a:xfrm>
            <a:off x="443812" y="1819276"/>
            <a:ext cx="5410200" cy="347472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38"/>
          <p:cNvSpPr txBox="1"/>
          <p:nvPr>
            <p:ph idx="3" type="body"/>
          </p:nvPr>
        </p:nvSpPr>
        <p:spPr>
          <a:xfrm>
            <a:off x="443812" y="5504705"/>
            <a:ext cx="5397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38"/>
          <p:cNvSpPr/>
          <p:nvPr>
            <p:ph idx="4" type="pic"/>
          </p:nvPr>
        </p:nvSpPr>
        <p:spPr>
          <a:xfrm>
            <a:off x="6324600" y="1819276"/>
            <a:ext cx="5410200" cy="347472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38"/>
          <p:cNvSpPr txBox="1"/>
          <p:nvPr>
            <p:ph idx="5" type="body"/>
          </p:nvPr>
        </p:nvSpPr>
        <p:spPr>
          <a:xfrm>
            <a:off x="6324600" y="5504705"/>
            <a:ext cx="5397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7" name="Google Shape;297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8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299" name="Google Shape;299;p38"/>
          <p:cNvSpPr txBox="1"/>
          <p:nvPr/>
        </p:nvSpPr>
        <p:spPr>
          <a:xfrm>
            <a:off x="11493672" y="6171439"/>
            <a:ext cx="227739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8"/>
          <p:cNvSpPr txBox="1"/>
          <p:nvPr>
            <p:ph idx="6" type="body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Text Boxes">
  <p:cSld name="Three Text Boxes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/>
          <p:nvPr>
            <p:ph type="title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4" name="Google Shape;304;p39"/>
          <p:cNvSpPr txBox="1"/>
          <p:nvPr>
            <p:ph idx="1" type="body"/>
          </p:nvPr>
        </p:nvSpPr>
        <p:spPr>
          <a:xfrm>
            <a:off x="444031" y="831251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p39"/>
          <p:cNvSpPr txBox="1"/>
          <p:nvPr>
            <p:ph idx="2" type="body"/>
          </p:nvPr>
        </p:nvSpPr>
        <p:spPr>
          <a:xfrm>
            <a:off x="461844" y="1824035"/>
            <a:ext cx="3369927" cy="396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39"/>
          <p:cNvSpPr txBox="1"/>
          <p:nvPr>
            <p:ph idx="3" type="body"/>
          </p:nvPr>
        </p:nvSpPr>
        <p:spPr>
          <a:xfrm>
            <a:off x="4413359" y="1824035"/>
            <a:ext cx="3369927" cy="396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39"/>
          <p:cNvSpPr txBox="1"/>
          <p:nvPr>
            <p:ph idx="4" type="body"/>
          </p:nvPr>
        </p:nvSpPr>
        <p:spPr>
          <a:xfrm>
            <a:off x="8364874" y="1824035"/>
            <a:ext cx="3369927" cy="396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8" name="Google Shape;30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9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310" name="Google Shape;310;p39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1146">
          <p15:clr>
            <a:srgbClr val="FBAE40"/>
          </p15:clr>
        </p15:guide>
        <p15:guide id="9" pos="3984">
          <p15:clr>
            <a:srgbClr val="FBAE40"/>
          </p15:clr>
        </p15:guide>
        <p15:guide id="10" pos="3690">
          <p15:clr>
            <a:srgbClr val="FBAE40"/>
          </p15:clr>
        </p15:guide>
        <p15:guide id="11" orient="horz" pos="36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Text Boxes + Headers">
  <p:cSld name="Three Text Boxes + Header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 txBox="1"/>
          <p:nvPr>
            <p:ph type="title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4" name="Google Shape;314;p40"/>
          <p:cNvSpPr txBox="1"/>
          <p:nvPr>
            <p:ph idx="1" type="body"/>
          </p:nvPr>
        </p:nvSpPr>
        <p:spPr>
          <a:xfrm>
            <a:off x="444031" y="831251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Google Shape;315;p40"/>
          <p:cNvSpPr txBox="1"/>
          <p:nvPr>
            <p:ph idx="2" type="body"/>
          </p:nvPr>
        </p:nvSpPr>
        <p:spPr>
          <a:xfrm>
            <a:off x="461841" y="1819275"/>
            <a:ext cx="3370384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40"/>
          <p:cNvSpPr txBox="1"/>
          <p:nvPr>
            <p:ph idx="3" type="body"/>
          </p:nvPr>
        </p:nvSpPr>
        <p:spPr>
          <a:xfrm>
            <a:off x="461841" y="2367151"/>
            <a:ext cx="3369927" cy="3424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Google Shape;317;p40"/>
          <p:cNvSpPr txBox="1"/>
          <p:nvPr>
            <p:ph idx="4" type="body"/>
          </p:nvPr>
        </p:nvSpPr>
        <p:spPr>
          <a:xfrm>
            <a:off x="4404113" y="1819275"/>
            <a:ext cx="3370384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8" name="Google Shape;318;p40"/>
          <p:cNvSpPr txBox="1"/>
          <p:nvPr>
            <p:ph idx="5" type="body"/>
          </p:nvPr>
        </p:nvSpPr>
        <p:spPr>
          <a:xfrm>
            <a:off x="4413356" y="2367151"/>
            <a:ext cx="3369927" cy="3424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9" name="Google Shape;319;p40"/>
          <p:cNvSpPr txBox="1"/>
          <p:nvPr>
            <p:ph idx="6" type="body"/>
          </p:nvPr>
        </p:nvSpPr>
        <p:spPr>
          <a:xfrm>
            <a:off x="8351028" y="1819275"/>
            <a:ext cx="3370384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40"/>
          <p:cNvSpPr txBox="1"/>
          <p:nvPr>
            <p:ph idx="7" type="body"/>
          </p:nvPr>
        </p:nvSpPr>
        <p:spPr>
          <a:xfrm>
            <a:off x="8364871" y="2367151"/>
            <a:ext cx="3369927" cy="3424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21" name="Google Shape;32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0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323" name="Google Shape;323;p40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1146">
          <p15:clr>
            <a:srgbClr val="FBAE40"/>
          </p15:clr>
        </p15:guide>
        <p15:guide id="9" pos="3984">
          <p15:clr>
            <a:srgbClr val="FBAE40"/>
          </p15:clr>
        </p15:guide>
        <p15:guide id="10" pos="3690">
          <p15:clr>
            <a:srgbClr val="FBAE40"/>
          </p15:clr>
        </p15:guide>
        <p15:guide id="11" orient="horz" pos="36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s + caption">
  <p:cSld name="Three images +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443812" y="392517"/>
            <a:ext cx="11290988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444030" y="831251"/>
            <a:ext cx="11290987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4"/>
          <p:cNvSpPr/>
          <p:nvPr>
            <p:ph idx="2" type="pic"/>
          </p:nvPr>
        </p:nvSpPr>
        <p:spPr>
          <a:xfrm>
            <a:off x="443813" y="1819276"/>
            <a:ext cx="3374136" cy="347472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4"/>
          <p:cNvSpPr txBox="1"/>
          <p:nvPr>
            <p:ph idx="3" type="body"/>
          </p:nvPr>
        </p:nvSpPr>
        <p:spPr>
          <a:xfrm>
            <a:off x="457200" y="5504705"/>
            <a:ext cx="3360749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4"/>
          <p:cNvSpPr/>
          <p:nvPr>
            <p:ph idx="4" type="pic"/>
          </p:nvPr>
        </p:nvSpPr>
        <p:spPr>
          <a:xfrm>
            <a:off x="4408932" y="1819276"/>
            <a:ext cx="3374136" cy="347472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14"/>
          <p:cNvSpPr txBox="1"/>
          <p:nvPr>
            <p:ph idx="5" type="body"/>
          </p:nvPr>
        </p:nvSpPr>
        <p:spPr>
          <a:xfrm>
            <a:off x="4408932" y="5504705"/>
            <a:ext cx="3360749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4"/>
          <p:cNvSpPr/>
          <p:nvPr>
            <p:ph idx="6" type="pic"/>
          </p:nvPr>
        </p:nvSpPr>
        <p:spPr>
          <a:xfrm>
            <a:off x="8360664" y="1819276"/>
            <a:ext cx="3374136" cy="347472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4"/>
          <p:cNvSpPr txBox="1"/>
          <p:nvPr>
            <p:ph idx="7" type="body"/>
          </p:nvPr>
        </p:nvSpPr>
        <p:spPr>
          <a:xfrm>
            <a:off x="8360663" y="5504705"/>
            <a:ext cx="3360749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" name="Google Shape;3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4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40" name="Google Shape;40;p14"/>
          <p:cNvSpPr txBox="1"/>
          <p:nvPr>
            <p:ph idx="8" type="body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4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Example">
  <p:cSld name="Table Example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/>
          <p:nvPr>
            <p:ph type="title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7" name="Google Shape;327;p41"/>
          <p:cNvSpPr txBox="1"/>
          <p:nvPr>
            <p:ph idx="1" type="body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41"/>
          <p:cNvSpPr/>
          <p:nvPr>
            <p:ph idx="2" type="tbl"/>
          </p:nvPr>
        </p:nvSpPr>
        <p:spPr>
          <a:xfrm>
            <a:off x="457200" y="1819274"/>
            <a:ext cx="11270908" cy="397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29" name="Google Shape;32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1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331" name="Google Shape;331;p41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Table + Text (top bottom)">
  <p:cSld name="Text + Table + Text (top bottom)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/>
          <p:nvPr>
            <p:ph type="title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5" name="Google Shape;335;p42"/>
          <p:cNvSpPr txBox="1"/>
          <p:nvPr>
            <p:ph idx="1" type="body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Google Shape;336;p42"/>
          <p:cNvSpPr txBox="1"/>
          <p:nvPr>
            <p:ph idx="2" type="body"/>
          </p:nvPr>
        </p:nvSpPr>
        <p:spPr>
          <a:xfrm>
            <a:off x="457200" y="1819275"/>
            <a:ext cx="11277599" cy="569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7" name="Google Shape;337;p42"/>
          <p:cNvSpPr/>
          <p:nvPr>
            <p:ph idx="3" type="tbl"/>
          </p:nvPr>
        </p:nvSpPr>
        <p:spPr>
          <a:xfrm>
            <a:off x="457200" y="2555277"/>
            <a:ext cx="11270908" cy="2504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8" name="Google Shape;338;p42"/>
          <p:cNvSpPr txBox="1"/>
          <p:nvPr>
            <p:ph idx="4" type="body"/>
          </p:nvPr>
        </p:nvSpPr>
        <p:spPr>
          <a:xfrm>
            <a:off x="457200" y="5226072"/>
            <a:ext cx="11277599" cy="569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9" name="Google Shape;33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2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341" name="Google Shape;341;p42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Table + Text (left right)">
  <p:cSld name="Text + Table + Text (left right)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/>
          <p:nvPr>
            <p:ph type="title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5" name="Google Shape;345;p43"/>
          <p:cNvSpPr txBox="1"/>
          <p:nvPr>
            <p:ph idx="1" type="body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6" name="Google Shape;346;p43"/>
          <p:cNvSpPr txBox="1"/>
          <p:nvPr>
            <p:ph idx="2" type="body"/>
          </p:nvPr>
        </p:nvSpPr>
        <p:spPr>
          <a:xfrm>
            <a:off x="457199" y="1819275"/>
            <a:ext cx="2382253" cy="397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7" name="Google Shape;347;p43"/>
          <p:cNvSpPr/>
          <p:nvPr>
            <p:ph idx="3" type="tbl"/>
          </p:nvPr>
        </p:nvSpPr>
        <p:spPr>
          <a:xfrm>
            <a:off x="3003082" y="1819276"/>
            <a:ext cx="6169794" cy="3971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8" name="Google Shape;348;p43"/>
          <p:cNvSpPr txBox="1"/>
          <p:nvPr>
            <p:ph idx="4" type="body"/>
          </p:nvPr>
        </p:nvSpPr>
        <p:spPr>
          <a:xfrm>
            <a:off x="9336506" y="1819275"/>
            <a:ext cx="2384905" cy="397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49" name="Google Shape;34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3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351" name="Google Shape;351;p43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with note">
  <p:cSld name="Table with note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/>
          <p:nvPr>
            <p:ph type="title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5" name="Google Shape;355;p44"/>
          <p:cNvSpPr txBox="1"/>
          <p:nvPr>
            <p:ph idx="1" type="body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6" name="Google Shape;356;p44"/>
          <p:cNvSpPr/>
          <p:nvPr>
            <p:ph idx="2" type="tbl"/>
          </p:nvPr>
        </p:nvSpPr>
        <p:spPr>
          <a:xfrm>
            <a:off x="457200" y="1819274"/>
            <a:ext cx="11270908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7" name="Google Shape;357;p44"/>
          <p:cNvSpPr txBox="1"/>
          <p:nvPr>
            <p:ph idx="3" type="body"/>
          </p:nvPr>
        </p:nvSpPr>
        <p:spPr>
          <a:xfrm>
            <a:off x="463892" y="5485701"/>
            <a:ext cx="11264211" cy="305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8" name="Google Shape;35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4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360" name="Google Shape;360;p44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Example">
  <p:cSld name="Chart Example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5"/>
          <p:cNvSpPr txBox="1"/>
          <p:nvPr>
            <p:ph type="title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4" name="Google Shape;364;p45"/>
          <p:cNvSpPr txBox="1"/>
          <p:nvPr>
            <p:ph idx="1" type="body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5" name="Google Shape;365;p45"/>
          <p:cNvSpPr/>
          <p:nvPr>
            <p:ph idx="2" type="chart"/>
          </p:nvPr>
        </p:nvSpPr>
        <p:spPr>
          <a:xfrm>
            <a:off x="457200" y="1819274"/>
            <a:ext cx="11277599" cy="397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6" name="Google Shape;36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5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368" name="Google Shape;368;p45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+ note">
  <p:cSld name="Chart + note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6"/>
          <p:cNvSpPr txBox="1"/>
          <p:nvPr>
            <p:ph type="title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2" name="Google Shape;372;p46"/>
          <p:cNvSpPr txBox="1"/>
          <p:nvPr>
            <p:ph idx="1" type="body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Google Shape;373;p46"/>
          <p:cNvSpPr/>
          <p:nvPr>
            <p:ph idx="2" type="chart"/>
          </p:nvPr>
        </p:nvSpPr>
        <p:spPr>
          <a:xfrm>
            <a:off x="457201" y="1819275"/>
            <a:ext cx="11277598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4" name="Google Shape;374;p46"/>
          <p:cNvSpPr txBox="1"/>
          <p:nvPr>
            <p:ph idx="3" type="body"/>
          </p:nvPr>
        </p:nvSpPr>
        <p:spPr>
          <a:xfrm>
            <a:off x="463892" y="5485701"/>
            <a:ext cx="11264211" cy="305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5" name="Google Shape;37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6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377" name="Google Shape;377;p46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Chart + Text (top bottom)">
  <p:cSld name="Text + Chart + Text (top bottom)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7"/>
          <p:cNvSpPr txBox="1"/>
          <p:nvPr>
            <p:ph type="title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1" name="Google Shape;381;p47"/>
          <p:cNvSpPr txBox="1"/>
          <p:nvPr>
            <p:ph idx="1" type="body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2" name="Google Shape;382;p47"/>
          <p:cNvSpPr txBox="1"/>
          <p:nvPr>
            <p:ph idx="2" type="body"/>
          </p:nvPr>
        </p:nvSpPr>
        <p:spPr>
          <a:xfrm>
            <a:off x="457200" y="1819275"/>
            <a:ext cx="11277599" cy="569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3" name="Google Shape;383;p47"/>
          <p:cNvSpPr/>
          <p:nvPr>
            <p:ph idx="3" type="chart"/>
          </p:nvPr>
        </p:nvSpPr>
        <p:spPr>
          <a:xfrm>
            <a:off x="444500" y="2554731"/>
            <a:ext cx="11290300" cy="2504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4" name="Google Shape;384;p47"/>
          <p:cNvSpPr txBox="1"/>
          <p:nvPr>
            <p:ph idx="4" type="body"/>
          </p:nvPr>
        </p:nvSpPr>
        <p:spPr>
          <a:xfrm>
            <a:off x="457200" y="5226072"/>
            <a:ext cx="11277599" cy="569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5" name="Google Shape;38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7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387" name="Google Shape;387;p47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Chart + Text (left right)">
  <p:cSld name="Text + Chart + Text (left right)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8"/>
          <p:cNvSpPr txBox="1"/>
          <p:nvPr>
            <p:ph type="title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1" name="Google Shape;391;p48"/>
          <p:cNvSpPr txBox="1"/>
          <p:nvPr>
            <p:ph idx="1" type="body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48"/>
          <p:cNvSpPr txBox="1"/>
          <p:nvPr>
            <p:ph idx="2" type="body"/>
          </p:nvPr>
        </p:nvSpPr>
        <p:spPr>
          <a:xfrm>
            <a:off x="457199" y="1819275"/>
            <a:ext cx="2382253" cy="397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3" name="Google Shape;393;p48"/>
          <p:cNvSpPr/>
          <p:nvPr>
            <p:ph idx="3" type="chart"/>
          </p:nvPr>
        </p:nvSpPr>
        <p:spPr>
          <a:xfrm>
            <a:off x="3002781" y="1819275"/>
            <a:ext cx="6169794" cy="397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p48"/>
          <p:cNvSpPr txBox="1"/>
          <p:nvPr>
            <p:ph idx="4" type="body"/>
          </p:nvPr>
        </p:nvSpPr>
        <p:spPr>
          <a:xfrm>
            <a:off x="9336506" y="1819275"/>
            <a:ext cx="2384905" cy="397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None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95" name="Google Shape;39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8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397" name="Google Shape;397;p48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Outlined Text Boxes">
  <p:cSld name="Three Outlined Text Boxes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 txBox="1"/>
          <p:nvPr>
            <p:ph type="title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1" name="Google Shape;401;p49"/>
          <p:cNvSpPr txBox="1"/>
          <p:nvPr>
            <p:ph idx="1" type="body"/>
          </p:nvPr>
        </p:nvSpPr>
        <p:spPr>
          <a:xfrm>
            <a:off x="444031" y="831251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Google Shape;402;p49"/>
          <p:cNvSpPr/>
          <p:nvPr>
            <p:ph idx="2" type="body"/>
          </p:nvPr>
        </p:nvSpPr>
        <p:spPr>
          <a:xfrm>
            <a:off x="461844" y="1824036"/>
            <a:ext cx="3369927" cy="3967163"/>
          </a:xfrm>
          <a:prstGeom prst="roundRect">
            <a:avLst>
              <a:gd fmla="val 6653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433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Char char="•"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3" name="Google Shape;403;p49"/>
          <p:cNvSpPr/>
          <p:nvPr>
            <p:ph idx="3" type="body"/>
          </p:nvPr>
        </p:nvSpPr>
        <p:spPr>
          <a:xfrm>
            <a:off x="4413358" y="1824036"/>
            <a:ext cx="3369927" cy="3967163"/>
          </a:xfrm>
          <a:prstGeom prst="roundRect">
            <a:avLst>
              <a:gd fmla="val 6653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433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Char char="•"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4" name="Google Shape;404;p49"/>
          <p:cNvSpPr/>
          <p:nvPr>
            <p:ph idx="4" type="body"/>
          </p:nvPr>
        </p:nvSpPr>
        <p:spPr>
          <a:xfrm>
            <a:off x="8364873" y="1824036"/>
            <a:ext cx="3369927" cy="3967163"/>
          </a:xfrm>
          <a:prstGeom prst="roundRect">
            <a:avLst>
              <a:gd fmla="val 6653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433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Char char="•"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5" name="Google Shape;40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9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407" name="Google Shape;407;p49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Outlined Text Boxes + Icons">
  <p:cSld name="Three Outlined Text Boxes + Icons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0"/>
          <p:cNvSpPr txBox="1"/>
          <p:nvPr>
            <p:ph type="title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1" name="Google Shape;411;p50"/>
          <p:cNvSpPr txBox="1"/>
          <p:nvPr>
            <p:ph idx="1" type="body"/>
          </p:nvPr>
        </p:nvSpPr>
        <p:spPr>
          <a:xfrm>
            <a:off x="444031" y="831251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2" name="Google Shape;412;p50"/>
          <p:cNvSpPr/>
          <p:nvPr>
            <p:ph idx="2" type="pic"/>
          </p:nvPr>
        </p:nvSpPr>
        <p:spPr>
          <a:xfrm>
            <a:off x="1708073" y="1928035"/>
            <a:ext cx="877467" cy="877467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50"/>
          <p:cNvSpPr/>
          <p:nvPr>
            <p:ph idx="3" type="body"/>
          </p:nvPr>
        </p:nvSpPr>
        <p:spPr>
          <a:xfrm>
            <a:off x="461844" y="3222171"/>
            <a:ext cx="3369927" cy="2569028"/>
          </a:xfrm>
          <a:prstGeom prst="roundRect">
            <a:avLst>
              <a:gd fmla="val 6653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875" spcFirstLastPara="1" rIns="182875" wrap="square" tIns="1828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16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433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Char char="•"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50"/>
          <p:cNvSpPr/>
          <p:nvPr>
            <p:ph idx="4" type="pic"/>
          </p:nvPr>
        </p:nvSpPr>
        <p:spPr>
          <a:xfrm>
            <a:off x="5659587" y="1928035"/>
            <a:ext cx="877467" cy="877467"/>
          </a:xfrm>
          <a:prstGeom prst="rect">
            <a:avLst/>
          </a:prstGeom>
          <a:noFill/>
          <a:ln>
            <a:noFill/>
          </a:ln>
        </p:spPr>
      </p:sp>
      <p:sp>
        <p:nvSpPr>
          <p:cNvPr id="415" name="Google Shape;415;p50"/>
          <p:cNvSpPr/>
          <p:nvPr>
            <p:ph idx="5" type="body"/>
          </p:nvPr>
        </p:nvSpPr>
        <p:spPr>
          <a:xfrm>
            <a:off x="4413358" y="3222170"/>
            <a:ext cx="3369927" cy="2569029"/>
          </a:xfrm>
          <a:prstGeom prst="roundRect">
            <a:avLst>
              <a:gd fmla="val 6653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875" spcFirstLastPara="1" rIns="182875" wrap="square" tIns="1828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16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50"/>
          <p:cNvSpPr/>
          <p:nvPr>
            <p:ph idx="6" type="pic"/>
          </p:nvPr>
        </p:nvSpPr>
        <p:spPr>
          <a:xfrm>
            <a:off x="9611101" y="1928035"/>
            <a:ext cx="877467" cy="877467"/>
          </a:xfrm>
          <a:prstGeom prst="rect">
            <a:avLst/>
          </a:prstGeom>
          <a:noFill/>
          <a:ln>
            <a:noFill/>
          </a:ln>
        </p:spPr>
      </p:sp>
      <p:sp>
        <p:nvSpPr>
          <p:cNvPr id="417" name="Google Shape;417;p50"/>
          <p:cNvSpPr/>
          <p:nvPr>
            <p:ph idx="7" type="body"/>
          </p:nvPr>
        </p:nvSpPr>
        <p:spPr>
          <a:xfrm>
            <a:off x="8364873" y="3222170"/>
            <a:ext cx="3369927" cy="2569029"/>
          </a:xfrm>
          <a:prstGeom prst="roundRect">
            <a:avLst>
              <a:gd fmla="val 6653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875" spcFirstLastPara="1" rIns="182875" wrap="square" tIns="1828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8" name="Google Shape;418;p50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pic>
        <p:nvPicPr>
          <p:cNvPr id="419" name="Google Shape;419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0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Image">
  <p:cSld name="One Imag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type="title"/>
          </p:nvPr>
        </p:nvSpPr>
        <p:spPr>
          <a:xfrm>
            <a:off x="443812" y="392517"/>
            <a:ext cx="1127759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15"/>
          <p:cNvSpPr txBox="1"/>
          <p:nvPr>
            <p:ph idx="1" type="body"/>
          </p:nvPr>
        </p:nvSpPr>
        <p:spPr>
          <a:xfrm>
            <a:off x="444030" y="831251"/>
            <a:ext cx="11290769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5"/>
          <p:cNvSpPr/>
          <p:nvPr>
            <p:ph idx="2" type="pic"/>
          </p:nvPr>
        </p:nvSpPr>
        <p:spPr>
          <a:xfrm>
            <a:off x="457200" y="1819276"/>
            <a:ext cx="11290988" cy="397764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47" name="Google Shape;4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5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49" name="Google Shape;49;p15"/>
          <p:cNvSpPr txBox="1"/>
          <p:nvPr>
            <p:ph idx="3" type="body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5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Outlined Text Boxes">
  <p:cSld name="Four Outlined Text Boxes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1"/>
          <p:cNvSpPr txBox="1"/>
          <p:nvPr>
            <p:ph type="title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4" name="Google Shape;424;p51"/>
          <p:cNvSpPr txBox="1"/>
          <p:nvPr>
            <p:ph idx="1" type="body"/>
          </p:nvPr>
        </p:nvSpPr>
        <p:spPr>
          <a:xfrm>
            <a:off x="444031" y="831251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5" name="Google Shape;425;p51"/>
          <p:cNvSpPr/>
          <p:nvPr>
            <p:ph idx="2" type="body"/>
          </p:nvPr>
        </p:nvSpPr>
        <p:spPr>
          <a:xfrm>
            <a:off x="461844" y="1824038"/>
            <a:ext cx="5396031" cy="1809105"/>
          </a:xfrm>
          <a:prstGeom prst="roundRect">
            <a:avLst>
              <a:gd fmla="val 6653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6" name="Google Shape;426;p51"/>
          <p:cNvSpPr/>
          <p:nvPr>
            <p:ph idx="3" type="body"/>
          </p:nvPr>
        </p:nvSpPr>
        <p:spPr>
          <a:xfrm>
            <a:off x="6329244" y="1824038"/>
            <a:ext cx="5396031" cy="1809105"/>
          </a:xfrm>
          <a:prstGeom prst="roundRect">
            <a:avLst>
              <a:gd fmla="val 6653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7" name="Google Shape;427;p51"/>
          <p:cNvSpPr/>
          <p:nvPr>
            <p:ph idx="4" type="body"/>
          </p:nvPr>
        </p:nvSpPr>
        <p:spPr>
          <a:xfrm>
            <a:off x="461844" y="3982095"/>
            <a:ext cx="5396031" cy="1809105"/>
          </a:xfrm>
          <a:prstGeom prst="roundRect">
            <a:avLst>
              <a:gd fmla="val 6653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Google Shape;428;p51"/>
          <p:cNvSpPr/>
          <p:nvPr>
            <p:ph idx="5" type="body"/>
          </p:nvPr>
        </p:nvSpPr>
        <p:spPr>
          <a:xfrm>
            <a:off x="6329244" y="3982095"/>
            <a:ext cx="5396031" cy="1809105"/>
          </a:xfrm>
          <a:prstGeom prst="roundRect">
            <a:avLst>
              <a:gd fmla="val 6653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9" name="Google Shape;42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1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431" name="Google Shape;431;p51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96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Solid Text Boxes">
  <p:cSld name="Four Solid Text Boxes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2"/>
          <p:cNvSpPr txBox="1"/>
          <p:nvPr>
            <p:ph type="title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5" name="Google Shape;435;p52"/>
          <p:cNvSpPr txBox="1"/>
          <p:nvPr>
            <p:ph idx="1" type="body"/>
          </p:nvPr>
        </p:nvSpPr>
        <p:spPr>
          <a:xfrm>
            <a:off x="444031" y="831251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6" name="Google Shape;436;p52"/>
          <p:cNvSpPr/>
          <p:nvPr>
            <p:ph idx="2" type="body"/>
          </p:nvPr>
        </p:nvSpPr>
        <p:spPr>
          <a:xfrm>
            <a:off x="461844" y="1824038"/>
            <a:ext cx="5396031" cy="1809105"/>
          </a:xfrm>
          <a:prstGeom prst="roundRect">
            <a:avLst>
              <a:gd fmla="val 6653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0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7" name="Google Shape;437;p52"/>
          <p:cNvSpPr/>
          <p:nvPr>
            <p:ph idx="3" type="body"/>
          </p:nvPr>
        </p:nvSpPr>
        <p:spPr>
          <a:xfrm>
            <a:off x="6329244" y="1824038"/>
            <a:ext cx="5396031" cy="1809105"/>
          </a:xfrm>
          <a:prstGeom prst="roundRect">
            <a:avLst>
              <a:gd fmla="val 6653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0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8" name="Google Shape;438;p52"/>
          <p:cNvSpPr/>
          <p:nvPr>
            <p:ph idx="4" type="body"/>
          </p:nvPr>
        </p:nvSpPr>
        <p:spPr>
          <a:xfrm>
            <a:off x="461844" y="3982095"/>
            <a:ext cx="5396031" cy="1809105"/>
          </a:xfrm>
          <a:prstGeom prst="roundRect">
            <a:avLst>
              <a:gd fmla="val 6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t" bIns="0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9" name="Google Shape;439;p52"/>
          <p:cNvSpPr/>
          <p:nvPr>
            <p:ph idx="5" type="body"/>
          </p:nvPr>
        </p:nvSpPr>
        <p:spPr>
          <a:xfrm>
            <a:off x="6329244" y="3982095"/>
            <a:ext cx="5396031" cy="1809105"/>
          </a:xfrm>
          <a:prstGeom prst="roundRect">
            <a:avLst>
              <a:gd fmla="val 6653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0" lIns="182875" spcFirstLastPara="1" rIns="182875" wrap="square" tIns="182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0" name="Google Shape;44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2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442" name="Google Shape;442;p52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Blue">
  <p:cSld name="Divider - Blue">
    <p:bg>
      <p:bgPr>
        <a:solidFill>
          <a:srgbClr val="004E75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3"/>
          <p:cNvSpPr txBox="1"/>
          <p:nvPr>
            <p:ph type="title"/>
          </p:nvPr>
        </p:nvSpPr>
        <p:spPr>
          <a:xfrm>
            <a:off x="458724" y="2948168"/>
            <a:ext cx="11274552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6" name="Google Shape;446;p53"/>
          <p:cNvSpPr txBox="1"/>
          <p:nvPr>
            <p:ph idx="1" type="body"/>
          </p:nvPr>
        </p:nvSpPr>
        <p:spPr>
          <a:xfrm>
            <a:off x="457200" y="3429000"/>
            <a:ext cx="112776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FECD71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53"/>
          <p:cNvSpPr/>
          <p:nvPr/>
        </p:nvSpPr>
        <p:spPr>
          <a:xfrm>
            <a:off x="444817" y="5952334"/>
            <a:ext cx="603250" cy="60325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3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D71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rPr>
              <a:t>nj.gov/</a:t>
            </a:r>
            <a:r>
              <a:rPr b="1" i="0" lang="en-US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/>
          </a:p>
        </p:txBody>
      </p:sp>
      <p:sp>
        <p:nvSpPr>
          <p:cNvPr id="450" name="Google Shape;450;p53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Yellow">
  <p:cSld name="Divider - Yellow">
    <p:bg>
      <p:bgPr>
        <a:solidFill>
          <a:srgbClr val="FEAD15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4"/>
          <p:cNvSpPr txBox="1"/>
          <p:nvPr>
            <p:ph type="title"/>
          </p:nvPr>
        </p:nvSpPr>
        <p:spPr>
          <a:xfrm>
            <a:off x="458724" y="2948168"/>
            <a:ext cx="11274552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3" name="Google Shape;453;p54"/>
          <p:cNvSpPr txBox="1"/>
          <p:nvPr>
            <p:ph idx="1" type="body"/>
          </p:nvPr>
        </p:nvSpPr>
        <p:spPr>
          <a:xfrm>
            <a:off x="457200" y="3429000"/>
            <a:ext cx="112776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4" name="Google Shape;45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4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nj.gov/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/>
          </a:p>
        </p:txBody>
      </p:sp>
      <p:sp>
        <p:nvSpPr>
          <p:cNvPr id="456" name="Google Shape;456;p54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 - Dark Blue">
  <p:cSld name="Pull Quote - Dark Blue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5"/>
          <p:cNvSpPr txBox="1"/>
          <p:nvPr>
            <p:ph type="title"/>
          </p:nvPr>
        </p:nvSpPr>
        <p:spPr>
          <a:xfrm>
            <a:off x="461844" y="651436"/>
            <a:ext cx="9006247" cy="270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9" name="Google Shape;459;p55"/>
          <p:cNvSpPr txBox="1"/>
          <p:nvPr>
            <p:ph idx="1" type="body"/>
          </p:nvPr>
        </p:nvSpPr>
        <p:spPr>
          <a:xfrm>
            <a:off x="443814" y="1139564"/>
            <a:ext cx="9024277" cy="595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0" name="Google Shape;460;p55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pic>
        <p:nvPicPr>
          <p:cNvPr id="461" name="Google Shape;46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55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 - Dark Red">
  <p:cSld name="Pull Quote - Dark Red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6"/>
          <p:cNvSpPr txBox="1"/>
          <p:nvPr>
            <p:ph type="title"/>
          </p:nvPr>
        </p:nvSpPr>
        <p:spPr>
          <a:xfrm>
            <a:off x="461844" y="651436"/>
            <a:ext cx="9006840" cy="270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6" name="Google Shape;466;p56"/>
          <p:cNvSpPr txBox="1"/>
          <p:nvPr>
            <p:ph idx="1" type="body"/>
          </p:nvPr>
        </p:nvSpPr>
        <p:spPr>
          <a:xfrm>
            <a:off x="443814" y="1139564"/>
            <a:ext cx="9024277" cy="595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7" name="Google Shape;46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6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469" name="Google Shape;469;p56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">
  <p:cSld name="Two Image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type="title"/>
          </p:nvPr>
        </p:nvSpPr>
        <p:spPr>
          <a:xfrm>
            <a:off x="443812" y="392517"/>
            <a:ext cx="11290988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6"/>
          <p:cNvSpPr txBox="1"/>
          <p:nvPr>
            <p:ph idx="1" type="body"/>
          </p:nvPr>
        </p:nvSpPr>
        <p:spPr>
          <a:xfrm>
            <a:off x="444030" y="831251"/>
            <a:ext cx="11290987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6"/>
          <p:cNvSpPr/>
          <p:nvPr>
            <p:ph idx="2" type="pic"/>
          </p:nvPr>
        </p:nvSpPr>
        <p:spPr>
          <a:xfrm>
            <a:off x="443813" y="1819276"/>
            <a:ext cx="5410200" cy="397764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6"/>
          <p:cNvSpPr/>
          <p:nvPr>
            <p:ph idx="3" type="pic"/>
          </p:nvPr>
        </p:nvSpPr>
        <p:spPr>
          <a:xfrm>
            <a:off x="6320506" y="1819276"/>
            <a:ext cx="5410200" cy="397764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57" name="Google Shape;5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6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59" name="Google Shape;59;p16"/>
          <p:cNvSpPr txBox="1"/>
          <p:nvPr>
            <p:ph idx="4" type="body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6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s">
  <p:cSld name="Three image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443812" y="392517"/>
            <a:ext cx="11290988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444030" y="831251"/>
            <a:ext cx="11290987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1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/>
          <p:nvPr>
            <p:ph idx="2" type="pic"/>
          </p:nvPr>
        </p:nvSpPr>
        <p:spPr>
          <a:xfrm>
            <a:off x="443813" y="1819276"/>
            <a:ext cx="3374136" cy="397764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17"/>
          <p:cNvSpPr/>
          <p:nvPr>
            <p:ph idx="3" type="pic"/>
          </p:nvPr>
        </p:nvSpPr>
        <p:spPr>
          <a:xfrm>
            <a:off x="4408932" y="1819276"/>
            <a:ext cx="3374136" cy="397764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17"/>
          <p:cNvSpPr/>
          <p:nvPr>
            <p:ph idx="4" type="pic"/>
          </p:nvPr>
        </p:nvSpPr>
        <p:spPr>
          <a:xfrm>
            <a:off x="8360664" y="1819276"/>
            <a:ext cx="3374136" cy="397764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5962074"/>
            <a:ext cx="57848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 txBox="1"/>
          <p:nvPr/>
        </p:nvSpPr>
        <p:spPr>
          <a:xfrm>
            <a:off x="1155527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sp>
        <p:nvSpPr>
          <p:cNvPr id="70" name="Google Shape;70;p17"/>
          <p:cNvSpPr txBox="1"/>
          <p:nvPr>
            <p:ph idx="5" type="body"/>
          </p:nvPr>
        </p:nvSpPr>
        <p:spPr>
          <a:xfrm>
            <a:off x="6324600" y="6123195"/>
            <a:ext cx="5143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7"/>
          <p:cNvSpPr txBox="1"/>
          <p:nvPr/>
        </p:nvSpPr>
        <p:spPr>
          <a:xfrm>
            <a:off x="6577912" y="6171439"/>
            <a:ext cx="51435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648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bg>
      <p:bgPr>
        <a:solidFill>
          <a:schemeClr val="accen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8"/>
          <p:cNvSpPr txBox="1"/>
          <p:nvPr>
            <p:ph type="title"/>
          </p:nvPr>
        </p:nvSpPr>
        <p:spPr>
          <a:xfrm>
            <a:off x="443812" y="383281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>
            <a:off x="1135032" y="2165690"/>
            <a:ext cx="2582676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7" name="Google Shape;77;p18"/>
          <p:cNvGrpSpPr/>
          <p:nvPr/>
        </p:nvGrpSpPr>
        <p:grpSpPr>
          <a:xfrm>
            <a:off x="2178678" y="3066315"/>
            <a:ext cx="495384" cy="495384"/>
            <a:chOff x="3767981" y="4846381"/>
            <a:chExt cx="498995" cy="498995"/>
          </a:xfrm>
        </p:grpSpPr>
        <p:sp>
          <p:nvSpPr>
            <p:cNvPr id="78" name="Google Shape;78;p18"/>
            <p:cNvSpPr/>
            <p:nvPr/>
          </p:nvSpPr>
          <p:spPr>
            <a:xfrm>
              <a:off x="3767981" y="4846381"/>
              <a:ext cx="498995" cy="498995"/>
            </a:xfrm>
            <a:custGeom>
              <a:rect b="b" l="l" r="r" t="t"/>
              <a:pathLst>
                <a:path extrusionOk="0" h="498995" w="498995">
                  <a:moveTo>
                    <a:pt x="353854" y="0"/>
                  </a:moveTo>
                  <a:lnTo>
                    <a:pt x="145141" y="0"/>
                  </a:lnTo>
                  <a:cubicBezTo>
                    <a:pt x="65089" y="0"/>
                    <a:pt x="0" y="65089"/>
                    <a:pt x="0" y="145141"/>
                  </a:cubicBezTo>
                  <a:lnTo>
                    <a:pt x="0" y="353854"/>
                  </a:lnTo>
                  <a:cubicBezTo>
                    <a:pt x="0" y="433855"/>
                    <a:pt x="65089" y="498996"/>
                    <a:pt x="145141" y="498996"/>
                  </a:cubicBezTo>
                  <a:lnTo>
                    <a:pt x="353854" y="498996"/>
                  </a:lnTo>
                  <a:cubicBezTo>
                    <a:pt x="433855" y="498996"/>
                    <a:pt x="498996" y="433907"/>
                    <a:pt x="498996" y="353854"/>
                  </a:cubicBezTo>
                  <a:lnTo>
                    <a:pt x="498996" y="145141"/>
                  </a:lnTo>
                  <a:cubicBezTo>
                    <a:pt x="498996" y="65141"/>
                    <a:pt x="433907" y="0"/>
                    <a:pt x="353854" y="0"/>
                  </a:cubicBezTo>
                  <a:close/>
                  <a:moveTo>
                    <a:pt x="448243" y="143886"/>
                  </a:moveTo>
                  <a:lnTo>
                    <a:pt x="448243" y="357464"/>
                  </a:lnTo>
                  <a:cubicBezTo>
                    <a:pt x="448243" y="408165"/>
                    <a:pt x="406961" y="449447"/>
                    <a:pt x="356261" y="449447"/>
                  </a:cubicBezTo>
                  <a:lnTo>
                    <a:pt x="142630" y="449447"/>
                  </a:lnTo>
                  <a:cubicBezTo>
                    <a:pt x="91930" y="449447"/>
                    <a:pt x="50648" y="408165"/>
                    <a:pt x="50648" y="357464"/>
                  </a:cubicBezTo>
                  <a:lnTo>
                    <a:pt x="50648" y="143886"/>
                  </a:lnTo>
                  <a:cubicBezTo>
                    <a:pt x="50648" y="93186"/>
                    <a:pt x="91930" y="51904"/>
                    <a:pt x="142630" y="51904"/>
                  </a:cubicBezTo>
                  <a:lnTo>
                    <a:pt x="356261" y="51904"/>
                  </a:lnTo>
                  <a:cubicBezTo>
                    <a:pt x="406961" y="51904"/>
                    <a:pt x="448243" y="93186"/>
                    <a:pt x="448243" y="14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8"/>
            <p:cNvSpPr/>
            <p:nvPr/>
          </p:nvSpPr>
          <p:spPr>
            <a:xfrm>
              <a:off x="3886752" y="4966355"/>
              <a:ext cx="261453" cy="261401"/>
            </a:xfrm>
            <a:custGeom>
              <a:rect b="b" l="l" r="r" t="t"/>
              <a:pathLst>
                <a:path extrusionOk="0" h="261401" w="261453">
                  <a:moveTo>
                    <a:pt x="130701" y="0"/>
                  </a:moveTo>
                  <a:cubicBezTo>
                    <a:pt x="58601" y="0"/>
                    <a:pt x="0" y="58653"/>
                    <a:pt x="0" y="130701"/>
                  </a:cubicBezTo>
                  <a:cubicBezTo>
                    <a:pt x="0" y="202748"/>
                    <a:pt x="58653" y="261401"/>
                    <a:pt x="130701" y="261401"/>
                  </a:cubicBezTo>
                  <a:cubicBezTo>
                    <a:pt x="202748" y="261401"/>
                    <a:pt x="261453" y="202748"/>
                    <a:pt x="261453" y="130701"/>
                  </a:cubicBezTo>
                  <a:cubicBezTo>
                    <a:pt x="261453" y="58653"/>
                    <a:pt x="202800" y="0"/>
                    <a:pt x="130701" y="0"/>
                  </a:cubicBezTo>
                  <a:close/>
                  <a:moveTo>
                    <a:pt x="211120" y="130701"/>
                  </a:moveTo>
                  <a:cubicBezTo>
                    <a:pt x="211120" y="175070"/>
                    <a:pt x="175017" y="211120"/>
                    <a:pt x="130701" y="211120"/>
                  </a:cubicBezTo>
                  <a:cubicBezTo>
                    <a:pt x="86384" y="211120"/>
                    <a:pt x="50282" y="175017"/>
                    <a:pt x="50282" y="130701"/>
                  </a:cubicBezTo>
                  <a:cubicBezTo>
                    <a:pt x="50282" y="86384"/>
                    <a:pt x="86384" y="50282"/>
                    <a:pt x="130701" y="50282"/>
                  </a:cubicBezTo>
                  <a:cubicBezTo>
                    <a:pt x="175017" y="50282"/>
                    <a:pt x="211120" y="86384"/>
                    <a:pt x="211120" y="1307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8"/>
            <p:cNvSpPr/>
            <p:nvPr/>
          </p:nvSpPr>
          <p:spPr>
            <a:xfrm>
              <a:off x="4117388" y="4931613"/>
              <a:ext cx="64879" cy="64879"/>
            </a:xfrm>
            <a:custGeom>
              <a:rect b="b" l="l" r="r" t="t"/>
              <a:pathLst>
                <a:path extrusionOk="0" h="64879" w="64879">
                  <a:moveTo>
                    <a:pt x="32440" y="0"/>
                  </a:moveTo>
                  <a:cubicBezTo>
                    <a:pt x="14546" y="0"/>
                    <a:pt x="0" y="14546"/>
                    <a:pt x="0" y="32440"/>
                  </a:cubicBezTo>
                  <a:cubicBezTo>
                    <a:pt x="0" y="50334"/>
                    <a:pt x="14546" y="64879"/>
                    <a:pt x="32440" y="64879"/>
                  </a:cubicBezTo>
                  <a:cubicBezTo>
                    <a:pt x="50334" y="64879"/>
                    <a:pt x="64879" y="50334"/>
                    <a:pt x="64879" y="32440"/>
                  </a:cubicBezTo>
                  <a:cubicBezTo>
                    <a:pt x="64879" y="14546"/>
                    <a:pt x="50334" y="0"/>
                    <a:pt x="32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1135032" y="3704328"/>
            <a:ext cx="2582676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8"/>
          <p:cNvSpPr/>
          <p:nvPr/>
        </p:nvSpPr>
        <p:spPr>
          <a:xfrm>
            <a:off x="2199196" y="4524805"/>
            <a:ext cx="454349" cy="528160"/>
          </a:xfrm>
          <a:custGeom>
            <a:rect b="b" l="l" r="r" t="t"/>
            <a:pathLst>
              <a:path extrusionOk="0" h="532010" w="457661">
                <a:moveTo>
                  <a:pt x="356156" y="246437"/>
                </a:moveTo>
                <a:cubicBezTo>
                  <a:pt x="353854" y="245338"/>
                  <a:pt x="351552" y="244292"/>
                  <a:pt x="349198" y="243245"/>
                </a:cubicBezTo>
                <a:cubicBezTo>
                  <a:pt x="345116" y="167588"/>
                  <a:pt x="303730" y="124265"/>
                  <a:pt x="234351" y="123846"/>
                </a:cubicBezTo>
                <a:cubicBezTo>
                  <a:pt x="234037" y="123846"/>
                  <a:pt x="233723" y="123846"/>
                  <a:pt x="233409" y="123846"/>
                </a:cubicBezTo>
                <a:cubicBezTo>
                  <a:pt x="191865" y="123846"/>
                  <a:pt x="157333" y="141584"/>
                  <a:pt x="136090" y="173814"/>
                </a:cubicBezTo>
                <a:lnTo>
                  <a:pt x="174285" y="200027"/>
                </a:lnTo>
                <a:cubicBezTo>
                  <a:pt x="190138" y="175959"/>
                  <a:pt x="215096" y="170779"/>
                  <a:pt x="233409" y="170779"/>
                </a:cubicBezTo>
                <a:cubicBezTo>
                  <a:pt x="233618" y="170779"/>
                  <a:pt x="233827" y="170779"/>
                  <a:pt x="234037" y="170779"/>
                </a:cubicBezTo>
                <a:cubicBezTo>
                  <a:pt x="256901" y="170936"/>
                  <a:pt x="274115" y="177581"/>
                  <a:pt x="285312" y="190505"/>
                </a:cubicBezTo>
                <a:cubicBezTo>
                  <a:pt x="293422" y="199923"/>
                  <a:pt x="298864" y="213003"/>
                  <a:pt x="301585" y="229432"/>
                </a:cubicBezTo>
                <a:cubicBezTo>
                  <a:pt x="281336" y="225979"/>
                  <a:pt x="259413" y="224933"/>
                  <a:pt x="235973" y="226293"/>
                </a:cubicBezTo>
                <a:cubicBezTo>
                  <a:pt x="169994" y="230113"/>
                  <a:pt x="127561" y="268569"/>
                  <a:pt x="130387" y="322095"/>
                </a:cubicBezTo>
                <a:cubicBezTo>
                  <a:pt x="131852" y="349250"/>
                  <a:pt x="145351" y="372586"/>
                  <a:pt x="168425" y="387811"/>
                </a:cubicBezTo>
                <a:cubicBezTo>
                  <a:pt x="187941" y="400683"/>
                  <a:pt x="213108" y="407014"/>
                  <a:pt x="239217" y="405601"/>
                </a:cubicBezTo>
                <a:cubicBezTo>
                  <a:pt x="273749" y="403717"/>
                  <a:pt x="300800" y="390532"/>
                  <a:pt x="319688" y="366464"/>
                </a:cubicBezTo>
                <a:cubicBezTo>
                  <a:pt x="334024" y="348203"/>
                  <a:pt x="343128" y="324502"/>
                  <a:pt x="347105" y="294626"/>
                </a:cubicBezTo>
                <a:cubicBezTo>
                  <a:pt x="363534" y="304567"/>
                  <a:pt x="375725" y="317595"/>
                  <a:pt x="382474" y="333344"/>
                </a:cubicBezTo>
                <a:cubicBezTo>
                  <a:pt x="393933" y="360028"/>
                  <a:pt x="394613" y="403926"/>
                  <a:pt x="358773" y="439662"/>
                </a:cubicBezTo>
                <a:cubicBezTo>
                  <a:pt x="327432" y="471003"/>
                  <a:pt x="289707" y="484555"/>
                  <a:pt x="232729" y="484973"/>
                </a:cubicBezTo>
                <a:cubicBezTo>
                  <a:pt x="169524" y="484503"/>
                  <a:pt x="121753" y="464254"/>
                  <a:pt x="90674" y="424751"/>
                </a:cubicBezTo>
                <a:cubicBezTo>
                  <a:pt x="61583" y="387759"/>
                  <a:pt x="46514" y="334338"/>
                  <a:pt x="45991" y="265953"/>
                </a:cubicBezTo>
                <a:cubicBezTo>
                  <a:pt x="46567" y="197568"/>
                  <a:pt x="61583" y="144147"/>
                  <a:pt x="90674" y="107156"/>
                </a:cubicBezTo>
                <a:cubicBezTo>
                  <a:pt x="121753" y="67652"/>
                  <a:pt x="169524" y="47404"/>
                  <a:pt x="232729" y="46933"/>
                </a:cubicBezTo>
                <a:cubicBezTo>
                  <a:pt x="296405" y="47404"/>
                  <a:pt x="345012" y="67757"/>
                  <a:pt x="377295" y="107470"/>
                </a:cubicBezTo>
                <a:cubicBezTo>
                  <a:pt x="393096" y="126933"/>
                  <a:pt x="405025" y="151420"/>
                  <a:pt x="412926" y="179936"/>
                </a:cubicBezTo>
                <a:lnTo>
                  <a:pt x="457661" y="168006"/>
                </a:lnTo>
                <a:cubicBezTo>
                  <a:pt x="448139" y="132898"/>
                  <a:pt x="433122" y="102604"/>
                  <a:pt x="412717" y="77489"/>
                </a:cubicBezTo>
                <a:cubicBezTo>
                  <a:pt x="371330" y="26580"/>
                  <a:pt x="310846" y="523"/>
                  <a:pt x="232938" y="0"/>
                </a:cubicBezTo>
                <a:lnTo>
                  <a:pt x="232624" y="0"/>
                </a:lnTo>
                <a:cubicBezTo>
                  <a:pt x="154821" y="523"/>
                  <a:pt x="95017" y="26737"/>
                  <a:pt x="54834" y="77803"/>
                </a:cubicBezTo>
                <a:cubicBezTo>
                  <a:pt x="19098" y="123271"/>
                  <a:pt x="628" y="186528"/>
                  <a:pt x="0" y="265796"/>
                </a:cubicBezTo>
                <a:lnTo>
                  <a:pt x="0" y="266005"/>
                </a:lnTo>
                <a:cubicBezTo>
                  <a:pt x="0" y="266005"/>
                  <a:pt x="0" y="266215"/>
                  <a:pt x="0" y="266215"/>
                </a:cubicBezTo>
                <a:cubicBezTo>
                  <a:pt x="628" y="345483"/>
                  <a:pt x="19045" y="408740"/>
                  <a:pt x="54834" y="454208"/>
                </a:cubicBezTo>
                <a:cubicBezTo>
                  <a:pt x="95017" y="505274"/>
                  <a:pt x="154821" y="531488"/>
                  <a:pt x="232624" y="532011"/>
                </a:cubicBezTo>
                <a:lnTo>
                  <a:pt x="232938" y="532011"/>
                </a:lnTo>
                <a:cubicBezTo>
                  <a:pt x="302108" y="531540"/>
                  <a:pt x="350820" y="513437"/>
                  <a:pt x="391003" y="473306"/>
                </a:cubicBezTo>
                <a:cubicBezTo>
                  <a:pt x="443534" y="420827"/>
                  <a:pt x="441965" y="355005"/>
                  <a:pt x="424646" y="314613"/>
                </a:cubicBezTo>
                <a:cubicBezTo>
                  <a:pt x="412246" y="285626"/>
                  <a:pt x="388544" y="262134"/>
                  <a:pt x="356156" y="246594"/>
                </a:cubicBezTo>
                <a:close/>
                <a:moveTo>
                  <a:pt x="236757" y="358668"/>
                </a:moveTo>
                <a:cubicBezTo>
                  <a:pt x="207823" y="360290"/>
                  <a:pt x="177790" y="347314"/>
                  <a:pt x="176325" y="319531"/>
                </a:cubicBezTo>
                <a:cubicBezTo>
                  <a:pt x="175227" y="298916"/>
                  <a:pt x="190976" y="275894"/>
                  <a:pt x="238536" y="273174"/>
                </a:cubicBezTo>
                <a:cubicBezTo>
                  <a:pt x="243978" y="272860"/>
                  <a:pt x="249315" y="272703"/>
                  <a:pt x="254599" y="272703"/>
                </a:cubicBezTo>
                <a:cubicBezTo>
                  <a:pt x="271866" y="272703"/>
                  <a:pt x="288033" y="274377"/>
                  <a:pt x="302736" y="277569"/>
                </a:cubicBezTo>
                <a:cubicBezTo>
                  <a:pt x="297242" y="346006"/>
                  <a:pt x="265116" y="357098"/>
                  <a:pt x="236810" y="358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8"/>
          <p:cNvSpPr txBox="1"/>
          <p:nvPr>
            <p:ph idx="3" type="body"/>
          </p:nvPr>
        </p:nvSpPr>
        <p:spPr>
          <a:xfrm>
            <a:off x="1135032" y="5194379"/>
            <a:ext cx="2582676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8"/>
          <p:cNvSpPr/>
          <p:nvPr>
            <p:ph idx="4" type="pic"/>
          </p:nvPr>
        </p:nvSpPr>
        <p:spPr>
          <a:xfrm>
            <a:off x="4930025" y="1757442"/>
            <a:ext cx="2304288" cy="2304288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8"/>
          <p:cNvSpPr txBox="1"/>
          <p:nvPr>
            <p:ph idx="5" type="body"/>
          </p:nvPr>
        </p:nvSpPr>
        <p:spPr>
          <a:xfrm>
            <a:off x="4114800" y="4407210"/>
            <a:ext cx="3962400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8"/>
          <p:cNvSpPr/>
          <p:nvPr/>
        </p:nvSpPr>
        <p:spPr>
          <a:xfrm>
            <a:off x="9634306" y="1523308"/>
            <a:ext cx="500266" cy="468269"/>
          </a:xfrm>
          <a:custGeom>
            <a:rect b="b" l="l" r="r" t="t"/>
            <a:pathLst>
              <a:path extrusionOk="0" h="471683" w="503913">
                <a:moveTo>
                  <a:pt x="1203" y="0"/>
                </a:moveTo>
                <a:lnTo>
                  <a:pt x="195789" y="260145"/>
                </a:lnTo>
                <a:lnTo>
                  <a:pt x="0" y="471684"/>
                </a:lnTo>
                <a:lnTo>
                  <a:pt x="44055" y="471684"/>
                </a:lnTo>
                <a:lnTo>
                  <a:pt x="215462" y="286463"/>
                </a:lnTo>
                <a:lnTo>
                  <a:pt x="353959" y="471684"/>
                </a:lnTo>
                <a:lnTo>
                  <a:pt x="503914" y="471684"/>
                </a:lnTo>
                <a:lnTo>
                  <a:pt x="298393" y="196888"/>
                </a:lnTo>
                <a:lnTo>
                  <a:pt x="480631" y="0"/>
                </a:lnTo>
                <a:lnTo>
                  <a:pt x="436575" y="0"/>
                </a:lnTo>
                <a:lnTo>
                  <a:pt x="278720" y="170570"/>
                </a:lnTo>
                <a:lnTo>
                  <a:pt x="151159" y="0"/>
                </a:lnTo>
                <a:lnTo>
                  <a:pt x="1203" y="0"/>
                </a:lnTo>
                <a:close/>
                <a:moveTo>
                  <a:pt x="66030" y="32440"/>
                </a:moveTo>
                <a:lnTo>
                  <a:pt x="134939" y="32440"/>
                </a:lnTo>
                <a:lnTo>
                  <a:pt x="439139" y="439192"/>
                </a:lnTo>
                <a:lnTo>
                  <a:pt x="370231" y="439192"/>
                </a:lnTo>
                <a:lnTo>
                  <a:pt x="66030" y="324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8"/>
          <p:cNvSpPr txBox="1"/>
          <p:nvPr>
            <p:ph idx="6" type="body"/>
          </p:nvPr>
        </p:nvSpPr>
        <p:spPr>
          <a:xfrm>
            <a:off x="8559022" y="2165690"/>
            <a:ext cx="2650835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8" name="Google Shape;88;p18"/>
          <p:cNvGrpSpPr/>
          <p:nvPr/>
        </p:nvGrpSpPr>
        <p:grpSpPr>
          <a:xfrm>
            <a:off x="9667654" y="3097611"/>
            <a:ext cx="433571" cy="432792"/>
            <a:chOff x="6747694" y="4877879"/>
            <a:chExt cx="436732" cy="435947"/>
          </a:xfrm>
        </p:grpSpPr>
        <p:sp>
          <p:nvSpPr>
            <p:cNvPr id="89" name="Google Shape;89;p18"/>
            <p:cNvSpPr/>
            <p:nvPr/>
          </p:nvSpPr>
          <p:spPr>
            <a:xfrm>
              <a:off x="6747694" y="4877879"/>
              <a:ext cx="104905" cy="435947"/>
            </a:xfrm>
            <a:custGeom>
              <a:rect b="b" l="l" r="r" t="t"/>
              <a:pathLst>
                <a:path extrusionOk="0" h="435947" w="104905">
                  <a:moveTo>
                    <a:pt x="7220" y="144775"/>
                  </a:moveTo>
                  <a:lnTo>
                    <a:pt x="97738" y="144775"/>
                  </a:lnTo>
                  <a:lnTo>
                    <a:pt x="97738" y="435948"/>
                  </a:lnTo>
                  <a:lnTo>
                    <a:pt x="7220" y="435948"/>
                  </a:lnTo>
                  <a:lnTo>
                    <a:pt x="7220" y="144775"/>
                  </a:lnTo>
                  <a:close/>
                  <a:moveTo>
                    <a:pt x="52479" y="0"/>
                  </a:moveTo>
                  <a:cubicBezTo>
                    <a:pt x="81413" y="0"/>
                    <a:pt x="104906" y="23545"/>
                    <a:pt x="104906" y="52531"/>
                  </a:cubicBezTo>
                  <a:cubicBezTo>
                    <a:pt x="104906" y="81518"/>
                    <a:pt x="81413" y="104958"/>
                    <a:pt x="52479" y="104958"/>
                  </a:cubicBezTo>
                  <a:cubicBezTo>
                    <a:pt x="23545" y="104958"/>
                    <a:pt x="0" y="81465"/>
                    <a:pt x="0" y="52531"/>
                  </a:cubicBezTo>
                  <a:cubicBezTo>
                    <a:pt x="0" y="23597"/>
                    <a:pt x="23440" y="0"/>
                    <a:pt x="52479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6902201" y="5015433"/>
              <a:ext cx="282225" cy="298392"/>
            </a:xfrm>
            <a:custGeom>
              <a:rect b="b" l="l" r="r" t="t"/>
              <a:pathLst>
                <a:path extrusionOk="0" h="298392" w="282225">
                  <a:moveTo>
                    <a:pt x="0" y="7220"/>
                  </a:moveTo>
                  <a:lnTo>
                    <a:pt x="86802" y="7220"/>
                  </a:lnTo>
                  <a:lnTo>
                    <a:pt x="86802" y="47038"/>
                  </a:lnTo>
                  <a:lnTo>
                    <a:pt x="88058" y="47038"/>
                  </a:lnTo>
                  <a:cubicBezTo>
                    <a:pt x="100144" y="24120"/>
                    <a:pt x="129654" y="0"/>
                    <a:pt x="173657" y="0"/>
                  </a:cubicBezTo>
                  <a:cubicBezTo>
                    <a:pt x="265325" y="0"/>
                    <a:pt x="282225" y="60275"/>
                    <a:pt x="282225" y="138654"/>
                  </a:cubicBezTo>
                  <a:lnTo>
                    <a:pt x="282225" y="298341"/>
                  </a:lnTo>
                  <a:lnTo>
                    <a:pt x="191760" y="298341"/>
                  </a:lnTo>
                  <a:lnTo>
                    <a:pt x="191760" y="156757"/>
                  </a:lnTo>
                  <a:cubicBezTo>
                    <a:pt x="191760" y="123009"/>
                    <a:pt x="191185" y="79530"/>
                    <a:pt x="144723" y="79530"/>
                  </a:cubicBezTo>
                  <a:cubicBezTo>
                    <a:pt x="98261" y="79530"/>
                    <a:pt x="90465" y="116364"/>
                    <a:pt x="90465" y="154350"/>
                  </a:cubicBezTo>
                  <a:lnTo>
                    <a:pt x="90465" y="298393"/>
                  </a:lnTo>
                  <a:lnTo>
                    <a:pt x="0" y="298393"/>
                  </a:lnTo>
                  <a:lnTo>
                    <a:pt x="0" y="72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8"/>
          <p:cNvSpPr txBox="1"/>
          <p:nvPr>
            <p:ph idx="7" type="body"/>
          </p:nvPr>
        </p:nvSpPr>
        <p:spPr>
          <a:xfrm>
            <a:off x="8559022" y="3704328"/>
            <a:ext cx="2650835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8"/>
          <p:cNvSpPr/>
          <p:nvPr/>
        </p:nvSpPr>
        <p:spPr>
          <a:xfrm>
            <a:off x="9624255" y="4689932"/>
            <a:ext cx="520369" cy="363033"/>
          </a:xfrm>
          <a:custGeom>
            <a:rect b="b" l="l" r="r" t="t"/>
            <a:pathLst>
              <a:path extrusionOk="0" h="365679" w="524162">
                <a:moveTo>
                  <a:pt x="438302" y="0"/>
                </a:moveTo>
                <a:lnTo>
                  <a:pt x="92872" y="0"/>
                </a:lnTo>
                <a:cubicBezTo>
                  <a:pt x="26841" y="0"/>
                  <a:pt x="0" y="53525"/>
                  <a:pt x="0" y="119608"/>
                </a:cubicBezTo>
                <a:lnTo>
                  <a:pt x="0" y="246071"/>
                </a:lnTo>
                <a:cubicBezTo>
                  <a:pt x="0" y="312154"/>
                  <a:pt x="29614" y="365679"/>
                  <a:pt x="95697" y="365679"/>
                </a:cubicBezTo>
                <a:lnTo>
                  <a:pt x="435529" y="365679"/>
                </a:lnTo>
                <a:cubicBezTo>
                  <a:pt x="501559" y="365679"/>
                  <a:pt x="524163" y="312154"/>
                  <a:pt x="524163" y="246071"/>
                </a:cubicBezTo>
                <a:lnTo>
                  <a:pt x="524163" y="119608"/>
                </a:lnTo>
                <a:cubicBezTo>
                  <a:pt x="524163" y="53525"/>
                  <a:pt x="504385" y="0"/>
                  <a:pt x="438302" y="0"/>
                </a:cubicBezTo>
                <a:close/>
                <a:moveTo>
                  <a:pt x="213945" y="254599"/>
                </a:moveTo>
                <a:lnTo>
                  <a:pt x="213945" y="111184"/>
                </a:lnTo>
                <a:lnTo>
                  <a:pt x="351395" y="182918"/>
                </a:lnTo>
                <a:lnTo>
                  <a:pt x="213945" y="2545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/>
          <p:nvPr>
            <p:ph idx="8" type="body"/>
          </p:nvPr>
        </p:nvSpPr>
        <p:spPr>
          <a:xfrm>
            <a:off x="8559022" y="5194379"/>
            <a:ext cx="2650835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32837" y="1430481"/>
            <a:ext cx="587065" cy="587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95618" y="2944358"/>
            <a:ext cx="5773737" cy="430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9"/>
          <p:cNvSpPr txBox="1"/>
          <p:nvPr/>
        </p:nvSpPr>
        <p:spPr>
          <a:xfrm>
            <a:off x="3510735" y="6034498"/>
            <a:ext cx="51435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nj.gov</a:t>
            </a:r>
            <a:r>
              <a:rPr b="1" i="0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/education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93506" y="4898572"/>
            <a:ext cx="977959" cy="97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48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ogos + 2 Speakers">
  <p:cSld name="Title slide - Logos + 2 Speaker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>
            <p:ph idx="2" type="pic"/>
          </p:nvPr>
        </p:nvSpPr>
        <p:spPr>
          <a:xfrm>
            <a:off x="2929564" y="1106439"/>
            <a:ext cx="1448642" cy="1448642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0"/>
          <p:cNvSpPr/>
          <p:nvPr>
            <p:ph idx="3" type="pic"/>
          </p:nvPr>
        </p:nvSpPr>
        <p:spPr>
          <a:xfrm>
            <a:off x="4930467" y="512877"/>
            <a:ext cx="2304288" cy="2304288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0"/>
          <p:cNvSpPr/>
          <p:nvPr>
            <p:ph idx="4" type="pic"/>
          </p:nvPr>
        </p:nvSpPr>
        <p:spPr>
          <a:xfrm>
            <a:off x="7801375" y="1106439"/>
            <a:ext cx="1448642" cy="1448642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0"/>
          <p:cNvSpPr/>
          <p:nvPr/>
        </p:nvSpPr>
        <p:spPr>
          <a:xfrm>
            <a:off x="0" y="3490730"/>
            <a:ext cx="12192000" cy="3367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>
            <p:ph type="title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44782" y="4413991"/>
            <a:ext cx="11290018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FECD71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5" type="body"/>
          </p:nvPr>
        </p:nvSpPr>
        <p:spPr>
          <a:xfrm>
            <a:off x="446809" y="4966963"/>
            <a:ext cx="8132182" cy="23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0"/>
          <p:cNvSpPr txBox="1"/>
          <p:nvPr>
            <p:ph idx="6" type="body"/>
          </p:nvPr>
        </p:nvSpPr>
        <p:spPr>
          <a:xfrm>
            <a:off x="446809" y="5217068"/>
            <a:ext cx="8132182" cy="23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idx="7" type="body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CD71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CD7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0"/>
          <p:cNvSpPr/>
          <p:nvPr>
            <p:ph idx="8" type="pic"/>
          </p:nvPr>
        </p:nvSpPr>
        <p:spPr>
          <a:xfrm>
            <a:off x="10577706" y="5278719"/>
            <a:ext cx="1157094" cy="1157094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0"/>
          <p:cNvSpPr txBox="1"/>
          <p:nvPr>
            <p:ph idx="9" type="body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13" type="body"/>
          </p:nvPr>
        </p:nvSpPr>
        <p:spPr>
          <a:xfrm>
            <a:off x="457200" y="5532877"/>
            <a:ext cx="8132182" cy="23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14" type="body"/>
          </p:nvPr>
        </p:nvSpPr>
        <p:spPr>
          <a:xfrm>
            <a:off x="457200" y="5778261"/>
            <a:ext cx="8132182" cy="232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484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orient="horz" pos="85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1146">
          <p15:clr>
            <a:srgbClr val="FBAE40"/>
          </p15:clr>
        </p15:guide>
        <p15:guide id="10" pos="3984">
          <p15:clr>
            <a:srgbClr val="FBAE40"/>
          </p15:clr>
        </p15:guide>
        <p15:guide id="11" pos="36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6.jp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7.jpg"/><Relationship Id="rId5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"/>
          <p:cNvSpPr txBox="1"/>
          <p:nvPr>
            <p:ph type="title"/>
          </p:nvPr>
        </p:nvSpPr>
        <p:spPr>
          <a:xfrm>
            <a:off x="443812" y="3919514"/>
            <a:ext cx="11277599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</a:pPr>
            <a:r>
              <a:rPr lang="en-US"/>
              <a:t>Building Partnerships to Support New Jersey's Climate Literate Workforce</a:t>
            </a:r>
            <a:endParaRPr/>
          </a:p>
        </p:txBody>
      </p:sp>
      <p:pic>
        <p:nvPicPr>
          <p:cNvPr descr="Logo: State of New Jersey Department of Education. The great seal of the state of New Jersey. Liberty and Prosperity 1776." id="477" name="Google Shape;477;p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34" r="34" t="0"/>
          <a:stretch/>
        </p:blipFill>
        <p:spPr>
          <a:xfrm>
            <a:off x="4930467" y="512877"/>
            <a:ext cx="2304288" cy="230428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"/>
          <p:cNvSpPr txBox="1"/>
          <p:nvPr>
            <p:ph idx="5" type="body"/>
          </p:nvPr>
        </p:nvSpPr>
        <p:spPr>
          <a:xfrm>
            <a:off x="446809" y="5224362"/>
            <a:ext cx="11179134" cy="364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200"/>
              <a:t>Panelists</a:t>
            </a:r>
            <a:r>
              <a:rPr b="0" lang="en-US" sz="2200"/>
              <a:t>: Michael Acquafredda, Diana Burich, Gianna Hart, &amp; Domingo Zapata</a:t>
            </a:r>
            <a:endParaRPr sz="2200"/>
          </a:p>
        </p:txBody>
      </p:sp>
      <p:sp>
        <p:nvSpPr>
          <p:cNvPr id="479" name="Google Shape;479;p1"/>
          <p:cNvSpPr txBox="1"/>
          <p:nvPr>
            <p:ph idx="6" type="body"/>
          </p:nvPr>
        </p:nvSpPr>
        <p:spPr>
          <a:xfrm>
            <a:off x="446809" y="5535623"/>
            <a:ext cx="8132182" cy="2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 sz="2200"/>
              <a:t>Moderators</a:t>
            </a:r>
            <a:r>
              <a:rPr lang="en-US" sz="2200"/>
              <a:t>: Sarah Sterling, Ross Gary, &amp; Jessica Valenti</a:t>
            </a:r>
            <a:endParaRPr sz="2200"/>
          </a:p>
        </p:txBody>
      </p:sp>
      <p:sp>
        <p:nvSpPr>
          <p:cNvPr id="480" name="Google Shape;480;p1"/>
          <p:cNvSpPr txBox="1"/>
          <p:nvPr>
            <p:ph idx="7" type="body"/>
          </p:nvPr>
        </p:nvSpPr>
        <p:spPr>
          <a:xfrm>
            <a:off x="457200" y="6248345"/>
            <a:ext cx="1815412" cy="290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March 10, 2026</a:t>
            </a:r>
            <a:endParaRPr/>
          </a:p>
        </p:txBody>
      </p:sp>
      <p:sp>
        <p:nvSpPr>
          <p:cNvPr id="481" name="Google Shape;481;p1"/>
          <p:cNvSpPr txBox="1"/>
          <p:nvPr>
            <p:ph idx="8" type="body"/>
          </p:nvPr>
        </p:nvSpPr>
        <p:spPr>
          <a:xfrm>
            <a:off x="3600591" y="6193620"/>
            <a:ext cx="497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CD71"/>
              </a:buClr>
              <a:buSzPts val="2000"/>
              <a:buNone/>
            </a:pPr>
            <a:r>
              <a:rPr lang="en-US"/>
              <a:t>nj.gov/</a:t>
            </a:r>
            <a:r>
              <a:rPr lang="en-US">
                <a:solidFill>
                  <a:schemeClr val="accent6"/>
                </a:solidFill>
              </a:rPr>
              <a:t>education</a:t>
            </a:r>
            <a:endParaRPr/>
          </a:p>
        </p:txBody>
      </p:sp>
      <p:pic>
        <p:nvPicPr>
          <p:cNvPr descr="Leaf outline" id="482" name="Google Shape;482;p1"/>
          <p:cNvPicPr preferRelativeResize="0"/>
          <p:nvPr>
            <p:ph idx="9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7706" y="5278719"/>
            <a:ext cx="1157094" cy="1157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c720069d92_0_33"/>
          <p:cNvSpPr txBox="1"/>
          <p:nvPr>
            <p:ph idx="1" type="body"/>
          </p:nvPr>
        </p:nvSpPr>
        <p:spPr>
          <a:xfrm>
            <a:off x="910201" y="2826499"/>
            <a:ext cx="103716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</a:pPr>
            <a:r>
              <a:rPr lang="en-US" sz="4800"/>
              <a:t>Questions</a:t>
            </a:r>
            <a:r>
              <a:rPr lang="en-US" sz="4800"/>
              <a:t>?</a:t>
            </a:r>
            <a:endParaRPr sz="4800"/>
          </a:p>
        </p:txBody>
      </p:sp>
      <p:pic>
        <p:nvPicPr>
          <p:cNvPr descr="Leaf outline" id="562" name="Google Shape;562;g3c720069d92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7706" y="5278719"/>
            <a:ext cx="1157094" cy="1157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"/>
          <p:cNvSpPr txBox="1"/>
          <p:nvPr>
            <p:ph type="title"/>
          </p:nvPr>
        </p:nvSpPr>
        <p:spPr>
          <a:xfrm>
            <a:off x="443812" y="383281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Follow Us</a:t>
            </a:r>
            <a:endParaRPr/>
          </a:p>
        </p:txBody>
      </p:sp>
      <p:sp>
        <p:nvSpPr>
          <p:cNvPr id="569" name="Google Shape;569;p9"/>
          <p:cNvSpPr txBox="1"/>
          <p:nvPr>
            <p:ph idx="1" type="body"/>
          </p:nvPr>
        </p:nvSpPr>
        <p:spPr>
          <a:xfrm>
            <a:off x="1135032" y="2165690"/>
            <a:ext cx="2582676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Facebook </a:t>
            </a:r>
            <a:br>
              <a:rPr lang="en-US"/>
            </a:br>
            <a:r>
              <a:rPr lang="en-US"/>
              <a:t>@njdeptofed</a:t>
            </a:r>
            <a:endParaRPr/>
          </a:p>
        </p:txBody>
      </p:sp>
      <p:sp>
        <p:nvSpPr>
          <p:cNvPr id="570" name="Google Shape;570;p9"/>
          <p:cNvSpPr txBox="1"/>
          <p:nvPr>
            <p:ph idx="2" type="body"/>
          </p:nvPr>
        </p:nvSpPr>
        <p:spPr>
          <a:xfrm>
            <a:off x="1135032" y="3704328"/>
            <a:ext cx="2582676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Instagram</a:t>
            </a:r>
            <a:br>
              <a:rPr lang="en-US"/>
            </a:br>
            <a:r>
              <a:rPr lang="en-US"/>
              <a:t>@newjerseydoe</a:t>
            </a:r>
            <a:endParaRPr/>
          </a:p>
        </p:txBody>
      </p:sp>
      <p:sp>
        <p:nvSpPr>
          <p:cNvPr id="571" name="Google Shape;571;p9"/>
          <p:cNvSpPr txBox="1"/>
          <p:nvPr>
            <p:ph idx="3" type="body"/>
          </p:nvPr>
        </p:nvSpPr>
        <p:spPr>
          <a:xfrm>
            <a:off x="1135032" y="5194379"/>
            <a:ext cx="2582676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Threads</a:t>
            </a:r>
            <a:br>
              <a:rPr lang="en-US"/>
            </a:br>
            <a:r>
              <a:rPr lang="en-US"/>
              <a:t>@newjerseydoe</a:t>
            </a:r>
            <a:endParaRPr/>
          </a:p>
        </p:txBody>
      </p:sp>
      <p:pic>
        <p:nvPicPr>
          <p:cNvPr descr="Logo: State of New Jersey Department of Education. The Great Seal of the State of New Jersey," id="572" name="Google Shape;572;p9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34" r="34" t="0"/>
          <a:stretch/>
        </p:blipFill>
        <p:spPr>
          <a:xfrm>
            <a:off x="4930025" y="1757442"/>
            <a:ext cx="2304288" cy="2304288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9"/>
          <p:cNvSpPr txBox="1"/>
          <p:nvPr>
            <p:ph idx="5" type="body"/>
          </p:nvPr>
        </p:nvSpPr>
        <p:spPr>
          <a:xfrm>
            <a:off x="4114800" y="4407210"/>
            <a:ext cx="3962400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nj.gov/education</a:t>
            </a:r>
            <a:endParaRPr/>
          </a:p>
        </p:txBody>
      </p:sp>
      <p:sp>
        <p:nvSpPr>
          <p:cNvPr id="574" name="Google Shape;574;p9"/>
          <p:cNvSpPr txBox="1"/>
          <p:nvPr>
            <p:ph idx="6" type="body"/>
          </p:nvPr>
        </p:nvSpPr>
        <p:spPr>
          <a:xfrm>
            <a:off x="8559022" y="2165690"/>
            <a:ext cx="2650835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X</a:t>
            </a:r>
            <a:br>
              <a:rPr lang="en-US"/>
            </a:br>
            <a:r>
              <a:rPr lang="en-US"/>
              <a:t>@newjerseydoe</a:t>
            </a:r>
            <a:endParaRPr/>
          </a:p>
        </p:txBody>
      </p:sp>
      <p:sp>
        <p:nvSpPr>
          <p:cNvPr id="575" name="Google Shape;575;p9"/>
          <p:cNvSpPr txBox="1"/>
          <p:nvPr>
            <p:ph idx="7" type="body"/>
          </p:nvPr>
        </p:nvSpPr>
        <p:spPr>
          <a:xfrm>
            <a:off x="8297069" y="3703638"/>
            <a:ext cx="3175000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LinkedIn</a:t>
            </a:r>
            <a:br>
              <a:rPr lang="en-US"/>
            </a:br>
            <a:r>
              <a:rPr lang="en-US"/>
              <a:t>New Jersey Department of Education</a:t>
            </a:r>
            <a:endParaRPr/>
          </a:p>
        </p:txBody>
      </p:sp>
      <p:sp>
        <p:nvSpPr>
          <p:cNvPr id="576" name="Google Shape;576;p9"/>
          <p:cNvSpPr txBox="1"/>
          <p:nvPr>
            <p:ph idx="8" type="body"/>
          </p:nvPr>
        </p:nvSpPr>
        <p:spPr>
          <a:xfrm>
            <a:off x="8474077" y="5194300"/>
            <a:ext cx="2844800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YouTube </a:t>
            </a:r>
            <a:br>
              <a:rPr lang="en-US"/>
            </a:br>
            <a:r>
              <a:rPr lang="en-US"/>
              <a:t>@newjerseydepartmentofeduca6565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0"/>
          <p:cNvSpPr txBox="1"/>
          <p:nvPr>
            <p:ph type="title"/>
          </p:nvPr>
        </p:nvSpPr>
        <p:spPr>
          <a:xfrm>
            <a:off x="443812" y="392517"/>
            <a:ext cx="11290986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582" name="Google Shape;582;p10"/>
          <p:cNvSpPr txBox="1"/>
          <p:nvPr/>
        </p:nvSpPr>
        <p:spPr>
          <a:xfrm>
            <a:off x="-141514" y="1325223"/>
            <a:ext cx="6536211" cy="484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1" i="0"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Michael Acquafredda, PhD</a:t>
            </a:r>
            <a:endParaRPr sz="1200"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Assistant Extension Specialist in Aquaculture</a:t>
            </a:r>
            <a:endParaRPr sz="1200"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Rutgers University</a:t>
            </a:r>
            <a:endParaRPr sz="1200"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michael.acquafredda@rutgers.edu</a:t>
            </a:r>
            <a:endParaRPr sz="1200"/>
          </a:p>
        </p:txBody>
      </p:sp>
      <p:sp>
        <p:nvSpPr>
          <p:cNvPr id="583" name="Google Shape;583;p10"/>
          <p:cNvSpPr txBox="1"/>
          <p:nvPr/>
        </p:nvSpPr>
        <p:spPr>
          <a:xfrm>
            <a:off x="5845629" y="1325223"/>
            <a:ext cx="6536211" cy="484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1" i="0"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Diana Burich</a:t>
            </a:r>
            <a:endParaRPr sz="1200"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Director of Education</a:t>
            </a:r>
            <a:endParaRPr sz="1200"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New Jersey Sea Grant Consortium</a:t>
            </a:r>
            <a:endParaRPr sz="1200"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dburich@njseagrant.org</a:t>
            </a:r>
            <a:endParaRPr sz="1200"/>
          </a:p>
        </p:txBody>
      </p:sp>
      <p:sp>
        <p:nvSpPr>
          <p:cNvPr id="584" name="Google Shape;584;p10"/>
          <p:cNvSpPr txBox="1"/>
          <p:nvPr/>
        </p:nvSpPr>
        <p:spPr>
          <a:xfrm>
            <a:off x="5845629" y="3178635"/>
            <a:ext cx="6536211" cy="484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1" i="0"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Sarah Sterling</a:t>
            </a:r>
            <a:endParaRPr sz="1200"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Senior Climate Change Education Advisor</a:t>
            </a:r>
            <a:endParaRPr sz="1200"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New Jersey Department of Education</a:t>
            </a:r>
            <a:endParaRPr sz="1200"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sarah.sterling@doe.nj.gov</a:t>
            </a:r>
            <a:endParaRPr sz="1200"/>
          </a:p>
        </p:txBody>
      </p:sp>
      <p:sp>
        <p:nvSpPr>
          <p:cNvPr id="585" name="Google Shape;585;p10"/>
          <p:cNvSpPr txBox="1"/>
          <p:nvPr/>
        </p:nvSpPr>
        <p:spPr>
          <a:xfrm>
            <a:off x="-141515" y="3178635"/>
            <a:ext cx="6536211" cy="484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1" i="0"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Kristen Schaffer</a:t>
            </a:r>
            <a:endParaRPr sz="1200"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Director of Curriculum and Instruction</a:t>
            </a:r>
            <a:endParaRPr sz="1200"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Cape May County Technical School District</a:t>
            </a:r>
            <a:endParaRPr sz="1200"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kschaffer@capemaytech.com</a:t>
            </a:r>
            <a:endParaRPr sz="1200"/>
          </a:p>
        </p:txBody>
      </p:sp>
      <p:pic>
        <p:nvPicPr>
          <p:cNvPr descr="Leaf outline" id="586" name="Google Shape;5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22090" y="5469713"/>
            <a:ext cx="1157094" cy="1157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"/>
          <p:cNvSpPr txBox="1"/>
          <p:nvPr>
            <p:ph type="title"/>
          </p:nvPr>
        </p:nvSpPr>
        <p:spPr>
          <a:xfrm>
            <a:off x="548930" y="651436"/>
            <a:ext cx="9006840" cy="270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3600"/>
              <a:t>Welcome! As you settle in…</a:t>
            </a:r>
            <a:endParaRPr/>
          </a:p>
        </p:txBody>
      </p:sp>
      <p:sp>
        <p:nvSpPr>
          <p:cNvPr id="488" name="Google Shape;488;p2"/>
          <p:cNvSpPr txBox="1"/>
          <p:nvPr>
            <p:ph idx="1" type="body"/>
          </p:nvPr>
        </p:nvSpPr>
        <p:spPr>
          <a:xfrm>
            <a:off x="901025" y="1725406"/>
            <a:ext cx="10161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</a:pPr>
            <a:r>
              <a:rPr lang="en-US" sz="4800"/>
              <a:t>Think about an experience in your childhood that inspired you to engage in your current work.</a:t>
            </a:r>
            <a:endParaRPr sz="4800"/>
          </a:p>
        </p:txBody>
      </p:sp>
      <p:sp>
        <p:nvSpPr>
          <p:cNvPr id="489" name="Google Shape;489;p2"/>
          <p:cNvSpPr txBox="1"/>
          <p:nvPr/>
        </p:nvSpPr>
        <p:spPr>
          <a:xfrm>
            <a:off x="901014" y="3997352"/>
            <a:ext cx="90243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Clr>
                <a:srgbClr val="FECD71"/>
              </a:buClr>
              <a:buSzPts val="5400"/>
              <a:buFont typeface="Arial"/>
              <a:buNone/>
            </a:pPr>
            <a:r>
              <a:rPr b="1" i="0" lang="en-US" sz="4800" u="none" cap="none" strike="noStrike">
                <a:solidFill>
                  <a:srgbClr val="FECD71"/>
                </a:solidFill>
                <a:latin typeface="Arial"/>
                <a:ea typeface="Arial"/>
                <a:cs typeface="Arial"/>
                <a:sym typeface="Arial"/>
              </a:rPr>
              <a:t>Be ready to share your story with a partner.</a:t>
            </a:r>
            <a:endParaRPr sz="800"/>
          </a:p>
        </p:txBody>
      </p:sp>
      <p:pic>
        <p:nvPicPr>
          <p:cNvPr descr="Leaf outline" id="490" name="Google Shape;4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7706" y="5278719"/>
            <a:ext cx="1157094" cy="1157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"/>
          <p:cNvSpPr txBox="1"/>
          <p:nvPr>
            <p:ph type="title"/>
          </p:nvPr>
        </p:nvSpPr>
        <p:spPr>
          <a:xfrm>
            <a:off x="443812" y="392517"/>
            <a:ext cx="11290988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Moderator Introductions</a:t>
            </a:r>
            <a:endParaRPr/>
          </a:p>
        </p:txBody>
      </p:sp>
      <p:sp>
        <p:nvSpPr>
          <p:cNvPr id="496" name="Google Shape;496;p3"/>
          <p:cNvSpPr txBox="1"/>
          <p:nvPr>
            <p:ph idx="1" type="body"/>
          </p:nvPr>
        </p:nvSpPr>
        <p:spPr>
          <a:xfrm>
            <a:off x="444030" y="831251"/>
            <a:ext cx="11290987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New Jersey Department of Education</a:t>
            </a:r>
            <a:endParaRPr sz="2800"/>
          </a:p>
        </p:txBody>
      </p:sp>
      <p:sp>
        <p:nvSpPr>
          <p:cNvPr id="497" name="Google Shape;497;p3"/>
          <p:cNvSpPr txBox="1"/>
          <p:nvPr>
            <p:ph idx="3" type="body"/>
          </p:nvPr>
        </p:nvSpPr>
        <p:spPr>
          <a:xfrm>
            <a:off x="457200" y="5240636"/>
            <a:ext cx="3360749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 sz="2000"/>
              <a:t>Sarah Sterling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Senior Climate Change Education Advisor</a:t>
            </a:r>
            <a:endParaRPr sz="1400"/>
          </a:p>
        </p:txBody>
      </p:sp>
      <p:sp>
        <p:nvSpPr>
          <p:cNvPr id="498" name="Google Shape;498;p3"/>
          <p:cNvSpPr txBox="1"/>
          <p:nvPr>
            <p:ph idx="5" type="body"/>
          </p:nvPr>
        </p:nvSpPr>
        <p:spPr>
          <a:xfrm>
            <a:off x="8360664" y="5240636"/>
            <a:ext cx="3360749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Jessica Valenti, PhD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Climate Change Education Specialist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99" name="Google Shape;499;p3"/>
          <p:cNvSpPr txBox="1"/>
          <p:nvPr>
            <p:ph idx="7" type="body"/>
          </p:nvPr>
        </p:nvSpPr>
        <p:spPr>
          <a:xfrm>
            <a:off x="4415625" y="5240636"/>
            <a:ext cx="3360749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 sz="2000"/>
              <a:t>Ross Gary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Climate Change Education Specialist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person smiling at the camera&#10;&#10;AI-generated content may be incorrect." id="500" name="Google Shape;500;p3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5683" r="5683" t="0"/>
          <a:stretch/>
        </p:blipFill>
        <p:spPr>
          <a:xfrm>
            <a:off x="8360664" y="1677758"/>
            <a:ext cx="3374136" cy="347472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erson smiling at the camera&#10;&#10;AI-generated content may be incorrect." id="501" name="Google Shape;501;p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3596" r="13596" t="0"/>
          <a:stretch/>
        </p:blipFill>
        <p:spPr>
          <a:xfrm>
            <a:off x="443813" y="1677758"/>
            <a:ext cx="3374136" cy="3474720"/>
          </a:xfrm>
          <a:prstGeom prst="rect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02" name="Google Shape;502;p3"/>
          <p:cNvPicPr preferRelativeResize="0"/>
          <p:nvPr>
            <p:ph idx="6" type="pic"/>
          </p:nvPr>
        </p:nvPicPr>
        <p:blipFill rotWithShape="1">
          <a:blip r:embed="rId5">
            <a:alphaModFix/>
          </a:blip>
          <a:srcRect b="34902" l="8500" r="7780" t="161"/>
          <a:stretch/>
        </p:blipFill>
        <p:spPr>
          <a:xfrm>
            <a:off x="4402239" y="1677037"/>
            <a:ext cx="3374136" cy="3475758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"/>
          <p:cNvSpPr txBox="1"/>
          <p:nvPr>
            <p:ph type="title"/>
          </p:nvPr>
        </p:nvSpPr>
        <p:spPr>
          <a:xfrm>
            <a:off x="443812" y="392517"/>
            <a:ext cx="11290988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Panelist Introductions</a:t>
            </a:r>
            <a:endParaRPr/>
          </a:p>
        </p:txBody>
      </p:sp>
      <p:sp>
        <p:nvSpPr>
          <p:cNvPr id="508" name="Google Shape;508;p4"/>
          <p:cNvSpPr txBox="1"/>
          <p:nvPr>
            <p:ph idx="1" type="body"/>
          </p:nvPr>
        </p:nvSpPr>
        <p:spPr>
          <a:xfrm>
            <a:off x="444030" y="831251"/>
            <a:ext cx="11290987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None/>
            </a:pPr>
            <a:r>
              <a:rPr lang="en-US" sz="3500"/>
              <a:t>Rutgers University | NJ Sea Grant Consortium (NJSGC)</a:t>
            </a:r>
            <a:endParaRPr sz="3500"/>
          </a:p>
        </p:txBody>
      </p:sp>
      <p:sp>
        <p:nvSpPr>
          <p:cNvPr id="509" name="Google Shape;509;p4"/>
          <p:cNvSpPr txBox="1"/>
          <p:nvPr>
            <p:ph idx="3" type="body"/>
          </p:nvPr>
        </p:nvSpPr>
        <p:spPr>
          <a:xfrm>
            <a:off x="2233088" y="5265401"/>
            <a:ext cx="36783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 sz="2000"/>
              <a:t>Michael Acquafredda, PhD</a:t>
            </a:r>
            <a:endParaRPr/>
          </a:p>
          <a:p>
            <a:pPr indent="-177546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-US" sz="1500"/>
              <a:t>Assistant Extension Specialist, Rutgers</a:t>
            </a:r>
            <a:endParaRPr sz="1700"/>
          </a:p>
          <a:p>
            <a:pPr indent="-177546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-US" sz="1500"/>
              <a:t>Aquaculture Specialist, NJSGC</a:t>
            </a:r>
            <a:endParaRPr sz="1700"/>
          </a:p>
        </p:txBody>
      </p:sp>
      <p:sp>
        <p:nvSpPr>
          <p:cNvPr id="510" name="Google Shape;510;p4"/>
          <p:cNvSpPr txBox="1"/>
          <p:nvPr>
            <p:ph idx="5" type="body"/>
          </p:nvPr>
        </p:nvSpPr>
        <p:spPr>
          <a:xfrm>
            <a:off x="7164783" y="5265401"/>
            <a:ext cx="3360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 sz="2000"/>
              <a:t>Diana Burich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</a:pPr>
            <a:r>
              <a:rPr lang="en-US" sz="1500"/>
              <a:t>Director of Education, NJSGC</a:t>
            </a:r>
            <a:endParaRPr sz="1700"/>
          </a:p>
        </p:txBody>
      </p:sp>
      <p:pic>
        <p:nvPicPr>
          <p:cNvPr id="511" name="Google Shape;511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447" r="1447" t="0"/>
          <a:stretch/>
        </p:blipFill>
        <p:spPr>
          <a:xfrm>
            <a:off x="2233088" y="1702524"/>
            <a:ext cx="3374136" cy="347472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12" name="Google Shape;512;p4" title="DBurich2022.JPG"/>
          <p:cNvPicPr preferRelativeResize="0"/>
          <p:nvPr>
            <p:ph idx="4" type="pic"/>
          </p:nvPr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5297" y="1702525"/>
            <a:ext cx="2597894" cy="346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"/>
          <p:cNvSpPr txBox="1"/>
          <p:nvPr>
            <p:ph type="title"/>
          </p:nvPr>
        </p:nvSpPr>
        <p:spPr>
          <a:xfrm>
            <a:off x="443812" y="392517"/>
            <a:ext cx="11290988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Panelist Introductions</a:t>
            </a:r>
            <a:endParaRPr/>
          </a:p>
        </p:txBody>
      </p:sp>
      <p:sp>
        <p:nvSpPr>
          <p:cNvPr id="518" name="Google Shape;518;p5"/>
          <p:cNvSpPr txBox="1"/>
          <p:nvPr>
            <p:ph idx="1" type="body"/>
          </p:nvPr>
        </p:nvSpPr>
        <p:spPr>
          <a:xfrm>
            <a:off x="444030" y="831251"/>
            <a:ext cx="11290987" cy="41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None/>
            </a:pPr>
            <a:r>
              <a:rPr lang="en-US"/>
              <a:t>Cape May County Technical School District</a:t>
            </a:r>
            <a:endParaRPr/>
          </a:p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519" name="Google Shape;519;p5"/>
          <p:cNvSpPr txBox="1"/>
          <p:nvPr>
            <p:ph idx="3" type="body"/>
          </p:nvPr>
        </p:nvSpPr>
        <p:spPr>
          <a:xfrm>
            <a:off x="1960446" y="5265401"/>
            <a:ext cx="3482411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 sz="2000"/>
              <a:t>Gianna Hart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</a:pPr>
            <a:r>
              <a:rPr lang="en-US" sz="1600"/>
              <a:t>Student, Cape May County Technical High School</a:t>
            </a:r>
            <a:endParaRPr/>
          </a:p>
        </p:txBody>
      </p:sp>
      <p:sp>
        <p:nvSpPr>
          <p:cNvPr id="520" name="Google Shape;520;p5"/>
          <p:cNvSpPr txBox="1"/>
          <p:nvPr>
            <p:ph idx="5" type="body"/>
          </p:nvPr>
        </p:nvSpPr>
        <p:spPr>
          <a:xfrm>
            <a:off x="6892140" y="5265401"/>
            <a:ext cx="3482411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 sz="2000"/>
              <a:t>Domingo Zapata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</a:pPr>
            <a:r>
              <a:rPr lang="en-US" sz="1600"/>
              <a:t>Student, Cape May County Technical High School</a:t>
            </a:r>
            <a:endParaRPr/>
          </a:p>
        </p:txBody>
      </p:sp>
      <p:pic>
        <p:nvPicPr>
          <p:cNvPr id="521" name="Google Shape;521;p5" title="Screenshot 2026-02-11 at 5.19.37 P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747" l="0" r="0" t="1747"/>
          <a:stretch/>
        </p:blipFill>
        <p:spPr>
          <a:xfrm>
            <a:off x="1960446" y="1702524"/>
            <a:ext cx="3374136" cy="347472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22" name="Google Shape;522;p5" title="IMG_0976.JPG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9534" l="0" r="0" t="9534"/>
          <a:stretch/>
        </p:blipFill>
        <p:spPr>
          <a:xfrm>
            <a:off x="6892141" y="1702524"/>
            <a:ext cx="3374137" cy="3474722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cd386b699b_0_24"/>
          <p:cNvSpPr txBox="1"/>
          <p:nvPr>
            <p:ph type="title"/>
          </p:nvPr>
        </p:nvSpPr>
        <p:spPr>
          <a:xfrm>
            <a:off x="443812" y="392517"/>
            <a:ext cx="112911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Workforce Development in High School (1 of 2)</a:t>
            </a:r>
            <a:endParaRPr/>
          </a:p>
        </p:txBody>
      </p:sp>
      <p:sp>
        <p:nvSpPr>
          <p:cNvPr id="528" name="Google Shape;528;g3cd386b699b_0_24"/>
          <p:cNvSpPr txBox="1"/>
          <p:nvPr>
            <p:ph idx="1" type="body"/>
          </p:nvPr>
        </p:nvSpPr>
        <p:spPr>
          <a:xfrm>
            <a:off x="444030" y="831251"/>
            <a:ext cx="112911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None/>
            </a:pPr>
            <a:r>
              <a:rPr lang="en-US" sz="3500"/>
              <a:t>Apprenticeship in Shellfish Aquaculture Program (ASAP)</a:t>
            </a:r>
            <a:endParaRPr/>
          </a:p>
        </p:txBody>
      </p:sp>
      <p:pic>
        <p:nvPicPr>
          <p:cNvPr id="529" name="Google Shape;529;g3cd386b699b_0_24" title="Picture1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791" l="0" r="0" t="5791"/>
          <a:stretch/>
        </p:blipFill>
        <p:spPr>
          <a:xfrm>
            <a:off x="443813" y="1819276"/>
            <a:ext cx="3374100" cy="3977702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0" name="Google Shape;530;g3cd386b699b_0_24" title="Picture4.jpg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5791" l="0" r="0" t="5791"/>
          <a:stretch/>
        </p:blipFill>
        <p:spPr>
          <a:xfrm>
            <a:off x="4408932" y="1819276"/>
            <a:ext cx="3374100" cy="3977702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1" name="Google Shape;531;g3cd386b699b_0_24" title="Picture3.jpg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5791" l="0" r="0" t="5791"/>
          <a:stretch/>
        </p:blipFill>
        <p:spPr>
          <a:xfrm>
            <a:off x="8360664" y="1819276"/>
            <a:ext cx="3374100" cy="3977702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cd386b699b_0_33"/>
          <p:cNvSpPr txBox="1"/>
          <p:nvPr>
            <p:ph type="title"/>
          </p:nvPr>
        </p:nvSpPr>
        <p:spPr>
          <a:xfrm>
            <a:off x="443812" y="392517"/>
            <a:ext cx="112911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Workforce Development in High School (2 of 2)</a:t>
            </a:r>
            <a:endParaRPr/>
          </a:p>
        </p:txBody>
      </p:sp>
      <p:sp>
        <p:nvSpPr>
          <p:cNvPr id="537" name="Google Shape;537;g3cd386b699b_0_33"/>
          <p:cNvSpPr txBox="1"/>
          <p:nvPr>
            <p:ph idx="1" type="body"/>
          </p:nvPr>
        </p:nvSpPr>
        <p:spPr>
          <a:xfrm>
            <a:off x="444030" y="831251"/>
            <a:ext cx="112911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None/>
            </a:pPr>
            <a:r>
              <a:rPr lang="en-US" sz="3500"/>
              <a:t>Apprenticeship in Shellfish Aquaculture Program (ASAP)</a:t>
            </a:r>
            <a:endParaRPr sz="3500"/>
          </a:p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538" name="Google Shape;538;g3cd386b699b_0_33" title="Picture 4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791" l="0" r="0" t="5791"/>
          <a:stretch/>
        </p:blipFill>
        <p:spPr>
          <a:xfrm>
            <a:off x="443813" y="1819276"/>
            <a:ext cx="3374100" cy="3977702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9" name="Google Shape;539;g3cd386b699b_0_33" title="Picture2.jpg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70" r="2080" t="0"/>
          <a:stretch/>
        </p:blipFill>
        <p:spPr>
          <a:xfrm>
            <a:off x="4408932" y="1819276"/>
            <a:ext cx="3374100" cy="39777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0" name="Google Shape;540;g3cd386b699b_0_33" title="Picture 5.jpg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5791" l="0" r="0" t="5791"/>
          <a:stretch/>
        </p:blipFill>
        <p:spPr>
          <a:xfrm>
            <a:off x="8360664" y="1819276"/>
            <a:ext cx="3374100" cy="3977702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cc9a72cbae_0_0"/>
          <p:cNvSpPr txBox="1"/>
          <p:nvPr>
            <p:ph type="title"/>
          </p:nvPr>
        </p:nvSpPr>
        <p:spPr>
          <a:xfrm>
            <a:off x="443812" y="392517"/>
            <a:ext cx="112911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Workforce Development Experiences</a:t>
            </a:r>
            <a:endParaRPr/>
          </a:p>
        </p:txBody>
      </p:sp>
      <p:sp>
        <p:nvSpPr>
          <p:cNvPr id="546" name="Google Shape;546;g3cc9a72cbae_0_0"/>
          <p:cNvSpPr txBox="1"/>
          <p:nvPr>
            <p:ph idx="1" type="body"/>
          </p:nvPr>
        </p:nvSpPr>
        <p:spPr>
          <a:xfrm>
            <a:off x="444030" y="831251"/>
            <a:ext cx="112911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4179A8"/>
              </a:buClr>
              <a:buSzPts val="3600"/>
              <a:buNone/>
            </a:pPr>
            <a:r>
              <a:rPr lang="en-US"/>
              <a:t>Domingo and Gianna</a:t>
            </a:r>
            <a:endParaRPr/>
          </a:p>
        </p:txBody>
      </p:sp>
      <p:pic>
        <p:nvPicPr>
          <p:cNvPr id="547" name="Google Shape;547;g3cc9a72cbae_0_0" title="Domingo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77" l="0" r="0" t="1293"/>
          <a:stretch/>
        </p:blipFill>
        <p:spPr>
          <a:xfrm>
            <a:off x="443825" y="1819275"/>
            <a:ext cx="3387448" cy="3977702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8" name="Google Shape;548;g3cc9a72cbae_0_0" title="Gianna and Domingo.jpg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9474" r="6909" t="0"/>
          <a:stretch/>
        </p:blipFill>
        <p:spPr>
          <a:xfrm>
            <a:off x="4408932" y="1819276"/>
            <a:ext cx="3374100" cy="3977699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9" name="Google Shape;549;g3cc9a72cbae_0_0" title="Gianna.jpg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2919" l="7255" r="14486" t="10192"/>
          <a:stretch/>
        </p:blipFill>
        <p:spPr>
          <a:xfrm>
            <a:off x="8360675" y="1819275"/>
            <a:ext cx="3374100" cy="3977701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c720069d92_0_24"/>
          <p:cNvSpPr txBox="1"/>
          <p:nvPr>
            <p:ph idx="1" type="body"/>
          </p:nvPr>
        </p:nvSpPr>
        <p:spPr>
          <a:xfrm>
            <a:off x="901026" y="687292"/>
            <a:ext cx="10371600" cy="22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</a:pPr>
            <a:r>
              <a:rPr lang="en-US" sz="4600"/>
              <a:t>Thinking about your field of work or study, what kind of opportunities could be created to provide younger learners access to your work?</a:t>
            </a:r>
            <a:endParaRPr sz="4600"/>
          </a:p>
        </p:txBody>
      </p:sp>
      <p:sp>
        <p:nvSpPr>
          <p:cNvPr id="555" name="Google Shape;555;g3c720069d92_0_24"/>
          <p:cNvSpPr txBox="1"/>
          <p:nvPr/>
        </p:nvSpPr>
        <p:spPr>
          <a:xfrm>
            <a:off x="901027" y="3326214"/>
            <a:ext cx="10497600" cy="22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Clr>
                <a:srgbClr val="FECD71"/>
              </a:buClr>
              <a:buSzPts val="5400"/>
              <a:buFont typeface="Arial"/>
              <a:buNone/>
            </a:pPr>
            <a:r>
              <a:rPr b="1" lang="en-US" sz="4600">
                <a:solidFill>
                  <a:srgbClr val="FECD71"/>
                </a:solidFill>
              </a:rPr>
              <a:t>How might we be able to develop a better understanding of resilience careers through innovative partnerships?</a:t>
            </a:r>
            <a:endParaRPr b="1" sz="4600">
              <a:solidFill>
                <a:srgbClr val="FECD71"/>
              </a:solidFill>
            </a:endParaRPr>
          </a:p>
        </p:txBody>
      </p:sp>
      <p:pic>
        <p:nvPicPr>
          <p:cNvPr descr="Leaf outline" id="556" name="Google Shape;556;g3c720069d92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7706" y="5278719"/>
            <a:ext cx="1157094" cy="1157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NJDOE_2025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345F84"/>
      </a:accent1>
      <a:accent2>
        <a:srgbClr val="772006"/>
      </a:accent2>
      <a:accent3>
        <a:srgbClr val="004E75"/>
      </a:accent3>
      <a:accent4>
        <a:srgbClr val="373535"/>
      </a:accent4>
      <a:accent5>
        <a:srgbClr val="C13C15"/>
      </a:accent5>
      <a:accent6>
        <a:srgbClr val="FEAD15"/>
      </a:accent6>
      <a:hlink>
        <a:srgbClr val="006CFF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2025-08-07T13:12:01Z</dcterms:created>
  <dc:creator>Valenti, Jessica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0x010100E3F39C0D5BF509408E2363D13EBEDC89</vt:lpwstr>
  </property>
  <property fmtid="{D5CDD505-2E9C-101B-9397-08002B2CF9AE}" pid="3" name="MediaServiceImageTags">
    <vt:lpwstr/>
  </property>
</Properties>
</file>