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3"/>
    <p:sldMasterId id="214748369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gsD+H66kGkpkhiGNVnHGJAmUey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customschemas.google.com/relationships/presentationmetadata" Target="meta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6" name="Google Shape;93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3c9e3e4b7ea_1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4" name="Google Shape;1034;g3c9e3e4b7ea_1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3c9e3e4b7ea_1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5" name="Google Shape;1045;g3c9e3e4b7ea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3c7202ae69a_0_4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5" name="Google Shape;1055;g3c7202ae69a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3c7202ae69a_0_4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1" name="Google Shape;1061;g3c7202ae69a_0_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7" name="Google Shape;106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8" name="Google Shape;106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1" name="Google Shape;10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7" name="Google Shape;94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5" name="Google Shape;95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7" name="Google Shape;96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9" name="Google Shape;97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393e460e2af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9" name="Google Shape;989;g393e460e2af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3c7a811e2b0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1" name="Google Shape;1001;g3c7a811e2b0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3c7a811e2b0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1" name="Google Shape;1011;g3c7a811e2b0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3c9e3e4b7ea_1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3" name="Google Shape;1023;g3c9e3e4b7ea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ogos + 1 Speakers">
  <p:cSld name="Title slide - Logos + 1 Speakers">
    <p:spTree>
      <p:nvGrpSpPr>
        <p:cNvPr id="10" name="Shape 10"/>
        <p:cNvGrpSpPr/>
        <p:nvPr/>
      </p:nvGrpSpPr>
      <p:grpSpPr>
        <a:xfrm>
          <a:off x="0" y="0"/>
          <a:ext cx="0" cy="0"/>
          <a:chOff x="0" y="0"/>
          <a:chExt cx="0" cy="0"/>
        </a:xfrm>
      </p:grpSpPr>
      <p:sp>
        <p:nvSpPr>
          <p:cNvPr id="11" name="Google Shape;11;p13"/>
          <p:cNvSpPr/>
          <p:nvPr/>
        </p:nvSpPr>
        <p:spPr>
          <a:xfrm>
            <a:off x="0" y="3490731"/>
            <a:ext cx="12192000" cy="336727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 name="Google Shape;12;p13"/>
          <p:cNvSpPr txBox="1"/>
          <p:nvPr>
            <p:ph type="title"/>
          </p:nvPr>
        </p:nvSpPr>
        <p:spPr>
          <a:xfrm>
            <a:off x="443812" y="3919514"/>
            <a:ext cx="11277599" cy="364583"/>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6"/>
              </a:buClr>
              <a:buSzPts val="3600"/>
              <a:buFont typeface="Arial"/>
              <a:buNone/>
              <a:defRPr b="1" i="0" sz="3600" u="none" cap="none" strike="noStrike">
                <a:solidFill>
                  <a:schemeClr val="accent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3"/>
          <p:cNvSpPr/>
          <p:nvPr>
            <p:ph idx="2" type="pic"/>
          </p:nvPr>
        </p:nvSpPr>
        <p:spPr>
          <a:xfrm>
            <a:off x="2929564" y="1106439"/>
            <a:ext cx="1448642" cy="1448642"/>
          </a:xfrm>
          <a:prstGeom prst="rect">
            <a:avLst/>
          </a:prstGeom>
          <a:noFill/>
          <a:ln>
            <a:noFill/>
          </a:ln>
        </p:spPr>
      </p:sp>
      <p:sp>
        <p:nvSpPr>
          <p:cNvPr id="14" name="Google Shape;14;p13"/>
          <p:cNvSpPr/>
          <p:nvPr>
            <p:ph idx="3" type="pic"/>
          </p:nvPr>
        </p:nvSpPr>
        <p:spPr>
          <a:xfrm>
            <a:off x="4930467" y="512877"/>
            <a:ext cx="2304288" cy="2304288"/>
          </a:xfrm>
          <a:prstGeom prst="rect">
            <a:avLst/>
          </a:prstGeom>
          <a:noFill/>
          <a:ln>
            <a:noFill/>
          </a:ln>
        </p:spPr>
      </p:sp>
      <p:sp>
        <p:nvSpPr>
          <p:cNvPr id="15" name="Google Shape;15;p13"/>
          <p:cNvSpPr/>
          <p:nvPr>
            <p:ph idx="4" type="pic"/>
          </p:nvPr>
        </p:nvSpPr>
        <p:spPr>
          <a:xfrm>
            <a:off x="7801375" y="1106439"/>
            <a:ext cx="1448642" cy="1448642"/>
          </a:xfrm>
          <a:prstGeom prst="rect">
            <a:avLst/>
          </a:prstGeom>
          <a:noFill/>
          <a:ln>
            <a:noFill/>
          </a:ln>
        </p:spPr>
      </p:sp>
      <p:sp>
        <p:nvSpPr>
          <p:cNvPr id="16" name="Google Shape;16;p13"/>
          <p:cNvSpPr txBox="1"/>
          <p:nvPr>
            <p:ph idx="1" type="body"/>
          </p:nvPr>
        </p:nvSpPr>
        <p:spPr>
          <a:xfrm>
            <a:off x="444782" y="4413991"/>
            <a:ext cx="11290018" cy="364583"/>
          </a:xfrm>
          <a:prstGeom prst="rect">
            <a:avLst/>
          </a:prstGeom>
          <a:noFill/>
          <a:ln>
            <a:noFill/>
          </a:ln>
        </p:spPr>
        <p:txBody>
          <a:bodyPr anchorCtr="0" anchor="t" bIns="0" lIns="0" spcFirstLastPara="1" rIns="0" wrap="square" tIns="0">
            <a:noAutofit/>
          </a:bodyPr>
          <a:lstStyle>
            <a:lvl1pPr indent="-228600" lvl="0" marL="457200" marR="0" rtl="0" algn="l">
              <a:lnSpc>
                <a:spcPct val="88888"/>
              </a:lnSpc>
              <a:spcBef>
                <a:spcPts val="0"/>
              </a:spcBef>
              <a:spcAft>
                <a:spcPts val="0"/>
              </a:spcAft>
              <a:buClr>
                <a:srgbClr val="FECD71"/>
              </a:buClr>
              <a:buSzPts val="3600"/>
              <a:buFont typeface="Arial"/>
              <a:buNone/>
              <a:defRPr b="0" i="0" sz="3600" u="none" cap="none" strike="noStrike">
                <a:solidFill>
                  <a:srgbClr val="FECD7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 name="Google Shape;17;p13"/>
          <p:cNvSpPr txBox="1"/>
          <p:nvPr>
            <p:ph idx="5" type="body"/>
          </p:nvPr>
        </p:nvSpPr>
        <p:spPr>
          <a:xfrm>
            <a:off x="446809" y="5224363"/>
            <a:ext cx="8132182" cy="290478"/>
          </a:xfrm>
          <a:prstGeom prst="rect">
            <a:avLst/>
          </a:prstGeom>
          <a:noFill/>
          <a:ln>
            <a:noFill/>
          </a:ln>
        </p:spPr>
        <p:txBody>
          <a:bodyPr anchorCtr="0" anchor="t" bIns="0" lIns="0" spcFirstLastPara="1" rIns="0" wrap="square" tIns="0">
            <a:noAutofit/>
          </a:bodyPr>
          <a:lstStyle>
            <a:lvl1pPr indent="-228600" lvl="0" marL="457200" marR="0" rtl="0" algn="l">
              <a:lnSpc>
                <a:spcPct val="108333"/>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 name="Google Shape;18;p13"/>
          <p:cNvSpPr txBox="1"/>
          <p:nvPr>
            <p:ph idx="6" type="body"/>
          </p:nvPr>
        </p:nvSpPr>
        <p:spPr>
          <a:xfrm>
            <a:off x="446809" y="5535623"/>
            <a:ext cx="8132182" cy="290478"/>
          </a:xfrm>
          <a:prstGeom prst="rect">
            <a:avLst/>
          </a:prstGeom>
          <a:noFill/>
          <a:ln>
            <a:noFill/>
          </a:ln>
        </p:spPr>
        <p:txBody>
          <a:bodyPr anchorCtr="0" anchor="t" bIns="0" lIns="0" spcFirstLastPara="1" rIns="0" wrap="square" tIns="0">
            <a:noAutofit/>
          </a:bodyPr>
          <a:lstStyle>
            <a:lvl1pPr indent="-228600" lvl="0" marL="457200" marR="0" rtl="0" algn="l">
              <a:lnSpc>
                <a:spcPct val="108333"/>
              </a:lnSpc>
              <a:spcBef>
                <a:spcPts val="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 name="Google Shape;19;p13"/>
          <p:cNvSpPr txBox="1"/>
          <p:nvPr>
            <p:ph idx="7" type="body"/>
          </p:nvPr>
        </p:nvSpPr>
        <p:spPr>
          <a:xfrm>
            <a:off x="457200" y="6248345"/>
            <a:ext cx="1815412" cy="290478"/>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 name="Google Shape;20;p13"/>
          <p:cNvSpPr txBox="1"/>
          <p:nvPr>
            <p:ph idx="8" type="body"/>
          </p:nvPr>
        </p:nvSpPr>
        <p:spPr>
          <a:xfrm>
            <a:off x="3600591" y="6193620"/>
            <a:ext cx="4978400" cy="365125"/>
          </a:xfrm>
          <a:prstGeom prst="rect">
            <a:avLst/>
          </a:prstGeom>
          <a:noFill/>
          <a:ln>
            <a:noFill/>
          </a:ln>
        </p:spPr>
        <p:txBody>
          <a:bodyPr anchorCtr="0" anchor="ctr" bIns="0" lIns="0" spcFirstLastPara="1" rIns="0" wrap="square" tIns="0">
            <a:noAutofit/>
          </a:bodyPr>
          <a:lstStyle>
            <a:lvl1pPr indent="-228600" lvl="0" marL="457200" marR="0" rtl="0" algn="ctr">
              <a:lnSpc>
                <a:spcPct val="90000"/>
              </a:lnSpc>
              <a:spcBef>
                <a:spcPts val="1000"/>
              </a:spcBef>
              <a:spcAft>
                <a:spcPts val="0"/>
              </a:spcAft>
              <a:buClr>
                <a:srgbClr val="FECD71"/>
              </a:buClr>
              <a:buSzPts val="2000"/>
              <a:buFont typeface="Arial"/>
              <a:buNone/>
              <a:defRPr b="1" i="0" sz="2000" u="none" cap="none" strike="noStrike">
                <a:solidFill>
                  <a:srgbClr val="FECD71"/>
                </a:solidFill>
                <a:latin typeface="Arial"/>
                <a:ea typeface="Arial"/>
                <a:cs typeface="Arial"/>
                <a:sym typeface="Arial"/>
              </a:defRPr>
            </a:lvl1pPr>
            <a:lvl2pPr indent="-228600" lvl="1" marL="9144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1" name="Google Shape;21;p13"/>
          <p:cNvSpPr/>
          <p:nvPr>
            <p:ph idx="9" type="pic"/>
          </p:nvPr>
        </p:nvSpPr>
        <p:spPr>
          <a:xfrm>
            <a:off x="10577706" y="5278719"/>
            <a:ext cx="1157094" cy="1157094"/>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ight image + 1 Speaker">
  <p:cSld name="Title slide - Light image + 1 Speaker">
    <p:spTree>
      <p:nvGrpSpPr>
        <p:cNvPr id="115" name="Shape 115"/>
        <p:cNvGrpSpPr/>
        <p:nvPr/>
      </p:nvGrpSpPr>
      <p:grpSpPr>
        <a:xfrm>
          <a:off x="0" y="0"/>
          <a:ext cx="0" cy="0"/>
          <a:chOff x="0" y="0"/>
          <a:chExt cx="0" cy="0"/>
        </a:xfrm>
      </p:grpSpPr>
      <p:sp>
        <p:nvSpPr>
          <p:cNvPr id="116" name="Google Shape;116;p22"/>
          <p:cNvSpPr txBox="1"/>
          <p:nvPr>
            <p:ph type="title"/>
          </p:nvPr>
        </p:nvSpPr>
        <p:spPr>
          <a:xfrm>
            <a:off x="443812" y="3919514"/>
            <a:ext cx="11277599" cy="364583"/>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2"/>
              </a:buClr>
              <a:buSzPts val="3600"/>
              <a:buFont typeface="Arial"/>
              <a:buNone/>
              <a:defRPr b="1" i="0" sz="36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7" name="Google Shape;117;p22"/>
          <p:cNvSpPr/>
          <p:nvPr>
            <p:ph idx="2" type="pic"/>
          </p:nvPr>
        </p:nvSpPr>
        <p:spPr>
          <a:xfrm>
            <a:off x="0" y="0"/>
            <a:ext cx="12192000" cy="3478341"/>
          </a:xfrm>
          <a:prstGeom prst="rect">
            <a:avLst/>
          </a:prstGeom>
          <a:noFill/>
          <a:ln>
            <a:noFill/>
          </a:ln>
        </p:spPr>
      </p:sp>
      <p:sp>
        <p:nvSpPr>
          <p:cNvPr id="118" name="Google Shape;118;p22"/>
          <p:cNvSpPr txBox="1"/>
          <p:nvPr>
            <p:ph idx="1" type="body"/>
          </p:nvPr>
        </p:nvSpPr>
        <p:spPr>
          <a:xfrm>
            <a:off x="6577911" y="2962314"/>
            <a:ext cx="5143500" cy="274320"/>
          </a:xfrm>
          <a:prstGeom prst="rect">
            <a:avLst/>
          </a:prstGeom>
          <a:noFill/>
          <a:ln>
            <a:noFill/>
          </a:ln>
        </p:spPr>
        <p:txBody>
          <a:bodyPr anchorCtr="0" anchor="ctr" bIns="0" lIns="0" spcFirstLastPara="1" rIns="0" wrap="square" tIns="0">
            <a:noAutofit/>
          </a:bodyPr>
          <a:lstStyle>
            <a:lvl1pPr indent="-228600" lvl="0" marL="457200" marR="0" rtl="0" algn="r">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9" name="Google Shape;119;p22"/>
          <p:cNvSpPr txBox="1"/>
          <p:nvPr>
            <p:ph idx="3" type="body"/>
          </p:nvPr>
        </p:nvSpPr>
        <p:spPr>
          <a:xfrm>
            <a:off x="444782" y="4413991"/>
            <a:ext cx="11290018" cy="364583"/>
          </a:xfrm>
          <a:prstGeom prst="rect">
            <a:avLst/>
          </a:prstGeom>
          <a:noFill/>
          <a:ln>
            <a:noFill/>
          </a:ln>
        </p:spPr>
        <p:txBody>
          <a:bodyPr anchorCtr="0" anchor="t" bIns="0" lIns="0" spcFirstLastPara="1" rIns="0" wrap="square" tIns="0">
            <a:noAutofit/>
          </a:bodyPr>
          <a:lstStyle>
            <a:lvl1pPr indent="-228600" lvl="0" marL="457200" marR="0" rtl="0" algn="l">
              <a:lnSpc>
                <a:spcPct val="88888"/>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0" name="Google Shape;120;p22"/>
          <p:cNvSpPr txBox="1"/>
          <p:nvPr>
            <p:ph idx="4" type="body"/>
          </p:nvPr>
        </p:nvSpPr>
        <p:spPr>
          <a:xfrm>
            <a:off x="446809" y="5224363"/>
            <a:ext cx="8132182" cy="290478"/>
          </a:xfrm>
          <a:prstGeom prst="rect">
            <a:avLst/>
          </a:prstGeom>
          <a:noFill/>
          <a:ln>
            <a:noFill/>
          </a:ln>
        </p:spPr>
        <p:txBody>
          <a:bodyPr anchorCtr="0" anchor="t" bIns="0" lIns="0" spcFirstLastPara="1" rIns="0" wrap="square" tIns="0">
            <a:noAutofit/>
          </a:bodyPr>
          <a:lstStyle>
            <a:lvl1pPr indent="-228600" lvl="0" marL="457200" marR="0" rtl="0" algn="l">
              <a:lnSpc>
                <a:spcPct val="108333"/>
              </a:lnSpc>
              <a:spcBef>
                <a:spcPts val="0"/>
              </a:spcBef>
              <a:spcAft>
                <a:spcPts val="0"/>
              </a:spcAft>
              <a:buClr>
                <a:schemeClr val="accent3"/>
              </a:buClr>
              <a:buSzPts val="2400"/>
              <a:buFont typeface="Arial"/>
              <a:buNone/>
              <a:defRPr b="1" i="0" sz="2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1" name="Google Shape;121;p22"/>
          <p:cNvSpPr txBox="1"/>
          <p:nvPr>
            <p:ph idx="5" type="body"/>
          </p:nvPr>
        </p:nvSpPr>
        <p:spPr>
          <a:xfrm>
            <a:off x="446809" y="5535623"/>
            <a:ext cx="8132182" cy="290478"/>
          </a:xfrm>
          <a:prstGeom prst="rect">
            <a:avLst/>
          </a:prstGeom>
          <a:noFill/>
          <a:ln>
            <a:noFill/>
          </a:ln>
        </p:spPr>
        <p:txBody>
          <a:bodyPr anchorCtr="0" anchor="t" bIns="0" lIns="0" spcFirstLastPara="1" rIns="0" wrap="square" tIns="0">
            <a:noAutofit/>
          </a:bodyPr>
          <a:lstStyle>
            <a:lvl1pPr indent="-228600" lvl="0" marL="457200" marR="0" rtl="0" algn="l">
              <a:lnSpc>
                <a:spcPct val="108333"/>
              </a:lnSpc>
              <a:spcBef>
                <a:spcPts val="0"/>
              </a:spcBef>
              <a:spcAft>
                <a:spcPts val="0"/>
              </a:spcAft>
              <a:buClr>
                <a:schemeClr val="accent3"/>
              </a:buClr>
              <a:buSzPts val="2400"/>
              <a:buFont typeface="Arial"/>
              <a:buNone/>
              <a:defRPr b="0" i="0" sz="2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2" name="Google Shape;122;p22"/>
          <p:cNvSpPr txBox="1"/>
          <p:nvPr>
            <p:ph idx="6" type="body"/>
          </p:nvPr>
        </p:nvSpPr>
        <p:spPr>
          <a:xfrm>
            <a:off x="457200" y="6248345"/>
            <a:ext cx="1815412" cy="290478"/>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3" name="Google Shape;123;p22"/>
          <p:cNvSpPr txBox="1"/>
          <p:nvPr>
            <p:ph idx="7" type="body"/>
          </p:nvPr>
        </p:nvSpPr>
        <p:spPr>
          <a:xfrm>
            <a:off x="3600591" y="6193620"/>
            <a:ext cx="4978400" cy="365125"/>
          </a:xfrm>
          <a:prstGeom prst="rect">
            <a:avLst/>
          </a:prstGeom>
          <a:noFill/>
          <a:ln>
            <a:noFill/>
          </a:ln>
        </p:spPr>
        <p:txBody>
          <a:bodyPr anchorCtr="0" anchor="ctr" bIns="0" lIns="0" spcFirstLastPara="1" rIns="0" wrap="square" tIns="0">
            <a:noAutofit/>
          </a:bodyPr>
          <a:lstStyle>
            <a:lvl1pPr indent="-228600" lvl="0" marL="457200" marR="0" rtl="0" algn="ctr">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a:ea typeface="Arial"/>
                <a:cs typeface="Arial"/>
                <a:sym typeface="Arial"/>
              </a:defRPr>
            </a:lvl1pPr>
            <a:lvl2pPr indent="-228600" lvl="1" marL="9144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4" name="Google Shape;124;p22"/>
          <p:cNvSpPr/>
          <p:nvPr>
            <p:ph idx="8" type="pic"/>
          </p:nvPr>
        </p:nvSpPr>
        <p:spPr>
          <a:xfrm>
            <a:off x="10350631" y="5059389"/>
            <a:ext cx="1384169" cy="1384169"/>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ark image + 1 Speaker">
  <p:cSld name="Title slide - Dark image + 1 Speaker">
    <p:spTree>
      <p:nvGrpSpPr>
        <p:cNvPr id="125" name="Shape 125"/>
        <p:cNvGrpSpPr/>
        <p:nvPr/>
      </p:nvGrpSpPr>
      <p:grpSpPr>
        <a:xfrm>
          <a:off x="0" y="0"/>
          <a:ext cx="0" cy="0"/>
          <a:chOff x="0" y="0"/>
          <a:chExt cx="0" cy="0"/>
        </a:xfrm>
      </p:grpSpPr>
      <p:sp>
        <p:nvSpPr>
          <p:cNvPr id="126" name="Google Shape;126;p23"/>
          <p:cNvSpPr txBox="1"/>
          <p:nvPr>
            <p:ph type="title"/>
          </p:nvPr>
        </p:nvSpPr>
        <p:spPr>
          <a:xfrm>
            <a:off x="443812" y="3919514"/>
            <a:ext cx="11277599" cy="364583"/>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2"/>
              </a:buClr>
              <a:buSzPts val="3600"/>
              <a:buFont typeface="Arial"/>
              <a:buNone/>
              <a:defRPr b="1" i="0" sz="36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7" name="Google Shape;127;p23"/>
          <p:cNvSpPr/>
          <p:nvPr>
            <p:ph idx="2" type="pic"/>
          </p:nvPr>
        </p:nvSpPr>
        <p:spPr>
          <a:xfrm>
            <a:off x="0" y="0"/>
            <a:ext cx="12192000" cy="3478341"/>
          </a:xfrm>
          <a:prstGeom prst="rect">
            <a:avLst/>
          </a:prstGeom>
          <a:solidFill>
            <a:schemeClr val="dk2"/>
          </a:solidFill>
          <a:ln>
            <a:noFill/>
          </a:ln>
        </p:spPr>
      </p:sp>
      <p:sp>
        <p:nvSpPr>
          <p:cNvPr id="128" name="Google Shape;128;p23"/>
          <p:cNvSpPr txBox="1"/>
          <p:nvPr>
            <p:ph idx="1" type="body"/>
          </p:nvPr>
        </p:nvSpPr>
        <p:spPr>
          <a:xfrm>
            <a:off x="6577911" y="2962314"/>
            <a:ext cx="5143500" cy="274320"/>
          </a:xfrm>
          <a:prstGeom prst="rect">
            <a:avLst/>
          </a:prstGeom>
          <a:noFill/>
          <a:ln>
            <a:noFill/>
          </a:ln>
        </p:spPr>
        <p:txBody>
          <a:bodyPr anchorCtr="0" anchor="ctr" bIns="0" lIns="0" spcFirstLastPara="1" rIns="0" wrap="square" tIns="0">
            <a:noAutofit/>
          </a:bodyPr>
          <a:lstStyle>
            <a:lvl1pPr indent="-228600" lvl="0" marL="457200" marR="0" rtl="0" algn="r">
              <a:lnSpc>
                <a:spcPct val="109090"/>
              </a:lnSpc>
              <a:spcBef>
                <a:spcPts val="0"/>
              </a:spcBef>
              <a:spcAft>
                <a:spcPts val="0"/>
              </a:spcAft>
              <a:buClr>
                <a:schemeClr val="lt1"/>
              </a:buClr>
              <a:buSzPts val="1100"/>
              <a:buFont typeface="Arial"/>
              <a:buNone/>
              <a:defRPr b="0" i="0" sz="11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9" name="Google Shape;129;p23"/>
          <p:cNvSpPr txBox="1"/>
          <p:nvPr>
            <p:ph idx="3" type="body"/>
          </p:nvPr>
        </p:nvSpPr>
        <p:spPr>
          <a:xfrm>
            <a:off x="444782" y="4413991"/>
            <a:ext cx="11290018" cy="364583"/>
          </a:xfrm>
          <a:prstGeom prst="rect">
            <a:avLst/>
          </a:prstGeom>
          <a:noFill/>
          <a:ln>
            <a:noFill/>
          </a:ln>
        </p:spPr>
        <p:txBody>
          <a:bodyPr anchorCtr="0" anchor="t" bIns="0" lIns="0" spcFirstLastPara="1" rIns="0" wrap="square" tIns="0">
            <a:noAutofit/>
          </a:bodyPr>
          <a:lstStyle>
            <a:lvl1pPr indent="-228600" lvl="0" marL="457200" marR="0" rtl="0" algn="l">
              <a:lnSpc>
                <a:spcPct val="88888"/>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0" name="Google Shape;130;p23"/>
          <p:cNvSpPr txBox="1"/>
          <p:nvPr>
            <p:ph idx="4" type="body"/>
          </p:nvPr>
        </p:nvSpPr>
        <p:spPr>
          <a:xfrm>
            <a:off x="446809" y="5224363"/>
            <a:ext cx="8132182" cy="290478"/>
          </a:xfrm>
          <a:prstGeom prst="rect">
            <a:avLst/>
          </a:prstGeom>
          <a:noFill/>
          <a:ln>
            <a:noFill/>
          </a:ln>
        </p:spPr>
        <p:txBody>
          <a:bodyPr anchorCtr="0" anchor="t" bIns="0" lIns="0" spcFirstLastPara="1" rIns="0" wrap="square" tIns="0">
            <a:noAutofit/>
          </a:bodyPr>
          <a:lstStyle>
            <a:lvl1pPr indent="-228600" lvl="0" marL="457200" marR="0" rtl="0" algn="l">
              <a:lnSpc>
                <a:spcPct val="108333"/>
              </a:lnSpc>
              <a:spcBef>
                <a:spcPts val="0"/>
              </a:spcBef>
              <a:spcAft>
                <a:spcPts val="0"/>
              </a:spcAft>
              <a:buClr>
                <a:schemeClr val="accent3"/>
              </a:buClr>
              <a:buSzPts val="2400"/>
              <a:buFont typeface="Arial"/>
              <a:buNone/>
              <a:defRPr b="1" i="0" sz="2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1" name="Google Shape;131;p23"/>
          <p:cNvSpPr txBox="1"/>
          <p:nvPr>
            <p:ph idx="5" type="body"/>
          </p:nvPr>
        </p:nvSpPr>
        <p:spPr>
          <a:xfrm>
            <a:off x="446809" y="5535623"/>
            <a:ext cx="8132182" cy="290478"/>
          </a:xfrm>
          <a:prstGeom prst="rect">
            <a:avLst/>
          </a:prstGeom>
          <a:noFill/>
          <a:ln>
            <a:noFill/>
          </a:ln>
        </p:spPr>
        <p:txBody>
          <a:bodyPr anchorCtr="0" anchor="t" bIns="0" lIns="0" spcFirstLastPara="1" rIns="0" wrap="square" tIns="0">
            <a:noAutofit/>
          </a:bodyPr>
          <a:lstStyle>
            <a:lvl1pPr indent="-228600" lvl="0" marL="457200" marR="0" rtl="0" algn="l">
              <a:lnSpc>
                <a:spcPct val="108333"/>
              </a:lnSpc>
              <a:spcBef>
                <a:spcPts val="0"/>
              </a:spcBef>
              <a:spcAft>
                <a:spcPts val="0"/>
              </a:spcAft>
              <a:buClr>
                <a:schemeClr val="accent3"/>
              </a:buClr>
              <a:buSzPts val="2400"/>
              <a:buFont typeface="Arial"/>
              <a:buNone/>
              <a:defRPr b="0" i="0" sz="2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2" name="Google Shape;132;p23"/>
          <p:cNvSpPr txBox="1"/>
          <p:nvPr>
            <p:ph idx="6" type="body"/>
          </p:nvPr>
        </p:nvSpPr>
        <p:spPr>
          <a:xfrm>
            <a:off x="457200" y="6248345"/>
            <a:ext cx="1815412" cy="290478"/>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3" name="Google Shape;133;p23"/>
          <p:cNvSpPr txBox="1"/>
          <p:nvPr>
            <p:ph idx="7" type="body"/>
          </p:nvPr>
        </p:nvSpPr>
        <p:spPr>
          <a:xfrm>
            <a:off x="3600591" y="6193620"/>
            <a:ext cx="4978400" cy="365125"/>
          </a:xfrm>
          <a:prstGeom prst="rect">
            <a:avLst/>
          </a:prstGeom>
          <a:noFill/>
          <a:ln>
            <a:noFill/>
          </a:ln>
        </p:spPr>
        <p:txBody>
          <a:bodyPr anchorCtr="0" anchor="ctr" bIns="0" lIns="0" spcFirstLastPara="1" rIns="0" wrap="square" tIns="0">
            <a:noAutofit/>
          </a:bodyPr>
          <a:lstStyle>
            <a:lvl1pPr indent="-228600" lvl="0" marL="457200" marR="0" rtl="0" algn="ctr">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a:ea typeface="Arial"/>
                <a:cs typeface="Arial"/>
                <a:sym typeface="Arial"/>
              </a:defRPr>
            </a:lvl1pPr>
            <a:lvl2pPr indent="-228600" lvl="1" marL="9144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4" name="Google Shape;134;p23"/>
          <p:cNvSpPr/>
          <p:nvPr>
            <p:ph idx="8" type="pic"/>
          </p:nvPr>
        </p:nvSpPr>
        <p:spPr>
          <a:xfrm>
            <a:off x="10350631" y="5059389"/>
            <a:ext cx="1384169" cy="1384169"/>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ight image +2 Speakers">
  <p:cSld name="Title slide - Light image +2 Speakers">
    <p:spTree>
      <p:nvGrpSpPr>
        <p:cNvPr id="135" name="Shape 135"/>
        <p:cNvGrpSpPr/>
        <p:nvPr/>
      </p:nvGrpSpPr>
      <p:grpSpPr>
        <a:xfrm>
          <a:off x="0" y="0"/>
          <a:ext cx="0" cy="0"/>
          <a:chOff x="0" y="0"/>
          <a:chExt cx="0" cy="0"/>
        </a:xfrm>
      </p:grpSpPr>
      <p:sp>
        <p:nvSpPr>
          <p:cNvPr id="136" name="Google Shape;136;p24"/>
          <p:cNvSpPr txBox="1"/>
          <p:nvPr>
            <p:ph type="title"/>
          </p:nvPr>
        </p:nvSpPr>
        <p:spPr>
          <a:xfrm>
            <a:off x="443812" y="3919514"/>
            <a:ext cx="11277599" cy="364583"/>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2"/>
              </a:buClr>
              <a:buSzPts val="3600"/>
              <a:buFont typeface="Arial"/>
              <a:buNone/>
              <a:defRPr b="1" i="0" sz="36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7" name="Google Shape;137;p24"/>
          <p:cNvSpPr/>
          <p:nvPr>
            <p:ph idx="2" type="pic"/>
          </p:nvPr>
        </p:nvSpPr>
        <p:spPr>
          <a:xfrm>
            <a:off x="0" y="0"/>
            <a:ext cx="12192000" cy="3478341"/>
          </a:xfrm>
          <a:prstGeom prst="rect">
            <a:avLst/>
          </a:prstGeom>
          <a:noFill/>
          <a:ln>
            <a:noFill/>
          </a:ln>
        </p:spPr>
      </p:sp>
      <p:sp>
        <p:nvSpPr>
          <p:cNvPr id="138" name="Google Shape;138;p24"/>
          <p:cNvSpPr txBox="1"/>
          <p:nvPr>
            <p:ph idx="1" type="body"/>
          </p:nvPr>
        </p:nvSpPr>
        <p:spPr>
          <a:xfrm>
            <a:off x="6577911" y="2962314"/>
            <a:ext cx="5143500" cy="274320"/>
          </a:xfrm>
          <a:prstGeom prst="rect">
            <a:avLst/>
          </a:prstGeom>
          <a:noFill/>
          <a:ln>
            <a:noFill/>
          </a:ln>
        </p:spPr>
        <p:txBody>
          <a:bodyPr anchorCtr="0" anchor="ctr" bIns="0" lIns="0" spcFirstLastPara="1" rIns="0" wrap="square" tIns="0">
            <a:noAutofit/>
          </a:bodyPr>
          <a:lstStyle>
            <a:lvl1pPr indent="-228600" lvl="0" marL="457200" marR="0" rtl="0" algn="r">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9" name="Google Shape;139;p24"/>
          <p:cNvSpPr txBox="1"/>
          <p:nvPr>
            <p:ph idx="3" type="body"/>
          </p:nvPr>
        </p:nvSpPr>
        <p:spPr>
          <a:xfrm>
            <a:off x="444782" y="4413991"/>
            <a:ext cx="11290018" cy="364583"/>
          </a:xfrm>
          <a:prstGeom prst="rect">
            <a:avLst/>
          </a:prstGeom>
          <a:noFill/>
          <a:ln>
            <a:noFill/>
          </a:ln>
        </p:spPr>
        <p:txBody>
          <a:bodyPr anchorCtr="0" anchor="t" bIns="0" lIns="0" spcFirstLastPara="1" rIns="0" wrap="square" tIns="0">
            <a:noAutofit/>
          </a:bodyPr>
          <a:lstStyle>
            <a:lvl1pPr indent="-228600" lvl="0" marL="457200" marR="0" rtl="0" algn="l">
              <a:lnSpc>
                <a:spcPct val="88888"/>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0" name="Google Shape;140;p24"/>
          <p:cNvSpPr txBox="1"/>
          <p:nvPr>
            <p:ph idx="4" type="body"/>
          </p:nvPr>
        </p:nvSpPr>
        <p:spPr>
          <a:xfrm>
            <a:off x="446809" y="4966963"/>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accent3"/>
              </a:buClr>
              <a:buSzPts val="1800"/>
              <a:buFont typeface="Arial"/>
              <a:buNone/>
              <a:defRPr b="1" i="0" sz="18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1" name="Google Shape;141;p24"/>
          <p:cNvSpPr txBox="1"/>
          <p:nvPr>
            <p:ph idx="5" type="body"/>
          </p:nvPr>
        </p:nvSpPr>
        <p:spPr>
          <a:xfrm>
            <a:off x="446809" y="5217068"/>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accent3"/>
              </a:buClr>
              <a:buSzPts val="1800"/>
              <a:buFont typeface="Arial"/>
              <a:buNone/>
              <a:defRPr b="0" i="0" sz="18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2" name="Google Shape;142;p24"/>
          <p:cNvSpPr txBox="1"/>
          <p:nvPr>
            <p:ph idx="6" type="body"/>
          </p:nvPr>
        </p:nvSpPr>
        <p:spPr>
          <a:xfrm>
            <a:off x="457200" y="5532877"/>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accent3"/>
              </a:buClr>
              <a:buSzPts val="1800"/>
              <a:buFont typeface="Arial"/>
              <a:buNone/>
              <a:defRPr b="1" i="0" sz="18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3" name="Google Shape;143;p24"/>
          <p:cNvSpPr txBox="1"/>
          <p:nvPr>
            <p:ph idx="7" type="body"/>
          </p:nvPr>
        </p:nvSpPr>
        <p:spPr>
          <a:xfrm>
            <a:off x="457200" y="5778261"/>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accent3"/>
              </a:buClr>
              <a:buSzPts val="1800"/>
              <a:buFont typeface="Arial"/>
              <a:buNone/>
              <a:defRPr b="0" i="0" sz="18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4" name="Google Shape;144;p24"/>
          <p:cNvSpPr txBox="1"/>
          <p:nvPr>
            <p:ph idx="8" type="body"/>
          </p:nvPr>
        </p:nvSpPr>
        <p:spPr>
          <a:xfrm>
            <a:off x="457200" y="6248345"/>
            <a:ext cx="1815412" cy="290478"/>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5" name="Google Shape;145;p24"/>
          <p:cNvSpPr txBox="1"/>
          <p:nvPr>
            <p:ph idx="9" type="body"/>
          </p:nvPr>
        </p:nvSpPr>
        <p:spPr>
          <a:xfrm>
            <a:off x="3600591" y="6193620"/>
            <a:ext cx="4978400" cy="365125"/>
          </a:xfrm>
          <a:prstGeom prst="rect">
            <a:avLst/>
          </a:prstGeom>
          <a:noFill/>
          <a:ln>
            <a:noFill/>
          </a:ln>
        </p:spPr>
        <p:txBody>
          <a:bodyPr anchorCtr="0" anchor="ctr" bIns="0" lIns="0" spcFirstLastPara="1" rIns="0" wrap="square" tIns="0">
            <a:noAutofit/>
          </a:bodyPr>
          <a:lstStyle>
            <a:lvl1pPr indent="-228600" lvl="0" marL="457200" marR="0" rtl="0" algn="ctr">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a:ea typeface="Arial"/>
                <a:cs typeface="Arial"/>
                <a:sym typeface="Arial"/>
              </a:defRPr>
            </a:lvl1pPr>
            <a:lvl2pPr indent="-228600" lvl="1" marL="9144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6" name="Google Shape;146;p24"/>
          <p:cNvSpPr/>
          <p:nvPr>
            <p:ph idx="13" type="pic"/>
          </p:nvPr>
        </p:nvSpPr>
        <p:spPr>
          <a:xfrm>
            <a:off x="10350631" y="5059389"/>
            <a:ext cx="1384169" cy="1384169"/>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ark image + 2 Speakers">
  <p:cSld name="Title slide - Dark image + 2 Speakers">
    <p:spTree>
      <p:nvGrpSpPr>
        <p:cNvPr id="147" name="Shape 147"/>
        <p:cNvGrpSpPr/>
        <p:nvPr/>
      </p:nvGrpSpPr>
      <p:grpSpPr>
        <a:xfrm>
          <a:off x="0" y="0"/>
          <a:ext cx="0" cy="0"/>
          <a:chOff x="0" y="0"/>
          <a:chExt cx="0" cy="0"/>
        </a:xfrm>
      </p:grpSpPr>
      <p:sp>
        <p:nvSpPr>
          <p:cNvPr id="148" name="Google Shape;148;p25"/>
          <p:cNvSpPr txBox="1"/>
          <p:nvPr>
            <p:ph type="title"/>
          </p:nvPr>
        </p:nvSpPr>
        <p:spPr>
          <a:xfrm>
            <a:off x="443812" y="3919514"/>
            <a:ext cx="11277599" cy="364583"/>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2"/>
              </a:buClr>
              <a:buSzPts val="3600"/>
              <a:buFont typeface="Arial"/>
              <a:buNone/>
              <a:defRPr b="1" i="0" sz="36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9" name="Google Shape;149;p25"/>
          <p:cNvSpPr/>
          <p:nvPr>
            <p:ph idx="2" type="pic"/>
          </p:nvPr>
        </p:nvSpPr>
        <p:spPr>
          <a:xfrm>
            <a:off x="0" y="0"/>
            <a:ext cx="12192000" cy="3478341"/>
          </a:xfrm>
          <a:prstGeom prst="rect">
            <a:avLst/>
          </a:prstGeom>
          <a:solidFill>
            <a:schemeClr val="dk2"/>
          </a:solidFill>
          <a:ln>
            <a:noFill/>
          </a:ln>
        </p:spPr>
      </p:sp>
      <p:sp>
        <p:nvSpPr>
          <p:cNvPr id="150" name="Google Shape;150;p25"/>
          <p:cNvSpPr txBox="1"/>
          <p:nvPr>
            <p:ph idx="1" type="body"/>
          </p:nvPr>
        </p:nvSpPr>
        <p:spPr>
          <a:xfrm>
            <a:off x="6577911" y="2962314"/>
            <a:ext cx="5143500" cy="274320"/>
          </a:xfrm>
          <a:prstGeom prst="rect">
            <a:avLst/>
          </a:prstGeom>
          <a:noFill/>
          <a:ln>
            <a:noFill/>
          </a:ln>
        </p:spPr>
        <p:txBody>
          <a:bodyPr anchorCtr="0" anchor="ctr" bIns="0" lIns="0" spcFirstLastPara="1" rIns="0" wrap="square" tIns="0">
            <a:noAutofit/>
          </a:bodyPr>
          <a:lstStyle>
            <a:lvl1pPr indent="-228600" lvl="0" marL="457200" marR="0" rtl="0" algn="r">
              <a:lnSpc>
                <a:spcPct val="109090"/>
              </a:lnSpc>
              <a:spcBef>
                <a:spcPts val="0"/>
              </a:spcBef>
              <a:spcAft>
                <a:spcPts val="0"/>
              </a:spcAft>
              <a:buClr>
                <a:schemeClr val="lt1"/>
              </a:buClr>
              <a:buSzPts val="1100"/>
              <a:buFont typeface="Arial"/>
              <a:buNone/>
              <a:defRPr b="0" i="0" sz="11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1" name="Google Shape;151;p25"/>
          <p:cNvSpPr txBox="1"/>
          <p:nvPr>
            <p:ph idx="3" type="body"/>
          </p:nvPr>
        </p:nvSpPr>
        <p:spPr>
          <a:xfrm>
            <a:off x="444782" y="4413991"/>
            <a:ext cx="11290018" cy="364583"/>
          </a:xfrm>
          <a:prstGeom prst="rect">
            <a:avLst/>
          </a:prstGeom>
          <a:noFill/>
          <a:ln>
            <a:noFill/>
          </a:ln>
        </p:spPr>
        <p:txBody>
          <a:bodyPr anchorCtr="0" anchor="t" bIns="0" lIns="0" spcFirstLastPara="1" rIns="0" wrap="square" tIns="0">
            <a:noAutofit/>
          </a:bodyPr>
          <a:lstStyle>
            <a:lvl1pPr indent="-228600" lvl="0" marL="457200" marR="0" rtl="0" algn="l">
              <a:lnSpc>
                <a:spcPct val="88888"/>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2" name="Google Shape;152;p25"/>
          <p:cNvSpPr txBox="1"/>
          <p:nvPr>
            <p:ph idx="4" type="body"/>
          </p:nvPr>
        </p:nvSpPr>
        <p:spPr>
          <a:xfrm>
            <a:off x="446809" y="4966963"/>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accent3"/>
              </a:buClr>
              <a:buSzPts val="1800"/>
              <a:buFont typeface="Arial"/>
              <a:buNone/>
              <a:defRPr b="1" i="0" sz="18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3" name="Google Shape;153;p25"/>
          <p:cNvSpPr txBox="1"/>
          <p:nvPr>
            <p:ph idx="5" type="body"/>
          </p:nvPr>
        </p:nvSpPr>
        <p:spPr>
          <a:xfrm>
            <a:off x="446809" y="5217068"/>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accent3"/>
              </a:buClr>
              <a:buSzPts val="1800"/>
              <a:buFont typeface="Arial"/>
              <a:buNone/>
              <a:defRPr b="0" i="0" sz="18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4" name="Google Shape;154;p25"/>
          <p:cNvSpPr txBox="1"/>
          <p:nvPr>
            <p:ph idx="6" type="body"/>
          </p:nvPr>
        </p:nvSpPr>
        <p:spPr>
          <a:xfrm>
            <a:off x="457200" y="5532877"/>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accent3"/>
              </a:buClr>
              <a:buSzPts val="1800"/>
              <a:buFont typeface="Arial"/>
              <a:buNone/>
              <a:defRPr b="1" i="0" sz="18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5" name="Google Shape;155;p25"/>
          <p:cNvSpPr txBox="1"/>
          <p:nvPr>
            <p:ph idx="7" type="body"/>
          </p:nvPr>
        </p:nvSpPr>
        <p:spPr>
          <a:xfrm>
            <a:off x="457200" y="5778261"/>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accent3"/>
              </a:buClr>
              <a:buSzPts val="1800"/>
              <a:buFont typeface="Arial"/>
              <a:buNone/>
              <a:defRPr b="0" i="0" sz="18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6" name="Google Shape;156;p25"/>
          <p:cNvSpPr txBox="1"/>
          <p:nvPr>
            <p:ph idx="8" type="body"/>
          </p:nvPr>
        </p:nvSpPr>
        <p:spPr>
          <a:xfrm>
            <a:off x="457200" y="6248345"/>
            <a:ext cx="1815412" cy="290478"/>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7" name="Google Shape;157;p25"/>
          <p:cNvSpPr txBox="1"/>
          <p:nvPr>
            <p:ph idx="9" type="body"/>
          </p:nvPr>
        </p:nvSpPr>
        <p:spPr>
          <a:xfrm>
            <a:off x="3600591" y="6193620"/>
            <a:ext cx="4978400" cy="365125"/>
          </a:xfrm>
          <a:prstGeom prst="rect">
            <a:avLst/>
          </a:prstGeom>
          <a:noFill/>
          <a:ln>
            <a:noFill/>
          </a:ln>
        </p:spPr>
        <p:txBody>
          <a:bodyPr anchorCtr="0" anchor="ctr" bIns="0" lIns="0" spcFirstLastPara="1" rIns="0" wrap="square" tIns="0">
            <a:noAutofit/>
          </a:bodyPr>
          <a:lstStyle>
            <a:lvl1pPr indent="-228600" lvl="0" marL="457200" marR="0" rtl="0" algn="ctr">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a:ea typeface="Arial"/>
                <a:cs typeface="Arial"/>
                <a:sym typeface="Arial"/>
              </a:defRPr>
            </a:lvl1pPr>
            <a:lvl2pPr indent="-228600" lvl="1" marL="9144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8" name="Google Shape;158;p25"/>
          <p:cNvSpPr/>
          <p:nvPr>
            <p:ph idx="13" type="pic"/>
          </p:nvPr>
        </p:nvSpPr>
        <p:spPr>
          <a:xfrm>
            <a:off x="10350631" y="5059389"/>
            <a:ext cx="1384169" cy="1384169"/>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ideo BG">
  <p:cSld name="Title slide - Video BG">
    <p:spTree>
      <p:nvGrpSpPr>
        <p:cNvPr id="159" name="Shape 159"/>
        <p:cNvGrpSpPr/>
        <p:nvPr/>
      </p:nvGrpSpPr>
      <p:grpSpPr>
        <a:xfrm>
          <a:off x="0" y="0"/>
          <a:ext cx="0" cy="0"/>
          <a:chOff x="0" y="0"/>
          <a:chExt cx="0" cy="0"/>
        </a:xfrm>
      </p:grpSpPr>
      <p:sp>
        <p:nvSpPr>
          <p:cNvPr id="160" name="Google Shape;160;p26"/>
          <p:cNvSpPr/>
          <p:nvPr/>
        </p:nvSpPr>
        <p:spPr>
          <a:xfrm>
            <a:off x="0" y="3490731"/>
            <a:ext cx="12192000" cy="3367270"/>
          </a:xfrm>
          <a:prstGeom prst="rect">
            <a:avLst/>
          </a:prstGeom>
          <a:solidFill>
            <a:srgbClr val="FEAD1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 name="Google Shape;161;p26"/>
          <p:cNvSpPr txBox="1"/>
          <p:nvPr>
            <p:ph type="title"/>
          </p:nvPr>
        </p:nvSpPr>
        <p:spPr>
          <a:xfrm>
            <a:off x="443812" y="3919514"/>
            <a:ext cx="11277599" cy="364583"/>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2"/>
              </a:buClr>
              <a:buSzPts val="3600"/>
              <a:buFont typeface="Arial"/>
              <a:buNone/>
              <a:defRPr b="1" i="0" sz="36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2" name="Google Shape;162;p26"/>
          <p:cNvSpPr/>
          <p:nvPr>
            <p:ph idx="2" type="pic"/>
          </p:nvPr>
        </p:nvSpPr>
        <p:spPr>
          <a:xfrm>
            <a:off x="0" y="0"/>
            <a:ext cx="12192000" cy="3490913"/>
          </a:xfrm>
          <a:prstGeom prst="rect">
            <a:avLst/>
          </a:prstGeom>
          <a:noFill/>
          <a:ln>
            <a:noFill/>
          </a:ln>
        </p:spPr>
      </p:sp>
      <p:sp>
        <p:nvSpPr>
          <p:cNvPr id="163" name="Google Shape;163;p26"/>
          <p:cNvSpPr txBox="1"/>
          <p:nvPr>
            <p:ph idx="1" type="body"/>
          </p:nvPr>
        </p:nvSpPr>
        <p:spPr>
          <a:xfrm>
            <a:off x="444782" y="4413991"/>
            <a:ext cx="11290018" cy="364583"/>
          </a:xfrm>
          <a:prstGeom prst="rect">
            <a:avLst/>
          </a:prstGeom>
          <a:noFill/>
          <a:ln>
            <a:noFill/>
          </a:ln>
        </p:spPr>
        <p:txBody>
          <a:bodyPr anchorCtr="0" anchor="t" bIns="0" lIns="0" spcFirstLastPara="1" rIns="0" wrap="square" tIns="0">
            <a:noAutofit/>
          </a:bodyPr>
          <a:lstStyle>
            <a:lvl1pPr indent="-228600" lvl="0" marL="457200" marR="0" rtl="0" algn="l">
              <a:lnSpc>
                <a:spcPct val="88888"/>
              </a:lnSpc>
              <a:spcBef>
                <a:spcPts val="0"/>
              </a:spcBef>
              <a:spcAft>
                <a:spcPts val="0"/>
              </a:spcAft>
              <a:buClr>
                <a:schemeClr val="accent3"/>
              </a:buClr>
              <a:buSzPts val="3600"/>
              <a:buFont typeface="Arial"/>
              <a:buNone/>
              <a:defRPr b="0" i="0" sz="36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4" name="Google Shape;164;p26"/>
          <p:cNvSpPr txBox="1"/>
          <p:nvPr>
            <p:ph idx="3" type="body"/>
          </p:nvPr>
        </p:nvSpPr>
        <p:spPr>
          <a:xfrm>
            <a:off x="446809" y="5224363"/>
            <a:ext cx="8132182" cy="290478"/>
          </a:xfrm>
          <a:prstGeom prst="rect">
            <a:avLst/>
          </a:prstGeom>
          <a:noFill/>
          <a:ln>
            <a:noFill/>
          </a:ln>
        </p:spPr>
        <p:txBody>
          <a:bodyPr anchorCtr="0" anchor="t" bIns="0" lIns="0" spcFirstLastPara="1" rIns="0" wrap="square" tIns="0">
            <a:noAutofit/>
          </a:bodyPr>
          <a:lstStyle>
            <a:lvl1pPr indent="-228600" lvl="0" marL="457200" marR="0" rtl="0" algn="l">
              <a:lnSpc>
                <a:spcPct val="108333"/>
              </a:lnSpc>
              <a:spcBef>
                <a:spcPts val="0"/>
              </a:spcBef>
              <a:spcAft>
                <a:spcPts val="0"/>
              </a:spcAft>
              <a:buClr>
                <a:schemeClr val="accent3"/>
              </a:buClr>
              <a:buSzPts val="2400"/>
              <a:buFont typeface="Arial"/>
              <a:buNone/>
              <a:defRPr b="1" i="0" sz="2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5" name="Google Shape;165;p26"/>
          <p:cNvSpPr txBox="1"/>
          <p:nvPr>
            <p:ph idx="4" type="body"/>
          </p:nvPr>
        </p:nvSpPr>
        <p:spPr>
          <a:xfrm>
            <a:off x="446809" y="5535623"/>
            <a:ext cx="8132182" cy="290478"/>
          </a:xfrm>
          <a:prstGeom prst="rect">
            <a:avLst/>
          </a:prstGeom>
          <a:noFill/>
          <a:ln>
            <a:noFill/>
          </a:ln>
        </p:spPr>
        <p:txBody>
          <a:bodyPr anchorCtr="0" anchor="t" bIns="0" lIns="0" spcFirstLastPara="1" rIns="0" wrap="square" tIns="0">
            <a:noAutofit/>
          </a:bodyPr>
          <a:lstStyle>
            <a:lvl1pPr indent="-228600" lvl="0" marL="457200" marR="0" rtl="0" algn="l">
              <a:lnSpc>
                <a:spcPct val="108333"/>
              </a:lnSpc>
              <a:spcBef>
                <a:spcPts val="0"/>
              </a:spcBef>
              <a:spcAft>
                <a:spcPts val="0"/>
              </a:spcAft>
              <a:buClr>
                <a:schemeClr val="accent3"/>
              </a:buClr>
              <a:buSzPts val="2400"/>
              <a:buFont typeface="Arial"/>
              <a:buNone/>
              <a:defRPr b="0" i="0" sz="2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6" name="Google Shape;166;p26"/>
          <p:cNvSpPr txBox="1"/>
          <p:nvPr>
            <p:ph idx="5" type="body"/>
          </p:nvPr>
        </p:nvSpPr>
        <p:spPr>
          <a:xfrm>
            <a:off x="457200" y="6248345"/>
            <a:ext cx="1815412" cy="290478"/>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7" name="Google Shape;167;p26"/>
          <p:cNvSpPr txBox="1"/>
          <p:nvPr>
            <p:ph idx="6" type="body"/>
          </p:nvPr>
        </p:nvSpPr>
        <p:spPr>
          <a:xfrm>
            <a:off x="3600591" y="6193620"/>
            <a:ext cx="4978400" cy="365125"/>
          </a:xfrm>
          <a:prstGeom prst="rect">
            <a:avLst/>
          </a:prstGeom>
          <a:noFill/>
          <a:ln>
            <a:noFill/>
          </a:ln>
        </p:spPr>
        <p:txBody>
          <a:bodyPr anchorCtr="0" anchor="ctr" bIns="0" lIns="0" spcFirstLastPara="1" rIns="0" wrap="square" tIns="0">
            <a:noAutofit/>
          </a:bodyPr>
          <a:lstStyle>
            <a:lvl1pPr indent="-228600" lvl="0" marL="457200" marR="0" rtl="0" algn="ctr">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a:ea typeface="Arial"/>
                <a:cs typeface="Arial"/>
                <a:sym typeface="Arial"/>
              </a:defRPr>
            </a:lvl1pPr>
            <a:lvl2pPr indent="-228600" lvl="1" marL="9144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8" name="Google Shape;168;p26"/>
          <p:cNvSpPr/>
          <p:nvPr>
            <p:ph idx="7" type="pic"/>
          </p:nvPr>
        </p:nvSpPr>
        <p:spPr>
          <a:xfrm>
            <a:off x="10350631" y="5059389"/>
            <a:ext cx="1384169" cy="1384169"/>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ideo BG + 2 Speakers">
  <p:cSld name="Title slide - Video BG + 2 Speakers">
    <p:spTree>
      <p:nvGrpSpPr>
        <p:cNvPr id="169" name="Shape 169"/>
        <p:cNvGrpSpPr/>
        <p:nvPr/>
      </p:nvGrpSpPr>
      <p:grpSpPr>
        <a:xfrm>
          <a:off x="0" y="0"/>
          <a:ext cx="0" cy="0"/>
          <a:chOff x="0" y="0"/>
          <a:chExt cx="0" cy="0"/>
        </a:xfrm>
      </p:grpSpPr>
      <p:sp>
        <p:nvSpPr>
          <p:cNvPr id="170" name="Google Shape;170;p27"/>
          <p:cNvSpPr txBox="1"/>
          <p:nvPr>
            <p:ph type="title"/>
          </p:nvPr>
        </p:nvSpPr>
        <p:spPr>
          <a:xfrm>
            <a:off x="443812" y="3919514"/>
            <a:ext cx="11277599" cy="364583"/>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2"/>
              </a:buClr>
              <a:buSzPts val="3600"/>
              <a:buFont typeface="Arial"/>
              <a:buNone/>
              <a:defRPr b="1" i="0" sz="36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1" name="Google Shape;171;p27"/>
          <p:cNvSpPr/>
          <p:nvPr/>
        </p:nvSpPr>
        <p:spPr>
          <a:xfrm>
            <a:off x="0" y="3490731"/>
            <a:ext cx="12192000" cy="3367270"/>
          </a:xfrm>
          <a:prstGeom prst="rect">
            <a:avLst/>
          </a:prstGeom>
          <a:solidFill>
            <a:srgbClr val="FEAD1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 name="Google Shape;172;p27"/>
          <p:cNvSpPr/>
          <p:nvPr>
            <p:ph idx="2" type="pic"/>
          </p:nvPr>
        </p:nvSpPr>
        <p:spPr>
          <a:xfrm>
            <a:off x="0" y="0"/>
            <a:ext cx="12192000" cy="3490913"/>
          </a:xfrm>
          <a:prstGeom prst="rect">
            <a:avLst/>
          </a:prstGeom>
          <a:noFill/>
          <a:ln>
            <a:noFill/>
          </a:ln>
        </p:spPr>
      </p:sp>
      <p:sp>
        <p:nvSpPr>
          <p:cNvPr id="173" name="Google Shape;173;p27"/>
          <p:cNvSpPr txBox="1"/>
          <p:nvPr>
            <p:ph idx="1" type="body"/>
          </p:nvPr>
        </p:nvSpPr>
        <p:spPr>
          <a:xfrm>
            <a:off x="444782" y="4413991"/>
            <a:ext cx="11290018" cy="364583"/>
          </a:xfrm>
          <a:prstGeom prst="rect">
            <a:avLst/>
          </a:prstGeom>
          <a:noFill/>
          <a:ln>
            <a:noFill/>
          </a:ln>
        </p:spPr>
        <p:txBody>
          <a:bodyPr anchorCtr="0" anchor="t" bIns="0" lIns="0" spcFirstLastPara="1" rIns="0" wrap="square" tIns="0">
            <a:noAutofit/>
          </a:bodyPr>
          <a:lstStyle>
            <a:lvl1pPr indent="-228600" lvl="0" marL="457200" marR="0" rtl="0" algn="l">
              <a:lnSpc>
                <a:spcPct val="88888"/>
              </a:lnSpc>
              <a:spcBef>
                <a:spcPts val="0"/>
              </a:spcBef>
              <a:spcAft>
                <a:spcPts val="0"/>
              </a:spcAft>
              <a:buClr>
                <a:schemeClr val="accent3"/>
              </a:buClr>
              <a:buSzPts val="3600"/>
              <a:buFont typeface="Arial"/>
              <a:buNone/>
              <a:defRPr b="0" i="0" sz="36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4" name="Google Shape;174;p27"/>
          <p:cNvSpPr txBox="1"/>
          <p:nvPr>
            <p:ph idx="3" type="body"/>
          </p:nvPr>
        </p:nvSpPr>
        <p:spPr>
          <a:xfrm>
            <a:off x="446809" y="4966963"/>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accent3"/>
              </a:buClr>
              <a:buSzPts val="1800"/>
              <a:buFont typeface="Arial"/>
              <a:buNone/>
              <a:defRPr b="1" i="0" sz="18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5" name="Google Shape;175;p27"/>
          <p:cNvSpPr txBox="1"/>
          <p:nvPr>
            <p:ph idx="4" type="body"/>
          </p:nvPr>
        </p:nvSpPr>
        <p:spPr>
          <a:xfrm>
            <a:off x="446809" y="5217068"/>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accent3"/>
              </a:buClr>
              <a:buSzPts val="1800"/>
              <a:buFont typeface="Arial"/>
              <a:buNone/>
              <a:defRPr b="0" i="0" sz="18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6" name="Google Shape;176;p27"/>
          <p:cNvSpPr txBox="1"/>
          <p:nvPr>
            <p:ph idx="5" type="body"/>
          </p:nvPr>
        </p:nvSpPr>
        <p:spPr>
          <a:xfrm>
            <a:off x="457200" y="5532877"/>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accent3"/>
              </a:buClr>
              <a:buSzPts val="1800"/>
              <a:buFont typeface="Arial"/>
              <a:buNone/>
              <a:defRPr b="1" i="0" sz="18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7" name="Google Shape;177;p27"/>
          <p:cNvSpPr txBox="1"/>
          <p:nvPr>
            <p:ph idx="6" type="body"/>
          </p:nvPr>
        </p:nvSpPr>
        <p:spPr>
          <a:xfrm>
            <a:off x="457200" y="5778261"/>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accent3"/>
              </a:buClr>
              <a:buSzPts val="1800"/>
              <a:buFont typeface="Arial"/>
              <a:buNone/>
              <a:defRPr b="0" i="0" sz="18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8" name="Google Shape;178;p27"/>
          <p:cNvSpPr txBox="1"/>
          <p:nvPr>
            <p:ph idx="7" type="body"/>
          </p:nvPr>
        </p:nvSpPr>
        <p:spPr>
          <a:xfrm>
            <a:off x="457200" y="6248345"/>
            <a:ext cx="1815412" cy="290478"/>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9" name="Google Shape;179;p27"/>
          <p:cNvSpPr txBox="1"/>
          <p:nvPr>
            <p:ph idx="8" type="body"/>
          </p:nvPr>
        </p:nvSpPr>
        <p:spPr>
          <a:xfrm>
            <a:off x="3600591" y="6193620"/>
            <a:ext cx="4978400" cy="365125"/>
          </a:xfrm>
          <a:prstGeom prst="rect">
            <a:avLst/>
          </a:prstGeom>
          <a:noFill/>
          <a:ln>
            <a:noFill/>
          </a:ln>
        </p:spPr>
        <p:txBody>
          <a:bodyPr anchorCtr="0" anchor="ctr" bIns="0" lIns="0" spcFirstLastPara="1" rIns="0" wrap="square" tIns="0">
            <a:noAutofit/>
          </a:bodyPr>
          <a:lstStyle>
            <a:lvl1pPr indent="-228600" lvl="0" marL="457200" marR="0" rtl="0" algn="ctr">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a:ea typeface="Arial"/>
                <a:cs typeface="Arial"/>
                <a:sym typeface="Arial"/>
              </a:defRPr>
            </a:lvl1pPr>
            <a:lvl2pPr indent="-228600" lvl="1" marL="9144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0" name="Google Shape;180;p27"/>
          <p:cNvSpPr/>
          <p:nvPr>
            <p:ph idx="9" type="pic"/>
          </p:nvPr>
        </p:nvSpPr>
        <p:spPr>
          <a:xfrm>
            <a:off x="10350631" y="5059389"/>
            <a:ext cx="1384169" cy="1384169"/>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Text Box">
  <p:cSld name="One Text Box">
    <p:spTree>
      <p:nvGrpSpPr>
        <p:cNvPr id="181" name="Shape 181"/>
        <p:cNvGrpSpPr/>
        <p:nvPr/>
      </p:nvGrpSpPr>
      <p:grpSpPr>
        <a:xfrm>
          <a:off x="0" y="0"/>
          <a:ext cx="0" cy="0"/>
          <a:chOff x="0" y="0"/>
          <a:chExt cx="0" cy="0"/>
        </a:xfrm>
      </p:grpSpPr>
      <p:pic>
        <p:nvPicPr>
          <p:cNvPr id="182" name="Google Shape;182;p2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3" name="Google Shape;183;p28"/>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4" name="Google Shape;184;p28"/>
          <p:cNvSpPr txBox="1"/>
          <p:nvPr>
            <p:ph idx="1" type="body"/>
          </p:nvPr>
        </p:nvSpPr>
        <p:spPr>
          <a:xfrm>
            <a:off x="444030" y="831251"/>
            <a:ext cx="1127759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5" name="Google Shape;185;p28"/>
          <p:cNvSpPr txBox="1"/>
          <p:nvPr>
            <p:ph idx="2" type="body"/>
          </p:nvPr>
        </p:nvSpPr>
        <p:spPr>
          <a:xfrm>
            <a:off x="457200" y="1819273"/>
            <a:ext cx="11251780" cy="3977640"/>
          </a:xfrm>
          <a:prstGeom prst="rect">
            <a:avLst/>
          </a:prstGeom>
          <a:noFill/>
          <a:ln>
            <a:noFill/>
          </a:ln>
        </p:spPr>
        <p:txBody>
          <a:bodyPr anchorCtr="0" anchor="t" bIns="0" lIns="0" spcFirstLastPara="1" rIns="0" wrap="square" tIns="0">
            <a:noAutofit/>
          </a:bodyPr>
          <a:lstStyle>
            <a:lvl1pPr indent="-381000" lvl="0" marL="457200" marR="0" rtl="0" algn="l">
              <a:lnSpc>
                <a:spcPct val="90000"/>
              </a:lnSpc>
              <a:spcBef>
                <a:spcPts val="1000"/>
              </a:spcBef>
              <a:spcAft>
                <a:spcPts val="0"/>
              </a:spcAft>
              <a:buClr>
                <a:schemeClr val="accent4"/>
              </a:buClr>
              <a:buSzPts val="2400"/>
              <a:buFont typeface="Arial"/>
              <a:buChar char="•"/>
              <a:defRPr b="0" i="0" sz="2400" u="none" cap="none" strike="noStrike">
                <a:solidFill>
                  <a:schemeClr val="accent4"/>
                </a:solidFill>
                <a:latin typeface="Arial"/>
                <a:ea typeface="Arial"/>
                <a:cs typeface="Arial"/>
                <a:sym typeface="Arial"/>
              </a:defRPr>
            </a:lvl1pPr>
            <a:lvl2pPr indent="-368300" lvl="1" marL="914400" marR="0" rtl="0" algn="l">
              <a:lnSpc>
                <a:spcPct val="90000"/>
              </a:lnSpc>
              <a:spcBef>
                <a:spcPts val="500"/>
              </a:spcBef>
              <a:spcAft>
                <a:spcPts val="0"/>
              </a:spcAft>
              <a:buClr>
                <a:schemeClr val="accent4"/>
              </a:buClr>
              <a:buSzPts val="2200"/>
              <a:buFont typeface="Arial"/>
              <a:buChar char="•"/>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86" name="Google Shape;186;p28"/>
          <p:cNvPicPr preferRelativeResize="0"/>
          <p:nvPr/>
        </p:nvPicPr>
        <p:blipFill rotWithShape="1">
          <a:blip r:embed="rId3">
            <a:alphaModFix/>
          </a:blip>
          <a:srcRect b="0" l="0" r="0" t="0"/>
          <a:stretch/>
        </p:blipFill>
        <p:spPr>
          <a:xfrm>
            <a:off x="457200" y="5962074"/>
            <a:ext cx="578485" cy="578485"/>
          </a:xfrm>
          <a:prstGeom prst="rect">
            <a:avLst/>
          </a:prstGeom>
          <a:noFill/>
          <a:ln>
            <a:noFill/>
          </a:ln>
        </p:spPr>
      </p:pic>
      <p:sp>
        <p:nvSpPr>
          <p:cNvPr id="187" name="Google Shape;187;p28"/>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188" name="Google Shape;188;p28"/>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Text + Icon">
  <p:cSld name="One Text + Icon">
    <p:spTree>
      <p:nvGrpSpPr>
        <p:cNvPr id="189" name="Shape 189"/>
        <p:cNvGrpSpPr/>
        <p:nvPr/>
      </p:nvGrpSpPr>
      <p:grpSpPr>
        <a:xfrm>
          <a:off x="0" y="0"/>
          <a:ext cx="0" cy="0"/>
          <a:chOff x="0" y="0"/>
          <a:chExt cx="0" cy="0"/>
        </a:xfrm>
      </p:grpSpPr>
      <p:sp>
        <p:nvSpPr>
          <p:cNvPr id="190" name="Google Shape;190;p29"/>
          <p:cNvSpPr txBox="1"/>
          <p:nvPr>
            <p:ph type="title"/>
          </p:nvPr>
        </p:nvSpPr>
        <p:spPr>
          <a:xfrm>
            <a:off x="443813" y="392517"/>
            <a:ext cx="10131290"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1" name="Google Shape;191;p29"/>
          <p:cNvSpPr txBox="1"/>
          <p:nvPr>
            <p:ph idx="1" type="body"/>
          </p:nvPr>
        </p:nvSpPr>
        <p:spPr>
          <a:xfrm>
            <a:off x="444031" y="831251"/>
            <a:ext cx="10131290"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2" name="Google Shape;192;p29"/>
          <p:cNvSpPr/>
          <p:nvPr>
            <p:ph idx="2" type="pic"/>
          </p:nvPr>
        </p:nvSpPr>
        <p:spPr>
          <a:xfrm>
            <a:off x="10831513" y="370307"/>
            <a:ext cx="877467" cy="877467"/>
          </a:xfrm>
          <a:prstGeom prst="rect">
            <a:avLst/>
          </a:prstGeom>
          <a:noFill/>
          <a:ln>
            <a:noFill/>
          </a:ln>
        </p:spPr>
      </p:sp>
      <p:sp>
        <p:nvSpPr>
          <p:cNvPr id="193" name="Google Shape;193;p29"/>
          <p:cNvSpPr txBox="1"/>
          <p:nvPr>
            <p:ph idx="3" type="body"/>
          </p:nvPr>
        </p:nvSpPr>
        <p:spPr>
          <a:xfrm>
            <a:off x="457200" y="1819273"/>
            <a:ext cx="11251780" cy="3977640"/>
          </a:xfrm>
          <a:prstGeom prst="rect">
            <a:avLst/>
          </a:prstGeom>
          <a:noFill/>
          <a:ln>
            <a:noFill/>
          </a:ln>
        </p:spPr>
        <p:txBody>
          <a:bodyPr anchorCtr="0" anchor="t" bIns="0" lIns="0" spcFirstLastPara="1" rIns="0" wrap="square" tIns="0">
            <a:noAutofit/>
          </a:bodyPr>
          <a:lstStyle>
            <a:lvl1pPr indent="-381000" lvl="0" marL="457200" marR="0" rtl="0" algn="l">
              <a:lnSpc>
                <a:spcPct val="90000"/>
              </a:lnSpc>
              <a:spcBef>
                <a:spcPts val="1000"/>
              </a:spcBef>
              <a:spcAft>
                <a:spcPts val="0"/>
              </a:spcAft>
              <a:buClr>
                <a:schemeClr val="accent4"/>
              </a:buClr>
              <a:buSzPts val="2400"/>
              <a:buFont typeface="Arial"/>
              <a:buChar char="•"/>
              <a:defRPr b="0" i="0" sz="2400" u="none" cap="none" strike="noStrike">
                <a:solidFill>
                  <a:schemeClr val="accent4"/>
                </a:solidFill>
                <a:latin typeface="Arial"/>
                <a:ea typeface="Arial"/>
                <a:cs typeface="Arial"/>
                <a:sym typeface="Arial"/>
              </a:defRPr>
            </a:lvl1pPr>
            <a:lvl2pPr indent="-354330" lvl="1" marL="914400" marR="0" rtl="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94" name="Google Shape;194;p29"/>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195" name="Google Shape;195;p29"/>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196" name="Google Shape;196;p29"/>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197" name="Google Shape;197;p2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guide id="12" orient="horz" pos="36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ext Boxes">
  <p:cSld name="Two Text Boxes">
    <p:spTree>
      <p:nvGrpSpPr>
        <p:cNvPr id="198" name="Shape 198"/>
        <p:cNvGrpSpPr/>
        <p:nvPr/>
      </p:nvGrpSpPr>
      <p:grpSpPr>
        <a:xfrm>
          <a:off x="0" y="0"/>
          <a:ext cx="0" cy="0"/>
          <a:chOff x="0" y="0"/>
          <a:chExt cx="0" cy="0"/>
        </a:xfrm>
      </p:grpSpPr>
      <p:sp>
        <p:nvSpPr>
          <p:cNvPr id="199" name="Google Shape;199;p30"/>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0" name="Google Shape;200;p30"/>
          <p:cNvSpPr txBox="1"/>
          <p:nvPr>
            <p:ph idx="1" type="body"/>
          </p:nvPr>
        </p:nvSpPr>
        <p:spPr>
          <a:xfrm>
            <a:off x="444031" y="831251"/>
            <a:ext cx="11277380"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1" name="Google Shape;201;p30"/>
          <p:cNvSpPr txBox="1"/>
          <p:nvPr>
            <p:ph idx="2" type="body"/>
          </p:nvPr>
        </p:nvSpPr>
        <p:spPr>
          <a:xfrm>
            <a:off x="457200" y="1819275"/>
            <a:ext cx="5400675" cy="3977640"/>
          </a:xfrm>
          <a:prstGeom prst="rect">
            <a:avLst/>
          </a:prstGeom>
          <a:noFill/>
          <a:ln>
            <a:noFill/>
          </a:ln>
        </p:spPr>
        <p:txBody>
          <a:bodyPr anchorCtr="0" anchor="t" bIns="0" lIns="0" spcFirstLastPara="1" rIns="0" wrap="square" tIns="0">
            <a:noAutofit/>
          </a:bodyPr>
          <a:lstStyle>
            <a:lvl1pPr indent="-350520" lvl="0" marL="457200" marR="0" rtl="0" algn="l">
              <a:lnSpc>
                <a:spcPct val="90000"/>
              </a:lnSpc>
              <a:spcBef>
                <a:spcPts val="1000"/>
              </a:spcBef>
              <a:spcAft>
                <a:spcPts val="0"/>
              </a:spcAft>
              <a:buClr>
                <a:schemeClr val="accent4"/>
              </a:buClr>
              <a:buSzPts val="1920"/>
              <a:buFont typeface="Arial"/>
              <a:buChar char="•"/>
              <a:defRPr b="0" i="0" sz="2400" u="none" cap="none" strike="noStrike">
                <a:solidFill>
                  <a:schemeClr val="accent4"/>
                </a:solidFill>
                <a:latin typeface="Arial"/>
                <a:ea typeface="Arial"/>
                <a:cs typeface="Arial"/>
                <a:sym typeface="Arial"/>
              </a:defRPr>
            </a:lvl1pPr>
            <a:lvl2pPr indent="-354330" lvl="1" marL="914400" marR="0" rtl="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2" name="Google Shape;202;p30"/>
          <p:cNvSpPr txBox="1"/>
          <p:nvPr>
            <p:ph idx="3" type="body"/>
          </p:nvPr>
        </p:nvSpPr>
        <p:spPr>
          <a:xfrm>
            <a:off x="6334127" y="1819275"/>
            <a:ext cx="5400675" cy="3977640"/>
          </a:xfrm>
          <a:prstGeom prst="rect">
            <a:avLst/>
          </a:prstGeom>
          <a:noFill/>
          <a:ln>
            <a:noFill/>
          </a:ln>
        </p:spPr>
        <p:txBody>
          <a:bodyPr anchorCtr="0" anchor="t" bIns="0" lIns="0" spcFirstLastPara="1" rIns="0" wrap="square" tIns="0">
            <a:noAutofit/>
          </a:bodyPr>
          <a:lstStyle>
            <a:lvl1pPr indent="-350520" lvl="0" marL="457200" marR="0" rtl="0" algn="l">
              <a:lnSpc>
                <a:spcPct val="90000"/>
              </a:lnSpc>
              <a:spcBef>
                <a:spcPts val="1000"/>
              </a:spcBef>
              <a:spcAft>
                <a:spcPts val="0"/>
              </a:spcAft>
              <a:buClr>
                <a:schemeClr val="accent4"/>
              </a:buClr>
              <a:buSzPts val="1920"/>
              <a:buFont typeface="Arial"/>
              <a:buChar char="•"/>
              <a:defRPr b="0" i="0" sz="2400" u="none" cap="none" strike="noStrike">
                <a:solidFill>
                  <a:schemeClr val="accent4"/>
                </a:solidFill>
                <a:latin typeface="Arial"/>
                <a:ea typeface="Arial"/>
                <a:cs typeface="Arial"/>
                <a:sym typeface="Arial"/>
              </a:defRPr>
            </a:lvl1pPr>
            <a:lvl2pPr indent="-354330" lvl="1" marL="914400" marR="0" rtl="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203" name="Google Shape;203;p30"/>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204" name="Google Shape;204;p30"/>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205" name="Google Shape;205;p30"/>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206" name="Google Shape;206;p3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ext Boxes (vertical)">
  <p:cSld name="Two Text Boxes (vertical)">
    <p:spTree>
      <p:nvGrpSpPr>
        <p:cNvPr id="207" name="Shape 207"/>
        <p:cNvGrpSpPr/>
        <p:nvPr/>
      </p:nvGrpSpPr>
      <p:grpSpPr>
        <a:xfrm>
          <a:off x="0" y="0"/>
          <a:ext cx="0" cy="0"/>
          <a:chOff x="0" y="0"/>
          <a:chExt cx="0" cy="0"/>
        </a:xfrm>
      </p:grpSpPr>
      <p:sp>
        <p:nvSpPr>
          <p:cNvPr id="208" name="Google Shape;208;p31"/>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9" name="Google Shape;209;p31"/>
          <p:cNvSpPr txBox="1"/>
          <p:nvPr>
            <p:ph idx="1" type="body"/>
          </p:nvPr>
        </p:nvSpPr>
        <p:spPr>
          <a:xfrm>
            <a:off x="444030" y="831251"/>
            <a:ext cx="1127759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10" name="Google Shape;210;p31"/>
          <p:cNvSpPr txBox="1"/>
          <p:nvPr>
            <p:ph idx="2" type="body"/>
          </p:nvPr>
        </p:nvSpPr>
        <p:spPr>
          <a:xfrm>
            <a:off x="457200" y="1819276"/>
            <a:ext cx="11251780" cy="1911742"/>
          </a:xfrm>
          <a:prstGeom prst="rect">
            <a:avLst/>
          </a:prstGeom>
          <a:noFill/>
          <a:ln>
            <a:noFill/>
          </a:ln>
        </p:spPr>
        <p:txBody>
          <a:bodyPr anchorCtr="0" anchor="t" bIns="0" lIns="0" spcFirstLastPara="1" rIns="0" wrap="square" tIns="0">
            <a:noAutofit/>
          </a:bodyPr>
          <a:lstStyle>
            <a:lvl1pPr indent="-381000" lvl="0" marL="457200" marR="0" rtl="0" algn="l">
              <a:lnSpc>
                <a:spcPct val="90000"/>
              </a:lnSpc>
              <a:spcBef>
                <a:spcPts val="1000"/>
              </a:spcBef>
              <a:spcAft>
                <a:spcPts val="0"/>
              </a:spcAft>
              <a:buClr>
                <a:schemeClr val="accent4"/>
              </a:buClr>
              <a:buSzPts val="2400"/>
              <a:buFont typeface="Arial"/>
              <a:buChar char="•"/>
              <a:defRPr b="0" i="0" sz="2400" u="none" cap="none" strike="noStrike">
                <a:solidFill>
                  <a:schemeClr val="accent4"/>
                </a:solidFill>
                <a:latin typeface="Arial"/>
                <a:ea typeface="Arial"/>
                <a:cs typeface="Arial"/>
                <a:sym typeface="Arial"/>
              </a:defRPr>
            </a:lvl1pPr>
            <a:lvl2pPr indent="-368300" lvl="1" marL="914400" marR="0" rtl="0" algn="l">
              <a:lnSpc>
                <a:spcPct val="90000"/>
              </a:lnSpc>
              <a:spcBef>
                <a:spcPts val="500"/>
              </a:spcBef>
              <a:spcAft>
                <a:spcPts val="0"/>
              </a:spcAft>
              <a:buClr>
                <a:schemeClr val="accent4"/>
              </a:buClr>
              <a:buSzPts val="2200"/>
              <a:buFont typeface="Arial"/>
              <a:buChar char="•"/>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11" name="Google Shape;211;p31"/>
          <p:cNvSpPr txBox="1"/>
          <p:nvPr>
            <p:ph idx="3" type="body"/>
          </p:nvPr>
        </p:nvSpPr>
        <p:spPr>
          <a:xfrm>
            <a:off x="457200" y="3879458"/>
            <a:ext cx="11251780" cy="1911742"/>
          </a:xfrm>
          <a:prstGeom prst="rect">
            <a:avLst/>
          </a:prstGeom>
          <a:noFill/>
          <a:ln>
            <a:noFill/>
          </a:ln>
        </p:spPr>
        <p:txBody>
          <a:bodyPr anchorCtr="0" anchor="t" bIns="0" lIns="0" spcFirstLastPara="1" rIns="0" wrap="square" tIns="0">
            <a:noAutofit/>
          </a:bodyPr>
          <a:lstStyle>
            <a:lvl1pPr indent="-381000" lvl="0" marL="457200" marR="0" rtl="0" algn="l">
              <a:lnSpc>
                <a:spcPct val="90000"/>
              </a:lnSpc>
              <a:spcBef>
                <a:spcPts val="1000"/>
              </a:spcBef>
              <a:spcAft>
                <a:spcPts val="0"/>
              </a:spcAft>
              <a:buClr>
                <a:schemeClr val="accent4"/>
              </a:buClr>
              <a:buSzPts val="2400"/>
              <a:buFont typeface="Arial"/>
              <a:buChar char="•"/>
              <a:defRPr b="0" i="0" sz="2400" u="none" cap="none" strike="noStrike">
                <a:solidFill>
                  <a:schemeClr val="accent4"/>
                </a:solidFill>
                <a:latin typeface="Arial"/>
                <a:ea typeface="Arial"/>
                <a:cs typeface="Arial"/>
                <a:sym typeface="Arial"/>
              </a:defRPr>
            </a:lvl1pPr>
            <a:lvl2pPr indent="-368300" lvl="1" marL="914400" marR="0" rtl="0" algn="l">
              <a:lnSpc>
                <a:spcPct val="90000"/>
              </a:lnSpc>
              <a:spcBef>
                <a:spcPts val="500"/>
              </a:spcBef>
              <a:spcAft>
                <a:spcPts val="0"/>
              </a:spcAft>
              <a:buClr>
                <a:schemeClr val="accent4"/>
              </a:buClr>
              <a:buSzPts val="2200"/>
              <a:buFont typeface="Arial"/>
              <a:buChar char="•"/>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212" name="Google Shape;212;p31"/>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213" name="Google Shape;213;p31"/>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214" name="Google Shape;214;p31"/>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215" name="Google Shape;215;p3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 Yellow on Dark Blue">
  <p:cSld name="Pull Quote - Yellow on Dark Blue">
    <p:bg>
      <p:bgPr>
        <a:solidFill>
          <a:srgbClr val="004E75"/>
        </a:solidFill>
      </p:bgPr>
    </p:bg>
    <p:spTree>
      <p:nvGrpSpPr>
        <p:cNvPr id="22" name="Shape 22"/>
        <p:cNvGrpSpPr/>
        <p:nvPr/>
      </p:nvGrpSpPr>
      <p:grpSpPr>
        <a:xfrm>
          <a:off x="0" y="0"/>
          <a:ext cx="0" cy="0"/>
          <a:chOff x="0" y="0"/>
          <a:chExt cx="0" cy="0"/>
        </a:xfrm>
      </p:grpSpPr>
      <p:sp>
        <p:nvSpPr>
          <p:cNvPr id="23" name="Google Shape;23;p14"/>
          <p:cNvSpPr txBox="1"/>
          <p:nvPr>
            <p:ph type="title"/>
          </p:nvPr>
        </p:nvSpPr>
        <p:spPr>
          <a:xfrm>
            <a:off x="461844" y="651436"/>
            <a:ext cx="9006840" cy="270771"/>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Google Shape;24;p14"/>
          <p:cNvSpPr txBox="1"/>
          <p:nvPr>
            <p:ph idx="1" type="body"/>
          </p:nvPr>
        </p:nvSpPr>
        <p:spPr>
          <a:xfrm>
            <a:off x="443814" y="1139564"/>
            <a:ext cx="9024277" cy="595741"/>
          </a:xfrm>
          <a:prstGeom prst="rect">
            <a:avLst/>
          </a:prstGeom>
          <a:noFill/>
          <a:ln>
            <a:noFill/>
          </a:ln>
        </p:spPr>
        <p:txBody>
          <a:bodyPr anchorCtr="0" anchor="t" bIns="0" lIns="0" spcFirstLastPara="1" rIns="0" wrap="square" tIns="0">
            <a:spAutoFit/>
          </a:bodyPr>
          <a:lstStyle>
            <a:lvl1pPr indent="-228600" lvl="0" marL="457200" marR="0" rtl="0" algn="l">
              <a:lnSpc>
                <a:spcPct val="77777"/>
              </a:lnSpc>
              <a:spcBef>
                <a:spcPts val="0"/>
              </a:spcBef>
              <a:spcAft>
                <a:spcPts val="0"/>
              </a:spcAft>
              <a:buClr>
                <a:schemeClr val="accent6"/>
              </a:buClr>
              <a:buSzPts val="5400"/>
              <a:buFont typeface="Arial"/>
              <a:buNone/>
              <a:defRPr b="1" i="0" sz="5400" u="none" cap="none" strike="noStrike">
                <a:solidFill>
                  <a:schemeClr val="accent6"/>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25" name="Google Shape;25;p14"/>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26" name="Google Shape;26;p14"/>
          <p:cNvSpPr/>
          <p:nvPr/>
        </p:nvSpPr>
        <p:spPr>
          <a:xfrm>
            <a:off x="444817" y="5952334"/>
            <a:ext cx="603250" cy="603250"/>
          </a:xfrm>
          <a:prstGeom prst="ellipse">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7" name="Google Shape;27;p14"/>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ECD71"/>
              </a:buClr>
              <a:buSzPts val="1200"/>
              <a:buFont typeface="Arial"/>
              <a:buNone/>
            </a:pPr>
            <a:r>
              <a:rPr b="1" i="0" lang="en-US" sz="1200" u="none" cap="none" strike="noStrike">
                <a:solidFill>
                  <a:srgbClr val="FECD71"/>
                </a:solidFill>
                <a:latin typeface="Arial"/>
                <a:ea typeface="Arial"/>
                <a:cs typeface="Arial"/>
                <a:sym typeface="Arial"/>
              </a:rPr>
              <a:t>nj.gov/</a:t>
            </a:r>
            <a:r>
              <a:rPr b="1" i="0" lang="en-US" sz="1200" u="none" cap="none" strike="noStrike">
                <a:solidFill>
                  <a:schemeClr val="accent6"/>
                </a:solidFill>
                <a:latin typeface="Arial"/>
                <a:ea typeface="Arial"/>
                <a:cs typeface="Arial"/>
                <a:sym typeface="Arial"/>
              </a:rPr>
              <a:t>education</a:t>
            </a:r>
            <a:endParaRPr/>
          </a:p>
        </p:txBody>
      </p:sp>
      <p:sp>
        <p:nvSpPr>
          <p:cNvPr id="28" name="Google Shape;28;p14"/>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lt1"/>
              </a:buClr>
              <a:buSzPts val="1200"/>
              <a:buFont typeface="Arial"/>
              <a:buNone/>
            </a:pPr>
            <a:fld id="{00000000-1234-1234-1234-123412341234}" type="slidenum">
              <a:rPr b="0" i="0" lang="en-US" sz="1200" u="none" cap="none" strike="noStrike">
                <a:solidFill>
                  <a:schemeClr val="lt1"/>
                </a:solidFill>
                <a:latin typeface="Arial"/>
                <a:ea typeface="Arial"/>
                <a:cs typeface="Arial"/>
                <a:sym typeface="Arial"/>
              </a:rPr>
              <a:t>‹#›</a:t>
            </a:fld>
            <a:endParaRPr b="0" i="0" sz="12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ext Boxes + Icon">
  <p:cSld name="Two Text Boxes + Icon">
    <p:spTree>
      <p:nvGrpSpPr>
        <p:cNvPr id="216" name="Shape 216"/>
        <p:cNvGrpSpPr/>
        <p:nvPr/>
      </p:nvGrpSpPr>
      <p:grpSpPr>
        <a:xfrm>
          <a:off x="0" y="0"/>
          <a:ext cx="0" cy="0"/>
          <a:chOff x="0" y="0"/>
          <a:chExt cx="0" cy="0"/>
        </a:xfrm>
      </p:grpSpPr>
      <p:sp>
        <p:nvSpPr>
          <p:cNvPr id="217" name="Google Shape;217;p32"/>
          <p:cNvSpPr txBox="1"/>
          <p:nvPr>
            <p:ph type="title"/>
          </p:nvPr>
        </p:nvSpPr>
        <p:spPr>
          <a:xfrm>
            <a:off x="443813" y="392517"/>
            <a:ext cx="10131290"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8" name="Google Shape;218;p32"/>
          <p:cNvSpPr txBox="1"/>
          <p:nvPr>
            <p:ph idx="1" type="body"/>
          </p:nvPr>
        </p:nvSpPr>
        <p:spPr>
          <a:xfrm>
            <a:off x="444031" y="831251"/>
            <a:ext cx="10131290"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19" name="Google Shape;219;p32"/>
          <p:cNvSpPr/>
          <p:nvPr>
            <p:ph idx="2" type="pic"/>
          </p:nvPr>
        </p:nvSpPr>
        <p:spPr>
          <a:xfrm>
            <a:off x="10831513" y="370307"/>
            <a:ext cx="877467" cy="877467"/>
          </a:xfrm>
          <a:prstGeom prst="rect">
            <a:avLst/>
          </a:prstGeom>
          <a:noFill/>
          <a:ln>
            <a:noFill/>
          </a:ln>
        </p:spPr>
      </p:sp>
      <p:sp>
        <p:nvSpPr>
          <p:cNvPr id="220" name="Google Shape;220;p32"/>
          <p:cNvSpPr txBox="1"/>
          <p:nvPr>
            <p:ph idx="3" type="body"/>
          </p:nvPr>
        </p:nvSpPr>
        <p:spPr>
          <a:xfrm>
            <a:off x="457200" y="1819275"/>
            <a:ext cx="5400675" cy="397764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1" name="Google Shape;221;p32"/>
          <p:cNvSpPr txBox="1"/>
          <p:nvPr>
            <p:ph idx="4" type="body"/>
          </p:nvPr>
        </p:nvSpPr>
        <p:spPr>
          <a:xfrm>
            <a:off x="6334127" y="1819275"/>
            <a:ext cx="5400675" cy="397764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222" name="Google Shape;222;p32"/>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223" name="Google Shape;223;p32"/>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224" name="Google Shape;224;p32"/>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225" name="Google Shape;225;p3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Right">
  <p:cSld name="Text + Image Right">
    <p:spTree>
      <p:nvGrpSpPr>
        <p:cNvPr id="226" name="Shape 226"/>
        <p:cNvGrpSpPr/>
        <p:nvPr/>
      </p:nvGrpSpPr>
      <p:grpSpPr>
        <a:xfrm>
          <a:off x="0" y="0"/>
          <a:ext cx="0" cy="0"/>
          <a:chOff x="0" y="0"/>
          <a:chExt cx="0" cy="0"/>
        </a:xfrm>
      </p:grpSpPr>
      <p:sp>
        <p:nvSpPr>
          <p:cNvPr id="227" name="Google Shape;227;p33"/>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8" name="Google Shape;228;p33"/>
          <p:cNvSpPr txBox="1"/>
          <p:nvPr>
            <p:ph idx="1" type="body"/>
          </p:nvPr>
        </p:nvSpPr>
        <p:spPr>
          <a:xfrm>
            <a:off x="444030" y="831251"/>
            <a:ext cx="1129076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9" name="Google Shape;229;p33"/>
          <p:cNvSpPr txBox="1"/>
          <p:nvPr>
            <p:ph idx="2" type="body"/>
          </p:nvPr>
        </p:nvSpPr>
        <p:spPr>
          <a:xfrm>
            <a:off x="457200" y="1819275"/>
            <a:ext cx="5400675" cy="397764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0" name="Google Shape;230;p33"/>
          <p:cNvSpPr/>
          <p:nvPr>
            <p:ph idx="3" type="pic"/>
          </p:nvPr>
        </p:nvSpPr>
        <p:spPr>
          <a:xfrm>
            <a:off x="6324600" y="1819276"/>
            <a:ext cx="5410200" cy="3977640"/>
          </a:xfrm>
          <a:prstGeom prst="rect">
            <a:avLst/>
          </a:prstGeom>
          <a:noFill/>
          <a:ln cap="flat" cmpd="sng" w="9525">
            <a:solidFill>
              <a:schemeClr val="lt2"/>
            </a:solidFill>
            <a:prstDash val="solid"/>
            <a:round/>
            <a:headEnd len="sm" w="sm" type="none"/>
            <a:tailEnd len="sm" w="sm" type="none"/>
          </a:ln>
        </p:spPr>
      </p:sp>
      <p:pic>
        <p:nvPicPr>
          <p:cNvPr id="231" name="Google Shape;231;p33"/>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232" name="Google Shape;232;p33"/>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233" name="Google Shape;233;p33"/>
          <p:cNvSpPr txBox="1"/>
          <p:nvPr>
            <p:ph idx="4" type="body"/>
          </p:nvPr>
        </p:nvSpPr>
        <p:spPr>
          <a:xfrm>
            <a:off x="6324600" y="6123195"/>
            <a:ext cx="5143500" cy="274320"/>
          </a:xfrm>
          <a:prstGeom prst="rect">
            <a:avLst/>
          </a:prstGeom>
          <a:noFill/>
          <a:ln>
            <a:noFill/>
          </a:ln>
        </p:spPr>
        <p:txBody>
          <a:bodyPr anchorCtr="0" anchor="ctr" bIns="0" lIns="0" spcFirstLastPara="1" rIns="0" wrap="square" tIns="0">
            <a:noAutofit/>
          </a:bodyPr>
          <a:lstStyle>
            <a:lvl1pPr indent="-228600" lvl="0" marL="457200" marR="0" rtl="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4" name="Google Shape;234;p33"/>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235" name="Google Shape;235;p3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Right + credit">
  <p:cSld name="Text + Image Right + credit">
    <p:spTree>
      <p:nvGrpSpPr>
        <p:cNvPr id="236" name="Shape 236"/>
        <p:cNvGrpSpPr/>
        <p:nvPr/>
      </p:nvGrpSpPr>
      <p:grpSpPr>
        <a:xfrm>
          <a:off x="0" y="0"/>
          <a:ext cx="0" cy="0"/>
          <a:chOff x="0" y="0"/>
          <a:chExt cx="0" cy="0"/>
        </a:xfrm>
      </p:grpSpPr>
      <p:sp>
        <p:nvSpPr>
          <p:cNvPr id="237" name="Google Shape;237;p34"/>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8" name="Google Shape;238;p34"/>
          <p:cNvSpPr txBox="1"/>
          <p:nvPr>
            <p:ph idx="1" type="body"/>
          </p:nvPr>
        </p:nvSpPr>
        <p:spPr>
          <a:xfrm>
            <a:off x="444030" y="831251"/>
            <a:ext cx="1129076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9" name="Google Shape;239;p34"/>
          <p:cNvSpPr txBox="1"/>
          <p:nvPr>
            <p:ph idx="2" type="body"/>
          </p:nvPr>
        </p:nvSpPr>
        <p:spPr>
          <a:xfrm>
            <a:off x="457200" y="1819275"/>
            <a:ext cx="5400675" cy="397764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0" name="Google Shape;240;p34"/>
          <p:cNvSpPr/>
          <p:nvPr>
            <p:ph idx="3" type="pic"/>
          </p:nvPr>
        </p:nvSpPr>
        <p:spPr>
          <a:xfrm>
            <a:off x="6324600" y="1819276"/>
            <a:ext cx="5410200" cy="3474720"/>
          </a:xfrm>
          <a:prstGeom prst="rect">
            <a:avLst/>
          </a:prstGeom>
          <a:noFill/>
          <a:ln cap="flat" cmpd="sng" w="9525">
            <a:solidFill>
              <a:schemeClr val="lt2"/>
            </a:solidFill>
            <a:prstDash val="solid"/>
            <a:round/>
            <a:headEnd len="sm" w="sm" type="none"/>
            <a:tailEnd len="sm" w="sm" type="none"/>
          </a:ln>
        </p:spPr>
      </p:sp>
      <p:sp>
        <p:nvSpPr>
          <p:cNvPr id="241" name="Google Shape;241;p34"/>
          <p:cNvSpPr txBox="1"/>
          <p:nvPr>
            <p:ph idx="4" type="body"/>
          </p:nvPr>
        </p:nvSpPr>
        <p:spPr>
          <a:xfrm>
            <a:off x="6324600" y="5504705"/>
            <a:ext cx="5397500" cy="27432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242" name="Google Shape;242;p34"/>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243" name="Google Shape;243;p34"/>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244" name="Google Shape;244;p34"/>
          <p:cNvSpPr txBox="1"/>
          <p:nvPr>
            <p:ph idx="5" type="body"/>
          </p:nvPr>
        </p:nvSpPr>
        <p:spPr>
          <a:xfrm>
            <a:off x="6324600" y="6123195"/>
            <a:ext cx="5143500" cy="274320"/>
          </a:xfrm>
          <a:prstGeom prst="rect">
            <a:avLst/>
          </a:prstGeom>
          <a:noFill/>
          <a:ln>
            <a:noFill/>
          </a:ln>
        </p:spPr>
        <p:txBody>
          <a:bodyPr anchorCtr="0" anchor="ctr" bIns="0" lIns="0" spcFirstLastPara="1" rIns="0" wrap="square" tIns="0">
            <a:noAutofit/>
          </a:bodyPr>
          <a:lstStyle>
            <a:lvl1pPr indent="-228600" lvl="0" marL="457200" marR="0" rtl="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5" name="Google Shape;245;p34"/>
          <p:cNvSpPr txBox="1"/>
          <p:nvPr/>
        </p:nvSpPr>
        <p:spPr>
          <a:xfrm>
            <a:off x="11493672" y="6171439"/>
            <a:ext cx="227739"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246" name="Google Shape;246;p3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Left + credit">
  <p:cSld name="Text + Image Left + credit">
    <p:spTree>
      <p:nvGrpSpPr>
        <p:cNvPr id="247" name="Shape 247"/>
        <p:cNvGrpSpPr/>
        <p:nvPr/>
      </p:nvGrpSpPr>
      <p:grpSpPr>
        <a:xfrm>
          <a:off x="0" y="0"/>
          <a:ext cx="0" cy="0"/>
          <a:chOff x="0" y="0"/>
          <a:chExt cx="0" cy="0"/>
        </a:xfrm>
      </p:grpSpPr>
      <p:sp>
        <p:nvSpPr>
          <p:cNvPr id="248" name="Google Shape;248;p35"/>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9" name="Google Shape;249;p35"/>
          <p:cNvSpPr txBox="1"/>
          <p:nvPr>
            <p:ph idx="1" type="body"/>
          </p:nvPr>
        </p:nvSpPr>
        <p:spPr>
          <a:xfrm>
            <a:off x="444030" y="831251"/>
            <a:ext cx="1129076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0" name="Google Shape;250;p35"/>
          <p:cNvSpPr/>
          <p:nvPr>
            <p:ph idx="2" type="pic"/>
          </p:nvPr>
        </p:nvSpPr>
        <p:spPr>
          <a:xfrm>
            <a:off x="443812" y="1819276"/>
            <a:ext cx="5410200" cy="3474720"/>
          </a:xfrm>
          <a:prstGeom prst="rect">
            <a:avLst/>
          </a:prstGeom>
          <a:noFill/>
          <a:ln cap="flat" cmpd="sng" w="9525">
            <a:solidFill>
              <a:schemeClr val="lt2"/>
            </a:solidFill>
            <a:prstDash val="solid"/>
            <a:round/>
            <a:headEnd len="sm" w="sm" type="none"/>
            <a:tailEnd len="sm" w="sm" type="none"/>
          </a:ln>
        </p:spPr>
      </p:sp>
      <p:sp>
        <p:nvSpPr>
          <p:cNvPr id="251" name="Google Shape;251;p35"/>
          <p:cNvSpPr txBox="1"/>
          <p:nvPr>
            <p:ph idx="3" type="body"/>
          </p:nvPr>
        </p:nvSpPr>
        <p:spPr>
          <a:xfrm>
            <a:off x="443812" y="5504705"/>
            <a:ext cx="5397500" cy="27432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2" name="Google Shape;252;p35"/>
          <p:cNvSpPr txBox="1"/>
          <p:nvPr>
            <p:ph idx="4" type="body"/>
          </p:nvPr>
        </p:nvSpPr>
        <p:spPr>
          <a:xfrm>
            <a:off x="6324600" y="1819275"/>
            <a:ext cx="5400675" cy="397764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253" name="Google Shape;253;p35"/>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254" name="Google Shape;254;p35"/>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255" name="Google Shape;255;p35"/>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256" name="Google Shape;256;p3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57" name="Google Shape;257;p35"/>
          <p:cNvSpPr txBox="1"/>
          <p:nvPr>
            <p:ph idx="5" type="body"/>
          </p:nvPr>
        </p:nvSpPr>
        <p:spPr>
          <a:xfrm>
            <a:off x="6324600" y="6123195"/>
            <a:ext cx="5143500" cy="274320"/>
          </a:xfrm>
          <a:prstGeom prst="rect">
            <a:avLst/>
          </a:prstGeom>
          <a:noFill/>
          <a:ln>
            <a:noFill/>
          </a:ln>
        </p:spPr>
        <p:txBody>
          <a:bodyPr anchorCtr="0" anchor="ctr" bIns="0" lIns="0" spcFirstLastPara="1" rIns="0" wrap="square" tIns="0">
            <a:noAutofit/>
          </a:bodyPr>
          <a:lstStyle>
            <a:lvl1pPr indent="-228600" lvl="0" marL="457200" marR="0" rtl="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Right + Icon">
  <p:cSld name="Text + Image Right + Icon">
    <p:spTree>
      <p:nvGrpSpPr>
        <p:cNvPr id="258" name="Shape 258"/>
        <p:cNvGrpSpPr/>
        <p:nvPr/>
      </p:nvGrpSpPr>
      <p:grpSpPr>
        <a:xfrm>
          <a:off x="0" y="0"/>
          <a:ext cx="0" cy="0"/>
          <a:chOff x="0" y="0"/>
          <a:chExt cx="0" cy="0"/>
        </a:xfrm>
      </p:grpSpPr>
      <p:sp>
        <p:nvSpPr>
          <p:cNvPr id="259" name="Google Shape;259;p36"/>
          <p:cNvSpPr txBox="1"/>
          <p:nvPr>
            <p:ph type="title"/>
          </p:nvPr>
        </p:nvSpPr>
        <p:spPr>
          <a:xfrm>
            <a:off x="443812" y="392517"/>
            <a:ext cx="10131291"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0" name="Google Shape;260;p36"/>
          <p:cNvSpPr txBox="1"/>
          <p:nvPr>
            <p:ph idx="1" type="body"/>
          </p:nvPr>
        </p:nvSpPr>
        <p:spPr>
          <a:xfrm>
            <a:off x="444031" y="831251"/>
            <a:ext cx="10131290"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1" name="Google Shape;261;p36"/>
          <p:cNvSpPr/>
          <p:nvPr>
            <p:ph idx="2" type="pic"/>
          </p:nvPr>
        </p:nvSpPr>
        <p:spPr>
          <a:xfrm>
            <a:off x="10831513" y="370307"/>
            <a:ext cx="877467" cy="877467"/>
          </a:xfrm>
          <a:prstGeom prst="rect">
            <a:avLst/>
          </a:prstGeom>
          <a:noFill/>
          <a:ln>
            <a:noFill/>
          </a:ln>
        </p:spPr>
      </p:sp>
      <p:sp>
        <p:nvSpPr>
          <p:cNvPr id="262" name="Google Shape;262;p36"/>
          <p:cNvSpPr txBox="1"/>
          <p:nvPr>
            <p:ph idx="3" type="body"/>
          </p:nvPr>
        </p:nvSpPr>
        <p:spPr>
          <a:xfrm>
            <a:off x="457200" y="1819275"/>
            <a:ext cx="5400675" cy="397764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3" name="Google Shape;263;p36"/>
          <p:cNvSpPr/>
          <p:nvPr>
            <p:ph idx="4" type="pic"/>
          </p:nvPr>
        </p:nvSpPr>
        <p:spPr>
          <a:xfrm>
            <a:off x="6324600" y="1819276"/>
            <a:ext cx="5410200" cy="3977640"/>
          </a:xfrm>
          <a:prstGeom prst="rect">
            <a:avLst/>
          </a:prstGeom>
          <a:noFill/>
          <a:ln cap="flat" cmpd="sng" w="9525">
            <a:solidFill>
              <a:schemeClr val="lt2"/>
            </a:solidFill>
            <a:prstDash val="solid"/>
            <a:round/>
            <a:headEnd len="sm" w="sm" type="none"/>
            <a:tailEnd len="sm" w="sm" type="none"/>
          </a:ln>
        </p:spPr>
      </p:sp>
      <p:pic>
        <p:nvPicPr>
          <p:cNvPr id="264" name="Google Shape;264;p36"/>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265" name="Google Shape;265;p36"/>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266" name="Google Shape;266;p36"/>
          <p:cNvSpPr txBox="1"/>
          <p:nvPr>
            <p:ph idx="5" type="body"/>
          </p:nvPr>
        </p:nvSpPr>
        <p:spPr>
          <a:xfrm>
            <a:off x="6324600" y="6123195"/>
            <a:ext cx="5143500" cy="274320"/>
          </a:xfrm>
          <a:prstGeom prst="rect">
            <a:avLst/>
          </a:prstGeom>
          <a:noFill/>
          <a:ln>
            <a:noFill/>
          </a:ln>
        </p:spPr>
        <p:txBody>
          <a:bodyPr anchorCtr="0" anchor="ctr" bIns="0" lIns="0" spcFirstLastPara="1" rIns="0" wrap="square" tIns="0">
            <a:noAutofit/>
          </a:bodyPr>
          <a:lstStyle>
            <a:lvl1pPr indent="-228600" lvl="0" marL="457200" marR="0" rtl="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7" name="Google Shape;267;p36"/>
          <p:cNvSpPr txBox="1"/>
          <p:nvPr/>
        </p:nvSpPr>
        <p:spPr>
          <a:xfrm>
            <a:off x="11493672" y="6171439"/>
            <a:ext cx="227739"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268" name="Google Shape;268;p3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Left">
  <p:cSld name="Text + Image Left">
    <p:spTree>
      <p:nvGrpSpPr>
        <p:cNvPr id="269" name="Shape 269"/>
        <p:cNvGrpSpPr/>
        <p:nvPr/>
      </p:nvGrpSpPr>
      <p:grpSpPr>
        <a:xfrm>
          <a:off x="0" y="0"/>
          <a:ext cx="0" cy="0"/>
          <a:chOff x="0" y="0"/>
          <a:chExt cx="0" cy="0"/>
        </a:xfrm>
      </p:grpSpPr>
      <p:sp>
        <p:nvSpPr>
          <p:cNvPr id="270" name="Google Shape;270;p37"/>
          <p:cNvSpPr txBox="1"/>
          <p:nvPr>
            <p:ph type="title"/>
          </p:nvPr>
        </p:nvSpPr>
        <p:spPr>
          <a:xfrm>
            <a:off x="443812" y="392517"/>
            <a:ext cx="11290986"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1" name="Google Shape;271;p37"/>
          <p:cNvSpPr txBox="1"/>
          <p:nvPr>
            <p:ph idx="1" type="body"/>
          </p:nvPr>
        </p:nvSpPr>
        <p:spPr>
          <a:xfrm>
            <a:off x="444031" y="831251"/>
            <a:ext cx="11290986"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72" name="Google Shape;272;p37"/>
          <p:cNvSpPr/>
          <p:nvPr>
            <p:ph idx="2" type="pic"/>
          </p:nvPr>
        </p:nvSpPr>
        <p:spPr>
          <a:xfrm>
            <a:off x="443813" y="1819276"/>
            <a:ext cx="5410200" cy="3977640"/>
          </a:xfrm>
          <a:prstGeom prst="rect">
            <a:avLst/>
          </a:prstGeom>
          <a:noFill/>
          <a:ln cap="flat" cmpd="sng" w="9525">
            <a:solidFill>
              <a:schemeClr val="lt2"/>
            </a:solidFill>
            <a:prstDash val="solid"/>
            <a:round/>
            <a:headEnd len="sm" w="sm" type="none"/>
            <a:tailEnd len="sm" w="sm" type="none"/>
          </a:ln>
        </p:spPr>
      </p:sp>
      <p:sp>
        <p:nvSpPr>
          <p:cNvPr id="273" name="Google Shape;273;p37"/>
          <p:cNvSpPr txBox="1"/>
          <p:nvPr>
            <p:ph idx="3" type="body"/>
          </p:nvPr>
        </p:nvSpPr>
        <p:spPr>
          <a:xfrm>
            <a:off x="6334125" y="1819275"/>
            <a:ext cx="5400675" cy="397764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274" name="Google Shape;274;p37"/>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275" name="Google Shape;275;p37"/>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276" name="Google Shape;276;p37"/>
          <p:cNvSpPr txBox="1"/>
          <p:nvPr>
            <p:ph idx="4" type="body"/>
          </p:nvPr>
        </p:nvSpPr>
        <p:spPr>
          <a:xfrm>
            <a:off x="6324600" y="6123195"/>
            <a:ext cx="5143500" cy="274320"/>
          </a:xfrm>
          <a:prstGeom prst="rect">
            <a:avLst/>
          </a:prstGeom>
          <a:noFill/>
          <a:ln>
            <a:noFill/>
          </a:ln>
        </p:spPr>
        <p:txBody>
          <a:bodyPr anchorCtr="0" anchor="ctr" bIns="0" lIns="0" spcFirstLastPara="1" rIns="0" wrap="square" tIns="0">
            <a:noAutofit/>
          </a:bodyPr>
          <a:lstStyle>
            <a:lvl1pPr indent="-228600" lvl="0" marL="457200" marR="0" rtl="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77" name="Google Shape;277;p37"/>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278" name="Google Shape;278;p3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Left + Icon">
  <p:cSld name="Text + Image Left + Icon">
    <p:spTree>
      <p:nvGrpSpPr>
        <p:cNvPr id="279" name="Shape 279"/>
        <p:cNvGrpSpPr/>
        <p:nvPr/>
      </p:nvGrpSpPr>
      <p:grpSpPr>
        <a:xfrm>
          <a:off x="0" y="0"/>
          <a:ext cx="0" cy="0"/>
          <a:chOff x="0" y="0"/>
          <a:chExt cx="0" cy="0"/>
        </a:xfrm>
      </p:grpSpPr>
      <p:sp>
        <p:nvSpPr>
          <p:cNvPr id="280" name="Google Shape;280;p38"/>
          <p:cNvSpPr txBox="1"/>
          <p:nvPr>
            <p:ph type="title"/>
          </p:nvPr>
        </p:nvSpPr>
        <p:spPr>
          <a:xfrm>
            <a:off x="443812" y="392517"/>
            <a:ext cx="10131291"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1" name="Google Shape;281;p38"/>
          <p:cNvSpPr txBox="1"/>
          <p:nvPr>
            <p:ph idx="1" type="body"/>
          </p:nvPr>
        </p:nvSpPr>
        <p:spPr>
          <a:xfrm>
            <a:off x="444031" y="831251"/>
            <a:ext cx="10131290"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2" name="Google Shape;282;p38"/>
          <p:cNvSpPr/>
          <p:nvPr>
            <p:ph idx="2" type="pic"/>
          </p:nvPr>
        </p:nvSpPr>
        <p:spPr>
          <a:xfrm>
            <a:off x="10831513" y="370307"/>
            <a:ext cx="877467" cy="877467"/>
          </a:xfrm>
          <a:prstGeom prst="rect">
            <a:avLst/>
          </a:prstGeom>
          <a:noFill/>
          <a:ln>
            <a:noFill/>
          </a:ln>
        </p:spPr>
      </p:sp>
      <p:sp>
        <p:nvSpPr>
          <p:cNvPr id="283" name="Google Shape;283;p38"/>
          <p:cNvSpPr/>
          <p:nvPr>
            <p:ph idx="3" type="pic"/>
          </p:nvPr>
        </p:nvSpPr>
        <p:spPr>
          <a:xfrm>
            <a:off x="443813" y="1819276"/>
            <a:ext cx="5410200" cy="3977640"/>
          </a:xfrm>
          <a:prstGeom prst="rect">
            <a:avLst/>
          </a:prstGeom>
          <a:noFill/>
          <a:ln cap="flat" cmpd="sng" w="9525">
            <a:solidFill>
              <a:schemeClr val="lt2"/>
            </a:solidFill>
            <a:prstDash val="solid"/>
            <a:round/>
            <a:headEnd len="sm" w="sm" type="none"/>
            <a:tailEnd len="sm" w="sm" type="none"/>
          </a:ln>
        </p:spPr>
      </p:sp>
      <p:sp>
        <p:nvSpPr>
          <p:cNvPr id="284" name="Google Shape;284;p38"/>
          <p:cNvSpPr txBox="1"/>
          <p:nvPr>
            <p:ph idx="4" type="body"/>
          </p:nvPr>
        </p:nvSpPr>
        <p:spPr>
          <a:xfrm>
            <a:off x="6334125" y="1819275"/>
            <a:ext cx="5400675" cy="397764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285" name="Google Shape;285;p38"/>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286" name="Google Shape;286;p38"/>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287" name="Google Shape;287;p38"/>
          <p:cNvSpPr txBox="1"/>
          <p:nvPr>
            <p:ph idx="5" type="body"/>
          </p:nvPr>
        </p:nvSpPr>
        <p:spPr>
          <a:xfrm>
            <a:off x="6324600" y="6123195"/>
            <a:ext cx="5143500" cy="274320"/>
          </a:xfrm>
          <a:prstGeom prst="rect">
            <a:avLst/>
          </a:prstGeom>
          <a:noFill/>
          <a:ln>
            <a:noFill/>
          </a:ln>
        </p:spPr>
        <p:txBody>
          <a:bodyPr anchorCtr="0" anchor="ctr" bIns="0" lIns="0" spcFirstLastPara="1" rIns="0" wrap="square" tIns="0">
            <a:noAutofit/>
          </a:bodyPr>
          <a:lstStyle>
            <a:lvl1pPr indent="-228600" lvl="0" marL="457200" marR="0" rtl="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8" name="Google Shape;288;p38"/>
          <p:cNvSpPr txBox="1"/>
          <p:nvPr/>
        </p:nvSpPr>
        <p:spPr>
          <a:xfrm>
            <a:off x="11493672" y="6171439"/>
            <a:ext cx="227739"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289" name="Google Shape;289;p3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288">
          <p15:clr>
            <a:srgbClr val="FBAE40"/>
          </p15:clr>
        </p15:guide>
        <p15:guide id="3" pos="7392">
          <p15:clr>
            <a:srgbClr val="FBAE40"/>
          </p15:clr>
        </p15:guide>
        <p15:guide id="4" orient="horz" pos="288">
          <p15:clr>
            <a:srgbClr val="FBAE40"/>
          </p15:clr>
        </p15:guide>
        <p15:guide id="5" orient="horz" pos="4032">
          <p15:clr>
            <a:srgbClr val="FBAE40"/>
          </p15:clr>
        </p15:guide>
        <p15:guide id="6" orient="horz" pos="852">
          <p15:clr>
            <a:srgbClr val="FBAE40"/>
          </p15:clr>
        </p15:guide>
        <p15:guide id="7" orient="horz" pos="3648">
          <p15:clr>
            <a:srgbClr val="FBAE40"/>
          </p15:clr>
        </p15:guide>
        <p15:guide id="8" orient="horz" pos="1146">
          <p15:clr>
            <a:srgbClr val="FBAE40"/>
          </p15:clr>
        </p15:guide>
        <p15:guide id="9" pos="3984">
          <p15:clr>
            <a:srgbClr val="FBAE40"/>
          </p15:clr>
        </p15:guide>
        <p15:guide id="10" pos="369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 caption">
  <p:cSld name="Two images + caption">
    <p:spTree>
      <p:nvGrpSpPr>
        <p:cNvPr id="290" name="Shape 290"/>
        <p:cNvGrpSpPr/>
        <p:nvPr/>
      </p:nvGrpSpPr>
      <p:grpSpPr>
        <a:xfrm>
          <a:off x="0" y="0"/>
          <a:ext cx="0" cy="0"/>
          <a:chOff x="0" y="0"/>
          <a:chExt cx="0" cy="0"/>
        </a:xfrm>
      </p:grpSpPr>
      <p:sp>
        <p:nvSpPr>
          <p:cNvPr id="291" name="Google Shape;291;p39"/>
          <p:cNvSpPr txBox="1"/>
          <p:nvPr>
            <p:ph type="title"/>
          </p:nvPr>
        </p:nvSpPr>
        <p:spPr>
          <a:xfrm>
            <a:off x="443812" y="392517"/>
            <a:ext cx="11290988"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2" name="Google Shape;292;p39"/>
          <p:cNvSpPr txBox="1"/>
          <p:nvPr>
            <p:ph idx="1" type="body"/>
          </p:nvPr>
        </p:nvSpPr>
        <p:spPr>
          <a:xfrm>
            <a:off x="444030" y="831251"/>
            <a:ext cx="11290987"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3" name="Google Shape;293;p39"/>
          <p:cNvSpPr/>
          <p:nvPr>
            <p:ph idx="2" type="pic"/>
          </p:nvPr>
        </p:nvSpPr>
        <p:spPr>
          <a:xfrm>
            <a:off x="443812" y="1819276"/>
            <a:ext cx="5410200" cy="3474720"/>
          </a:xfrm>
          <a:prstGeom prst="rect">
            <a:avLst/>
          </a:prstGeom>
          <a:noFill/>
          <a:ln cap="flat" cmpd="sng" w="9525">
            <a:solidFill>
              <a:schemeClr val="lt2"/>
            </a:solidFill>
            <a:prstDash val="solid"/>
            <a:round/>
            <a:headEnd len="sm" w="sm" type="none"/>
            <a:tailEnd len="sm" w="sm" type="none"/>
          </a:ln>
        </p:spPr>
      </p:sp>
      <p:sp>
        <p:nvSpPr>
          <p:cNvPr id="294" name="Google Shape;294;p39"/>
          <p:cNvSpPr txBox="1"/>
          <p:nvPr>
            <p:ph idx="3" type="body"/>
          </p:nvPr>
        </p:nvSpPr>
        <p:spPr>
          <a:xfrm>
            <a:off x="443812" y="5504705"/>
            <a:ext cx="5397500" cy="27432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5" name="Google Shape;295;p39"/>
          <p:cNvSpPr/>
          <p:nvPr>
            <p:ph idx="4" type="pic"/>
          </p:nvPr>
        </p:nvSpPr>
        <p:spPr>
          <a:xfrm>
            <a:off x="6324600" y="1819276"/>
            <a:ext cx="5410200" cy="3474720"/>
          </a:xfrm>
          <a:prstGeom prst="rect">
            <a:avLst/>
          </a:prstGeom>
          <a:noFill/>
          <a:ln cap="flat" cmpd="sng" w="9525">
            <a:solidFill>
              <a:schemeClr val="lt2"/>
            </a:solidFill>
            <a:prstDash val="solid"/>
            <a:round/>
            <a:headEnd len="sm" w="sm" type="none"/>
            <a:tailEnd len="sm" w="sm" type="none"/>
          </a:ln>
        </p:spPr>
      </p:sp>
      <p:sp>
        <p:nvSpPr>
          <p:cNvPr id="296" name="Google Shape;296;p39"/>
          <p:cNvSpPr txBox="1"/>
          <p:nvPr>
            <p:ph idx="5" type="body"/>
          </p:nvPr>
        </p:nvSpPr>
        <p:spPr>
          <a:xfrm>
            <a:off x="6324600" y="5504705"/>
            <a:ext cx="5397500" cy="27432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297" name="Google Shape;297;p39"/>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298" name="Google Shape;298;p39"/>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299" name="Google Shape;299;p39"/>
          <p:cNvSpPr txBox="1"/>
          <p:nvPr/>
        </p:nvSpPr>
        <p:spPr>
          <a:xfrm>
            <a:off x="11493672" y="6171439"/>
            <a:ext cx="227739"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300" name="Google Shape;300;p3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01" name="Google Shape;301;p39"/>
          <p:cNvSpPr txBox="1"/>
          <p:nvPr>
            <p:ph idx="6" type="body"/>
          </p:nvPr>
        </p:nvSpPr>
        <p:spPr>
          <a:xfrm>
            <a:off x="6324600" y="6123195"/>
            <a:ext cx="5143500" cy="274320"/>
          </a:xfrm>
          <a:prstGeom prst="rect">
            <a:avLst/>
          </a:prstGeom>
          <a:noFill/>
          <a:ln>
            <a:noFill/>
          </a:ln>
        </p:spPr>
        <p:txBody>
          <a:bodyPr anchorCtr="0" anchor="ctr" bIns="0" lIns="0" spcFirstLastPara="1" rIns="0" wrap="square" tIns="0">
            <a:noAutofit/>
          </a:bodyPr>
          <a:lstStyle>
            <a:lvl1pPr indent="-228600" lvl="0" marL="457200" marR="0" rtl="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Text Boxes">
  <p:cSld name="Three Text Boxes">
    <p:spTree>
      <p:nvGrpSpPr>
        <p:cNvPr id="302" name="Shape 302"/>
        <p:cNvGrpSpPr/>
        <p:nvPr/>
      </p:nvGrpSpPr>
      <p:grpSpPr>
        <a:xfrm>
          <a:off x="0" y="0"/>
          <a:ext cx="0" cy="0"/>
          <a:chOff x="0" y="0"/>
          <a:chExt cx="0" cy="0"/>
        </a:xfrm>
      </p:grpSpPr>
      <p:sp>
        <p:nvSpPr>
          <p:cNvPr id="303" name="Google Shape;303;p40"/>
          <p:cNvSpPr txBox="1"/>
          <p:nvPr>
            <p:ph type="title"/>
          </p:nvPr>
        </p:nvSpPr>
        <p:spPr>
          <a:xfrm>
            <a:off x="443812" y="392517"/>
            <a:ext cx="11290986"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4" name="Google Shape;304;p40"/>
          <p:cNvSpPr txBox="1"/>
          <p:nvPr>
            <p:ph idx="1" type="body"/>
          </p:nvPr>
        </p:nvSpPr>
        <p:spPr>
          <a:xfrm>
            <a:off x="444031" y="831251"/>
            <a:ext cx="11290986"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5" name="Google Shape;305;p40"/>
          <p:cNvSpPr txBox="1"/>
          <p:nvPr>
            <p:ph idx="2" type="body"/>
          </p:nvPr>
        </p:nvSpPr>
        <p:spPr>
          <a:xfrm>
            <a:off x="461844" y="1824035"/>
            <a:ext cx="3369927" cy="396716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42900" lvl="3" marL="1828800" marR="0" rtl="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4pPr>
            <a:lvl5pPr indent="-342900" lvl="4" marL="2286000" marR="0" rtl="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6" name="Google Shape;306;p40"/>
          <p:cNvSpPr txBox="1"/>
          <p:nvPr>
            <p:ph idx="3" type="body"/>
          </p:nvPr>
        </p:nvSpPr>
        <p:spPr>
          <a:xfrm>
            <a:off x="4413359" y="1824035"/>
            <a:ext cx="3369927" cy="396716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7" name="Google Shape;307;p40"/>
          <p:cNvSpPr txBox="1"/>
          <p:nvPr>
            <p:ph idx="4" type="body"/>
          </p:nvPr>
        </p:nvSpPr>
        <p:spPr>
          <a:xfrm>
            <a:off x="8364874" y="1824035"/>
            <a:ext cx="3369927" cy="396716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08" name="Google Shape;308;p40"/>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309" name="Google Shape;309;p40"/>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310" name="Google Shape;310;p40"/>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311" name="Google Shape;311;p4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1146">
          <p15:clr>
            <a:srgbClr val="FBAE40"/>
          </p15:clr>
        </p15:guide>
        <p15:guide id="9" pos="3984">
          <p15:clr>
            <a:srgbClr val="FBAE40"/>
          </p15:clr>
        </p15:guide>
        <p15:guide id="10" pos="3690">
          <p15:clr>
            <a:srgbClr val="FBAE40"/>
          </p15:clr>
        </p15:guide>
        <p15:guide id="11" orient="horz" pos="364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Text Boxes + Headers">
  <p:cSld name="Three Text Boxes + Headers">
    <p:spTree>
      <p:nvGrpSpPr>
        <p:cNvPr id="312" name="Shape 312"/>
        <p:cNvGrpSpPr/>
        <p:nvPr/>
      </p:nvGrpSpPr>
      <p:grpSpPr>
        <a:xfrm>
          <a:off x="0" y="0"/>
          <a:ext cx="0" cy="0"/>
          <a:chOff x="0" y="0"/>
          <a:chExt cx="0" cy="0"/>
        </a:xfrm>
      </p:grpSpPr>
      <p:sp>
        <p:nvSpPr>
          <p:cNvPr id="313" name="Google Shape;313;p41"/>
          <p:cNvSpPr txBox="1"/>
          <p:nvPr>
            <p:ph type="title"/>
          </p:nvPr>
        </p:nvSpPr>
        <p:spPr>
          <a:xfrm>
            <a:off x="443812" y="392517"/>
            <a:ext cx="11290986"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4" name="Google Shape;314;p41"/>
          <p:cNvSpPr txBox="1"/>
          <p:nvPr>
            <p:ph idx="1" type="body"/>
          </p:nvPr>
        </p:nvSpPr>
        <p:spPr>
          <a:xfrm>
            <a:off x="444031" y="831251"/>
            <a:ext cx="11290986"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5" name="Google Shape;315;p41"/>
          <p:cNvSpPr txBox="1"/>
          <p:nvPr>
            <p:ph idx="2" type="body"/>
          </p:nvPr>
        </p:nvSpPr>
        <p:spPr>
          <a:xfrm>
            <a:off x="461841" y="1819275"/>
            <a:ext cx="3370384" cy="461962"/>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1" i="0" sz="24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6" name="Google Shape;316;p41"/>
          <p:cNvSpPr txBox="1"/>
          <p:nvPr>
            <p:ph idx="3" type="body"/>
          </p:nvPr>
        </p:nvSpPr>
        <p:spPr>
          <a:xfrm>
            <a:off x="461841" y="2367151"/>
            <a:ext cx="3369927" cy="342404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42900" lvl="3" marL="1828800" marR="0" rtl="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4pPr>
            <a:lvl5pPr indent="-342900" lvl="4" marL="2286000" marR="0" rtl="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7" name="Google Shape;317;p41"/>
          <p:cNvSpPr txBox="1"/>
          <p:nvPr>
            <p:ph idx="4" type="body"/>
          </p:nvPr>
        </p:nvSpPr>
        <p:spPr>
          <a:xfrm>
            <a:off x="4404113" y="1819275"/>
            <a:ext cx="3370384" cy="461962"/>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1" i="0" sz="24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8" name="Google Shape;318;p41"/>
          <p:cNvSpPr txBox="1"/>
          <p:nvPr>
            <p:ph idx="5" type="body"/>
          </p:nvPr>
        </p:nvSpPr>
        <p:spPr>
          <a:xfrm>
            <a:off x="4413356" y="2367151"/>
            <a:ext cx="3369927" cy="342404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9" name="Google Shape;319;p41"/>
          <p:cNvSpPr txBox="1"/>
          <p:nvPr>
            <p:ph idx="6" type="body"/>
          </p:nvPr>
        </p:nvSpPr>
        <p:spPr>
          <a:xfrm>
            <a:off x="8351028" y="1819275"/>
            <a:ext cx="3370384" cy="461962"/>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1" i="0" sz="24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20" name="Google Shape;320;p41"/>
          <p:cNvSpPr txBox="1"/>
          <p:nvPr>
            <p:ph idx="7" type="body"/>
          </p:nvPr>
        </p:nvSpPr>
        <p:spPr>
          <a:xfrm>
            <a:off x="8364871" y="2367151"/>
            <a:ext cx="3369927" cy="342404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21" name="Google Shape;321;p41"/>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322" name="Google Shape;322;p41"/>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323" name="Google Shape;323;p41"/>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324" name="Google Shape;324;p4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1146">
          <p15:clr>
            <a:srgbClr val="FBAE40"/>
          </p15:clr>
        </p15:guide>
        <p15:guide id="9" pos="3984">
          <p15:clr>
            <a:srgbClr val="FBAE40"/>
          </p15:clr>
        </p15:guide>
        <p15:guide id="10" pos="3690">
          <p15:clr>
            <a:srgbClr val="FBAE40"/>
          </p15:clr>
        </p15:guide>
        <p15:guide id="11" orient="horz" pos="36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 caption">
  <p:cSld name="Three images + caption">
    <p:spTree>
      <p:nvGrpSpPr>
        <p:cNvPr id="29" name="Shape 29"/>
        <p:cNvGrpSpPr/>
        <p:nvPr/>
      </p:nvGrpSpPr>
      <p:grpSpPr>
        <a:xfrm>
          <a:off x="0" y="0"/>
          <a:ext cx="0" cy="0"/>
          <a:chOff x="0" y="0"/>
          <a:chExt cx="0" cy="0"/>
        </a:xfrm>
      </p:grpSpPr>
      <p:sp>
        <p:nvSpPr>
          <p:cNvPr id="30" name="Google Shape;30;p15"/>
          <p:cNvSpPr txBox="1"/>
          <p:nvPr>
            <p:ph type="title"/>
          </p:nvPr>
        </p:nvSpPr>
        <p:spPr>
          <a:xfrm>
            <a:off x="443812" y="392517"/>
            <a:ext cx="11290988"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15"/>
          <p:cNvSpPr txBox="1"/>
          <p:nvPr>
            <p:ph idx="1" type="body"/>
          </p:nvPr>
        </p:nvSpPr>
        <p:spPr>
          <a:xfrm>
            <a:off x="444030" y="831251"/>
            <a:ext cx="11290987"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2" name="Google Shape;32;p15"/>
          <p:cNvSpPr/>
          <p:nvPr>
            <p:ph idx="2" type="pic"/>
          </p:nvPr>
        </p:nvSpPr>
        <p:spPr>
          <a:xfrm>
            <a:off x="443813" y="1819276"/>
            <a:ext cx="3374136" cy="3474720"/>
          </a:xfrm>
          <a:prstGeom prst="rect">
            <a:avLst/>
          </a:prstGeom>
          <a:noFill/>
          <a:ln cap="flat" cmpd="sng" w="9525">
            <a:solidFill>
              <a:schemeClr val="lt2"/>
            </a:solidFill>
            <a:prstDash val="solid"/>
            <a:round/>
            <a:headEnd len="sm" w="sm" type="none"/>
            <a:tailEnd len="sm" w="sm" type="none"/>
          </a:ln>
        </p:spPr>
      </p:sp>
      <p:sp>
        <p:nvSpPr>
          <p:cNvPr id="33" name="Google Shape;33;p15"/>
          <p:cNvSpPr txBox="1"/>
          <p:nvPr>
            <p:ph idx="3" type="body"/>
          </p:nvPr>
        </p:nvSpPr>
        <p:spPr>
          <a:xfrm>
            <a:off x="457200" y="5504705"/>
            <a:ext cx="3360749" cy="27432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 name="Google Shape;34;p15"/>
          <p:cNvSpPr/>
          <p:nvPr>
            <p:ph idx="4" type="pic"/>
          </p:nvPr>
        </p:nvSpPr>
        <p:spPr>
          <a:xfrm>
            <a:off x="4408932" y="1819276"/>
            <a:ext cx="3374136" cy="3474720"/>
          </a:xfrm>
          <a:prstGeom prst="rect">
            <a:avLst/>
          </a:prstGeom>
          <a:noFill/>
          <a:ln cap="flat" cmpd="sng" w="9525">
            <a:solidFill>
              <a:schemeClr val="lt2"/>
            </a:solidFill>
            <a:prstDash val="solid"/>
            <a:round/>
            <a:headEnd len="sm" w="sm" type="none"/>
            <a:tailEnd len="sm" w="sm" type="none"/>
          </a:ln>
        </p:spPr>
      </p:sp>
      <p:sp>
        <p:nvSpPr>
          <p:cNvPr id="35" name="Google Shape;35;p15"/>
          <p:cNvSpPr txBox="1"/>
          <p:nvPr>
            <p:ph idx="5" type="body"/>
          </p:nvPr>
        </p:nvSpPr>
        <p:spPr>
          <a:xfrm>
            <a:off x="4408932" y="5504705"/>
            <a:ext cx="3360749" cy="27432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 name="Google Shape;36;p15"/>
          <p:cNvSpPr/>
          <p:nvPr>
            <p:ph idx="6" type="pic"/>
          </p:nvPr>
        </p:nvSpPr>
        <p:spPr>
          <a:xfrm>
            <a:off x="8360664" y="1819276"/>
            <a:ext cx="3374136" cy="3474720"/>
          </a:xfrm>
          <a:prstGeom prst="rect">
            <a:avLst/>
          </a:prstGeom>
          <a:noFill/>
          <a:ln cap="flat" cmpd="sng" w="9525">
            <a:solidFill>
              <a:schemeClr val="lt2"/>
            </a:solidFill>
            <a:prstDash val="solid"/>
            <a:round/>
            <a:headEnd len="sm" w="sm" type="none"/>
            <a:tailEnd len="sm" w="sm" type="none"/>
          </a:ln>
        </p:spPr>
      </p:sp>
      <p:sp>
        <p:nvSpPr>
          <p:cNvPr id="37" name="Google Shape;37;p15"/>
          <p:cNvSpPr txBox="1"/>
          <p:nvPr>
            <p:ph idx="7" type="body"/>
          </p:nvPr>
        </p:nvSpPr>
        <p:spPr>
          <a:xfrm>
            <a:off x="8360663" y="5504705"/>
            <a:ext cx="3360749" cy="27432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8" name="Google Shape;38;p15"/>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39" name="Google Shape;39;p15"/>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u="none" cap="none" strike="noStrike">
                <a:solidFill>
                  <a:schemeClr val="accent3"/>
                </a:solidFill>
                <a:latin typeface="Arial"/>
                <a:ea typeface="Arial"/>
                <a:cs typeface="Arial"/>
                <a:sym typeface="Arial"/>
              </a:rPr>
              <a:t>nj.gov</a:t>
            </a:r>
            <a:r>
              <a:rPr b="1" i="0" lang="en-US" sz="1200" u="none" cap="none" strike="noStrike">
                <a:solidFill>
                  <a:schemeClr val="dk2"/>
                </a:solidFill>
                <a:latin typeface="Arial"/>
                <a:ea typeface="Arial"/>
                <a:cs typeface="Arial"/>
                <a:sym typeface="Arial"/>
              </a:rPr>
              <a:t>/education</a:t>
            </a:r>
            <a:endParaRPr/>
          </a:p>
        </p:txBody>
      </p:sp>
      <p:sp>
        <p:nvSpPr>
          <p:cNvPr id="40" name="Google Shape;40;p15"/>
          <p:cNvSpPr txBox="1"/>
          <p:nvPr>
            <p:ph idx="8" type="body"/>
          </p:nvPr>
        </p:nvSpPr>
        <p:spPr>
          <a:xfrm>
            <a:off x="6324600" y="6123195"/>
            <a:ext cx="5143500" cy="274320"/>
          </a:xfrm>
          <a:prstGeom prst="rect">
            <a:avLst/>
          </a:prstGeom>
          <a:noFill/>
          <a:ln>
            <a:noFill/>
          </a:ln>
        </p:spPr>
        <p:txBody>
          <a:bodyPr anchorCtr="0" anchor="ctr" bIns="0" lIns="0" spcFirstLastPara="1" rIns="0" wrap="square" tIns="0">
            <a:noAutofit/>
          </a:bodyPr>
          <a:lstStyle>
            <a:lvl1pPr indent="-228600" lvl="0" marL="457200" marR="0" rtl="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1" name="Google Shape;41;p15"/>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b="0" i="0" lang="en-US" sz="1200" u="none" cap="none" strike="noStrike">
                <a:solidFill>
                  <a:schemeClr val="accent3"/>
                </a:solidFill>
                <a:latin typeface="Arial"/>
                <a:ea typeface="Arial"/>
                <a:cs typeface="Arial"/>
                <a:sym typeface="Arial"/>
              </a:rPr>
              <a:t>‹#›</a:t>
            </a:fld>
            <a:endParaRPr b="0" i="0" sz="1200" u="none" cap="none" strike="noStrike">
              <a:solidFill>
                <a:schemeClr val="accent3"/>
              </a:solidFill>
              <a:latin typeface="Arial"/>
              <a:ea typeface="Arial"/>
              <a:cs typeface="Arial"/>
              <a:sym typeface="Arial"/>
            </a:endParaRPr>
          </a:p>
        </p:txBody>
      </p:sp>
      <p:pic>
        <p:nvPicPr>
          <p:cNvPr id="42" name="Google Shape;42;p1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Example">
  <p:cSld name="Table Example">
    <p:spTree>
      <p:nvGrpSpPr>
        <p:cNvPr id="325" name="Shape 325"/>
        <p:cNvGrpSpPr/>
        <p:nvPr/>
      </p:nvGrpSpPr>
      <p:grpSpPr>
        <a:xfrm>
          <a:off x="0" y="0"/>
          <a:ext cx="0" cy="0"/>
          <a:chOff x="0" y="0"/>
          <a:chExt cx="0" cy="0"/>
        </a:xfrm>
      </p:grpSpPr>
      <p:sp>
        <p:nvSpPr>
          <p:cNvPr id="326" name="Google Shape;326;p42"/>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7" name="Google Shape;327;p42"/>
          <p:cNvSpPr txBox="1"/>
          <p:nvPr>
            <p:ph idx="1" type="body"/>
          </p:nvPr>
        </p:nvSpPr>
        <p:spPr>
          <a:xfrm>
            <a:off x="444030" y="831251"/>
            <a:ext cx="1129076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28" name="Google Shape;328;p42"/>
          <p:cNvSpPr/>
          <p:nvPr>
            <p:ph idx="2" type="tbl"/>
          </p:nvPr>
        </p:nvSpPr>
        <p:spPr>
          <a:xfrm>
            <a:off x="457200" y="1819274"/>
            <a:ext cx="11270908" cy="397192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pic>
        <p:nvPicPr>
          <p:cNvPr id="329" name="Google Shape;329;p42"/>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330" name="Google Shape;330;p42"/>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331" name="Google Shape;331;p42"/>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332" name="Google Shape;332;p4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Table + Text (top bottom)">
  <p:cSld name="Text + Table + Text (top bottom)">
    <p:spTree>
      <p:nvGrpSpPr>
        <p:cNvPr id="333" name="Shape 333"/>
        <p:cNvGrpSpPr/>
        <p:nvPr/>
      </p:nvGrpSpPr>
      <p:grpSpPr>
        <a:xfrm>
          <a:off x="0" y="0"/>
          <a:ext cx="0" cy="0"/>
          <a:chOff x="0" y="0"/>
          <a:chExt cx="0" cy="0"/>
        </a:xfrm>
      </p:grpSpPr>
      <p:sp>
        <p:nvSpPr>
          <p:cNvPr id="334" name="Google Shape;334;p43"/>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5" name="Google Shape;335;p43"/>
          <p:cNvSpPr txBox="1"/>
          <p:nvPr>
            <p:ph idx="1" type="body"/>
          </p:nvPr>
        </p:nvSpPr>
        <p:spPr>
          <a:xfrm>
            <a:off x="444030" y="831251"/>
            <a:ext cx="1129076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6" name="Google Shape;336;p43"/>
          <p:cNvSpPr txBox="1"/>
          <p:nvPr>
            <p:ph idx="2" type="body"/>
          </p:nvPr>
        </p:nvSpPr>
        <p:spPr>
          <a:xfrm>
            <a:off x="457200" y="1819275"/>
            <a:ext cx="11277599" cy="56983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7" name="Google Shape;337;p43"/>
          <p:cNvSpPr/>
          <p:nvPr>
            <p:ph idx="3" type="tbl"/>
          </p:nvPr>
        </p:nvSpPr>
        <p:spPr>
          <a:xfrm>
            <a:off x="457200" y="2555277"/>
            <a:ext cx="11270908" cy="250463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38" name="Google Shape;338;p43"/>
          <p:cNvSpPr txBox="1"/>
          <p:nvPr>
            <p:ph idx="4" type="body"/>
          </p:nvPr>
        </p:nvSpPr>
        <p:spPr>
          <a:xfrm>
            <a:off x="457200" y="5226072"/>
            <a:ext cx="11277599" cy="56983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39" name="Google Shape;339;p43"/>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340" name="Google Shape;340;p43"/>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341" name="Google Shape;341;p43"/>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342" name="Google Shape;342;p4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Table + Text (left right)">
  <p:cSld name="Text + Table + Text (left right)">
    <p:spTree>
      <p:nvGrpSpPr>
        <p:cNvPr id="343" name="Shape 343"/>
        <p:cNvGrpSpPr/>
        <p:nvPr/>
      </p:nvGrpSpPr>
      <p:grpSpPr>
        <a:xfrm>
          <a:off x="0" y="0"/>
          <a:ext cx="0" cy="0"/>
          <a:chOff x="0" y="0"/>
          <a:chExt cx="0" cy="0"/>
        </a:xfrm>
      </p:grpSpPr>
      <p:sp>
        <p:nvSpPr>
          <p:cNvPr id="344" name="Google Shape;344;p44"/>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5" name="Google Shape;345;p44"/>
          <p:cNvSpPr txBox="1"/>
          <p:nvPr>
            <p:ph idx="1" type="body"/>
          </p:nvPr>
        </p:nvSpPr>
        <p:spPr>
          <a:xfrm>
            <a:off x="444030" y="831251"/>
            <a:ext cx="1129076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6" name="Google Shape;346;p44"/>
          <p:cNvSpPr txBox="1"/>
          <p:nvPr>
            <p:ph idx="2" type="body"/>
          </p:nvPr>
        </p:nvSpPr>
        <p:spPr>
          <a:xfrm>
            <a:off x="457199" y="1819275"/>
            <a:ext cx="2382253" cy="397192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7" name="Google Shape;347;p44"/>
          <p:cNvSpPr/>
          <p:nvPr>
            <p:ph idx="3" type="tbl"/>
          </p:nvPr>
        </p:nvSpPr>
        <p:spPr>
          <a:xfrm>
            <a:off x="3003082" y="1819276"/>
            <a:ext cx="6169794" cy="39719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48" name="Google Shape;348;p44"/>
          <p:cNvSpPr txBox="1"/>
          <p:nvPr>
            <p:ph idx="4" type="body"/>
          </p:nvPr>
        </p:nvSpPr>
        <p:spPr>
          <a:xfrm>
            <a:off x="9336506" y="1819275"/>
            <a:ext cx="2384905" cy="397192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49" name="Google Shape;349;p44"/>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350" name="Google Shape;350;p44"/>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351" name="Google Shape;351;p44"/>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352" name="Google Shape;352;p4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with note">
  <p:cSld name="Table with note">
    <p:spTree>
      <p:nvGrpSpPr>
        <p:cNvPr id="353" name="Shape 353"/>
        <p:cNvGrpSpPr/>
        <p:nvPr/>
      </p:nvGrpSpPr>
      <p:grpSpPr>
        <a:xfrm>
          <a:off x="0" y="0"/>
          <a:ext cx="0" cy="0"/>
          <a:chOff x="0" y="0"/>
          <a:chExt cx="0" cy="0"/>
        </a:xfrm>
      </p:grpSpPr>
      <p:sp>
        <p:nvSpPr>
          <p:cNvPr id="354" name="Google Shape;354;p45"/>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5" name="Google Shape;355;p45"/>
          <p:cNvSpPr txBox="1"/>
          <p:nvPr>
            <p:ph idx="1" type="body"/>
          </p:nvPr>
        </p:nvSpPr>
        <p:spPr>
          <a:xfrm>
            <a:off x="444030" y="831251"/>
            <a:ext cx="1129076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6" name="Google Shape;356;p45"/>
          <p:cNvSpPr/>
          <p:nvPr>
            <p:ph idx="2" type="tbl"/>
          </p:nvPr>
        </p:nvSpPr>
        <p:spPr>
          <a:xfrm>
            <a:off x="457200" y="1819274"/>
            <a:ext cx="11270908" cy="347472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7" name="Google Shape;357;p45"/>
          <p:cNvSpPr txBox="1"/>
          <p:nvPr>
            <p:ph idx="3" type="body"/>
          </p:nvPr>
        </p:nvSpPr>
        <p:spPr>
          <a:xfrm>
            <a:off x="463892" y="5485701"/>
            <a:ext cx="11264211" cy="30549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58" name="Google Shape;358;p45"/>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359" name="Google Shape;359;p45"/>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360" name="Google Shape;360;p45"/>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361" name="Google Shape;361;p4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Example">
  <p:cSld name="Chart Example">
    <p:spTree>
      <p:nvGrpSpPr>
        <p:cNvPr id="362" name="Shape 362"/>
        <p:cNvGrpSpPr/>
        <p:nvPr/>
      </p:nvGrpSpPr>
      <p:grpSpPr>
        <a:xfrm>
          <a:off x="0" y="0"/>
          <a:ext cx="0" cy="0"/>
          <a:chOff x="0" y="0"/>
          <a:chExt cx="0" cy="0"/>
        </a:xfrm>
      </p:grpSpPr>
      <p:sp>
        <p:nvSpPr>
          <p:cNvPr id="363" name="Google Shape;363;p46"/>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4" name="Google Shape;364;p46"/>
          <p:cNvSpPr txBox="1"/>
          <p:nvPr>
            <p:ph idx="1" type="body"/>
          </p:nvPr>
        </p:nvSpPr>
        <p:spPr>
          <a:xfrm>
            <a:off x="444030" y="831251"/>
            <a:ext cx="1129076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5" name="Google Shape;365;p46"/>
          <p:cNvSpPr/>
          <p:nvPr>
            <p:ph idx="2" type="chart"/>
          </p:nvPr>
        </p:nvSpPr>
        <p:spPr>
          <a:xfrm>
            <a:off x="457200" y="1819274"/>
            <a:ext cx="11277599" cy="39719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lvl="1"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66" name="Google Shape;366;p46"/>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367" name="Google Shape;367;p46"/>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368" name="Google Shape;368;p46"/>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369" name="Google Shape;369;p4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 note">
  <p:cSld name="Chart + note">
    <p:spTree>
      <p:nvGrpSpPr>
        <p:cNvPr id="370" name="Shape 370"/>
        <p:cNvGrpSpPr/>
        <p:nvPr/>
      </p:nvGrpSpPr>
      <p:grpSpPr>
        <a:xfrm>
          <a:off x="0" y="0"/>
          <a:ext cx="0" cy="0"/>
          <a:chOff x="0" y="0"/>
          <a:chExt cx="0" cy="0"/>
        </a:xfrm>
      </p:grpSpPr>
      <p:sp>
        <p:nvSpPr>
          <p:cNvPr id="371" name="Google Shape;371;p47"/>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2" name="Google Shape;372;p47"/>
          <p:cNvSpPr txBox="1"/>
          <p:nvPr>
            <p:ph idx="1" type="body"/>
          </p:nvPr>
        </p:nvSpPr>
        <p:spPr>
          <a:xfrm>
            <a:off x="444030" y="831251"/>
            <a:ext cx="1129076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3" name="Google Shape;373;p47"/>
          <p:cNvSpPr/>
          <p:nvPr>
            <p:ph idx="2" type="chart"/>
          </p:nvPr>
        </p:nvSpPr>
        <p:spPr>
          <a:xfrm>
            <a:off x="457201" y="1819275"/>
            <a:ext cx="11277598" cy="34747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lvl="1"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4" name="Google Shape;374;p47"/>
          <p:cNvSpPr txBox="1"/>
          <p:nvPr>
            <p:ph idx="3" type="body"/>
          </p:nvPr>
        </p:nvSpPr>
        <p:spPr>
          <a:xfrm>
            <a:off x="463892" y="5485701"/>
            <a:ext cx="11264211" cy="30549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75" name="Google Shape;375;p47"/>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376" name="Google Shape;376;p47"/>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377" name="Google Shape;377;p47"/>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378" name="Google Shape;378;p4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Chart + Text (top bottom)">
  <p:cSld name="Text + Chart + Text (top bottom)">
    <p:spTree>
      <p:nvGrpSpPr>
        <p:cNvPr id="379" name="Shape 379"/>
        <p:cNvGrpSpPr/>
        <p:nvPr/>
      </p:nvGrpSpPr>
      <p:grpSpPr>
        <a:xfrm>
          <a:off x="0" y="0"/>
          <a:ext cx="0" cy="0"/>
          <a:chOff x="0" y="0"/>
          <a:chExt cx="0" cy="0"/>
        </a:xfrm>
      </p:grpSpPr>
      <p:sp>
        <p:nvSpPr>
          <p:cNvPr id="380" name="Google Shape;380;p48"/>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1" name="Google Shape;381;p48"/>
          <p:cNvSpPr txBox="1"/>
          <p:nvPr>
            <p:ph idx="1" type="body"/>
          </p:nvPr>
        </p:nvSpPr>
        <p:spPr>
          <a:xfrm>
            <a:off x="444030" y="831251"/>
            <a:ext cx="1129076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2" name="Google Shape;382;p48"/>
          <p:cNvSpPr txBox="1"/>
          <p:nvPr>
            <p:ph idx="2" type="body"/>
          </p:nvPr>
        </p:nvSpPr>
        <p:spPr>
          <a:xfrm>
            <a:off x="457200" y="1819275"/>
            <a:ext cx="11277599" cy="56983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3" name="Google Shape;383;p48"/>
          <p:cNvSpPr/>
          <p:nvPr>
            <p:ph idx="3" type="chart"/>
          </p:nvPr>
        </p:nvSpPr>
        <p:spPr>
          <a:xfrm>
            <a:off x="444500" y="2554731"/>
            <a:ext cx="11290300" cy="25046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4" name="Google Shape;384;p48"/>
          <p:cNvSpPr txBox="1"/>
          <p:nvPr>
            <p:ph idx="4" type="body"/>
          </p:nvPr>
        </p:nvSpPr>
        <p:spPr>
          <a:xfrm>
            <a:off x="457200" y="5226072"/>
            <a:ext cx="11277599" cy="569839"/>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85" name="Google Shape;385;p48"/>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386" name="Google Shape;386;p48"/>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387" name="Google Shape;387;p48"/>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388" name="Google Shape;388;p4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Chart + Text (left right)">
  <p:cSld name="Text + Chart + Text (left right)">
    <p:spTree>
      <p:nvGrpSpPr>
        <p:cNvPr id="389" name="Shape 389"/>
        <p:cNvGrpSpPr/>
        <p:nvPr/>
      </p:nvGrpSpPr>
      <p:grpSpPr>
        <a:xfrm>
          <a:off x="0" y="0"/>
          <a:ext cx="0" cy="0"/>
          <a:chOff x="0" y="0"/>
          <a:chExt cx="0" cy="0"/>
        </a:xfrm>
      </p:grpSpPr>
      <p:sp>
        <p:nvSpPr>
          <p:cNvPr id="390" name="Google Shape;390;p49"/>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1" name="Google Shape;391;p49"/>
          <p:cNvSpPr txBox="1"/>
          <p:nvPr>
            <p:ph idx="1" type="body"/>
          </p:nvPr>
        </p:nvSpPr>
        <p:spPr>
          <a:xfrm>
            <a:off x="444030" y="831251"/>
            <a:ext cx="1129076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2" name="Google Shape;392;p49"/>
          <p:cNvSpPr txBox="1"/>
          <p:nvPr>
            <p:ph idx="2" type="body"/>
          </p:nvPr>
        </p:nvSpPr>
        <p:spPr>
          <a:xfrm>
            <a:off x="457199" y="1819275"/>
            <a:ext cx="2382253" cy="397192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3" name="Google Shape;393;p49"/>
          <p:cNvSpPr/>
          <p:nvPr>
            <p:ph idx="3" type="chart"/>
          </p:nvPr>
        </p:nvSpPr>
        <p:spPr>
          <a:xfrm>
            <a:off x="3002781" y="1819275"/>
            <a:ext cx="6169794" cy="39719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4" name="Google Shape;394;p49"/>
          <p:cNvSpPr txBox="1"/>
          <p:nvPr>
            <p:ph idx="4" type="body"/>
          </p:nvPr>
        </p:nvSpPr>
        <p:spPr>
          <a:xfrm>
            <a:off x="9336506" y="1819275"/>
            <a:ext cx="2384905" cy="3971925"/>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rtl="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rtl="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rtl="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95" name="Google Shape;395;p49"/>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396" name="Google Shape;396;p49"/>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397" name="Google Shape;397;p49"/>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398" name="Google Shape;398;p4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Outlined Text Boxes">
  <p:cSld name="Three Outlined Text Boxes">
    <p:spTree>
      <p:nvGrpSpPr>
        <p:cNvPr id="399" name="Shape 399"/>
        <p:cNvGrpSpPr/>
        <p:nvPr/>
      </p:nvGrpSpPr>
      <p:grpSpPr>
        <a:xfrm>
          <a:off x="0" y="0"/>
          <a:ext cx="0" cy="0"/>
          <a:chOff x="0" y="0"/>
          <a:chExt cx="0" cy="0"/>
        </a:xfrm>
      </p:grpSpPr>
      <p:sp>
        <p:nvSpPr>
          <p:cNvPr id="400" name="Google Shape;400;p50"/>
          <p:cNvSpPr txBox="1"/>
          <p:nvPr>
            <p:ph type="title"/>
          </p:nvPr>
        </p:nvSpPr>
        <p:spPr>
          <a:xfrm>
            <a:off x="443812" y="392517"/>
            <a:ext cx="11290986"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01" name="Google Shape;401;p50"/>
          <p:cNvSpPr txBox="1"/>
          <p:nvPr>
            <p:ph idx="1" type="body"/>
          </p:nvPr>
        </p:nvSpPr>
        <p:spPr>
          <a:xfrm>
            <a:off x="444031" y="831251"/>
            <a:ext cx="11290986"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2" name="Google Shape;402;p50"/>
          <p:cNvSpPr/>
          <p:nvPr>
            <p:ph idx="2" type="body"/>
          </p:nvPr>
        </p:nvSpPr>
        <p:spPr>
          <a:xfrm>
            <a:off x="461844" y="1824036"/>
            <a:ext cx="3369927" cy="3967163"/>
          </a:xfrm>
          <a:prstGeom prst="roundRect">
            <a:avLst>
              <a:gd fmla="val 6653" name="adj"/>
            </a:avLst>
          </a:prstGeom>
          <a:noFill/>
          <a:ln cap="flat" cmpd="sng" w="9525">
            <a:solidFill>
              <a:schemeClr val="accent6"/>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54330" lvl="1" marL="914400" marR="0" rtl="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30200" lvl="3" marL="18288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3" name="Google Shape;403;p50"/>
          <p:cNvSpPr/>
          <p:nvPr>
            <p:ph idx="3" type="body"/>
          </p:nvPr>
        </p:nvSpPr>
        <p:spPr>
          <a:xfrm>
            <a:off x="4413358" y="1824036"/>
            <a:ext cx="3369927" cy="3967163"/>
          </a:xfrm>
          <a:prstGeom prst="roundRect">
            <a:avLst>
              <a:gd fmla="val 6653" name="adj"/>
            </a:avLst>
          </a:prstGeom>
          <a:noFill/>
          <a:ln cap="flat" cmpd="sng" w="9525">
            <a:solidFill>
              <a:schemeClr val="accent6"/>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54330" lvl="1" marL="914400" marR="0" rtl="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30200" lvl="3" marL="18288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4" name="Google Shape;404;p50"/>
          <p:cNvSpPr/>
          <p:nvPr>
            <p:ph idx="4" type="body"/>
          </p:nvPr>
        </p:nvSpPr>
        <p:spPr>
          <a:xfrm>
            <a:off x="8364873" y="1824036"/>
            <a:ext cx="3369927" cy="3967163"/>
          </a:xfrm>
          <a:prstGeom prst="roundRect">
            <a:avLst>
              <a:gd fmla="val 6653" name="adj"/>
            </a:avLst>
          </a:prstGeom>
          <a:noFill/>
          <a:ln cap="flat" cmpd="sng" w="9525">
            <a:solidFill>
              <a:schemeClr val="accent6"/>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54330" lvl="1" marL="914400" marR="0" rtl="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30200" lvl="3" marL="18288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405" name="Google Shape;405;p50"/>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406" name="Google Shape;406;p50"/>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407" name="Google Shape;407;p50"/>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408" name="Google Shape;408;p5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Outlined Text Boxes + Icons">
  <p:cSld name="Three Outlined Text Boxes + Icons">
    <p:spTree>
      <p:nvGrpSpPr>
        <p:cNvPr id="409" name="Shape 409"/>
        <p:cNvGrpSpPr/>
        <p:nvPr/>
      </p:nvGrpSpPr>
      <p:grpSpPr>
        <a:xfrm>
          <a:off x="0" y="0"/>
          <a:ext cx="0" cy="0"/>
          <a:chOff x="0" y="0"/>
          <a:chExt cx="0" cy="0"/>
        </a:xfrm>
      </p:grpSpPr>
      <p:sp>
        <p:nvSpPr>
          <p:cNvPr id="410" name="Google Shape;410;p51"/>
          <p:cNvSpPr txBox="1"/>
          <p:nvPr>
            <p:ph type="title"/>
          </p:nvPr>
        </p:nvSpPr>
        <p:spPr>
          <a:xfrm>
            <a:off x="443812" y="392517"/>
            <a:ext cx="11290986"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1" name="Google Shape;411;p51"/>
          <p:cNvSpPr txBox="1"/>
          <p:nvPr>
            <p:ph idx="1" type="body"/>
          </p:nvPr>
        </p:nvSpPr>
        <p:spPr>
          <a:xfrm>
            <a:off x="444031" y="831251"/>
            <a:ext cx="11290986"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12" name="Google Shape;412;p51"/>
          <p:cNvSpPr/>
          <p:nvPr>
            <p:ph idx="2" type="pic"/>
          </p:nvPr>
        </p:nvSpPr>
        <p:spPr>
          <a:xfrm>
            <a:off x="1708073" y="1928035"/>
            <a:ext cx="877467" cy="877467"/>
          </a:xfrm>
          <a:prstGeom prst="rect">
            <a:avLst/>
          </a:prstGeom>
          <a:noFill/>
          <a:ln>
            <a:noFill/>
          </a:ln>
        </p:spPr>
      </p:sp>
      <p:sp>
        <p:nvSpPr>
          <p:cNvPr id="413" name="Google Shape;413;p51"/>
          <p:cNvSpPr/>
          <p:nvPr>
            <p:ph idx="3" type="body"/>
          </p:nvPr>
        </p:nvSpPr>
        <p:spPr>
          <a:xfrm>
            <a:off x="461844" y="3222171"/>
            <a:ext cx="3369927" cy="2569028"/>
          </a:xfrm>
          <a:prstGeom prst="roundRect">
            <a:avLst>
              <a:gd fmla="val 6653" name="adj"/>
            </a:avLst>
          </a:prstGeom>
          <a:noFill/>
          <a:ln cap="flat" cmpd="sng" w="9525">
            <a:solidFill>
              <a:schemeClr val="accent6"/>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rtl="0" algn="ctr">
              <a:lnSpc>
                <a:spcPct val="90000"/>
              </a:lnSpc>
              <a:spcBef>
                <a:spcPts val="1000"/>
              </a:spcBef>
              <a:spcAft>
                <a:spcPts val="0"/>
              </a:spcAft>
              <a:buClr>
                <a:schemeClr val="accent4"/>
              </a:buClr>
              <a:buSzPts val="2160"/>
              <a:buFont typeface="Arial"/>
              <a:buNone/>
              <a:defRPr b="0" i="0" sz="2400" u="none" cap="none" strike="noStrike">
                <a:solidFill>
                  <a:schemeClr val="accent4"/>
                </a:solidFill>
                <a:latin typeface="Arial"/>
                <a:ea typeface="Arial"/>
                <a:cs typeface="Arial"/>
                <a:sym typeface="Arial"/>
              </a:defRPr>
            </a:lvl1pPr>
            <a:lvl2pPr indent="-354330" lvl="1" marL="914400" marR="0" rtl="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30200" lvl="3" marL="18288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14" name="Google Shape;414;p51"/>
          <p:cNvSpPr/>
          <p:nvPr>
            <p:ph idx="4" type="pic"/>
          </p:nvPr>
        </p:nvSpPr>
        <p:spPr>
          <a:xfrm>
            <a:off x="5659587" y="1928035"/>
            <a:ext cx="877467" cy="877467"/>
          </a:xfrm>
          <a:prstGeom prst="rect">
            <a:avLst/>
          </a:prstGeom>
          <a:noFill/>
          <a:ln>
            <a:noFill/>
          </a:ln>
        </p:spPr>
      </p:sp>
      <p:sp>
        <p:nvSpPr>
          <p:cNvPr id="415" name="Google Shape;415;p51"/>
          <p:cNvSpPr/>
          <p:nvPr>
            <p:ph idx="5" type="body"/>
          </p:nvPr>
        </p:nvSpPr>
        <p:spPr>
          <a:xfrm>
            <a:off x="4413358" y="3222170"/>
            <a:ext cx="3369927" cy="2569029"/>
          </a:xfrm>
          <a:prstGeom prst="roundRect">
            <a:avLst>
              <a:gd fmla="val 6653" name="adj"/>
            </a:avLst>
          </a:prstGeom>
          <a:noFill/>
          <a:ln cap="flat" cmpd="sng" w="9525">
            <a:solidFill>
              <a:schemeClr val="accent6"/>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rtl="0" algn="ctr">
              <a:lnSpc>
                <a:spcPct val="90000"/>
              </a:lnSpc>
              <a:spcBef>
                <a:spcPts val="1000"/>
              </a:spcBef>
              <a:spcAft>
                <a:spcPts val="0"/>
              </a:spcAft>
              <a:buClr>
                <a:schemeClr val="accent4"/>
              </a:buClr>
              <a:buSzPts val="2160"/>
              <a:buFont typeface="Arial"/>
              <a:buNone/>
              <a:defRPr b="0" i="0" sz="2400" u="none" cap="none" strike="noStrike">
                <a:solidFill>
                  <a:schemeClr val="accent4"/>
                </a:solidFill>
                <a:latin typeface="Arial"/>
                <a:ea typeface="Arial"/>
                <a:cs typeface="Arial"/>
                <a:sym typeface="Arial"/>
              </a:defRPr>
            </a:lvl1pPr>
            <a:lvl2pPr indent="-368300" lvl="1" marL="914400" marR="0" rtl="0" algn="l">
              <a:lnSpc>
                <a:spcPct val="90000"/>
              </a:lnSpc>
              <a:spcBef>
                <a:spcPts val="500"/>
              </a:spcBef>
              <a:spcAft>
                <a:spcPts val="0"/>
              </a:spcAft>
              <a:buClr>
                <a:schemeClr val="accent4"/>
              </a:buClr>
              <a:buSzPts val="2200"/>
              <a:buFont typeface="Arial"/>
              <a:buChar char="•"/>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30200" lvl="3" marL="18288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16" name="Google Shape;416;p51"/>
          <p:cNvSpPr/>
          <p:nvPr>
            <p:ph idx="6" type="pic"/>
          </p:nvPr>
        </p:nvSpPr>
        <p:spPr>
          <a:xfrm>
            <a:off x="9611101" y="1928035"/>
            <a:ext cx="877467" cy="877467"/>
          </a:xfrm>
          <a:prstGeom prst="rect">
            <a:avLst/>
          </a:prstGeom>
          <a:noFill/>
          <a:ln>
            <a:noFill/>
          </a:ln>
        </p:spPr>
      </p:sp>
      <p:sp>
        <p:nvSpPr>
          <p:cNvPr id="417" name="Google Shape;417;p51"/>
          <p:cNvSpPr/>
          <p:nvPr>
            <p:ph idx="7" type="body"/>
          </p:nvPr>
        </p:nvSpPr>
        <p:spPr>
          <a:xfrm>
            <a:off x="8364873" y="3222170"/>
            <a:ext cx="3369927" cy="2569029"/>
          </a:xfrm>
          <a:prstGeom prst="roundRect">
            <a:avLst>
              <a:gd fmla="val 6653" name="adj"/>
            </a:avLst>
          </a:prstGeom>
          <a:noFill/>
          <a:ln cap="flat" cmpd="sng" w="9525">
            <a:solidFill>
              <a:schemeClr val="accent6"/>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rtl="0" algn="ctr">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68300" lvl="1" marL="914400" marR="0" rtl="0" algn="l">
              <a:lnSpc>
                <a:spcPct val="90000"/>
              </a:lnSpc>
              <a:spcBef>
                <a:spcPts val="500"/>
              </a:spcBef>
              <a:spcAft>
                <a:spcPts val="0"/>
              </a:spcAft>
              <a:buClr>
                <a:schemeClr val="accent4"/>
              </a:buClr>
              <a:buSzPts val="2200"/>
              <a:buFont typeface="Arial"/>
              <a:buChar char="•"/>
              <a:defRPr b="0" i="0" sz="2200" u="none" cap="none" strike="noStrike">
                <a:solidFill>
                  <a:schemeClr val="accent4"/>
                </a:solidFill>
                <a:latin typeface="Arial"/>
                <a:ea typeface="Arial"/>
                <a:cs typeface="Arial"/>
                <a:sym typeface="Arial"/>
              </a:defRPr>
            </a:lvl2pPr>
            <a:lvl3pPr indent="-355600" lvl="2" marL="13716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30200" lvl="3" marL="18288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18" name="Google Shape;418;p51"/>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pic>
        <p:nvPicPr>
          <p:cNvPr id="419" name="Google Shape;419;p51"/>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420" name="Google Shape;420;p51"/>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421" name="Google Shape;421;p5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Image">
  <p:cSld name="One Image">
    <p:spTree>
      <p:nvGrpSpPr>
        <p:cNvPr id="43" name="Shape 43"/>
        <p:cNvGrpSpPr/>
        <p:nvPr/>
      </p:nvGrpSpPr>
      <p:grpSpPr>
        <a:xfrm>
          <a:off x="0" y="0"/>
          <a:ext cx="0" cy="0"/>
          <a:chOff x="0" y="0"/>
          <a:chExt cx="0" cy="0"/>
        </a:xfrm>
      </p:grpSpPr>
      <p:sp>
        <p:nvSpPr>
          <p:cNvPr id="44" name="Google Shape;44;p16"/>
          <p:cNvSpPr txBox="1"/>
          <p:nvPr>
            <p:ph type="title"/>
          </p:nvPr>
        </p:nvSpPr>
        <p:spPr>
          <a:xfrm>
            <a:off x="443812" y="392517"/>
            <a:ext cx="11277599"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5" name="Google Shape;45;p16"/>
          <p:cNvSpPr txBox="1"/>
          <p:nvPr>
            <p:ph idx="1" type="body"/>
          </p:nvPr>
        </p:nvSpPr>
        <p:spPr>
          <a:xfrm>
            <a:off x="444030" y="831251"/>
            <a:ext cx="11290769"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 name="Google Shape;46;p16"/>
          <p:cNvSpPr/>
          <p:nvPr>
            <p:ph idx="2" type="pic"/>
          </p:nvPr>
        </p:nvSpPr>
        <p:spPr>
          <a:xfrm>
            <a:off x="457200" y="1819276"/>
            <a:ext cx="11290988" cy="3977640"/>
          </a:xfrm>
          <a:prstGeom prst="rect">
            <a:avLst/>
          </a:prstGeom>
          <a:noFill/>
          <a:ln cap="flat" cmpd="sng" w="9525">
            <a:solidFill>
              <a:schemeClr val="lt2"/>
            </a:solidFill>
            <a:prstDash val="solid"/>
            <a:round/>
            <a:headEnd len="sm" w="sm" type="none"/>
            <a:tailEnd len="sm" w="sm" type="none"/>
          </a:ln>
        </p:spPr>
      </p:sp>
      <p:pic>
        <p:nvPicPr>
          <p:cNvPr id="47" name="Google Shape;47;p16"/>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48" name="Google Shape;48;p16"/>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u="none" cap="none" strike="noStrike">
                <a:solidFill>
                  <a:schemeClr val="accent3"/>
                </a:solidFill>
                <a:latin typeface="Arial"/>
                <a:ea typeface="Arial"/>
                <a:cs typeface="Arial"/>
                <a:sym typeface="Arial"/>
              </a:rPr>
              <a:t>nj.gov</a:t>
            </a:r>
            <a:r>
              <a:rPr b="1" i="0" lang="en-US" sz="1200" u="none" cap="none" strike="noStrike">
                <a:solidFill>
                  <a:schemeClr val="dk2"/>
                </a:solidFill>
                <a:latin typeface="Arial"/>
                <a:ea typeface="Arial"/>
                <a:cs typeface="Arial"/>
                <a:sym typeface="Arial"/>
              </a:rPr>
              <a:t>/education</a:t>
            </a:r>
            <a:endParaRPr/>
          </a:p>
        </p:txBody>
      </p:sp>
      <p:sp>
        <p:nvSpPr>
          <p:cNvPr id="49" name="Google Shape;49;p16"/>
          <p:cNvSpPr txBox="1"/>
          <p:nvPr>
            <p:ph idx="3" type="body"/>
          </p:nvPr>
        </p:nvSpPr>
        <p:spPr>
          <a:xfrm>
            <a:off x="6324600" y="6123195"/>
            <a:ext cx="5143500" cy="274320"/>
          </a:xfrm>
          <a:prstGeom prst="rect">
            <a:avLst/>
          </a:prstGeom>
          <a:noFill/>
          <a:ln>
            <a:noFill/>
          </a:ln>
        </p:spPr>
        <p:txBody>
          <a:bodyPr anchorCtr="0" anchor="ctr" bIns="0" lIns="0" spcFirstLastPara="1" rIns="0" wrap="square" tIns="0">
            <a:noAutofit/>
          </a:bodyPr>
          <a:lstStyle>
            <a:lvl1pPr indent="-228600" lvl="0" marL="457200" marR="0" rtl="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 name="Google Shape;50;p16"/>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b="0" i="0" lang="en-US" sz="1200" u="none" cap="none" strike="noStrike">
                <a:solidFill>
                  <a:schemeClr val="accent3"/>
                </a:solidFill>
                <a:latin typeface="Arial"/>
                <a:ea typeface="Arial"/>
                <a:cs typeface="Arial"/>
                <a:sym typeface="Arial"/>
              </a:rPr>
              <a:t>‹#›</a:t>
            </a:fld>
            <a:endParaRPr b="0" i="0" sz="1200" u="none" cap="none" strike="noStrike">
              <a:solidFill>
                <a:schemeClr val="accent3"/>
              </a:solidFill>
              <a:latin typeface="Arial"/>
              <a:ea typeface="Arial"/>
              <a:cs typeface="Arial"/>
              <a:sym typeface="Arial"/>
            </a:endParaRPr>
          </a:p>
        </p:txBody>
      </p:sp>
      <p:pic>
        <p:nvPicPr>
          <p:cNvPr id="51" name="Google Shape;51;p1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Outlined Text Boxes">
  <p:cSld name="Four Outlined Text Boxes">
    <p:spTree>
      <p:nvGrpSpPr>
        <p:cNvPr id="422" name="Shape 422"/>
        <p:cNvGrpSpPr/>
        <p:nvPr/>
      </p:nvGrpSpPr>
      <p:grpSpPr>
        <a:xfrm>
          <a:off x="0" y="0"/>
          <a:ext cx="0" cy="0"/>
          <a:chOff x="0" y="0"/>
          <a:chExt cx="0" cy="0"/>
        </a:xfrm>
      </p:grpSpPr>
      <p:sp>
        <p:nvSpPr>
          <p:cNvPr id="423" name="Google Shape;423;p52"/>
          <p:cNvSpPr txBox="1"/>
          <p:nvPr>
            <p:ph type="title"/>
          </p:nvPr>
        </p:nvSpPr>
        <p:spPr>
          <a:xfrm>
            <a:off x="443812" y="392517"/>
            <a:ext cx="11290986"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4" name="Google Shape;424;p52"/>
          <p:cNvSpPr txBox="1"/>
          <p:nvPr>
            <p:ph idx="1" type="body"/>
          </p:nvPr>
        </p:nvSpPr>
        <p:spPr>
          <a:xfrm>
            <a:off x="444031" y="831251"/>
            <a:ext cx="11290986"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25" name="Google Shape;425;p52"/>
          <p:cNvSpPr/>
          <p:nvPr>
            <p:ph idx="2" type="body"/>
          </p:nvPr>
        </p:nvSpPr>
        <p:spPr>
          <a:xfrm>
            <a:off x="461844" y="1824038"/>
            <a:ext cx="5396031" cy="1809105"/>
          </a:xfrm>
          <a:prstGeom prst="roundRect">
            <a:avLst>
              <a:gd fmla="val 6653" name="adj"/>
            </a:avLst>
          </a:prstGeom>
          <a:noFill/>
          <a:ln cap="flat" cmpd="sng" w="9525">
            <a:solidFill>
              <a:schemeClr val="accent3"/>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rtl="0" algn="l">
              <a:lnSpc>
                <a:spcPct val="90000"/>
              </a:lnSpc>
              <a:spcBef>
                <a:spcPts val="1000"/>
              </a:spcBef>
              <a:spcAft>
                <a:spcPts val="0"/>
              </a:spcAft>
              <a:buClr>
                <a:schemeClr val="accent4"/>
              </a:buClr>
              <a:buSzPts val="1920"/>
              <a:buFont typeface="Arial"/>
              <a:buNone/>
              <a:defRPr b="0" i="0" sz="24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2pPr>
            <a:lvl3pPr indent="-342900" lvl="2" marL="1371600" marR="0" rtl="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3pPr>
            <a:lvl4pPr indent="-330200" lvl="3" marL="18288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26" name="Google Shape;426;p52"/>
          <p:cNvSpPr/>
          <p:nvPr>
            <p:ph idx="3" type="body"/>
          </p:nvPr>
        </p:nvSpPr>
        <p:spPr>
          <a:xfrm>
            <a:off x="6329244" y="1824038"/>
            <a:ext cx="5396031" cy="1809105"/>
          </a:xfrm>
          <a:prstGeom prst="roundRect">
            <a:avLst>
              <a:gd fmla="val 6653" name="adj"/>
            </a:avLst>
          </a:prstGeom>
          <a:noFill/>
          <a:ln cap="flat" cmpd="sng" w="9525">
            <a:solidFill>
              <a:schemeClr val="accent3"/>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2pPr>
            <a:lvl3pPr indent="-342900" lvl="2" marL="1371600" marR="0" rtl="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3pPr>
            <a:lvl4pPr indent="-330200" lvl="3" marL="18288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27" name="Google Shape;427;p52"/>
          <p:cNvSpPr/>
          <p:nvPr>
            <p:ph idx="4" type="body"/>
          </p:nvPr>
        </p:nvSpPr>
        <p:spPr>
          <a:xfrm>
            <a:off x="461844" y="3982095"/>
            <a:ext cx="5396031" cy="1809105"/>
          </a:xfrm>
          <a:prstGeom prst="roundRect">
            <a:avLst>
              <a:gd fmla="val 6653" name="adj"/>
            </a:avLst>
          </a:prstGeom>
          <a:noFill/>
          <a:ln cap="flat" cmpd="sng" w="9525">
            <a:solidFill>
              <a:schemeClr val="accent3"/>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2pPr>
            <a:lvl3pPr indent="-342900" lvl="2" marL="1371600" marR="0" rtl="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3pPr>
            <a:lvl4pPr indent="-330200" lvl="3" marL="18288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28" name="Google Shape;428;p52"/>
          <p:cNvSpPr/>
          <p:nvPr>
            <p:ph idx="5" type="body"/>
          </p:nvPr>
        </p:nvSpPr>
        <p:spPr>
          <a:xfrm>
            <a:off x="6329244" y="3982095"/>
            <a:ext cx="5396031" cy="1809105"/>
          </a:xfrm>
          <a:prstGeom prst="roundRect">
            <a:avLst>
              <a:gd fmla="val 6653" name="adj"/>
            </a:avLst>
          </a:prstGeom>
          <a:noFill/>
          <a:ln cap="flat" cmpd="sng" w="9525">
            <a:solidFill>
              <a:schemeClr val="accent3"/>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rtl="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2pPr>
            <a:lvl3pPr indent="-342900" lvl="2" marL="1371600" marR="0" rtl="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3pPr>
            <a:lvl4pPr indent="-330200" lvl="3" marL="18288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rtl="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429" name="Google Shape;429;p52"/>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430" name="Google Shape;430;p52"/>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431" name="Google Shape;431;p52"/>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432" name="Google Shape;432;p5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96">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Solid Text Boxes">
  <p:cSld name="Four Solid Text Boxes">
    <p:spTree>
      <p:nvGrpSpPr>
        <p:cNvPr id="433" name="Shape 433"/>
        <p:cNvGrpSpPr/>
        <p:nvPr/>
      </p:nvGrpSpPr>
      <p:grpSpPr>
        <a:xfrm>
          <a:off x="0" y="0"/>
          <a:ext cx="0" cy="0"/>
          <a:chOff x="0" y="0"/>
          <a:chExt cx="0" cy="0"/>
        </a:xfrm>
      </p:grpSpPr>
      <p:sp>
        <p:nvSpPr>
          <p:cNvPr id="434" name="Google Shape;434;p53"/>
          <p:cNvSpPr txBox="1"/>
          <p:nvPr>
            <p:ph type="title"/>
          </p:nvPr>
        </p:nvSpPr>
        <p:spPr>
          <a:xfrm>
            <a:off x="443812" y="392517"/>
            <a:ext cx="11290986"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35" name="Google Shape;435;p53"/>
          <p:cNvSpPr txBox="1"/>
          <p:nvPr>
            <p:ph idx="1" type="body"/>
          </p:nvPr>
        </p:nvSpPr>
        <p:spPr>
          <a:xfrm>
            <a:off x="444031" y="831251"/>
            <a:ext cx="11290986"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6" name="Google Shape;436;p53"/>
          <p:cNvSpPr/>
          <p:nvPr>
            <p:ph idx="2" type="body"/>
          </p:nvPr>
        </p:nvSpPr>
        <p:spPr>
          <a:xfrm>
            <a:off x="461844" y="1824038"/>
            <a:ext cx="5396031" cy="1809105"/>
          </a:xfrm>
          <a:prstGeom prst="roundRect">
            <a:avLst>
              <a:gd fmla="val 6653" name="adj"/>
            </a:avLst>
          </a:prstGeom>
          <a:solidFill>
            <a:schemeClr val="accent3"/>
          </a:solidFill>
          <a:ln>
            <a:noFill/>
          </a:ln>
        </p:spPr>
        <p:txBody>
          <a:bodyPr anchorCtr="0" anchor="t" bIns="0" lIns="182875" spcFirstLastPara="1" rIns="182875" wrap="square" tIns="182875">
            <a:noAutofit/>
          </a:bodyPr>
          <a:lstStyle>
            <a:lvl1pPr indent="-228600" lvl="0" marL="457200" marR="0" rtl="0" algn="l">
              <a:lnSpc>
                <a:spcPct val="90000"/>
              </a:lnSpc>
              <a:spcBef>
                <a:spcPts val="1000"/>
              </a:spcBef>
              <a:spcAft>
                <a:spcPts val="0"/>
              </a:spcAft>
              <a:buClr>
                <a:schemeClr val="lt1"/>
              </a:buClr>
              <a:buSzPts val="2040"/>
              <a:buFont typeface="Arial"/>
              <a:buNone/>
              <a:defRPr b="0" i="0" sz="2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7" name="Google Shape;437;p53"/>
          <p:cNvSpPr/>
          <p:nvPr>
            <p:ph idx="3" type="body"/>
          </p:nvPr>
        </p:nvSpPr>
        <p:spPr>
          <a:xfrm>
            <a:off x="6329244" y="1824038"/>
            <a:ext cx="5396031" cy="1809105"/>
          </a:xfrm>
          <a:prstGeom prst="roundRect">
            <a:avLst>
              <a:gd fmla="val 6653" name="adj"/>
            </a:avLst>
          </a:prstGeom>
          <a:solidFill>
            <a:schemeClr val="accent5"/>
          </a:solidFill>
          <a:ln>
            <a:noFill/>
          </a:ln>
        </p:spPr>
        <p:txBody>
          <a:bodyPr anchorCtr="0" anchor="t" bIns="0" lIns="182875" spcFirstLastPara="1" rIns="182875" wrap="square" tIns="182875">
            <a:noAutofit/>
          </a:bodyPr>
          <a:lstStyle>
            <a:lvl1pPr indent="-228600" lvl="0" marL="457200" marR="0" rtl="0" algn="l">
              <a:lnSpc>
                <a:spcPct val="90000"/>
              </a:lnSpc>
              <a:spcBef>
                <a:spcPts val="1000"/>
              </a:spcBef>
              <a:spcAft>
                <a:spcPts val="0"/>
              </a:spcAft>
              <a:buClr>
                <a:schemeClr val="lt1"/>
              </a:buClr>
              <a:buSzPts val="2040"/>
              <a:buFont typeface="Arial"/>
              <a:buNone/>
              <a:defRPr b="0" i="0" sz="2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8" name="Google Shape;438;p53"/>
          <p:cNvSpPr/>
          <p:nvPr>
            <p:ph idx="4" type="body"/>
          </p:nvPr>
        </p:nvSpPr>
        <p:spPr>
          <a:xfrm>
            <a:off x="461844" y="3982095"/>
            <a:ext cx="5396031" cy="1809105"/>
          </a:xfrm>
          <a:prstGeom prst="roundRect">
            <a:avLst>
              <a:gd fmla="val 6653" name="adj"/>
            </a:avLst>
          </a:prstGeom>
          <a:solidFill>
            <a:schemeClr val="accent6"/>
          </a:solidFill>
          <a:ln>
            <a:noFill/>
          </a:ln>
        </p:spPr>
        <p:txBody>
          <a:bodyPr anchorCtr="0" anchor="t" bIns="0" lIns="182875" spcFirstLastPara="1" rIns="182875" wrap="square" tIns="182875">
            <a:noAutofit/>
          </a:bodyPr>
          <a:lstStyle>
            <a:lvl1pPr indent="-228600" lvl="0" marL="457200" marR="0" rtl="0" algn="l">
              <a:lnSpc>
                <a:spcPct val="90000"/>
              </a:lnSpc>
              <a:spcBef>
                <a:spcPts val="1000"/>
              </a:spcBef>
              <a:spcAft>
                <a:spcPts val="0"/>
              </a:spcAft>
              <a:buClr>
                <a:schemeClr val="dk2"/>
              </a:buClr>
              <a:buSzPts val="2040"/>
              <a:buFont typeface="Arial"/>
              <a:buNone/>
              <a:defRPr b="0" i="0" sz="2400" u="none" cap="none" strike="noStrike">
                <a:solidFill>
                  <a:schemeClr val="dk2"/>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9" name="Google Shape;439;p53"/>
          <p:cNvSpPr/>
          <p:nvPr>
            <p:ph idx="5" type="body"/>
          </p:nvPr>
        </p:nvSpPr>
        <p:spPr>
          <a:xfrm>
            <a:off x="6329244" y="3982095"/>
            <a:ext cx="5396031" cy="1809105"/>
          </a:xfrm>
          <a:prstGeom prst="roundRect">
            <a:avLst>
              <a:gd fmla="val 6653" name="adj"/>
            </a:avLst>
          </a:prstGeom>
          <a:solidFill>
            <a:schemeClr val="accent2"/>
          </a:solidFill>
          <a:ln>
            <a:noFill/>
          </a:ln>
        </p:spPr>
        <p:txBody>
          <a:bodyPr anchorCtr="0" anchor="t" bIns="0" lIns="182875" spcFirstLastPara="1" rIns="182875" wrap="square" tIns="182875">
            <a:noAutofit/>
          </a:bodyPr>
          <a:lstStyle>
            <a:lvl1pPr indent="-228600" lvl="0" marL="457200" marR="0" rtl="0" algn="l">
              <a:lnSpc>
                <a:spcPct val="90000"/>
              </a:lnSpc>
              <a:spcBef>
                <a:spcPts val="1000"/>
              </a:spcBef>
              <a:spcAft>
                <a:spcPts val="0"/>
              </a:spcAft>
              <a:buClr>
                <a:schemeClr val="lt1"/>
              </a:buClr>
              <a:buSzPts val="2040"/>
              <a:buFont typeface="Arial"/>
              <a:buNone/>
              <a:defRPr b="0" i="0" sz="2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440" name="Google Shape;440;p53"/>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441" name="Google Shape;441;p53"/>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442" name="Google Shape;442;p53"/>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443" name="Google Shape;443;p5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520">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p:cSld name="Divider - Blue">
    <p:bg>
      <p:bgPr>
        <a:solidFill>
          <a:srgbClr val="004E75"/>
        </a:solidFill>
      </p:bgPr>
    </p:bg>
    <p:spTree>
      <p:nvGrpSpPr>
        <p:cNvPr id="444" name="Shape 444"/>
        <p:cNvGrpSpPr/>
        <p:nvPr/>
      </p:nvGrpSpPr>
      <p:grpSpPr>
        <a:xfrm>
          <a:off x="0" y="0"/>
          <a:ext cx="0" cy="0"/>
          <a:chOff x="0" y="0"/>
          <a:chExt cx="0" cy="0"/>
        </a:xfrm>
      </p:grpSpPr>
      <p:sp>
        <p:nvSpPr>
          <p:cNvPr id="445" name="Google Shape;445;p54"/>
          <p:cNvSpPr txBox="1"/>
          <p:nvPr>
            <p:ph type="title"/>
          </p:nvPr>
        </p:nvSpPr>
        <p:spPr>
          <a:xfrm>
            <a:off x="458724" y="2948168"/>
            <a:ext cx="11274552" cy="416560"/>
          </a:xfrm>
          <a:prstGeom prst="rect">
            <a:avLst/>
          </a:prstGeom>
          <a:noFill/>
          <a:ln>
            <a:noFill/>
          </a:ln>
        </p:spPr>
        <p:txBody>
          <a:bodyPr anchorCtr="0" anchor="t" bIns="0" lIns="0" spcFirstLastPara="1" rIns="0" wrap="square" tIns="0">
            <a:noAutofit/>
          </a:bodyPr>
          <a:lstStyle>
            <a:lvl1pPr lvl="0" marR="0" rtl="0" algn="ctr">
              <a:lnSpc>
                <a:spcPct val="90000"/>
              </a:lnSpc>
              <a:spcBef>
                <a:spcPts val="0"/>
              </a:spcBef>
              <a:spcAft>
                <a:spcPts val="0"/>
              </a:spcAft>
              <a:buClr>
                <a:schemeClr val="accent6"/>
              </a:buClr>
              <a:buSzPts val="3600"/>
              <a:buFont typeface="Arial"/>
              <a:buNone/>
              <a:defRPr b="1" i="0" sz="3600" u="none" cap="none" strike="noStrike">
                <a:solidFill>
                  <a:schemeClr val="accent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46" name="Google Shape;446;p54"/>
          <p:cNvSpPr txBox="1"/>
          <p:nvPr>
            <p:ph idx="1" type="body"/>
          </p:nvPr>
        </p:nvSpPr>
        <p:spPr>
          <a:xfrm>
            <a:off x="457200" y="3429000"/>
            <a:ext cx="11277600" cy="444500"/>
          </a:xfrm>
          <a:prstGeom prst="rect">
            <a:avLst/>
          </a:prstGeom>
          <a:noFill/>
          <a:ln>
            <a:noFill/>
          </a:ln>
        </p:spPr>
        <p:txBody>
          <a:bodyPr anchorCtr="0" anchor="t" bIns="0" lIns="0" spcFirstLastPara="1" rIns="0" wrap="square" tIns="0">
            <a:noAutofit/>
          </a:bodyPr>
          <a:lstStyle>
            <a:lvl1pPr indent="-228600" lvl="0" marL="457200" marR="0" rtl="0" algn="ctr">
              <a:lnSpc>
                <a:spcPct val="105555"/>
              </a:lnSpc>
              <a:spcBef>
                <a:spcPts val="0"/>
              </a:spcBef>
              <a:spcAft>
                <a:spcPts val="0"/>
              </a:spcAft>
              <a:buClr>
                <a:srgbClr val="FECD71"/>
              </a:buClr>
              <a:buSzPts val="3600"/>
              <a:buFont typeface="Arial"/>
              <a:buNone/>
              <a:defRPr b="0" i="0" sz="3600" u="none" cap="none" strike="noStrike">
                <a:solidFill>
                  <a:srgbClr val="FECD71"/>
                </a:solidFill>
                <a:latin typeface="Arial"/>
                <a:ea typeface="Arial"/>
                <a:cs typeface="Arial"/>
                <a:sym typeface="Arial"/>
              </a:defRPr>
            </a:lvl1pPr>
            <a:lvl2pPr indent="-228600" lvl="1" marL="914400" marR="0" rtl="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indent="-228600" lvl="2" marL="1371600" marR="0" rtl="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indent="-228600" lvl="3" marL="1828800" marR="0" rtl="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indent="-228600" lvl="4" marL="2286000" marR="0" rtl="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7" name="Google Shape;447;p54"/>
          <p:cNvSpPr/>
          <p:nvPr/>
        </p:nvSpPr>
        <p:spPr>
          <a:xfrm>
            <a:off x="444817" y="5952334"/>
            <a:ext cx="603250" cy="603250"/>
          </a:xfrm>
          <a:prstGeom prst="ellipse">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48" name="Google Shape;448;p54"/>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449" name="Google Shape;449;p54"/>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ECD71"/>
              </a:buClr>
              <a:buSzPts val="1200"/>
              <a:buFont typeface="Arial"/>
              <a:buNone/>
            </a:pPr>
            <a:r>
              <a:rPr b="1" i="0" lang="en-US" sz="1200">
                <a:solidFill>
                  <a:srgbClr val="FECD71"/>
                </a:solidFill>
                <a:latin typeface="Arial"/>
                <a:ea typeface="Arial"/>
                <a:cs typeface="Arial"/>
                <a:sym typeface="Arial"/>
              </a:rPr>
              <a:t>nj.gov/</a:t>
            </a:r>
            <a:r>
              <a:rPr b="1" i="0" lang="en-US" sz="1200">
                <a:solidFill>
                  <a:schemeClr val="accent6"/>
                </a:solidFill>
                <a:latin typeface="Arial"/>
                <a:ea typeface="Arial"/>
                <a:cs typeface="Arial"/>
                <a:sym typeface="Arial"/>
              </a:rPr>
              <a:t>education</a:t>
            </a:r>
            <a:endParaRPr/>
          </a:p>
        </p:txBody>
      </p:sp>
      <p:sp>
        <p:nvSpPr>
          <p:cNvPr id="450" name="Google Shape;450;p54"/>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lt1"/>
              </a:buClr>
              <a:buSzPts val="1200"/>
              <a:buFont typeface="Arial"/>
              <a:buNone/>
            </a:pPr>
            <a:fld id="{00000000-1234-1234-1234-123412341234}" type="slidenum">
              <a:rPr lang="en-US" sz="1200">
                <a:solidFill>
                  <a:schemeClr val="lt1"/>
                </a:solidFill>
                <a:latin typeface="Arial"/>
                <a:ea typeface="Arial"/>
                <a:cs typeface="Arial"/>
                <a:sym typeface="Arial"/>
              </a:rPr>
              <a:t>‹#›</a:t>
            </a:fld>
            <a:endParaRPr sz="12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Yellow">
  <p:cSld name="Divider - Yellow">
    <p:bg>
      <p:bgPr>
        <a:solidFill>
          <a:srgbClr val="FEAD15"/>
        </a:solidFill>
      </p:bgPr>
    </p:bg>
    <p:spTree>
      <p:nvGrpSpPr>
        <p:cNvPr id="451" name="Shape 451"/>
        <p:cNvGrpSpPr/>
        <p:nvPr/>
      </p:nvGrpSpPr>
      <p:grpSpPr>
        <a:xfrm>
          <a:off x="0" y="0"/>
          <a:ext cx="0" cy="0"/>
          <a:chOff x="0" y="0"/>
          <a:chExt cx="0" cy="0"/>
        </a:xfrm>
      </p:grpSpPr>
      <p:sp>
        <p:nvSpPr>
          <p:cNvPr id="452" name="Google Shape;452;p55"/>
          <p:cNvSpPr txBox="1"/>
          <p:nvPr>
            <p:ph type="title"/>
          </p:nvPr>
        </p:nvSpPr>
        <p:spPr>
          <a:xfrm>
            <a:off x="458724" y="2948168"/>
            <a:ext cx="11274552" cy="416560"/>
          </a:xfrm>
          <a:prstGeom prst="rect">
            <a:avLst/>
          </a:prstGeom>
          <a:noFill/>
          <a:ln>
            <a:noFill/>
          </a:ln>
        </p:spPr>
        <p:txBody>
          <a:bodyPr anchorCtr="0" anchor="t" bIns="0" lIns="0" spcFirstLastPara="1" rIns="0" wrap="square" tIns="0">
            <a:noAutofit/>
          </a:bodyPr>
          <a:lstStyle>
            <a:lvl1pPr lvl="0" marR="0" rtl="0" algn="ctr">
              <a:lnSpc>
                <a:spcPct val="90000"/>
              </a:lnSpc>
              <a:spcBef>
                <a:spcPts val="0"/>
              </a:spcBef>
              <a:spcAft>
                <a:spcPts val="0"/>
              </a:spcAft>
              <a:buClr>
                <a:schemeClr val="accent3"/>
              </a:buClr>
              <a:buSzPts val="3600"/>
              <a:buFont typeface="Arial"/>
              <a:buNone/>
              <a:defRPr b="1" i="0" sz="3600" u="none" cap="none" strike="noStrike">
                <a:solidFill>
                  <a:schemeClr val="accent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53" name="Google Shape;453;p55"/>
          <p:cNvSpPr txBox="1"/>
          <p:nvPr>
            <p:ph idx="1" type="body"/>
          </p:nvPr>
        </p:nvSpPr>
        <p:spPr>
          <a:xfrm>
            <a:off x="457200" y="3429000"/>
            <a:ext cx="11277600" cy="444500"/>
          </a:xfrm>
          <a:prstGeom prst="rect">
            <a:avLst/>
          </a:prstGeom>
          <a:noFill/>
          <a:ln>
            <a:noFill/>
          </a:ln>
        </p:spPr>
        <p:txBody>
          <a:bodyPr anchorCtr="0" anchor="t" bIns="0" lIns="0" spcFirstLastPara="1" rIns="0" wrap="square" tIns="0">
            <a:noAutofit/>
          </a:bodyPr>
          <a:lstStyle>
            <a:lvl1pPr indent="-228600" lvl="0" marL="457200" marR="0" rtl="0" algn="ctr">
              <a:lnSpc>
                <a:spcPct val="105555"/>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indent="-228600" lvl="1" marL="914400" marR="0" rtl="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indent="-228600" lvl="2" marL="1371600" marR="0" rtl="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indent="-228600" lvl="3" marL="1828800" marR="0" rtl="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indent="-228600" lvl="4" marL="2286000" marR="0" rtl="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454" name="Google Shape;454;p55"/>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455" name="Google Shape;455;p55"/>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456" name="Google Shape;456;p55"/>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dk2"/>
              </a:buClr>
              <a:buSzPts val="1200"/>
              <a:buFont typeface="Arial"/>
              <a:buNone/>
            </a:pPr>
            <a:fld id="{00000000-1234-1234-1234-123412341234}" type="slidenum">
              <a:rPr lang="en-US" sz="1200">
                <a:solidFill>
                  <a:schemeClr val="dk2"/>
                </a:solidFill>
                <a:latin typeface="Arial"/>
                <a:ea typeface="Arial"/>
                <a:cs typeface="Arial"/>
                <a:sym typeface="Arial"/>
              </a:rPr>
              <a:t>‹#›</a:t>
            </a:fld>
            <a:endParaRPr sz="1200">
              <a:solidFill>
                <a:schemeClr val="dk2"/>
              </a:solidFill>
              <a:latin typeface="Arial"/>
              <a:ea typeface="Arial"/>
              <a:cs typeface="Arial"/>
              <a:sym typeface="Arial"/>
            </a:endParaRPr>
          </a:p>
        </p:txBody>
      </p:sp>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 Dark Blue">
  <p:cSld name="Pull Quote - Dark Blue">
    <p:spTree>
      <p:nvGrpSpPr>
        <p:cNvPr id="457" name="Shape 457"/>
        <p:cNvGrpSpPr/>
        <p:nvPr/>
      </p:nvGrpSpPr>
      <p:grpSpPr>
        <a:xfrm>
          <a:off x="0" y="0"/>
          <a:ext cx="0" cy="0"/>
          <a:chOff x="0" y="0"/>
          <a:chExt cx="0" cy="0"/>
        </a:xfrm>
      </p:grpSpPr>
      <p:sp>
        <p:nvSpPr>
          <p:cNvPr id="458" name="Google Shape;458;p56"/>
          <p:cNvSpPr txBox="1"/>
          <p:nvPr>
            <p:ph type="title"/>
          </p:nvPr>
        </p:nvSpPr>
        <p:spPr>
          <a:xfrm>
            <a:off x="461844" y="651436"/>
            <a:ext cx="9006247" cy="270771"/>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3"/>
              </a:buClr>
              <a:buSzPts val="2000"/>
              <a:buFont typeface="Arial"/>
              <a:buNone/>
              <a:defRPr b="0" i="0" sz="2000" u="none" cap="none" strike="noStrike">
                <a:solidFill>
                  <a:schemeClr val="accent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59" name="Google Shape;459;p56"/>
          <p:cNvSpPr txBox="1"/>
          <p:nvPr>
            <p:ph idx="1" type="body"/>
          </p:nvPr>
        </p:nvSpPr>
        <p:spPr>
          <a:xfrm>
            <a:off x="443814" y="1139564"/>
            <a:ext cx="9024277" cy="595741"/>
          </a:xfrm>
          <a:prstGeom prst="rect">
            <a:avLst/>
          </a:prstGeom>
          <a:noFill/>
          <a:ln>
            <a:noFill/>
          </a:ln>
        </p:spPr>
        <p:txBody>
          <a:bodyPr anchorCtr="0" anchor="t" bIns="0" lIns="0" spcFirstLastPara="1" rIns="0" wrap="square" tIns="0">
            <a:spAutoFit/>
          </a:bodyPr>
          <a:lstStyle>
            <a:lvl1pPr indent="-228600" lvl="0" marL="457200" marR="0" rtl="0" algn="l">
              <a:lnSpc>
                <a:spcPct val="77777"/>
              </a:lnSpc>
              <a:spcBef>
                <a:spcPts val="0"/>
              </a:spcBef>
              <a:spcAft>
                <a:spcPts val="0"/>
              </a:spcAft>
              <a:buClr>
                <a:schemeClr val="accent3"/>
              </a:buClr>
              <a:buSzPts val="5400"/>
              <a:buFont typeface="Arial"/>
              <a:buNone/>
              <a:defRPr b="1" i="0" sz="5400" u="none" cap="none" strike="noStrike">
                <a:solidFill>
                  <a:schemeClr val="accent3"/>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0" name="Google Shape;460;p56"/>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pic>
        <p:nvPicPr>
          <p:cNvPr id="461" name="Google Shape;461;p56"/>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462" name="Google Shape;462;p56"/>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463" name="Google Shape;463;p5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 Dark Red">
  <p:cSld name="Pull Quote - Dark Red">
    <p:spTree>
      <p:nvGrpSpPr>
        <p:cNvPr id="464" name="Shape 464"/>
        <p:cNvGrpSpPr/>
        <p:nvPr/>
      </p:nvGrpSpPr>
      <p:grpSpPr>
        <a:xfrm>
          <a:off x="0" y="0"/>
          <a:ext cx="0" cy="0"/>
          <a:chOff x="0" y="0"/>
          <a:chExt cx="0" cy="0"/>
        </a:xfrm>
      </p:grpSpPr>
      <p:sp>
        <p:nvSpPr>
          <p:cNvPr id="465" name="Google Shape;465;p57"/>
          <p:cNvSpPr txBox="1"/>
          <p:nvPr>
            <p:ph type="title"/>
          </p:nvPr>
        </p:nvSpPr>
        <p:spPr>
          <a:xfrm>
            <a:off x="461844" y="651436"/>
            <a:ext cx="9006840" cy="270771"/>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2"/>
              </a:buClr>
              <a:buSzPts val="2000"/>
              <a:buFont typeface="Arial"/>
              <a:buNone/>
              <a:defRPr b="0" i="0" sz="2000" u="none" cap="none" strike="noStrik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6" name="Google Shape;466;p57"/>
          <p:cNvSpPr txBox="1"/>
          <p:nvPr>
            <p:ph idx="1" type="body"/>
          </p:nvPr>
        </p:nvSpPr>
        <p:spPr>
          <a:xfrm>
            <a:off x="443814" y="1139564"/>
            <a:ext cx="9024277" cy="595741"/>
          </a:xfrm>
          <a:prstGeom prst="rect">
            <a:avLst/>
          </a:prstGeom>
          <a:noFill/>
          <a:ln>
            <a:noFill/>
          </a:ln>
        </p:spPr>
        <p:txBody>
          <a:bodyPr anchorCtr="0" anchor="t" bIns="0" lIns="0" spcFirstLastPara="1" rIns="0" wrap="square" tIns="0">
            <a:spAutoFit/>
          </a:bodyPr>
          <a:lstStyle>
            <a:lvl1pPr indent="-228600" lvl="0" marL="457200" marR="0" rtl="0" algn="l">
              <a:lnSpc>
                <a:spcPct val="77777"/>
              </a:lnSpc>
              <a:spcBef>
                <a:spcPts val="0"/>
              </a:spcBef>
              <a:spcAft>
                <a:spcPts val="0"/>
              </a:spcAft>
              <a:buClr>
                <a:schemeClr val="accent2"/>
              </a:buClr>
              <a:buSzPts val="5400"/>
              <a:buFont typeface="Arial"/>
              <a:buNone/>
              <a:defRPr b="1" i="0" sz="5400" u="none" cap="none" strike="noStrike">
                <a:solidFill>
                  <a:schemeClr val="accent2"/>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467" name="Google Shape;467;p57"/>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468" name="Google Shape;468;p57"/>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469" name="Google Shape;469;p57"/>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470" name="Google Shape;470;p5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ogos + 1 Speakers">
  <p:cSld name="Title slide - Logos + 1 Speakers">
    <p:spTree>
      <p:nvGrpSpPr>
        <p:cNvPr id="472" name="Shape 472"/>
        <p:cNvGrpSpPr/>
        <p:nvPr/>
      </p:nvGrpSpPr>
      <p:grpSpPr>
        <a:xfrm>
          <a:off x="0" y="0"/>
          <a:ext cx="0" cy="0"/>
          <a:chOff x="0" y="0"/>
          <a:chExt cx="0" cy="0"/>
        </a:xfrm>
      </p:grpSpPr>
      <p:sp>
        <p:nvSpPr>
          <p:cNvPr id="473" name="Google Shape;473;g3c7202ae69a_0_485"/>
          <p:cNvSpPr/>
          <p:nvPr/>
        </p:nvSpPr>
        <p:spPr>
          <a:xfrm>
            <a:off x="0" y="3490731"/>
            <a:ext cx="12192000" cy="3367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74" name="Google Shape;474;g3c7202ae69a_0_485"/>
          <p:cNvSpPr txBox="1"/>
          <p:nvPr>
            <p:ph type="title"/>
          </p:nvPr>
        </p:nvSpPr>
        <p:spPr>
          <a:xfrm>
            <a:off x="443812" y="3919514"/>
            <a:ext cx="11277600" cy="36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6"/>
              </a:buClr>
              <a:buSzPts val="3600"/>
              <a:buFont typeface="Arial"/>
              <a:buNone/>
              <a:defRPr b="1" i="0" sz="3600" u="none" cap="none" strike="noStrike">
                <a:solidFill>
                  <a:schemeClr val="accent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5" name="Google Shape;475;g3c7202ae69a_0_485"/>
          <p:cNvSpPr/>
          <p:nvPr>
            <p:ph idx="2" type="pic"/>
          </p:nvPr>
        </p:nvSpPr>
        <p:spPr>
          <a:xfrm>
            <a:off x="2929564" y="1106439"/>
            <a:ext cx="1448700" cy="1448700"/>
          </a:xfrm>
          <a:prstGeom prst="rect">
            <a:avLst/>
          </a:prstGeom>
          <a:noFill/>
          <a:ln>
            <a:noFill/>
          </a:ln>
        </p:spPr>
      </p:sp>
      <p:sp>
        <p:nvSpPr>
          <p:cNvPr id="476" name="Google Shape;476;g3c7202ae69a_0_485"/>
          <p:cNvSpPr/>
          <p:nvPr>
            <p:ph idx="3" type="pic"/>
          </p:nvPr>
        </p:nvSpPr>
        <p:spPr>
          <a:xfrm>
            <a:off x="4930467" y="512877"/>
            <a:ext cx="2304300" cy="2304300"/>
          </a:xfrm>
          <a:prstGeom prst="rect">
            <a:avLst/>
          </a:prstGeom>
          <a:noFill/>
          <a:ln>
            <a:noFill/>
          </a:ln>
        </p:spPr>
      </p:sp>
      <p:sp>
        <p:nvSpPr>
          <p:cNvPr id="477" name="Google Shape;477;g3c7202ae69a_0_485"/>
          <p:cNvSpPr/>
          <p:nvPr>
            <p:ph idx="4" type="pic"/>
          </p:nvPr>
        </p:nvSpPr>
        <p:spPr>
          <a:xfrm>
            <a:off x="7801375" y="1106439"/>
            <a:ext cx="1448700" cy="1448700"/>
          </a:xfrm>
          <a:prstGeom prst="rect">
            <a:avLst/>
          </a:prstGeom>
          <a:noFill/>
          <a:ln>
            <a:noFill/>
          </a:ln>
        </p:spPr>
      </p:sp>
      <p:sp>
        <p:nvSpPr>
          <p:cNvPr id="478" name="Google Shape;478;g3c7202ae69a_0_485"/>
          <p:cNvSpPr txBox="1"/>
          <p:nvPr>
            <p:ph idx="1" type="body"/>
          </p:nvPr>
        </p:nvSpPr>
        <p:spPr>
          <a:xfrm>
            <a:off x="444782" y="4413991"/>
            <a:ext cx="11289900" cy="364500"/>
          </a:xfrm>
          <a:prstGeom prst="rect">
            <a:avLst/>
          </a:prstGeom>
          <a:noFill/>
          <a:ln>
            <a:noFill/>
          </a:ln>
        </p:spPr>
        <p:txBody>
          <a:bodyPr anchorCtr="0" anchor="t" bIns="0" lIns="0" spcFirstLastPara="1" rIns="0" wrap="square" tIns="0">
            <a:noAutofit/>
          </a:bodyPr>
          <a:lstStyle>
            <a:lvl1pPr indent="-228600" lvl="0" marL="457200" marR="0" algn="l">
              <a:lnSpc>
                <a:spcPct val="88888"/>
              </a:lnSpc>
              <a:spcBef>
                <a:spcPts val="0"/>
              </a:spcBef>
              <a:spcAft>
                <a:spcPts val="0"/>
              </a:spcAft>
              <a:buClr>
                <a:srgbClr val="FECD71"/>
              </a:buClr>
              <a:buSzPts val="3600"/>
              <a:buFont typeface="Arial"/>
              <a:buNone/>
              <a:defRPr b="0" i="0" sz="3600" u="none" cap="none" strike="noStrike">
                <a:solidFill>
                  <a:srgbClr val="FECD71"/>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9" name="Google Shape;479;g3c7202ae69a_0_485"/>
          <p:cNvSpPr txBox="1"/>
          <p:nvPr>
            <p:ph idx="5" type="body"/>
          </p:nvPr>
        </p:nvSpPr>
        <p:spPr>
          <a:xfrm>
            <a:off x="446809" y="5224363"/>
            <a:ext cx="8132100" cy="290400"/>
          </a:xfrm>
          <a:prstGeom prst="rect">
            <a:avLst/>
          </a:prstGeom>
          <a:noFill/>
          <a:ln>
            <a:noFill/>
          </a:ln>
        </p:spPr>
        <p:txBody>
          <a:bodyPr anchorCtr="0" anchor="t" bIns="0" lIns="0" spcFirstLastPara="1" rIns="0" wrap="square" tIns="0">
            <a:noAutofit/>
          </a:bodyPr>
          <a:lstStyle>
            <a:lvl1pPr indent="-228600" lvl="0" marL="457200" marR="0" algn="l">
              <a:lnSpc>
                <a:spcPct val="108333"/>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80" name="Google Shape;480;g3c7202ae69a_0_485"/>
          <p:cNvSpPr txBox="1"/>
          <p:nvPr>
            <p:ph idx="6" type="body"/>
          </p:nvPr>
        </p:nvSpPr>
        <p:spPr>
          <a:xfrm>
            <a:off x="446809" y="5535623"/>
            <a:ext cx="8132100" cy="290400"/>
          </a:xfrm>
          <a:prstGeom prst="rect">
            <a:avLst/>
          </a:prstGeom>
          <a:noFill/>
          <a:ln>
            <a:noFill/>
          </a:ln>
        </p:spPr>
        <p:txBody>
          <a:bodyPr anchorCtr="0" anchor="t" bIns="0" lIns="0" spcFirstLastPara="1" rIns="0" wrap="square" tIns="0">
            <a:noAutofit/>
          </a:bodyPr>
          <a:lstStyle>
            <a:lvl1pPr indent="-228600" lvl="0" marL="457200" marR="0" algn="l">
              <a:lnSpc>
                <a:spcPct val="108333"/>
              </a:lnSpc>
              <a:spcBef>
                <a:spcPts val="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81" name="Google Shape;481;g3c7202ae69a_0_485"/>
          <p:cNvSpPr txBox="1"/>
          <p:nvPr>
            <p:ph idx="7" type="body"/>
          </p:nvPr>
        </p:nvSpPr>
        <p:spPr>
          <a:xfrm>
            <a:off x="457200" y="6248345"/>
            <a:ext cx="1815300" cy="290400"/>
          </a:xfrm>
          <a:prstGeom prst="rect">
            <a:avLst/>
          </a:prstGeom>
          <a:noFill/>
          <a:ln>
            <a:noFill/>
          </a:ln>
        </p:spPr>
        <p:txBody>
          <a:bodyPr anchorCtr="0" anchor="ctr" bIns="0" lIns="0" spcFirstLastPara="1" rIns="0" wrap="square" tIns="0">
            <a:noAutofit/>
          </a:bodyPr>
          <a:lstStyle>
            <a:lvl1pPr indent="-228600" lvl="0" marL="45720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82" name="Google Shape;482;g3c7202ae69a_0_485"/>
          <p:cNvSpPr txBox="1"/>
          <p:nvPr>
            <p:ph idx="8" type="body"/>
          </p:nvPr>
        </p:nvSpPr>
        <p:spPr>
          <a:xfrm>
            <a:off x="3600591" y="6193620"/>
            <a:ext cx="4978500" cy="3651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1000"/>
              </a:spcBef>
              <a:spcAft>
                <a:spcPts val="0"/>
              </a:spcAft>
              <a:buClr>
                <a:srgbClr val="FECD71"/>
              </a:buClr>
              <a:buSzPts val="2000"/>
              <a:buFont typeface="Arial"/>
              <a:buNone/>
              <a:defRPr b="1" i="0" sz="2000" u="none" cap="none" strike="noStrike">
                <a:solidFill>
                  <a:srgbClr val="FECD71"/>
                </a:solidFill>
                <a:latin typeface="Arial"/>
                <a:ea typeface="Arial"/>
                <a:cs typeface="Arial"/>
                <a:sym typeface="Arial"/>
              </a:defRPr>
            </a:lvl1pPr>
            <a:lvl2pPr indent="-228600" lvl="1" marL="9144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83" name="Google Shape;483;g3c7202ae69a_0_485"/>
          <p:cNvSpPr/>
          <p:nvPr>
            <p:ph idx="9" type="pic"/>
          </p:nvPr>
        </p:nvSpPr>
        <p:spPr>
          <a:xfrm>
            <a:off x="10577706" y="5278719"/>
            <a:ext cx="1157100" cy="1157100"/>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 Yellow on Dark Blue">
  <p:cSld name="Pull Quote - Yellow on Dark Blue">
    <p:bg>
      <p:bgPr>
        <a:solidFill>
          <a:srgbClr val="004E75"/>
        </a:solidFill>
      </p:bgPr>
    </p:bg>
    <p:spTree>
      <p:nvGrpSpPr>
        <p:cNvPr id="484" name="Shape 484"/>
        <p:cNvGrpSpPr/>
        <p:nvPr/>
      </p:nvGrpSpPr>
      <p:grpSpPr>
        <a:xfrm>
          <a:off x="0" y="0"/>
          <a:ext cx="0" cy="0"/>
          <a:chOff x="0" y="0"/>
          <a:chExt cx="0" cy="0"/>
        </a:xfrm>
      </p:grpSpPr>
      <p:sp>
        <p:nvSpPr>
          <p:cNvPr id="485" name="Google Shape;485;g3c7202ae69a_0_497"/>
          <p:cNvSpPr txBox="1"/>
          <p:nvPr>
            <p:ph type="title"/>
          </p:nvPr>
        </p:nvSpPr>
        <p:spPr>
          <a:xfrm>
            <a:off x="461844" y="651436"/>
            <a:ext cx="9006900" cy="2709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6" name="Google Shape;486;g3c7202ae69a_0_497"/>
          <p:cNvSpPr txBox="1"/>
          <p:nvPr>
            <p:ph idx="1" type="body"/>
          </p:nvPr>
        </p:nvSpPr>
        <p:spPr>
          <a:xfrm>
            <a:off x="443814" y="1139564"/>
            <a:ext cx="9024300" cy="595800"/>
          </a:xfrm>
          <a:prstGeom prst="rect">
            <a:avLst/>
          </a:prstGeom>
          <a:noFill/>
          <a:ln>
            <a:noFill/>
          </a:ln>
        </p:spPr>
        <p:txBody>
          <a:bodyPr anchorCtr="0" anchor="t" bIns="0" lIns="0" spcFirstLastPara="1" rIns="0" wrap="square" tIns="0">
            <a:spAutoFit/>
          </a:bodyPr>
          <a:lstStyle>
            <a:lvl1pPr indent="-228600" lvl="0" marL="457200" marR="0" algn="l">
              <a:lnSpc>
                <a:spcPct val="77777"/>
              </a:lnSpc>
              <a:spcBef>
                <a:spcPts val="0"/>
              </a:spcBef>
              <a:spcAft>
                <a:spcPts val="0"/>
              </a:spcAft>
              <a:buClr>
                <a:schemeClr val="accent6"/>
              </a:buClr>
              <a:buSzPts val="5400"/>
              <a:buFont typeface="Arial"/>
              <a:buNone/>
              <a:defRPr b="1" i="0" sz="5400" u="none" cap="none" strike="noStrike">
                <a:solidFill>
                  <a:schemeClr val="accent6"/>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487" name="Google Shape;487;g3c7202ae69a_0_497"/>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488" name="Google Shape;488;g3c7202ae69a_0_497"/>
          <p:cNvSpPr/>
          <p:nvPr/>
        </p:nvSpPr>
        <p:spPr>
          <a:xfrm>
            <a:off x="444817" y="5952334"/>
            <a:ext cx="603300" cy="603300"/>
          </a:xfrm>
          <a:prstGeom prst="ellipse">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89" name="Google Shape;489;g3c7202ae69a_0_497"/>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ECD71"/>
              </a:buClr>
              <a:buSzPts val="1200"/>
              <a:buFont typeface="Arial"/>
              <a:buNone/>
            </a:pPr>
            <a:r>
              <a:rPr b="1" i="0" lang="en-US" sz="1200" u="none" cap="none" strike="noStrike">
                <a:solidFill>
                  <a:srgbClr val="FECD71"/>
                </a:solidFill>
                <a:latin typeface="Arial"/>
                <a:ea typeface="Arial"/>
                <a:cs typeface="Arial"/>
                <a:sym typeface="Arial"/>
              </a:rPr>
              <a:t>nj.gov/</a:t>
            </a:r>
            <a:r>
              <a:rPr b="1" i="0" lang="en-US" sz="1200" u="none" cap="none" strike="noStrike">
                <a:solidFill>
                  <a:schemeClr val="accent6"/>
                </a:solidFill>
                <a:latin typeface="Arial"/>
                <a:ea typeface="Arial"/>
                <a:cs typeface="Arial"/>
                <a:sym typeface="Arial"/>
              </a:rPr>
              <a:t>education</a:t>
            </a:r>
            <a:endParaRPr/>
          </a:p>
        </p:txBody>
      </p:sp>
      <p:sp>
        <p:nvSpPr>
          <p:cNvPr id="490" name="Google Shape;490;g3c7202ae69a_0_497"/>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lt1"/>
              </a:buClr>
              <a:buSzPts val="1200"/>
              <a:buFont typeface="Arial"/>
              <a:buNone/>
            </a:pPr>
            <a:fld id="{00000000-1234-1234-1234-123412341234}" type="slidenum">
              <a:rPr b="0" i="0" lang="en-US" sz="1200" u="none" cap="none" strike="noStrike">
                <a:solidFill>
                  <a:schemeClr val="lt1"/>
                </a:solidFill>
                <a:latin typeface="Arial"/>
                <a:ea typeface="Arial"/>
                <a:cs typeface="Arial"/>
                <a:sym typeface="Arial"/>
              </a:rPr>
              <a:t>‹#›</a:t>
            </a:fld>
            <a:endParaRPr b="0" i="0" sz="12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 caption">
  <p:cSld name="Three images + caption">
    <p:spTree>
      <p:nvGrpSpPr>
        <p:cNvPr id="491" name="Shape 491"/>
        <p:cNvGrpSpPr/>
        <p:nvPr/>
      </p:nvGrpSpPr>
      <p:grpSpPr>
        <a:xfrm>
          <a:off x="0" y="0"/>
          <a:ext cx="0" cy="0"/>
          <a:chOff x="0" y="0"/>
          <a:chExt cx="0" cy="0"/>
        </a:xfrm>
      </p:grpSpPr>
      <p:sp>
        <p:nvSpPr>
          <p:cNvPr id="492" name="Google Shape;492;g3c7202ae69a_0_504"/>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93" name="Google Shape;493;g3c7202ae69a_0_504"/>
          <p:cNvSpPr txBox="1"/>
          <p:nvPr>
            <p:ph idx="1" type="body"/>
          </p:nvPr>
        </p:nvSpPr>
        <p:spPr>
          <a:xfrm>
            <a:off x="444030" y="831251"/>
            <a:ext cx="112911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4" name="Google Shape;494;g3c7202ae69a_0_504"/>
          <p:cNvSpPr/>
          <p:nvPr>
            <p:ph idx="2" type="pic"/>
          </p:nvPr>
        </p:nvSpPr>
        <p:spPr>
          <a:xfrm>
            <a:off x="443813" y="1819276"/>
            <a:ext cx="3374100" cy="3474600"/>
          </a:xfrm>
          <a:prstGeom prst="rect">
            <a:avLst/>
          </a:prstGeom>
          <a:noFill/>
          <a:ln cap="flat" cmpd="sng" w="9525">
            <a:solidFill>
              <a:schemeClr val="lt2"/>
            </a:solidFill>
            <a:prstDash val="solid"/>
            <a:round/>
            <a:headEnd len="sm" w="sm" type="none"/>
            <a:tailEnd len="sm" w="sm" type="none"/>
          </a:ln>
        </p:spPr>
      </p:sp>
      <p:sp>
        <p:nvSpPr>
          <p:cNvPr id="495" name="Google Shape;495;g3c7202ae69a_0_504"/>
          <p:cNvSpPr txBox="1"/>
          <p:nvPr>
            <p:ph idx="3" type="body"/>
          </p:nvPr>
        </p:nvSpPr>
        <p:spPr>
          <a:xfrm>
            <a:off x="457200" y="5504705"/>
            <a:ext cx="3360600" cy="2742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6" name="Google Shape;496;g3c7202ae69a_0_504"/>
          <p:cNvSpPr/>
          <p:nvPr>
            <p:ph idx="4" type="pic"/>
          </p:nvPr>
        </p:nvSpPr>
        <p:spPr>
          <a:xfrm>
            <a:off x="4408932" y="1819276"/>
            <a:ext cx="3374100" cy="3474600"/>
          </a:xfrm>
          <a:prstGeom prst="rect">
            <a:avLst/>
          </a:prstGeom>
          <a:noFill/>
          <a:ln cap="flat" cmpd="sng" w="9525">
            <a:solidFill>
              <a:schemeClr val="lt2"/>
            </a:solidFill>
            <a:prstDash val="solid"/>
            <a:round/>
            <a:headEnd len="sm" w="sm" type="none"/>
            <a:tailEnd len="sm" w="sm" type="none"/>
          </a:ln>
        </p:spPr>
      </p:sp>
      <p:sp>
        <p:nvSpPr>
          <p:cNvPr id="497" name="Google Shape;497;g3c7202ae69a_0_504"/>
          <p:cNvSpPr txBox="1"/>
          <p:nvPr>
            <p:ph idx="5" type="body"/>
          </p:nvPr>
        </p:nvSpPr>
        <p:spPr>
          <a:xfrm>
            <a:off x="4408932" y="5504705"/>
            <a:ext cx="3360600" cy="2742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8" name="Google Shape;498;g3c7202ae69a_0_504"/>
          <p:cNvSpPr/>
          <p:nvPr>
            <p:ph idx="6" type="pic"/>
          </p:nvPr>
        </p:nvSpPr>
        <p:spPr>
          <a:xfrm>
            <a:off x="8360664" y="1819276"/>
            <a:ext cx="3374100" cy="3474600"/>
          </a:xfrm>
          <a:prstGeom prst="rect">
            <a:avLst/>
          </a:prstGeom>
          <a:noFill/>
          <a:ln cap="flat" cmpd="sng" w="9525">
            <a:solidFill>
              <a:schemeClr val="lt2"/>
            </a:solidFill>
            <a:prstDash val="solid"/>
            <a:round/>
            <a:headEnd len="sm" w="sm" type="none"/>
            <a:tailEnd len="sm" w="sm" type="none"/>
          </a:ln>
        </p:spPr>
      </p:sp>
      <p:sp>
        <p:nvSpPr>
          <p:cNvPr id="499" name="Google Shape;499;g3c7202ae69a_0_504"/>
          <p:cNvSpPr txBox="1"/>
          <p:nvPr>
            <p:ph idx="7" type="body"/>
          </p:nvPr>
        </p:nvSpPr>
        <p:spPr>
          <a:xfrm>
            <a:off x="8360663" y="5504705"/>
            <a:ext cx="3360600" cy="2742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500" name="Google Shape;500;g3c7202ae69a_0_504"/>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501" name="Google Shape;501;g3c7202ae69a_0_504"/>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u="none" cap="none" strike="noStrike">
                <a:solidFill>
                  <a:schemeClr val="accent3"/>
                </a:solidFill>
                <a:latin typeface="Arial"/>
                <a:ea typeface="Arial"/>
                <a:cs typeface="Arial"/>
                <a:sym typeface="Arial"/>
              </a:rPr>
              <a:t>nj.gov</a:t>
            </a:r>
            <a:r>
              <a:rPr b="1" i="0" lang="en-US" sz="1200" u="none" cap="none" strike="noStrike">
                <a:solidFill>
                  <a:schemeClr val="dk2"/>
                </a:solidFill>
                <a:latin typeface="Arial"/>
                <a:ea typeface="Arial"/>
                <a:cs typeface="Arial"/>
                <a:sym typeface="Arial"/>
              </a:rPr>
              <a:t>/education</a:t>
            </a:r>
            <a:endParaRPr/>
          </a:p>
        </p:txBody>
      </p:sp>
      <p:sp>
        <p:nvSpPr>
          <p:cNvPr id="502" name="Google Shape;502;g3c7202ae69a_0_504"/>
          <p:cNvSpPr txBox="1"/>
          <p:nvPr>
            <p:ph idx="8" type="body"/>
          </p:nvPr>
        </p:nvSpPr>
        <p:spPr>
          <a:xfrm>
            <a:off x="6324600" y="6123195"/>
            <a:ext cx="5143500" cy="274200"/>
          </a:xfrm>
          <a:prstGeom prst="rect">
            <a:avLst/>
          </a:prstGeom>
          <a:noFill/>
          <a:ln>
            <a:noFill/>
          </a:ln>
        </p:spPr>
        <p:txBody>
          <a:bodyPr anchorCtr="0" anchor="ctr" bIns="0" lIns="0" spcFirstLastPara="1" rIns="0" wrap="square" tIns="0">
            <a:noAutofit/>
          </a:bodyPr>
          <a:lstStyle>
            <a:lvl1pPr indent="-228600" lvl="0" marL="457200" marR="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3" name="Google Shape;503;g3c7202ae69a_0_504"/>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b="0" i="0" lang="en-US" sz="1200" u="none" cap="none" strike="noStrike">
                <a:solidFill>
                  <a:schemeClr val="accent3"/>
                </a:solidFill>
                <a:latin typeface="Arial"/>
                <a:ea typeface="Arial"/>
                <a:cs typeface="Arial"/>
                <a:sym typeface="Arial"/>
              </a:rPr>
              <a:t>‹#›</a:t>
            </a:fld>
            <a:endParaRPr b="0" i="0" sz="1200" u="none" cap="none" strike="noStrike">
              <a:solidFill>
                <a:schemeClr val="accent3"/>
              </a:solidFill>
              <a:latin typeface="Arial"/>
              <a:ea typeface="Arial"/>
              <a:cs typeface="Arial"/>
              <a:sym typeface="Arial"/>
            </a:endParaRPr>
          </a:p>
        </p:txBody>
      </p:sp>
      <p:pic>
        <p:nvPicPr>
          <p:cNvPr id="504" name="Google Shape;504;g3c7202ae69a_0_50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Image">
  <p:cSld name="One Image">
    <p:spTree>
      <p:nvGrpSpPr>
        <p:cNvPr id="505" name="Shape 505"/>
        <p:cNvGrpSpPr/>
        <p:nvPr/>
      </p:nvGrpSpPr>
      <p:grpSpPr>
        <a:xfrm>
          <a:off x="0" y="0"/>
          <a:ext cx="0" cy="0"/>
          <a:chOff x="0" y="0"/>
          <a:chExt cx="0" cy="0"/>
        </a:xfrm>
      </p:grpSpPr>
      <p:sp>
        <p:nvSpPr>
          <p:cNvPr id="506" name="Google Shape;506;g3c7202ae69a_0_518"/>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7" name="Google Shape;507;g3c7202ae69a_0_518"/>
          <p:cNvSpPr txBox="1"/>
          <p:nvPr>
            <p:ph idx="1" type="body"/>
          </p:nvPr>
        </p:nvSpPr>
        <p:spPr>
          <a:xfrm>
            <a:off x="444030" y="831251"/>
            <a:ext cx="112908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8" name="Google Shape;508;g3c7202ae69a_0_518"/>
          <p:cNvSpPr/>
          <p:nvPr>
            <p:ph idx="2" type="pic"/>
          </p:nvPr>
        </p:nvSpPr>
        <p:spPr>
          <a:xfrm>
            <a:off x="457200" y="1819276"/>
            <a:ext cx="11291100" cy="3977700"/>
          </a:xfrm>
          <a:prstGeom prst="rect">
            <a:avLst/>
          </a:prstGeom>
          <a:noFill/>
          <a:ln cap="flat" cmpd="sng" w="9525">
            <a:solidFill>
              <a:schemeClr val="lt2"/>
            </a:solidFill>
            <a:prstDash val="solid"/>
            <a:round/>
            <a:headEnd len="sm" w="sm" type="none"/>
            <a:tailEnd len="sm" w="sm" type="none"/>
          </a:ln>
        </p:spPr>
      </p:sp>
      <p:pic>
        <p:nvPicPr>
          <p:cNvPr id="509" name="Google Shape;509;g3c7202ae69a_0_518"/>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510" name="Google Shape;510;g3c7202ae69a_0_518"/>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u="none" cap="none" strike="noStrike">
                <a:solidFill>
                  <a:schemeClr val="accent3"/>
                </a:solidFill>
                <a:latin typeface="Arial"/>
                <a:ea typeface="Arial"/>
                <a:cs typeface="Arial"/>
                <a:sym typeface="Arial"/>
              </a:rPr>
              <a:t>nj.gov</a:t>
            </a:r>
            <a:r>
              <a:rPr b="1" i="0" lang="en-US" sz="1200" u="none" cap="none" strike="noStrike">
                <a:solidFill>
                  <a:schemeClr val="dk2"/>
                </a:solidFill>
                <a:latin typeface="Arial"/>
                <a:ea typeface="Arial"/>
                <a:cs typeface="Arial"/>
                <a:sym typeface="Arial"/>
              </a:rPr>
              <a:t>/education</a:t>
            </a:r>
            <a:endParaRPr/>
          </a:p>
        </p:txBody>
      </p:sp>
      <p:sp>
        <p:nvSpPr>
          <p:cNvPr id="511" name="Google Shape;511;g3c7202ae69a_0_518"/>
          <p:cNvSpPr txBox="1"/>
          <p:nvPr>
            <p:ph idx="3" type="body"/>
          </p:nvPr>
        </p:nvSpPr>
        <p:spPr>
          <a:xfrm>
            <a:off x="6324600" y="6123195"/>
            <a:ext cx="5143500" cy="274200"/>
          </a:xfrm>
          <a:prstGeom prst="rect">
            <a:avLst/>
          </a:prstGeom>
          <a:noFill/>
          <a:ln>
            <a:noFill/>
          </a:ln>
        </p:spPr>
        <p:txBody>
          <a:bodyPr anchorCtr="0" anchor="ctr" bIns="0" lIns="0" spcFirstLastPara="1" rIns="0" wrap="square" tIns="0">
            <a:noAutofit/>
          </a:bodyPr>
          <a:lstStyle>
            <a:lvl1pPr indent="-228600" lvl="0" marL="457200" marR="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12" name="Google Shape;512;g3c7202ae69a_0_518"/>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b="0" i="0" lang="en-US" sz="1200" u="none" cap="none" strike="noStrike">
                <a:solidFill>
                  <a:schemeClr val="accent3"/>
                </a:solidFill>
                <a:latin typeface="Arial"/>
                <a:ea typeface="Arial"/>
                <a:cs typeface="Arial"/>
                <a:sym typeface="Arial"/>
              </a:rPr>
              <a:t>‹#›</a:t>
            </a:fld>
            <a:endParaRPr b="0" i="0" sz="1200" u="none" cap="none" strike="noStrike">
              <a:solidFill>
                <a:schemeClr val="accent3"/>
              </a:solidFill>
              <a:latin typeface="Arial"/>
              <a:ea typeface="Arial"/>
              <a:cs typeface="Arial"/>
              <a:sym typeface="Arial"/>
            </a:endParaRPr>
          </a:p>
        </p:txBody>
      </p:sp>
      <p:pic>
        <p:nvPicPr>
          <p:cNvPr id="513" name="Google Shape;513;g3c7202ae69a_0_51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spTree>
      <p:nvGrpSpPr>
        <p:cNvPr id="52" name="Shape 52"/>
        <p:cNvGrpSpPr/>
        <p:nvPr/>
      </p:nvGrpSpPr>
      <p:grpSpPr>
        <a:xfrm>
          <a:off x="0" y="0"/>
          <a:ext cx="0" cy="0"/>
          <a:chOff x="0" y="0"/>
          <a:chExt cx="0" cy="0"/>
        </a:xfrm>
      </p:grpSpPr>
      <p:sp>
        <p:nvSpPr>
          <p:cNvPr id="53" name="Google Shape;53;p17"/>
          <p:cNvSpPr txBox="1"/>
          <p:nvPr>
            <p:ph type="title"/>
          </p:nvPr>
        </p:nvSpPr>
        <p:spPr>
          <a:xfrm>
            <a:off x="443812" y="392517"/>
            <a:ext cx="11290988"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 name="Google Shape;54;p17"/>
          <p:cNvSpPr txBox="1"/>
          <p:nvPr>
            <p:ph idx="1" type="body"/>
          </p:nvPr>
        </p:nvSpPr>
        <p:spPr>
          <a:xfrm>
            <a:off x="444030" y="831251"/>
            <a:ext cx="11290987"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5" name="Google Shape;55;p17"/>
          <p:cNvSpPr/>
          <p:nvPr>
            <p:ph idx="2" type="pic"/>
          </p:nvPr>
        </p:nvSpPr>
        <p:spPr>
          <a:xfrm>
            <a:off x="443813" y="1819276"/>
            <a:ext cx="5410200" cy="3977640"/>
          </a:xfrm>
          <a:prstGeom prst="rect">
            <a:avLst/>
          </a:prstGeom>
          <a:noFill/>
          <a:ln cap="flat" cmpd="sng" w="9525">
            <a:solidFill>
              <a:schemeClr val="lt2"/>
            </a:solidFill>
            <a:prstDash val="solid"/>
            <a:round/>
            <a:headEnd len="sm" w="sm" type="none"/>
            <a:tailEnd len="sm" w="sm" type="none"/>
          </a:ln>
        </p:spPr>
      </p:sp>
      <p:sp>
        <p:nvSpPr>
          <p:cNvPr id="56" name="Google Shape;56;p17"/>
          <p:cNvSpPr/>
          <p:nvPr>
            <p:ph idx="3" type="pic"/>
          </p:nvPr>
        </p:nvSpPr>
        <p:spPr>
          <a:xfrm>
            <a:off x="6320506" y="1819276"/>
            <a:ext cx="5410200" cy="3977640"/>
          </a:xfrm>
          <a:prstGeom prst="rect">
            <a:avLst/>
          </a:prstGeom>
          <a:noFill/>
          <a:ln cap="flat" cmpd="sng" w="9525">
            <a:solidFill>
              <a:schemeClr val="lt2"/>
            </a:solidFill>
            <a:prstDash val="solid"/>
            <a:round/>
            <a:headEnd len="sm" w="sm" type="none"/>
            <a:tailEnd len="sm" w="sm" type="none"/>
          </a:ln>
        </p:spPr>
      </p:sp>
      <p:pic>
        <p:nvPicPr>
          <p:cNvPr id="57" name="Google Shape;57;p17"/>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58" name="Google Shape;58;p17"/>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u="none" cap="none" strike="noStrike">
                <a:solidFill>
                  <a:schemeClr val="accent3"/>
                </a:solidFill>
                <a:latin typeface="Arial"/>
                <a:ea typeface="Arial"/>
                <a:cs typeface="Arial"/>
                <a:sym typeface="Arial"/>
              </a:rPr>
              <a:t>nj.gov</a:t>
            </a:r>
            <a:r>
              <a:rPr b="1" i="0" lang="en-US" sz="1200" u="none" cap="none" strike="noStrike">
                <a:solidFill>
                  <a:schemeClr val="dk2"/>
                </a:solidFill>
                <a:latin typeface="Arial"/>
                <a:ea typeface="Arial"/>
                <a:cs typeface="Arial"/>
                <a:sym typeface="Arial"/>
              </a:rPr>
              <a:t>/education</a:t>
            </a:r>
            <a:endParaRPr/>
          </a:p>
        </p:txBody>
      </p:sp>
      <p:sp>
        <p:nvSpPr>
          <p:cNvPr id="59" name="Google Shape;59;p17"/>
          <p:cNvSpPr txBox="1"/>
          <p:nvPr>
            <p:ph idx="4" type="body"/>
          </p:nvPr>
        </p:nvSpPr>
        <p:spPr>
          <a:xfrm>
            <a:off x="6324600" y="6123195"/>
            <a:ext cx="5143500" cy="274320"/>
          </a:xfrm>
          <a:prstGeom prst="rect">
            <a:avLst/>
          </a:prstGeom>
          <a:noFill/>
          <a:ln>
            <a:noFill/>
          </a:ln>
        </p:spPr>
        <p:txBody>
          <a:bodyPr anchorCtr="0" anchor="ctr" bIns="0" lIns="0" spcFirstLastPara="1" rIns="0" wrap="square" tIns="0">
            <a:noAutofit/>
          </a:bodyPr>
          <a:lstStyle>
            <a:lvl1pPr indent="-228600" lvl="0" marL="457200" marR="0" rtl="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 name="Google Shape;60;p17"/>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b="0" i="0" lang="en-US" sz="1200" u="none" cap="none" strike="noStrike">
                <a:solidFill>
                  <a:schemeClr val="accent3"/>
                </a:solidFill>
                <a:latin typeface="Arial"/>
                <a:ea typeface="Arial"/>
                <a:cs typeface="Arial"/>
                <a:sym typeface="Arial"/>
              </a:rPr>
              <a:t>‹#›</a:t>
            </a:fld>
            <a:endParaRPr b="0" i="0" sz="1200" u="none" cap="none" strike="noStrike">
              <a:solidFill>
                <a:schemeClr val="accent3"/>
              </a:solidFill>
              <a:latin typeface="Arial"/>
              <a:ea typeface="Arial"/>
              <a:cs typeface="Arial"/>
              <a:sym typeface="Arial"/>
            </a:endParaRPr>
          </a:p>
        </p:txBody>
      </p:sp>
      <p:pic>
        <p:nvPicPr>
          <p:cNvPr id="61" name="Google Shape;61;p1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spTree>
      <p:nvGrpSpPr>
        <p:cNvPr id="514" name="Shape 514"/>
        <p:cNvGrpSpPr/>
        <p:nvPr/>
      </p:nvGrpSpPr>
      <p:grpSpPr>
        <a:xfrm>
          <a:off x="0" y="0"/>
          <a:ext cx="0" cy="0"/>
          <a:chOff x="0" y="0"/>
          <a:chExt cx="0" cy="0"/>
        </a:xfrm>
      </p:grpSpPr>
      <p:sp>
        <p:nvSpPr>
          <p:cNvPr id="515" name="Google Shape;515;g3c7202ae69a_0_527"/>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6" name="Google Shape;516;g3c7202ae69a_0_527"/>
          <p:cNvSpPr txBox="1"/>
          <p:nvPr>
            <p:ph idx="1" type="body"/>
          </p:nvPr>
        </p:nvSpPr>
        <p:spPr>
          <a:xfrm>
            <a:off x="444030" y="831251"/>
            <a:ext cx="112911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17" name="Google Shape;517;g3c7202ae69a_0_527"/>
          <p:cNvSpPr/>
          <p:nvPr>
            <p:ph idx="2" type="pic"/>
          </p:nvPr>
        </p:nvSpPr>
        <p:spPr>
          <a:xfrm>
            <a:off x="443813" y="1819276"/>
            <a:ext cx="5410200" cy="3977700"/>
          </a:xfrm>
          <a:prstGeom prst="rect">
            <a:avLst/>
          </a:prstGeom>
          <a:noFill/>
          <a:ln cap="flat" cmpd="sng" w="9525">
            <a:solidFill>
              <a:schemeClr val="lt2"/>
            </a:solidFill>
            <a:prstDash val="solid"/>
            <a:round/>
            <a:headEnd len="sm" w="sm" type="none"/>
            <a:tailEnd len="sm" w="sm" type="none"/>
          </a:ln>
        </p:spPr>
      </p:sp>
      <p:sp>
        <p:nvSpPr>
          <p:cNvPr id="518" name="Google Shape;518;g3c7202ae69a_0_527"/>
          <p:cNvSpPr/>
          <p:nvPr>
            <p:ph idx="3" type="pic"/>
          </p:nvPr>
        </p:nvSpPr>
        <p:spPr>
          <a:xfrm>
            <a:off x="6320506" y="1819276"/>
            <a:ext cx="5410200" cy="3977700"/>
          </a:xfrm>
          <a:prstGeom prst="rect">
            <a:avLst/>
          </a:prstGeom>
          <a:noFill/>
          <a:ln cap="flat" cmpd="sng" w="9525">
            <a:solidFill>
              <a:schemeClr val="lt2"/>
            </a:solidFill>
            <a:prstDash val="solid"/>
            <a:round/>
            <a:headEnd len="sm" w="sm" type="none"/>
            <a:tailEnd len="sm" w="sm" type="none"/>
          </a:ln>
        </p:spPr>
      </p:sp>
      <p:pic>
        <p:nvPicPr>
          <p:cNvPr id="519" name="Google Shape;519;g3c7202ae69a_0_527"/>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520" name="Google Shape;520;g3c7202ae69a_0_527"/>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u="none" cap="none" strike="noStrike">
                <a:solidFill>
                  <a:schemeClr val="accent3"/>
                </a:solidFill>
                <a:latin typeface="Arial"/>
                <a:ea typeface="Arial"/>
                <a:cs typeface="Arial"/>
                <a:sym typeface="Arial"/>
              </a:rPr>
              <a:t>nj.gov</a:t>
            </a:r>
            <a:r>
              <a:rPr b="1" i="0" lang="en-US" sz="1200" u="none" cap="none" strike="noStrike">
                <a:solidFill>
                  <a:schemeClr val="dk2"/>
                </a:solidFill>
                <a:latin typeface="Arial"/>
                <a:ea typeface="Arial"/>
                <a:cs typeface="Arial"/>
                <a:sym typeface="Arial"/>
              </a:rPr>
              <a:t>/education</a:t>
            </a:r>
            <a:endParaRPr/>
          </a:p>
        </p:txBody>
      </p:sp>
      <p:sp>
        <p:nvSpPr>
          <p:cNvPr id="521" name="Google Shape;521;g3c7202ae69a_0_527"/>
          <p:cNvSpPr txBox="1"/>
          <p:nvPr>
            <p:ph idx="4" type="body"/>
          </p:nvPr>
        </p:nvSpPr>
        <p:spPr>
          <a:xfrm>
            <a:off x="6324600" y="6123195"/>
            <a:ext cx="5143500" cy="274200"/>
          </a:xfrm>
          <a:prstGeom prst="rect">
            <a:avLst/>
          </a:prstGeom>
          <a:noFill/>
          <a:ln>
            <a:noFill/>
          </a:ln>
        </p:spPr>
        <p:txBody>
          <a:bodyPr anchorCtr="0" anchor="ctr" bIns="0" lIns="0" spcFirstLastPara="1" rIns="0" wrap="square" tIns="0">
            <a:noAutofit/>
          </a:bodyPr>
          <a:lstStyle>
            <a:lvl1pPr indent="-228600" lvl="0" marL="457200" marR="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22" name="Google Shape;522;g3c7202ae69a_0_527"/>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b="0" i="0" lang="en-US" sz="1200" u="none" cap="none" strike="noStrike">
                <a:solidFill>
                  <a:schemeClr val="accent3"/>
                </a:solidFill>
                <a:latin typeface="Arial"/>
                <a:ea typeface="Arial"/>
                <a:cs typeface="Arial"/>
                <a:sym typeface="Arial"/>
              </a:rPr>
              <a:t>‹#›</a:t>
            </a:fld>
            <a:endParaRPr b="0" i="0" sz="1200" u="none" cap="none" strike="noStrike">
              <a:solidFill>
                <a:schemeClr val="accent3"/>
              </a:solidFill>
              <a:latin typeface="Arial"/>
              <a:ea typeface="Arial"/>
              <a:cs typeface="Arial"/>
              <a:sym typeface="Arial"/>
            </a:endParaRPr>
          </a:p>
        </p:txBody>
      </p:sp>
      <p:pic>
        <p:nvPicPr>
          <p:cNvPr id="523" name="Google Shape;523;g3c7202ae69a_0_52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p:cSld name="Three images">
    <p:spTree>
      <p:nvGrpSpPr>
        <p:cNvPr id="524" name="Shape 524"/>
        <p:cNvGrpSpPr/>
        <p:nvPr/>
      </p:nvGrpSpPr>
      <p:grpSpPr>
        <a:xfrm>
          <a:off x="0" y="0"/>
          <a:ext cx="0" cy="0"/>
          <a:chOff x="0" y="0"/>
          <a:chExt cx="0" cy="0"/>
        </a:xfrm>
      </p:grpSpPr>
      <p:sp>
        <p:nvSpPr>
          <p:cNvPr id="525" name="Google Shape;525;g3c7202ae69a_0_537"/>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6" name="Google Shape;526;g3c7202ae69a_0_537"/>
          <p:cNvSpPr txBox="1"/>
          <p:nvPr>
            <p:ph idx="1" type="body"/>
          </p:nvPr>
        </p:nvSpPr>
        <p:spPr>
          <a:xfrm>
            <a:off x="444030" y="831251"/>
            <a:ext cx="112911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27" name="Google Shape;527;g3c7202ae69a_0_537"/>
          <p:cNvSpPr/>
          <p:nvPr>
            <p:ph idx="2" type="pic"/>
          </p:nvPr>
        </p:nvSpPr>
        <p:spPr>
          <a:xfrm>
            <a:off x="443813" y="1819276"/>
            <a:ext cx="3374100" cy="3977700"/>
          </a:xfrm>
          <a:prstGeom prst="rect">
            <a:avLst/>
          </a:prstGeom>
          <a:noFill/>
          <a:ln cap="flat" cmpd="sng" w="9525">
            <a:solidFill>
              <a:schemeClr val="lt2"/>
            </a:solidFill>
            <a:prstDash val="solid"/>
            <a:round/>
            <a:headEnd len="sm" w="sm" type="none"/>
            <a:tailEnd len="sm" w="sm" type="none"/>
          </a:ln>
        </p:spPr>
      </p:sp>
      <p:sp>
        <p:nvSpPr>
          <p:cNvPr id="528" name="Google Shape;528;g3c7202ae69a_0_537"/>
          <p:cNvSpPr/>
          <p:nvPr>
            <p:ph idx="3" type="pic"/>
          </p:nvPr>
        </p:nvSpPr>
        <p:spPr>
          <a:xfrm>
            <a:off x="4408932" y="1819276"/>
            <a:ext cx="3374100" cy="3977700"/>
          </a:xfrm>
          <a:prstGeom prst="rect">
            <a:avLst/>
          </a:prstGeom>
          <a:noFill/>
          <a:ln cap="flat" cmpd="sng" w="9525">
            <a:solidFill>
              <a:schemeClr val="lt2"/>
            </a:solidFill>
            <a:prstDash val="solid"/>
            <a:round/>
            <a:headEnd len="sm" w="sm" type="none"/>
            <a:tailEnd len="sm" w="sm" type="none"/>
          </a:ln>
        </p:spPr>
      </p:sp>
      <p:sp>
        <p:nvSpPr>
          <p:cNvPr id="529" name="Google Shape;529;g3c7202ae69a_0_537"/>
          <p:cNvSpPr/>
          <p:nvPr>
            <p:ph idx="4" type="pic"/>
          </p:nvPr>
        </p:nvSpPr>
        <p:spPr>
          <a:xfrm>
            <a:off x="8360664" y="1819276"/>
            <a:ext cx="3374100" cy="3977700"/>
          </a:xfrm>
          <a:prstGeom prst="rect">
            <a:avLst/>
          </a:prstGeom>
          <a:noFill/>
          <a:ln cap="flat" cmpd="sng" w="9525">
            <a:solidFill>
              <a:schemeClr val="lt2"/>
            </a:solidFill>
            <a:prstDash val="solid"/>
            <a:round/>
            <a:headEnd len="sm" w="sm" type="none"/>
            <a:tailEnd len="sm" w="sm" type="none"/>
          </a:ln>
        </p:spPr>
      </p:sp>
      <p:pic>
        <p:nvPicPr>
          <p:cNvPr id="530" name="Google Shape;530;g3c7202ae69a_0_537"/>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531" name="Google Shape;531;g3c7202ae69a_0_537"/>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u="none" cap="none" strike="noStrike">
                <a:solidFill>
                  <a:schemeClr val="accent3"/>
                </a:solidFill>
                <a:latin typeface="Arial"/>
                <a:ea typeface="Arial"/>
                <a:cs typeface="Arial"/>
                <a:sym typeface="Arial"/>
              </a:rPr>
              <a:t>nj.gov</a:t>
            </a:r>
            <a:r>
              <a:rPr b="1" i="0" lang="en-US" sz="1200" u="none" cap="none" strike="noStrike">
                <a:solidFill>
                  <a:schemeClr val="dk2"/>
                </a:solidFill>
                <a:latin typeface="Arial"/>
                <a:ea typeface="Arial"/>
                <a:cs typeface="Arial"/>
                <a:sym typeface="Arial"/>
              </a:rPr>
              <a:t>/education</a:t>
            </a:r>
            <a:endParaRPr/>
          </a:p>
        </p:txBody>
      </p:sp>
      <p:sp>
        <p:nvSpPr>
          <p:cNvPr id="532" name="Google Shape;532;g3c7202ae69a_0_537"/>
          <p:cNvSpPr txBox="1"/>
          <p:nvPr>
            <p:ph idx="5" type="body"/>
          </p:nvPr>
        </p:nvSpPr>
        <p:spPr>
          <a:xfrm>
            <a:off x="6324600" y="6123195"/>
            <a:ext cx="5143500" cy="274200"/>
          </a:xfrm>
          <a:prstGeom prst="rect">
            <a:avLst/>
          </a:prstGeom>
          <a:noFill/>
          <a:ln>
            <a:noFill/>
          </a:ln>
        </p:spPr>
        <p:txBody>
          <a:bodyPr anchorCtr="0" anchor="ctr" bIns="0" lIns="0" spcFirstLastPara="1" rIns="0" wrap="square" tIns="0">
            <a:noAutofit/>
          </a:bodyPr>
          <a:lstStyle>
            <a:lvl1pPr indent="-228600" lvl="0" marL="457200" marR="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33" name="Google Shape;533;g3c7202ae69a_0_537"/>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b="0" i="0" lang="en-US" sz="1200" u="none" cap="none" strike="noStrike">
                <a:solidFill>
                  <a:schemeClr val="accent3"/>
                </a:solidFill>
                <a:latin typeface="Arial"/>
                <a:ea typeface="Arial"/>
                <a:cs typeface="Arial"/>
                <a:sym typeface="Arial"/>
              </a:rPr>
              <a:t>‹#›</a:t>
            </a:fld>
            <a:endParaRPr b="0" i="0" sz="1200" u="none" cap="none" strike="noStrike">
              <a:solidFill>
                <a:schemeClr val="accent3"/>
              </a:solidFill>
              <a:latin typeface="Arial"/>
              <a:ea typeface="Arial"/>
              <a:cs typeface="Arial"/>
              <a:sym typeface="Arial"/>
            </a:endParaRPr>
          </a:p>
        </p:txBody>
      </p:sp>
      <p:pic>
        <p:nvPicPr>
          <p:cNvPr id="534" name="Google Shape;534;g3c7202ae69a_0_53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bg>
      <p:bgPr>
        <a:solidFill>
          <a:schemeClr val="accent1"/>
        </a:solidFill>
      </p:bgPr>
    </p:bg>
    <p:spTree>
      <p:nvGrpSpPr>
        <p:cNvPr id="535" name="Shape 535"/>
        <p:cNvGrpSpPr/>
        <p:nvPr/>
      </p:nvGrpSpPr>
      <p:grpSpPr>
        <a:xfrm>
          <a:off x="0" y="0"/>
          <a:ext cx="0" cy="0"/>
          <a:chOff x="0" y="0"/>
          <a:chExt cx="0" cy="0"/>
        </a:xfrm>
      </p:grpSpPr>
      <p:sp>
        <p:nvSpPr>
          <p:cNvPr id="536" name="Google Shape;536;g3c7202ae69a_0_548"/>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37" name="Google Shape;537;g3c7202ae69a_0_548"/>
          <p:cNvSpPr txBox="1"/>
          <p:nvPr>
            <p:ph type="title"/>
          </p:nvPr>
        </p:nvSpPr>
        <p:spPr>
          <a:xfrm>
            <a:off x="443812" y="383281"/>
            <a:ext cx="11291100" cy="4167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8" name="Google Shape;538;g3c7202ae69a_0_548"/>
          <p:cNvSpPr txBox="1"/>
          <p:nvPr>
            <p:ph idx="1" type="body"/>
          </p:nvPr>
        </p:nvSpPr>
        <p:spPr>
          <a:xfrm>
            <a:off x="1135032" y="2165690"/>
            <a:ext cx="2582700" cy="7557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539" name="Google Shape;539;g3c7202ae69a_0_548"/>
          <p:cNvGrpSpPr/>
          <p:nvPr/>
        </p:nvGrpSpPr>
        <p:grpSpPr>
          <a:xfrm>
            <a:off x="2178816" y="3066492"/>
            <a:ext cx="495402" cy="495402"/>
            <a:chOff x="3767981" y="4846381"/>
            <a:chExt cx="498995" cy="498995"/>
          </a:xfrm>
        </p:grpSpPr>
        <p:sp>
          <p:nvSpPr>
            <p:cNvPr id="540" name="Google Shape;540;g3c7202ae69a_0_548"/>
            <p:cNvSpPr/>
            <p:nvPr/>
          </p:nvSpPr>
          <p:spPr>
            <a:xfrm>
              <a:off x="3767981" y="4846381"/>
              <a:ext cx="498995" cy="498995"/>
            </a:xfrm>
            <a:custGeom>
              <a:rect b="b" l="l" r="r" t="t"/>
              <a:pathLst>
                <a:path extrusionOk="0" h="498995" w="498995">
                  <a:moveTo>
                    <a:pt x="353854" y="0"/>
                  </a:moveTo>
                  <a:lnTo>
                    <a:pt x="145141" y="0"/>
                  </a:lnTo>
                  <a:cubicBezTo>
                    <a:pt x="65089" y="0"/>
                    <a:pt x="0" y="65089"/>
                    <a:pt x="0" y="145141"/>
                  </a:cubicBezTo>
                  <a:lnTo>
                    <a:pt x="0" y="353854"/>
                  </a:lnTo>
                  <a:cubicBezTo>
                    <a:pt x="0" y="433855"/>
                    <a:pt x="65089" y="498996"/>
                    <a:pt x="145141" y="498996"/>
                  </a:cubicBezTo>
                  <a:lnTo>
                    <a:pt x="353854" y="498996"/>
                  </a:lnTo>
                  <a:cubicBezTo>
                    <a:pt x="433855" y="498996"/>
                    <a:pt x="498996" y="433907"/>
                    <a:pt x="498996" y="353854"/>
                  </a:cubicBezTo>
                  <a:lnTo>
                    <a:pt x="498996" y="145141"/>
                  </a:lnTo>
                  <a:cubicBezTo>
                    <a:pt x="498996" y="65141"/>
                    <a:pt x="433907" y="0"/>
                    <a:pt x="353854" y="0"/>
                  </a:cubicBezTo>
                  <a:close/>
                  <a:moveTo>
                    <a:pt x="448243" y="143886"/>
                  </a:moveTo>
                  <a:lnTo>
                    <a:pt x="448243" y="357464"/>
                  </a:lnTo>
                  <a:cubicBezTo>
                    <a:pt x="448243" y="408165"/>
                    <a:pt x="406961" y="449447"/>
                    <a:pt x="356261" y="449447"/>
                  </a:cubicBezTo>
                  <a:lnTo>
                    <a:pt x="142630" y="449447"/>
                  </a:lnTo>
                  <a:cubicBezTo>
                    <a:pt x="91930" y="449447"/>
                    <a:pt x="50648" y="408165"/>
                    <a:pt x="50648" y="357464"/>
                  </a:cubicBezTo>
                  <a:lnTo>
                    <a:pt x="50648" y="143886"/>
                  </a:lnTo>
                  <a:cubicBezTo>
                    <a:pt x="50648" y="93186"/>
                    <a:pt x="91930" y="51904"/>
                    <a:pt x="142630" y="51904"/>
                  </a:cubicBezTo>
                  <a:lnTo>
                    <a:pt x="356261" y="51904"/>
                  </a:lnTo>
                  <a:cubicBezTo>
                    <a:pt x="406961" y="51904"/>
                    <a:pt x="448243" y="93186"/>
                    <a:pt x="448243" y="14388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41" name="Google Shape;541;g3c7202ae69a_0_548"/>
            <p:cNvSpPr/>
            <p:nvPr/>
          </p:nvSpPr>
          <p:spPr>
            <a:xfrm>
              <a:off x="3886752" y="4966355"/>
              <a:ext cx="261453" cy="261401"/>
            </a:xfrm>
            <a:custGeom>
              <a:rect b="b" l="l" r="r" t="t"/>
              <a:pathLst>
                <a:path extrusionOk="0" h="261401" w="261453">
                  <a:moveTo>
                    <a:pt x="130701" y="0"/>
                  </a:moveTo>
                  <a:cubicBezTo>
                    <a:pt x="58601" y="0"/>
                    <a:pt x="0" y="58653"/>
                    <a:pt x="0" y="130701"/>
                  </a:cubicBezTo>
                  <a:cubicBezTo>
                    <a:pt x="0" y="202748"/>
                    <a:pt x="58653" y="261401"/>
                    <a:pt x="130701" y="261401"/>
                  </a:cubicBezTo>
                  <a:cubicBezTo>
                    <a:pt x="202748" y="261401"/>
                    <a:pt x="261453" y="202748"/>
                    <a:pt x="261453" y="130701"/>
                  </a:cubicBezTo>
                  <a:cubicBezTo>
                    <a:pt x="261453" y="58653"/>
                    <a:pt x="202800" y="0"/>
                    <a:pt x="130701" y="0"/>
                  </a:cubicBezTo>
                  <a:close/>
                  <a:moveTo>
                    <a:pt x="211120" y="130701"/>
                  </a:moveTo>
                  <a:cubicBezTo>
                    <a:pt x="211120" y="175070"/>
                    <a:pt x="175017" y="211120"/>
                    <a:pt x="130701" y="211120"/>
                  </a:cubicBezTo>
                  <a:cubicBezTo>
                    <a:pt x="86384" y="211120"/>
                    <a:pt x="50282" y="175017"/>
                    <a:pt x="50282" y="130701"/>
                  </a:cubicBezTo>
                  <a:cubicBezTo>
                    <a:pt x="50282" y="86384"/>
                    <a:pt x="86384" y="50282"/>
                    <a:pt x="130701" y="50282"/>
                  </a:cubicBezTo>
                  <a:cubicBezTo>
                    <a:pt x="175017" y="50282"/>
                    <a:pt x="211120" y="86384"/>
                    <a:pt x="211120" y="13070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42" name="Google Shape;542;g3c7202ae69a_0_548"/>
            <p:cNvSpPr/>
            <p:nvPr/>
          </p:nvSpPr>
          <p:spPr>
            <a:xfrm>
              <a:off x="4117388" y="4931613"/>
              <a:ext cx="64879" cy="64879"/>
            </a:xfrm>
            <a:custGeom>
              <a:rect b="b" l="l" r="r" t="t"/>
              <a:pathLst>
                <a:path extrusionOk="0" h="64879" w="64879">
                  <a:moveTo>
                    <a:pt x="32440" y="0"/>
                  </a:moveTo>
                  <a:cubicBezTo>
                    <a:pt x="14546" y="0"/>
                    <a:pt x="0" y="14546"/>
                    <a:pt x="0" y="32440"/>
                  </a:cubicBezTo>
                  <a:cubicBezTo>
                    <a:pt x="0" y="50334"/>
                    <a:pt x="14546" y="64879"/>
                    <a:pt x="32440" y="64879"/>
                  </a:cubicBezTo>
                  <a:cubicBezTo>
                    <a:pt x="50334" y="64879"/>
                    <a:pt x="64879" y="50334"/>
                    <a:pt x="64879" y="32440"/>
                  </a:cubicBezTo>
                  <a:cubicBezTo>
                    <a:pt x="64879" y="14546"/>
                    <a:pt x="50334" y="0"/>
                    <a:pt x="32440"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543" name="Google Shape;543;g3c7202ae69a_0_548"/>
          <p:cNvSpPr txBox="1"/>
          <p:nvPr>
            <p:ph idx="2" type="body"/>
          </p:nvPr>
        </p:nvSpPr>
        <p:spPr>
          <a:xfrm>
            <a:off x="1135032" y="3704328"/>
            <a:ext cx="2582700" cy="7557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44" name="Google Shape;544;g3c7202ae69a_0_548"/>
          <p:cNvSpPr/>
          <p:nvPr/>
        </p:nvSpPr>
        <p:spPr>
          <a:xfrm>
            <a:off x="2199196" y="4524805"/>
            <a:ext cx="454229" cy="528020"/>
          </a:xfrm>
          <a:custGeom>
            <a:rect b="b" l="l" r="r" t="t"/>
            <a:pathLst>
              <a:path extrusionOk="0" h="532010" w="457661">
                <a:moveTo>
                  <a:pt x="356156" y="246437"/>
                </a:moveTo>
                <a:cubicBezTo>
                  <a:pt x="353854" y="245338"/>
                  <a:pt x="351552" y="244292"/>
                  <a:pt x="349198" y="243245"/>
                </a:cubicBezTo>
                <a:cubicBezTo>
                  <a:pt x="345116" y="167588"/>
                  <a:pt x="303730" y="124265"/>
                  <a:pt x="234351" y="123846"/>
                </a:cubicBezTo>
                <a:cubicBezTo>
                  <a:pt x="234037" y="123846"/>
                  <a:pt x="233723" y="123846"/>
                  <a:pt x="233409" y="123846"/>
                </a:cubicBezTo>
                <a:cubicBezTo>
                  <a:pt x="191865" y="123846"/>
                  <a:pt x="157333" y="141584"/>
                  <a:pt x="136090" y="173814"/>
                </a:cubicBezTo>
                <a:lnTo>
                  <a:pt x="174285" y="200027"/>
                </a:lnTo>
                <a:cubicBezTo>
                  <a:pt x="190138" y="175959"/>
                  <a:pt x="215096" y="170779"/>
                  <a:pt x="233409" y="170779"/>
                </a:cubicBezTo>
                <a:cubicBezTo>
                  <a:pt x="233618" y="170779"/>
                  <a:pt x="233827" y="170779"/>
                  <a:pt x="234037" y="170779"/>
                </a:cubicBezTo>
                <a:cubicBezTo>
                  <a:pt x="256901" y="170936"/>
                  <a:pt x="274115" y="177581"/>
                  <a:pt x="285312" y="190505"/>
                </a:cubicBezTo>
                <a:cubicBezTo>
                  <a:pt x="293422" y="199923"/>
                  <a:pt x="298864" y="213003"/>
                  <a:pt x="301585" y="229432"/>
                </a:cubicBezTo>
                <a:cubicBezTo>
                  <a:pt x="281336" y="225979"/>
                  <a:pt x="259413" y="224933"/>
                  <a:pt x="235973" y="226293"/>
                </a:cubicBezTo>
                <a:cubicBezTo>
                  <a:pt x="169994" y="230113"/>
                  <a:pt x="127561" y="268569"/>
                  <a:pt x="130387" y="322095"/>
                </a:cubicBezTo>
                <a:cubicBezTo>
                  <a:pt x="131852" y="349250"/>
                  <a:pt x="145351" y="372586"/>
                  <a:pt x="168425" y="387811"/>
                </a:cubicBezTo>
                <a:cubicBezTo>
                  <a:pt x="187941" y="400683"/>
                  <a:pt x="213108" y="407014"/>
                  <a:pt x="239217" y="405601"/>
                </a:cubicBezTo>
                <a:cubicBezTo>
                  <a:pt x="273749" y="403717"/>
                  <a:pt x="300800" y="390532"/>
                  <a:pt x="319688" y="366464"/>
                </a:cubicBezTo>
                <a:cubicBezTo>
                  <a:pt x="334024" y="348203"/>
                  <a:pt x="343128" y="324502"/>
                  <a:pt x="347105" y="294626"/>
                </a:cubicBezTo>
                <a:cubicBezTo>
                  <a:pt x="363534" y="304567"/>
                  <a:pt x="375725" y="317595"/>
                  <a:pt x="382474" y="333344"/>
                </a:cubicBezTo>
                <a:cubicBezTo>
                  <a:pt x="393933" y="360028"/>
                  <a:pt x="394613" y="403926"/>
                  <a:pt x="358773" y="439662"/>
                </a:cubicBezTo>
                <a:cubicBezTo>
                  <a:pt x="327432" y="471003"/>
                  <a:pt x="289707" y="484555"/>
                  <a:pt x="232729" y="484973"/>
                </a:cubicBezTo>
                <a:cubicBezTo>
                  <a:pt x="169524" y="484503"/>
                  <a:pt x="121753" y="464254"/>
                  <a:pt x="90674" y="424751"/>
                </a:cubicBezTo>
                <a:cubicBezTo>
                  <a:pt x="61583" y="387759"/>
                  <a:pt x="46514" y="334338"/>
                  <a:pt x="45991" y="265953"/>
                </a:cubicBezTo>
                <a:cubicBezTo>
                  <a:pt x="46567" y="197568"/>
                  <a:pt x="61583" y="144147"/>
                  <a:pt x="90674" y="107156"/>
                </a:cubicBezTo>
                <a:cubicBezTo>
                  <a:pt x="121753" y="67652"/>
                  <a:pt x="169524" y="47404"/>
                  <a:pt x="232729" y="46933"/>
                </a:cubicBezTo>
                <a:cubicBezTo>
                  <a:pt x="296405" y="47404"/>
                  <a:pt x="345012" y="67757"/>
                  <a:pt x="377295" y="107470"/>
                </a:cubicBezTo>
                <a:cubicBezTo>
                  <a:pt x="393096" y="126933"/>
                  <a:pt x="405025" y="151420"/>
                  <a:pt x="412926" y="179936"/>
                </a:cubicBezTo>
                <a:lnTo>
                  <a:pt x="457661" y="168006"/>
                </a:lnTo>
                <a:cubicBezTo>
                  <a:pt x="448139" y="132898"/>
                  <a:pt x="433122" y="102604"/>
                  <a:pt x="412717" y="77489"/>
                </a:cubicBezTo>
                <a:cubicBezTo>
                  <a:pt x="371330" y="26580"/>
                  <a:pt x="310846" y="523"/>
                  <a:pt x="232938" y="0"/>
                </a:cubicBezTo>
                <a:lnTo>
                  <a:pt x="232624" y="0"/>
                </a:lnTo>
                <a:cubicBezTo>
                  <a:pt x="154821" y="523"/>
                  <a:pt x="95017" y="26737"/>
                  <a:pt x="54834" y="77803"/>
                </a:cubicBezTo>
                <a:cubicBezTo>
                  <a:pt x="19098" y="123271"/>
                  <a:pt x="628" y="186528"/>
                  <a:pt x="0" y="265796"/>
                </a:cubicBezTo>
                <a:lnTo>
                  <a:pt x="0" y="266005"/>
                </a:lnTo>
                <a:cubicBezTo>
                  <a:pt x="0" y="266005"/>
                  <a:pt x="0" y="266215"/>
                  <a:pt x="0" y="266215"/>
                </a:cubicBezTo>
                <a:cubicBezTo>
                  <a:pt x="628" y="345483"/>
                  <a:pt x="19045" y="408740"/>
                  <a:pt x="54834" y="454208"/>
                </a:cubicBezTo>
                <a:cubicBezTo>
                  <a:pt x="95017" y="505274"/>
                  <a:pt x="154821" y="531488"/>
                  <a:pt x="232624" y="532011"/>
                </a:cubicBezTo>
                <a:lnTo>
                  <a:pt x="232938" y="532011"/>
                </a:lnTo>
                <a:cubicBezTo>
                  <a:pt x="302108" y="531540"/>
                  <a:pt x="350820" y="513437"/>
                  <a:pt x="391003" y="473306"/>
                </a:cubicBezTo>
                <a:cubicBezTo>
                  <a:pt x="443534" y="420827"/>
                  <a:pt x="441965" y="355005"/>
                  <a:pt x="424646" y="314613"/>
                </a:cubicBezTo>
                <a:cubicBezTo>
                  <a:pt x="412246" y="285626"/>
                  <a:pt x="388544" y="262134"/>
                  <a:pt x="356156" y="246594"/>
                </a:cubicBezTo>
                <a:close/>
                <a:moveTo>
                  <a:pt x="236757" y="358668"/>
                </a:moveTo>
                <a:cubicBezTo>
                  <a:pt x="207823" y="360290"/>
                  <a:pt x="177790" y="347314"/>
                  <a:pt x="176325" y="319531"/>
                </a:cubicBezTo>
                <a:cubicBezTo>
                  <a:pt x="175227" y="298916"/>
                  <a:pt x="190976" y="275894"/>
                  <a:pt x="238536" y="273174"/>
                </a:cubicBezTo>
                <a:cubicBezTo>
                  <a:pt x="243978" y="272860"/>
                  <a:pt x="249315" y="272703"/>
                  <a:pt x="254599" y="272703"/>
                </a:cubicBezTo>
                <a:cubicBezTo>
                  <a:pt x="271866" y="272703"/>
                  <a:pt x="288033" y="274377"/>
                  <a:pt x="302736" y="277569"/>
                </a:cubicBezTo>
                <a:cubicBezTo>
                  <a:pt x="297242" y="346006"/>
                  <a:pt x="265116" y="357098"/>
                  <a:pt x="236810" y="35866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45" name="Google Shape;545;g3c7202ae69a_0_548"/>
          <p:cNvSpPr txBox="1"/>
          <p:nvPr>
            <p:ph idx="3" type="body"/>
          </p:nvPr>
        </p:nvSpPr>
        <p:spPr>
          <a:xfrm>
            <a:off x="1135032" y="5194379"/>
            <a:ext cx="2582700" cy="7557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46" name="Google Shape;546;g3c7202ae69a_0_548"/>
          <p:cNvSpPr/>
          <p:nvPr>
            <p:ph idx="4" type="pic"/>
          </p:nvPr>
        </p:nvSpPr>
        <p:spPr>
          <a:xfrm>
            <a:off x="4930025" y="1757442"/>
            <a:ext cx="2304300" cy="2304300"/>
          </a:xfrm>
          <a:prstGeom prst="rect">
            <a:avLst/>
          </a:prstGeom>
          <a:noFill/>
          <a:ln>
            <a:noFill/>
          </a:ln>
        </p:spPr>
      </p:sp>
      <p:sp>
        <p:nvSpPr>
          <p:cNvPr id="547" name="Google Shape;547;g3c7202ae69a_0_548"/>
          <p:cNvSpPr txBox="1"/>
          <p:nvPr>
            <p:ph idx="5" type="body"/>
          </p:nvPr>
        </p:nvSpPr>
        <p:spPr>
          <a:xfrm>
            <a:off x="4114800" y="4407210"/>
            <a:ext cx="3962400" cy="7557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48" name="Google Shape;548;g3c7202ae69a_0_548"/>
          <p:cNvSpPr/>
          <p:nvPr/>
        </p:nvSpPr>
        <p:spPr>
          <a:xfrm>
            <a:off x="9634306" y="1523308"/>
            <a:ext cx="500134" cy="468145"/>
          </a:xfrm>
          <a:custGeom>
            <a:rect b="b" l="l" r="r" t="t"/>
            <a:pathLst>
              <a:path extrusionOk="0" h="471683" w="503913">
                <a:moveTo>
                  <a:pt x="1203" y="0"/>
                </a:moveTo>
                <a:lnTo>
                  <a:pt x="195789" y="260145"/>
                </a:lnTo>
                <a:lnTo>
                  <a:pt x="0" y="471684"/>
                </a:lnTo>
                <a:lnTo>
                  <a:pt x="44055" y="471684"/>
                </a:lnTo>
                <a:lnTo>
                  <a:pt x="215462" y="286463"/>
                </a:lnTo>
                <a:lnTo>
                  <a:pt x="353959" y="471684"/>
                </a:lnTo>
                <a:lnTo>
                  <a:pt x="503914" y="471684"/>
                </a:lnTo>
                <a:lnTo>
                  <a:pt x="298393" y="196888"/>
                </a:lnTo>
                <a:lnTo>
                  <a:pt x="480631" y="0"/>
                </a:lnTo>
                <a:lnTo>
                  <a:pt x="436575" y="0"/>
                </a:lnTo>
                <a:lnTo>
                  <a:pt x="278720" y="170570"/>
                </a:lnTo>
                <a:lnTo>
                  <a:pt x="151159" y="0"/>
                </a:lnTo>
                <a:lnTo>
                  <a:pt x="1203" y="0"/>
                </a:lnTo>
                <a:close/>
                <a:moveTo>
                  <a:pt x="66030" y="32440"/>
                </a:moveTo>
                <a:lnTo>
                  <a:pt x="134939" y="32440"/>
                </a:lnTo>
                <a:lnTo>
                  <a:pt x="439139" y="439192"/>
                </a:lnTo>
                <a:lnTo>
                  <a:pt x="370231" y="439192"/>
                </a:lnTo>
                <a:lnTo>
                  <a:pt x="66030" y="324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49" name="Google Shape;549;g3c7202ae69a_0_548"/>
          <p:cNvSpPr txBox="1"/>
          <p:nvPr>
            <p:ph idx="6" type="body"/>
          </p:nvPr>
        </p:nvSpPr>
        <p:spPr>
          <a:xfrm>
            <a:off x="8559022" y="2165690"/>
            <a:ext cx="2650800" cy="7557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550" name="Google Shape;550;g3c7202ae69a_0_548"/>
          <p:cNvGrpSpPr/>
          <p:nvPr/>
        </p:nvGrpSpPr>
        <p:grpSpPr>
          <a:xfrm>
            <a:off x="9667909" y="3097792"/>
            <a:ext cx="433588" cy="432808"/>
            <a:chOff x="6747694" y="4877879"/>
            <a:chExt cx="436732" cy="435947"/>
          </a:xfrm>
        </p:grpSpPr>
        <p:sp>
          <p:nvSpPr>
            <p:cNvPr id="551" name="Google Shape;551;g3c7202ae69a_0_548"/>
            <p:cNvSpPr/>
            <p:nvPr/>
          </p:nvSpPr>
          <p:spPr>
            <a:xfrm>
              <a:off x="6747694" y="4877879"/>
              <a:ext cx="104905" cy="435947"/>
            </a:xfrm>
            <a:custGeom>
              <a:rect b="b" l="l" r="r" t="t"/>
              <a:pathLst>
                <a:path extrusionOk="0" h="435947" w="104905">
                  <a:moveTo>
                    <a:pt x="7220" y="144775"/>
                  </a:moveTo>
                  <a:lnTo>
                    <a:pt x="97738" y="144775"/>
                  </a:lnTo>
                  <a:lnTo>
                    <a:pt x="97738" y="435948"/>
                  </a:lnTo>
                  <a:lnTo>
                    <a:pt x="7220" y="435948"/>
                  </a:lnTo>
                  <a:lnTo>
                    <a:pt x="7220" y="144775"/>
                  </a:lnTo>
                  <a:close/>
                  <a:moveTo>
                    <a:pt x="52479" y="0"/>
                  </a:moveTo>
                  <a:cubicBezTo>
                    <a:pt x="81413" y="0"/>
                    <a:pt x="104906" y="23545"/>
                    <a:pt x="104906" y="52531"/>
                  </a:cubicBezTo>
                  <a:cubicBezTo>
                    <a:pt x="104906" y="81518"/>
                    <a:pt x="81413" y="104958"/>
                    <a:pt x="52479" y="104958"/>
                  </a:cubicBezTo>
                  <a:cubicBezTo>
                    <a:pt x="23545" y="104958"/>
                    <a:pt x="0" y="81465"/>
                    <a:pt x="0" y="52531"/>
                  </a:cubicBezTo>
                  <a:cubicBezTo>
                    <a:pt x="0" y="23597"/>
                    <a:pt x="23440" y="0"/>
                    <a:pt x="52479" y="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52" name="Google Shape;552;g3c7202ae69a_0_548"/>
            <p:cNvSpPr/>
            <p:nvPr/>
          </p:nvSpPr>
          <p:spPr>
            <a:xfrm>
              <a:off x="6902201" y="5015433"/>
              <a:ext cx="282225" cy="298392"/>
            </a:xfrm>
            <a:custGeom>
              <a:rect b="b" l="l" r="r" t="t"/>
              <a:pathLst>
                <a:path extrusionOk="0" h="298392" w="282225">
                  <a:moveTo>
                    <a:pt x="0" y="7220"/>
                  </a:moveTo>
                  <a:lnTo>
                    <a:pt x="86802" y="7220"/>
                  </a:lnTo>
                  <a:lnTo>
                    <a:pt x="86802" y="47038"/>
                  </a:lnTo>
                  <a:lnTo>
                    <a:pt x="88058" y="47038"/>
                  </a:lnTo>
                  <a:cubicBezTo>
                    <a:pt x="100144" y="24120"/>
                    <a:pt x="129654" y="0"/>
                    <a:pt x="173657" y="0"/>
                  </a:cubicBezTo>
                  <a:cubicBezTo>
                    <a:pt x="265325" y="0"/>
                    <a:pt x="282225" y="60275"/>
                    <a:pt x="282225" y="138654"/>
                  </a:cubicBezTo>
                  <a:lnTo>
                    <a:pt x="282225" y="298341"/>
                  </a:lnTo>
                  <a:lnTo>
                    <a:pt x="191760" y="298341"/>
                  </a:lnTo>
                  <a:lnTo>
                    <a:pt x="191760" y="156757"/>
                  </a:lnTo>
                  <a:cubicBezTo>
                    <a:pt x="191760" y="123009"/>
                    <a:pt x="191185" y="79530"/>
                    <a:pt x="144723" y="79530"/>
                  </a:cubicBezTo>
                  <a:cubicBezTo>
                    <a:pt x="98261" y="79530"/>
                    <a:pt x="90465" y="116364"/>
                    <a:pt x="90465" y="154350"/>
                  </a:cubicBezTo>
                  <a:lnTo>
                    <a:pt x="90465" y="298393"/>
                  </a:lnTo>
                  <a:lnTo>
                    <a:pt x="0" y="298393"/>
                  </a:lnTo>
                  <a:lnTo>
                    <a:pt x="0" y="722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553" name="Google Shape;553;g3c7202ae69a_0_548"/>
          <p:cNvSpPr txBox="1"/>
          <p:nvPr>
            <p:ph idx="7" type="body"/>
          </p:nvPr>
        </p:nvSpPr>
        <p:spPr>
          <a:xfrm>
            <a:off x="8559022" y="3704328"/>
            <a:ext cx="2650800" cy="7557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54" name="Google Shape;554;g3c7202ae69a_0_548"/>
          <p:cNvSpPr/>
          <p:nvPr/>
        </p:nvSpPr>
        <p:spPr>
          <a:xfrm>
            <a:off x="9624255" y="4689932"/>
            <a:ext cx="520231" cy="362936"/>
          </a:xfrm>
          <a:custGeom>
            <a:rect b="b" l="l" r="r" t="t"/>
            <a:pathLst>
              <a:path extrusionOk="0" h="365679" w="524162">
                <a:moveTo>
                  <a:pt x="438302" y="0"/>
                </a:moveTo>
                <a:lnTo>
                  <a:pt x="92872" y="0"/>
                </a:lnTo>
                <a:cubicBezTo>
                  <a:pt x="26841" y="0"/>
                  <a:pt x="0" y="53525"/>
                  <a:pt x="0" y="119608"/>
                </a:cubicBezTo>
                <a:lnTo>
                  <a:pt x="0" y="246071"/>
                </a:lnTo>
                <a:cubicBezTo>
                  <a:pt x="0" y="312154"/>
                  <a:pt x="29614" y="365679"/>
                  <a:pt x="95697" y="365679"/>
                </a:cubicBezTo>
                <a:lnTo>
                  <a:pt x="435529" y="365679"/>
                </a:lnTo>
                <a:cubicBezTo>
                  <a:pt x="501559" y="365679"/>
                  <a:pt x="524163" y="312154"/>
                  <a:pt x="524163" y="246071"/>
                </a:cubicBezTo>
                <a:lnTo>
                  <a:pt x="524163" y="119608"/>
                </a:lnTo>
                <a:cubicBezTo>
                  <a:pt x="524163" y="53525"/>
                  <a:pt x="504385" y="0"/>
                  <a:pt x="438302" y="0"/>
                </a:cubicBezTo>
                <a:close/>
                <a:moveTo>
                  <a:pt x="213945" y="254599"/>
                </a:moveTo>
                <a:lnTo>
                  <a:pt x="213945" y="111184"/>
                </a:lnTo>
                <a:lnTo>
                  <a:pt x="351395" y="182918"/>
                </a:lnTo>
                <a:lnTo>
                  <a:pt x="213945" y="25459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55" name="Google Shape;555;g3c7202ae69a_0_548"/>
          <p:cNvSpPr txBox="1"/>
          <p:nvPr>
            <p:ph idx="8" type="body"/>
          </p:nvPr>
        </p:nvSpPr>
        <p:spPr>
          <a:xfrm>
            <a:off x="8559022" y="5194379"/>
            <a:ext cx="2650800" cy="755700"/>
          </a:xfrm>
          <a:prstGeom prst="rect">
            <a:avLst/>
          </a:prstGeom>
          <a:noFill/>
          <a:ln>
            <a:noFill/>
          </a:ln>
        </p:spPr>
        <p:txBody>
          <a:bodyPr anchorCtr="0" anchor="t"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556" name="Google Shape;556;g3c7202ae69a_0_548"/>
          <p:cNvPicPr preferRelativeResize="0"/>
          <p:nvPr/>
        </p:nvPicPr>
        <p:blipFill rotWithShape="1">
          <a:blip r:embed="rId2">
            <a:alphaModFix/>
          </a:blip>
          <a:srcRect b="0" l="0" r="0" t="0"/>
          <a:stretch/>
        </p:blipFill>
        <p:spPr>
          <a:xfrm>
            <a:off x="2132837" y="1430481"/>
            <a:ext cx="587065" cy="58706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557" name="Shape 557"/>
        <p:cNvGrpSpPr/>
        <p:nvPr/>
      </p:nvGrpSpPr>
      <p:grpSpPr>
        <a:xfrm>
          <a:off x="0" y="0"/>
          <a:ext cx="0" cy="0"/>
          <a:chOff x="0" y="0"/>
          <a:chExt cx="0" cy="0"/>
        </a:xfrm>
      </p:grpSpPr>
      <p:sp>
        <p:nvSpPr>
          <p:cNvPr id="558" name="Google Shape;558;g3c7202ae69a_0_570"/>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9" name="Google Shape;559;g3c7202ae69a_0_570"/>
          <p:cNvSpPr txBox="1"/>
          <p:nvPr>
            <p:ph idx="1" type="body"/>
          </p:nvPr>
        </p:nvSpPr>
        <p:spPr>
          <a:xfrm>
            <a:off x="3195618" y="2944358"/>
            <a:ext cx="5773800" cy="430200"/>
          </a:xfrm>
          <a:prstGeom prst="rect">
            <a:avLst/>
          </a:prstGeom>
          <a:noFill/>
          <a:ln>
            <a:noFill/>
          </a:ln>
        </p:spPr>
        <p:txBody>
          <a:bodyPr anchorCtr="0" anchor="t" bIns="45700" lIns="91425" spcFirstLastPara="1" rIns="91425" wrap="square" tIns="45700">
            <a:noAutofit/>
          </a:bodyPr>
          <a:lstStyle>
            <a:lvl1pPr indent="-228600" lvl="0" marL="457200" marR="0" algn="ctr">
              <a:lnSpc>
                <a:spcPct val="100000"/>
              </a:lnSpc>
              <a:spcBef>
                <a:spcPts val="0"/>
              </a:spcBef>
              <a:spcAft>
                <a:spcPts val="0"/>
              </a:spcAft>
              <a:buClr>
                <a:schemeClr val="accent1"/>
              </a:buClr>
              <a:buSzPts val="2800"/>
              <a:buFont typeface="Arial"/>
              <a:buNone/>
              <a:defRPr b="1" i="0" sz="2800" u="none" cap="none" strike="noStrike">
                <a:solidFill>
                  <a:schemeClr val="accen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60" name="Google Shape;560;g3c7202ae69a_0_570"/>
          <p:cNvSpPr txBox="1"/>
          <p:nvPr/>
        </p:nvSpPr>
        <p:spPr>
          <a:xfrm>
            <a:off x="3510735" y="6034498"/>
            <a:ext cx="5143500" cy="2463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accent3"/>
              </a:buClr>
              <a:buSzPts val="1600"/>
              <a:buFont typeface="Arial"/>
              <a:buNone/>
            </a:pPr>
            <a:r>
              <a:rPr b="1" i="0" lang="en-US" sz="1600">
                <a:solidFill>
                  <a:schemeClr val="accent3"/>
                </a:solidFill>
                <a:latin typeface="Arial"/>
                <a:ea typeface="Arial"/>
                <a:cs typeface="Arial"/>
                <a:sym typeface="Arial"/>
              </a:rPr>
              <a:t>nj.gov</a:t>
            </a:r>
            <a:r>
              <a:rPr b="1" i="0" lang="en-US" sz="1600">
                <a:solidFill>
                  <a:schemeClr val="dk2"/>
                </a:solidFill>
                <a:latin typeface="Arial"/>
                <a:ea typeface="Arial"/>
                <a:cs typeface="Arial"/>
                <a:sym typeface="Arial"/>
              </a:rPr>
              <a:t>/education</a:t>
            </a:r>
            <a:endParaRPr/>
          </a:p>
        </p:txBody>
      </p:sp>
      <p:pic>
        <p:nvPicPr>
          <p:cNvPr id="561" name="Google Shape;561;g3c7202ae69a_0_570"/>
          <p:cNvPicPr preferRelativeResize="0"/>
          <p:nvPr/>
        </p:nvPicPr>
        <p:blipFill rotWithShape="1">
          <a:blip r:embed="rId2">
            <a:alphaModFix/>
          </a:blip>
          <a:srcRect b="0" l="0" r="0" t="0"/>
          <a:stretch/>
        </p:blipFill>
        <p:spPr>
          <a:xfrm>
            <a:off x="5593506" y="4898572"/>
            <a:ext cx="977958" cy="977958"/>
          </a:xfrm>
          <a:prstGeom prst="rect">
            <a:avLst/>
          </a:prstGeom>
          <a:noFill/>
          <a:ln>
            <a:noFill/>
          </a:ln>
        </p:spPr>
      </p:pic>
      <p:pic>
        <p:nvPicPr>
          <p:cNvPr id="562" name="Google Shape;562;g3c7202ae69a_0_57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ogos + 2 Speakers">
  <p:cSld name="Title slide - Logos + 2 Speakers">
    <p:spTree>
      <p:nvGrpSpPr>
        <p:cNvPr id="563" name="Shape 563"/>
        <p:cNvGrpSpPr/>
        <p:nvPr/>
      </p:nvGrpSpPr>
      <p:grpSpPr>
        <a:xfrm>
          <a:off x="0" y="0"/>
          <a:ext cx="0" cy="0"/>
          <a:chOff x="0" y="0"/>
          <a:chExt cx="0" cy="0"/>
        </a:xfrm>
      </p:grpSpPr>
      <p:sp>
        <p:nvSpPr>
          <p:cNvPr id="564" name="Google Shape;564;g3c7202ae69a_0_576"/>
          <p:cNvSpPr/>
          <p:nvPr>
            <p:ph idx="2" type="pic"/>
          </p:nvPr>
        </p:nvSpPr>
        <p:spPr>
          <a:xfrm>
            <a:off x="2929564" y="1106439"/>
            <a:ext cx="1448700" cy="1448700"/>
          </a:xfrm>
          <a:prstGeom prst="rect">
            <a:avLst/>
          </a:prstGeom>
          <a:noFill/>
          <a:ln>
            <a:noFill/>
          </a:ln>
        </p:spPr>
      </p:sp>
      <p:sp>
        <p:nvSpPr>
          <p:cNvPr id="565" name="Google Shape;565;g3c7202ae69a_0_576"/>
          <p:cNvSpPr/>
          <p:nvPr>
            <p:ph idx="3" type="pic"/>
          </p:nvPr>
        </p:nvSpPr>
        <p:spPr>
          <a:xfrm>
            <a:off x="4930467" y="512877"/>
            <a:ext cx="2304300" cy="2304300"/>
          </a:xfrm>
          <a:prstGeom prst="rect">
            <a:avLst/>
          </a:prstGeom>
          <a:noFill/>
          <a:ln>
            <a:noFill/>
          </a:ln>
        </p:spPr>
      </p:sp>
      <p:sp>
        <p:nvSpPr>
          <p:cNvPr id="566" name="Google Shape;566;g3c7202ae69a_0_576"/>
          <p:cNvSpPr/>
          <p:nvPr>
            <p:ph idx="4" type="pic"/>
          </p:nvPr>
        </p:nvSpPr>
        <p:spPr>
          <a:xfrm>
            <a:off x="7801375" y="1106439"/>
            <a:ext cx="1448700" cy="1448700"/>
          </a:xfrm>
          <a:prstGeom prst="rect">
            <a:avLst/>
          </a:prstGeom>
          <a:noFill/>
          <a:ln>
            <a:noFill/>
          </a:ln>
        </p:spPr>
      </p:sp>
      <p:sp>
        <p:nvSpPr>
          <p:cNvPr id="567" name="Google Shape;567;g3c7202ae69a_0_576"/>
          <p:cNvSpPr/>
          <p:nvPr/>
        </p:nvSpPr>
        <p:spPr>
          <a:xfrm>
            <a:off x="0" y="3490730"/>
            <a:ext cx="12192000" cy="3367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8" name="Google Shape;568;g3c7202ae69a_0_576"/>
          <p:cNvSpPr txBox="1"/>
          <p:nvPr>
            <p:ph type="title"/>
          </p:nvPr>
        </p:nvSpPr>
        <p:spPr>
          <a:xfrm>
            <a:off x="443812" y="3919514"/>
            <a:ext cx="11277600" cy="36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6"/>
              </a:buClr>
              <a:buSzPts val="3600"/>
              <a:buFont typeface="Arial"/>
              <a:buNone/>
              <a:defRPr b="1" i="0" sz="3600" u="none" cap="none" strike="noStrike">
                <a:solidFill>
                  <a:schemeClr val="accent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9" name="Google Shape;569;g3c7202ae69a_0_576"/>
          <p:cNvSpPr txBox="1"/>
          <p:nvPr>
            <p:ph idx="1" type="body"/>
          </p:nvPr>
        </p:nvSpPr>
        <p:spPr>
          <a:xfrm>
            <a:off x="444782" y="4413991"/>
            <a:ext cx="11289900" cy="364500"/>
          </a:xfrm>
          <a:prstGeom prst="rect">
            <a:avLst/>
          </a:prstGeom>
          <a:noFill/>
          <a:ln>
            <a:noFill/>
          </a:ln>
        </p:spPr>
        <p:txBody>
          <a:bodyPr anchorCtr="0" anchor="t" bIns="0" lIns="0" spcFirstLastPara="1" rIns="0" wrap="square" tIns="0">
            <a:noAutofit/>
          </a:bodyPr>
          <a:lstStyle>
            <a:lvl1pPr indent="-228600" lvl="0" marL="457200" marR="0" algn="l">
              <a:lnSpc>
                <a:spcPct val="88888"/>
              </a:lnSpc>
              <a:spcBef>
                <a:spcPts val="0"/>
              </a:spcBef>
              <a:spcAft>
                <a:spcPts val="0"/>
              </a:spcAft>
              <a:buClr>
                <a:srgbClr val="FECD71"/>
              </a:buClr>
              <a:buSzPts val="3600"/>
              <a:buFont typeface="Arial"/>
              <a:buNone/>
              <a:defRPr b="0" i="0" sz="3600" u="none" cap="none" strike="noStrike">
                <a:solidFill>
                  <a:srgbClr val="FECD71"/>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70" name="Google Shape;570;g3c7202ae69a_0_576"/>
          <p:cNvSpPr txBox="1"/>
          <p:nvPr>
            <p:ph idx="5" type="body"/>
          </p:nvPr>
        </p:nvSpPr>
        <p:spPr>
          <a:xfrm>
            <a:off x="446809" y="4966963"/>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71" name="Google Shape;571;g3c7202ae69a_0_576"/>
          <p:cNvSpPr txBox="1"/>
          <p:nvPr>
            <p:ph idx="6" type="body"/>
          </p:nvPr>
        </p:nvSpPr>
        <p:spPr>
          <a:xfrm>
            <a:off x="446809" y="5217068"/>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72" name="Google Shape;572;g3c7202ae69a_0_576"/>
          <p:cNvSpPr txBox="1"/>
          <p:nvPr>
            <p:ph idx="7" type="body"/>
          </p:nvPr>
        </p:nvSpPr>
        <p:spPr>
          <a:xfrm>
            <a:off x="3600591" y="6193620"/>
            <a:ext cx="4978500" cy="3651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1000"/>
              </a:spcBef>
              <a:spcAft>
                <a:spcPts val="0"/>
              </a:spcAft>
              <a:buClr>
                <a:srgbClr val="FECD71"/>
              </a:buClr>
              <a:buSzPts val="2000"/>
              <a:buFont typeface="Arial"/>
              <a:buNone/>
              <a:defRPr b="1" i="0" sz="2000" u="none" cap="none" strike="noStrike">
                <a:solidFill>
                  <a:srgbClr val="FECD71"/>
                </a:solidFill>
                <a:latin typeface="Arial"/>
                <a:ea typeface="Arial"/>
                <a:cs typeface="Arial"/>
                <a:sym typeface="Arial"/>
              </a:defRPr>
            </a:lvl1pPr>
            <a:lvl2pPr indent="-228600" lvl="1" marL="9144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73" name="Google Shape;573;g3c7202ae69a_0_576"/>
          <p:cNvSpPr/>
          <p:nvPr>
            <p:ph idx="8" type="pic"/>
          </p:nvPr>
        </p:nvSpPr>
        <p:spPr>
          <a:xfrm>
            <a:off x="10577706" y="5278719"/>
            <a:ext cx="1157100" cy="1157100"/>
          </a:xfrm>
          <a:prstGeom prst="rect">
            <a:avLst/>
          </a:prstGeom>
          <a:noFill/>
          <a:ln>
            <a:noFill/>
          </a:ln>
        </p:spPr>
      </p:sp>
      <p:sp>
        <p:nvSpPr>
          <p:cNvPr id="574" name="Google Shape;574;g3c7202ae69a_0_576"/>
          <p:cNvSpPr txBox="1"/>
          <p:nvPr>
            <p:ph idx="9" type="body"/>
          </p:nvPr>
        </p:nvSpPr>
        <p:spPr>
          <a:xfrm>
            <a:off x="457200" y="6248345"/>
            <a:ext cx="1815300" cy="290400"/>
          </a:xfrm>
          <a:prstGeom prst="rect">
            <a:avLst/>
          </a:prstGeom>
          <a:noFill/>
          <a:ln>
            <a:noFill/>
          </a:ln>
        </p:spPr>
        <p:txBody>
          <a:bodyPr anchorCtr="0" anchor="ctr" bIns="0" lIns="0" spcFirstLastPara="1" rIns="0" wrap="square" tIns="0">
            <a:noAutofit/>
          </a:bodyPr>
          <a:lstStyle>
            <a:lvl1pPr indent="-228600" lvl="0" marL="457200" marR="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75" name="Google Shape;575;g3c7202ae69a_0_576"/>
          <p:cNvSpPr txBox="1"/>
          <p:nvPr>
            <p:ph idx="13" type="body"/>
          </p:nvPr>
        </p:nvSpPr>
        <p:spPr>
          <a:xfrm>
            <a:off x="457200" y="5532877"/>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76" name="Google Shape;576;g3c7202ae69a_0_576"/>
          <p:cNvSpPr txBox="1"/>
          <p:nvPr>
            <p:ph idx="14" type="body"/>
          </p:nvPr>
        </p:nvSpPr>
        <p:spPr>
          <a:xfrm>
            <a:off x="457200" y="5778261"/>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ight image + 1 Speaker">
  <p:cSld name="Title slide - Light image + 1 Speaker">
    <p:spTree>
      <p:nvGrpSpPr>
        <p:cNvPr id="577" name="Shape 577"/>
        <p:cNvGrpSpPr/>
        <p:nvPr/>
      </p:nvGrpSpPr>
      <p:grpSpPr>
        <a:xfrm>
          <a:off x="0" y="0"/>
          <a:ext cx="0" cy="0"/>
          <a:chOff x="0" y="0"/>
          <a:chExt cx="0" cy="0"/>
        </a:xfrm>
      </p:grpSpPr>
      <p:sp>
        <p:nvSpPr>
          <p:cNvPr id="578" name="Google Shape;578;g3c7202ae69a_0_590"/>
          <p:cNvSpPr txBox="1"/>
          <p:nvPr>
            <p:ph type="title"/>
          </p:nvPr>
        </p:nvSpPr>
        <p:spPr>
          <a:xfrm>
            <a:off x="443812" y="3919514"/>
            <a:ext cx="11277600" cy="36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2"/>
              </a:buClr>
              <a:buSzPts val="3600"/>
              <a:buFont typeface="Arial"/>
              <a:buNone/>
              <a:defRPr b="1" i="0" sz="36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79" name="Google Shape;579;g3c7202ae69a_0_590"/>
          <p:cNvSpPr/>
          <p:nvPr>
            <p:ph idx="2" type="pic"/>
          </p:nvPr>
        </p:nvSpPr>
        <p:spPr>
          <a:xfrm>
            <a:off x="0" y="0"/>
            <a:ext cx="12192000" cy="3478200"/>
          </a:xfrm>
          <a:prstGeom prst="rect">
            <a:avLst/>
          </a:prstGeom>
          <a:noFill/>
          <a:ln>
            <a:noFill/>
          </a:ln>
        </p:spPr>
      </p:sp>
      <p:sp>
        <p:nvSpPr>
          <p:cNvPr id="580" name="Google Shape;580;g3c7202ae69a_0_590"/>
          <p:cNvSpPr txBox="1"/>
          <p:nvPr>
            <p:ph idx="1" type="body"/>
          </p:nvPr>
        </p:nvSpPr>
        <p:spPr>
          <a:xfrm>
            <a:off x="6577911" y="2962314"/>
            <a:ext cx="5143500" cy="274200"/>
          </a:xfrm>
          <a:prstGeom prst="rect">
            <a:avLst/>
          </a:prstGeom>
          <a:noFill/>
          <a:ln>
            <a:noFill/>
          </a:ln>
        </p:spPr>
        <p:txBody>
          <a:bodyPr anchorCtr="0" anchor="ctr" bIns="0" lIns="0" spcFirstLastPara="1" rIns="0" wrap="square" tIns="0">
            <a:noAutofit/>
          </a:bodyPr>
          <a:lstStyle>
            <a:lvl1pPr indent="-228600" lvl="0" marL="457200" marR="0" algn="r">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81" name="Google Shape;581;g3c7202ae69a_0_590"/>
          <p:cNvSpPr txBox="1"/>
          <p:nvPr>
            <p:ph idx="3" type="body"/>
          </p:nvPr>
        </p:nvSpPr>
        <p:spPr>
          <a:xfrm>
            <a:off x="444782" y="4413991"/>
            <a:ext cx="11289900" cy="364500"/>
          </a:xfrm>
          <a:prstGeom prst="rect">
            <a:avLst/>
          </a:prstGeom>
          <a:noFill/>
          <a:ln>
            <a:noFill/>
          </a:ln>
        </p:spPr>
        <p:txBody>
          <a:bodyPr anchorCtr="0" anchor="t" bIns="0" lIns="0" spcFirstLastPara="1" rIns="0" wrap="square" tIns="0">
            <a:noAutofit/>
          </a:bodyPr>
          <a:lstStyle>
            <a:lvl1pPr indent="-228600" lvl="0" marL="457200" marR="0" algn="l">
              <a:lnSpc>
                <a:spcPct val="88888"/>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82" name="Google Shape;582;g3c7202ae69a_0_590"/>
          <p:cNvSpPr txBox="1"/>
          <p:nvPr>
            <p:ph idx="4" type="body"/>
          </p:nvPr>
        </p:nvSpPr>
        <p:spPr>
          <a:xfrm>
            <a:off x="446809" y="5224363"/>
            <a:ext cx="8132100" cy="290400"/>
          </a:xfrm>
          <a:prstGeom prst="rect">
            <a:avLst/>
          </a:prstGeom>
          <a:noFill/>
          <a:ln>
            <a:noFill/>
          </a:ln>
        </p:spPr>
        <p:txBody>
          <a:bodyPr anchorCtr="0" anchor="t" bIns="0" lIns="0" spcFirstLastPara="1" rIns="0" wrap="square" tIns="0">
            <a:noAutofit/>
          </a:bodyPr>
          <a:lstStyle>
            <a:lvl1pPr indent="-228600" lvl="0" marL="457200" marR="0" algn="l">
              <a:lnSpc>
                <a:spcPct val="108333"/>
              </a:lnSpc>
              <a:spcBef>
                <a:spcPts val="0"/>
              </a:spcBef>
              <a:spcAft>
                <a:spcPts val="0"/>
              </a:spcAft>
              <a:buClr>
                <a:schemeClr val="accent3"/>
              </a:buClr>
              <a:buSzPts val="2400"/>
              <a:buFont typeface="Arial"/>
              <a:buNone/>
              <a:defRPr b="1" i="0" sz="2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83" name="Google Shape;583;g3c7202ae69a_0_590"/>
          <p:cNvSpPr txBox="1"/>
          <p:nvPr>
            <p:ph idx="5" type="body"/>
          </p:nvPr>
        </p:nvSpPr>
        <p:spPr>
          <a:xfrm>
            <a:off x="446809" y="5535623"/>
            <a:ext cx="8132100" cy="290400"/>
          </a:xfrm>
          <a:prstGeom prst="rect">
            <a:avLst/>
          </a:prstGeom>
          <a:noFill/>
          <a:ln>
            <a:noFill/>
          </a:ln>
        </p:spPr>
        <p:txBody>
          <a:bodyPr anchorCtr="0" anchor="t" bIns="0" lIns="0" spcFirstLastPara="1" rIns="0" wrap="square" tIns="0">
            <a:noAutofit/>
          </a:bodyPr>
          <a:lstStyle>
            <a:lvl1pPr indent="-228600" lvl="0" marL="457200" marR="0" algn="l">
              <a:lnSpc>
                <a:spcPct val="108333"/>
              </a:lnSpc>
              <a:spcBef>
                <a:spcPts val="0"/>
              </a:spcBef>
              <a:spcAft>
                <a:spcPts val="0"/>
              </a:spcAft>
              <a:buClr>
                <a:schemeClr val="accent3"/>
              </a:buClr>
              <a:buSzPts val="2400"/>
              <a:buFont typeface="Arial"/>
              <a:buNone/>
              <a:defRPr b="0" i="0" sz="2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84" name="Google Shape;584;g3c7202ae69a_0_590"/>
          <p:cNvSpPr txBox="1"/>
          <p:nvPr>
            <p:ph idx="6" type="body"/>
          </p:nvPr>
        </p:nvSpPr>
        <p:spPr>
          <a:xfrm>
            <a:off x="457200" y="6248345"/>
            <a:ext cx="1815300" cy="290400"/>
          </a:xfrm>
          <a:prstGeom prst="rect">
            <a:avLst/>
          </a:prstGeom>
          <a:noFill/>
          <a:ln>
            <a:noFill/>
          </a:ln>
        </p:spPr>
        <p:txBody>
          <a:bodyPr anchorCtr="0" anchor="ctr" bIns="0" lIns="0" spcFirstLastPara="1" rIns="0" wrap="square" tIns="0">
            <a:noAutofit/>
          </a:bodyPr>
          <a:lstStyle>
            <a:lvl1pPr indent="-228600" lvl="0" marL="457200" marR="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85" name="Google Shape;585;g3c7202ae69a_0_590"/>
          <p:cNvSpPr txBox="1"/>
          <p:nvPr>
            <p:ph idx="7" type="body"/>
          </p:nvPr>
        </p:nvSpPr>
        <p:spPr>
          <a:xfrm>
            <a:off x="3600591" y="6193620"/>
            <a:ext cx="4978500" cy="3651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a:ea typeface="Arial"/>
                <a:cs typeface="Arial"/>
                <a:sym typeface="Arial"/>
              </a:defRPr>
            </a:lvl1pPr>
            <a:lvl2pPr indent="-228600" lvl="1" marL="9144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86" name="Google Shape;586;g3c7202ae69a_0_590"/>
          <p:cNvSpPr/>
          <p:nvPr>
            <p:ph idx="8" type="pic"/>
          </p:nvPr>
        </p:nvSpPr>
        <p:spPr>
          <a:xfrm>
            <a:off x="10350631" y="5059389"/>
            <a:ext cx="1384200" cy="1384200"/>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ark image + 1 Speaker">
  <p:cSld name="Title slide - Dark image + 1 Speaker">
    <p:spTree>
      <p:nvGrpSpPr>
        <p:cNvPr id="587" name="Shape 587"/>
        <p:cNvGrpSpPr/>
        <p:nvPr/>
      </p:nvGrpSpPr>
      <p:grpSpPr>
        <a:xfrm>
          <a:off x="0" y="0"/>
          <a:ext cx="0" cy="0"/>
          <a:chOff x="0" y="0"/>
          <a:chExt cx="0" cy="0"/>
        </a:xfrm>
      </p:grpSpPr>
      <p:sp>
        <p:nvSpPr>
          <p:cNvPr id="588" name="Google Shape;588;g3c7202ae69a_0_600"/>
          <p:cNvSpPr txBox="1"/>
          <p:nvPr>
            <p:ph type="title"/>
          </p:nvPr>
        </p:nvSpPr>
        <p:spPr>
          <a:xfrm>
            <a:off x="443812" y="3919514"/>
            <a:ext cx="11277600" cy="36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2"/>
              </a:buClr>
              <a:buSzPts val="3600"/>
              <a:buFont typeface="Arial"/>
              <a:buNone/>
              <a:defRPr b="1" i="0" sz="36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89" name="Google Shape;589;g3c7202ae69a_0_600"/>
          <p:cNvSpPr/>
          <p:nvPr>
            <p:ph idx="2" type="pic"/>
          </p:nvPr>
        </p:nvSpPr>
        <p:spPr>
          <a:xfrm>
            <a:off x="0" y="0"/>
            <a:ext cx="12192000" cy="3478200"/>
          </a:xfrm>
          <a:prstGeom prst="rect">
            <a:avLst/>
          </a:prstGeom>
          <a:solidFill>
            <a:schemeClr val="dk2"/>
          </a:solidFill>
          <a:ln>
            <a:noFill/>
          </a:ln>
        </p:spPr>
      </p:sp>
      <p:sp>
        <p:nvSpPr>
          <p:cNvPr id="590" name="Google Shape;590;g3c7202ae69a_0_600"/>
          <p:cNvSpPr txBox="1"/>
          <p:nvPr>
            <p:ph idx="1" type="body"/>
          </p:nvPr>
        </p:nvSpPr>
        <p:spPr>
          <a:xfrm>
            <a:off x="6577911" y="2962314"/>
            <a:ext cx="5143500" cy="274200"/>
          </a:xfrm>
          <a:prstGeom prst="rect">
            <a:avLst/>
          </a:prstGeom>
          <a:noFill/>
          <a:ln>
            <a:noFill/>
          </a:ln>
        </p:spPr>
        <p:txBody>
          <a:bodyPr anchorCtr="0" anchor="ctr" bIns="0" lIns="0" spcFirstLastPara="1" rIns="0" wrap="square" tIns="0">
            <a:noAutofit/>
          </a:bodyPr>
          <a:lstStyle>
            <a:lvl1pPr indent="-228600" lvl="0" marL="457200" marR="0" algn="r">
              <a:lnSpc>
                <a:spcPct val="109090"/>
              </a:lnSpc>
              <a:spcBef>
                <a:spcPts val="0"/>
              </a:spcBef>
              <a:spcAft>
                <a:spcPts val="0"/>
              </a:spcAft>
              <a:buClr>
                <a:schemeClr val="lt1"/>
              </a:buClr>
              <a:buSzPts val="1100"/>
              <a:buFont typeface="Arial"/>
              <a:buNone/>
              <a:defRPr b="0" i="0" sz="11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1" name="Google Shape;591;g3c7202ae69a_0_600"/>
          <p:cNvSpPr txBox="1"/>
          <p:nvPr>
            <p:ph idx="3" type="body"/>
          </p:nvPr>
        </p:nvSpPr>
        <p:spPr>
          <a:xfrm>
            <a:off x="444782" y="4413991"/>
            <a:ext cx="11289900" cy="364500"/>
          </a:xfrm>
          <a:prstGeom prst="rect">
            <a:avLst/>
          </a:prstGeom>
          <a:noFill/>
          <a:ln>
            <a:noFill/>
          </a:ln>
        </p:spPr>
        <p:txBody>
          <a:bodyPr anchorCtr="0" anchor="t" bIns="0" lIns="0" spcFirstLastPara="1" rIns="0" wrap="square" tIns="0">
            <a:noAutofit/>
          </a:bodyPr>
          <a:lstStyle>
            <a:lvl1pPr indent="-228600" lvl="0" marL="457200" marR="0" algn="l">
              <a:lnSpc>
                <a:spcPct val="88888"/>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2" name="Google Shape;592;g3c7202ae69a_0_600"/>
          <p:cNvSpPr txBox="1"/>
          <p:nvPr>
            <p:ph idx="4" type="body"/>
          </p:nvPr>
        </p:nvSpPr>
        <p:spPr>
          <a:xfrm>
            <a:off x="446809" y="5224363"/>
            <a:ext cx="8132100" cy="290400"/>
          </a:xfrm>
          <a:prstGeom prst="rect">
            <a:avLst/>
          </a:prstGeom>
          <a:noFill/>
          <a:ln>
            <a:noFill/>
          </a:ln>
        </p:spPr>
        <p:txBody>
          <a:bodyPr anchorCtr="0" anchor="t" bIns="0" lIns="0" spcFirstLastPara="1" rIns="0" wrap="square" tIns="0">
            <a:noAutofit/>
          </a:bodyPr>
          <a:lstStyle>
            <a:lvl1pPr indent="-228600" lvl="0" marL="457200" marR="0" algn="l">
              <a:lnSpc>
                <a:spcPct val="108333"/>
              </a:lnSpc>
              <a:spcBef>
                <a:spcPts val="0"/>
              </a:spcBef>
              <a:spcAft>
                <a:spcPts val="0"/>
              </a:spcAft>
              <a:buClr>
                <a:schemeClr val="accent3"/>
              </a:buClr>
              <a:buSzPts val="2400"/>
              <a:buFont typeface="Arial"/>
              <a:buNone/>
              <a:defRPr b="1" i="0" sz="2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3" name="Google Shape;593;g3c7202ae69a_0_600"/>
          <p:cNvSpPr txBox="1"/>
          <p:nvPr>
            <p:ph idx="5" type="body"/>
          </p:nvPr>
        </p:nvSpPr>
        <p:spPr>
          <a:xfrm>
            <a:off x="446809" y="5535623"/>
            <a:ext cx="8132100" cy="290400"/>
          </a:xfrm>
          <a:prstGeom prst="rect">
            <a:avLst/>
          </a:prstGeom>
          <a:noFill/>
          <a:ln>
            <a:noFill/>
          </a:ln>
        </p:spPr>
        <p:txBody>
          <a:bodyPr anchorCtr="0" anchor="t" bIns="0" lIns="0" spcFirstLastPara="1" rIns="0" wrap="square" tIns="0">
            <a:noAutofit/>
          </a:bodyPr>
          <a:lstStyle>
            <a:lvl1pPr indent="-228600" lvl="0" marL="457200" marR="0" algn="l">
              <a:lnSpc>
                <a:spcPct val="108333"/>
              </a:lnSpc>
              <a:spcBef>
                <a:spcPts val="0"/>
              </a:spcBef>
              <a:spcAft>
                <a:spcPts val="0"/>
              </a:spcAft>
              <a:buClr>
                <a:schemeClr val="accent3"/>
              </a:buClr>
              <a:buSzPts val="2400"/>
              <a:buFont typeface="Arial"/>
              <a:buNone/>
              <a:defRPr b="0" i="0" sz="2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4" name="Google Shape;594;g3c7202ae69a_0_600"/>
          <p:cNvSpPr txBox="1"/>
          <p:nvPr>
            <p:ph idx="6" type="body"/>
          </p:nvPr>
        </p:nvSpPr>
        <p:spPr>
          <a:xfrm>
            <a:off x="457200" y="6248345"/>
            <a:ext cx="1815300" cy="290400"/>
          </a:xfrm>
          <a:prstGeom prst="rect">
            <a:avLst/>
          </a:prstGeom>
          <a:noFill/>
          <a:ln>
            <a:noFill/>
          </a:ln>
        </p:spPr>
        <p:txBody>
          <a:bodyPr anchorCtr="0" anchor="ctr" bIns="0" lIns="0" spcFirstLastPara="1" rIns="0" wrap="square" tIns="0">
            <a:noAutofit/>
          </a:bodyPr>
          <a:lstStyle>
            <a:lvl1pPr indent="-228600" lvl="0" marL="457200" marR="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5" name="Google Shape;595;g3c7202ae69a_0_600"/>
          <p:cNvSpPr txBox="1"/>
          <p:nvPr>
            <p:ph idx="7" type="body"/>
          </p:nvPr>
        </p:nvSpPr>
        <p:spPr>
          <a:xfrm>
            <a:off x="3600591" y="6193620"/>
            <a:ext cx="4978500" cy="3651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a:ea typeface="Arial"/>
                <a:cs typeface="Arial"/>
                <a:sym typeface="Arial"/>
              </a:defRPr>
            </a:lvl1pPr>
            <a:lvl2pPr indent="-228600" lvl="1" marL="9144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6" name="Google Shape;596;g3c7202ae69a_0_600"/>
          <p:cNvSpPr/>
          <p:nvPr>
            <p:ph idx="8" type="pic"/>
          </p:nvPr>
        </p:nvSpPr>
        <p:spPr>
          <a:xfrm>
            <a:off x="10350631" y="5059389"/>
            <a:ext cx="1384200" cy="1384200"/>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ight image +2 Speakers">
  <p:cSld name="Title slide - Light image +2 Speakers">
    <p:spTree>
      <p:nvGrpSpPr>
        <p:cNvPr id="597" name="Shape 597"/>
        <p:cNvGrpSpPr/>
        <p:nvPr/>
      </p:nvGrpSpPr>
      <p:grpSpPr>
        <a:xfrm>
          <a:off x="0" y="0"/>
          <a:ext cx="0" cy="0"/>
          <a:chOff x="0" y="0"/>
          <a:chExt cx="0" cy="0"/>
        </a:xfrm>
      </p:grpSpPr>
      <p:sp>
        <p:nvSpPr>
          <p:cNvPr id="598" name="Google Shape;598;g3c7202ae69a_0_610"/>
          <p:cNvSpPr txBox="1"/>
          <p:nvPr>
            <p:ph type="title"/>
          </p:nvPr>
        </p:nvSpPr>
        <p:spPr>
          <a:xfrm>
            <a:off x="443812" y="3919514"/>
            <a:ext cx="11277600" cy="36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2"/>
              </a:buClr>
              <a:buSzPts val="3600"/>
              <a:buFont typeface="Arial"/>
              <a:buNone/>
              <a:defRPr b="1" i="0" sz="36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9" name="Google Shape;599;g3c7202ae69a_0_610"/>
          <p:cNvSpPr/>
          <p:nvPr>
            <p:ph idx="2" type="pic"/>
          </p:nvPr>
        </p:nvSpPr>
        <p:spPr>
          <a:xfrm>
            <a:off x="0" y="0"/>
            <a:ext cx="12192000" cy="3478200"/>
          </a:xfrm>
          <a:prstGeom prst="rect">
            <a:avLst/>
          </a:prstGeom>
          <a:noFill/>
          <a:ln>
            <a:noFill/>
          </a:ln>
        </p:spPr>
      </p:sp>
      <p:sp>
        <p:nvSpPr>
          <p:cNvPr id="600" name="Google Shape;600;g3c7202ae69a_0_610"/>
          <p:cNvSpPr txBox="1"/>
          <p:nvPr>
            <p:ph idx="1" type="body"/>
          </p:nvPr>
        </p:nvSpPr>
        <p:spPr>
          <a:xfrm>
            <a:off x="6577911" y="2962314"/>
            <a:ext cx="5143500" cy="274200"/>
          </a:xfrm>
          <a:prstGeom prst="rect">
            <a:avLst/>
          </a:prstGeom>
          <a:noFill/>
          <a:ln>
            <a:noFill/>
          </a:ln>
        </p:spPr>
        <p:txBody>
          <a:bodyPr anchorCtr="0" anchor="ctr" bIns="0" lIns="0" spcFirstLastPara="1" rIns="0" wrap="square" tIns="0">
            <a:noAutofit/>
          </a:bodyPr>
          <a:lstStyle>
            <a:lvl1pPr indent="-228600" lvl="0" marL="457200" marR="0" algn="r">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1" name="Google Shape;601;g3c7202ae69a_0_610"/>
          <p:cNvSpPr txBox="1"/>
          <p:nvPr>
            <p:ph idx="3" type="body"/>
          </p:nvPr>
        </p:nvSpPr>
        <p:spPr>
          <a:xfrm>
            <a:off x="444782" y="4413991"/>
            <a:ext cx="11289900" cy="364500"/>
          </a:xfrm>
          <a:prstGeom prst="rect">
            <a:avLst/>
          </a:prstGeom>
          <a:noFill/>
          <a:ln>
            <a:noFill/>
          </a:ln>
        </p:spPr>
        <p:txBody>
          <a:bodyPr anchorCtr="0" anchor="t" bIns="0" lIns="0" spcFirstLastPara="1" rIns="0" wrap="square" tIns="0">
            <a:noAutofit/>
          </a:bodyPr>
          <a:lstStyle>
            <a:lvl1pPr indent="-228600" lvl="0" marL="457200" marR="0" algn="l">
              <a:lnSpc>
                <a:spcPct val="88888"/>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2" name="Google Shape;602;g3c7202ae69a_0_610"/>
          <p:cNvSpPr txBox="1"/>
          <p:nvPr>
            <p:ph idx="4" type="body"/>
          </p:nvPr>
        </p:nvSpPr>
        <p:spPr>
          <a:xfrm>
            <a:off x="446809" y="4966963"/>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accent3"/>
              </a:buClr>
              <a:buSzPts val="1800"/>
              <a:buFont typeface="Arial"/>
              <a:buNone/>
              <a:defRPr b="1" i="0" sz="18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3" name="Google Shape;603;g3c7202ae69a_0_610"/>
          <p:cNvSpPr txBox="1"/>
          <p:nvPr>
            <p:ph idx="5" type="body"/>
          </p:nvPr>
        </p:nvSpPr>
        <p:spPr>
          <a:xfrm>
            <a:off x="446809" y="5217068"/>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accent3"/>
              </a:buClr>
              <a:buSzPts val="1800"/>
              <a:buFont typeface="Arial"/>
              <a:buNone/>
              <a:defRPr b="0" i="0" sz="18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4" name="Google Shape;604;g3c7202ae69a_0_610"/>
          <p:cNvSpPr txBox="1"/>
          <p:nvPr>
            <p:ph idx="6" type="body"/>
          </p:nvPr>
        </p:nvSpPr>
        <p:spPr>
          <a:xfrm>
            <a:off x="457200" y="5532877"/>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accent3"/>
              </a:buClr>
              <a:buSzPts val="1800"/>
              <a:buFont typeface="Arial"/>
              <a:buNone/>
              <a:defRPr b="1" i="0" sz="18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5" name="Google Shape;605;g3c7202ae69a_0_610"/>
          <p:cNvSpPr txBox="1"/>
          <p:nvPr>
            <p:ph idx="7" type="body"/>
          </p:nvPr>
        </p:nvSpPr>
        <p:spPr>
          <a:xfrm>
            <a:off x="457200" y="5778261"/>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accent3"/>
              </a:buClr>
              <a:buSzPts val="1800"/>
              <a:buFont typeface="Arial"/>
              <a:buNone/>
              <a:defRPr b="0" i="0" sz="18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6" name="Google Shape;606;g3c7202ae69a_0_610"/>
          <p:cNvSpPr txBox="1"/>
          <p:nvPr>
            <p:ph idx="8" type="body"/>
          </p:nvPr>
        </p:nvSpPr>
        <p:spPr>
          <a:xfrm>
            <a:off x="457200" y="6248345"/>
            <a:ext cx="1815300" cy="290400"/>
          </a:xfrm>
          <a:prstGeom prst="rect">
            <a:avLst/>
          </a:prstGeom>
          <a:noFill/>
          <a:ln>
            <a:noFill/>
          </a:ln>
        </p:spPr>
        <p:txBody>
          <a:bodyPr anchorCtr="0" anchor="ctr" bIns="0" lIns="0" spcFirstLastPara="1" rIns="0" wrap="square" tIns="0">
            <a:noAutofit/>
          </a:bodyPr>
          <a:lstStyle>
            <a:lvl1pPr indent="-228600" lvl="0" marL="457200" marR="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7" name="Google Shape;607;g3c7202ae69a_0_610"/>
          <p:cNvSpPr txBox="1"/>
          <p:nvPr>
            <p:ph idx="9" type="body"/>
          </p:nvPr>
        </p:nvSpPr>
        <p:spPr>
          <a:xfrm>
            <a:off x="3600591" y="6193620"/>
            <a:ext cx="4978500" cy="3651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a:ea typeface="Arial"/>
                <a:cs typeface="Arial"/>
                <a:sym typeface="Arial"/>
              </a:defRPr>
            </a:lvl1pPr>
            <a:lvl2pPr indent="-228600" lvl="1" marL="9144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8" name="Google Shape;608;g3c7202ae69a_0_610"/>
          <p:cNvSpPr/>
          <p:nvPr>
            <p:ph idx="13" type="pic"/>
          </p:nvPr>
        </p:nvSpPr>
        <p:spPr>
          <a:xfrm>
            <a:off x="10350631" y="5059389"/>
            <a:ext cx="1384200" cy="1384200"/>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ark image + 2 Speakers">
  <p:cSld name="Title slide - Dark image + 2 Speakers">
    <p:spTree>
      <p:nvGrpSpPr>
        <p:cNvPr id="609" name="Shape 609"/>
        <p:cNvGrpSpPr/>
        <p:nvPr/>
      </p:nvGrpSpPr>
      <p:grpSpPr>
        <a:xfrm>
          <a:off x="0" y="0"/>
          <a:ext cx="0" cy="0"/>
          <a:chOff x="0" y="0"/>
          <a:chExt cx="0" cy="0"/>
        </a:xfrm>
      </p:grpSpPr>
      <p:sp>
        <p:nvSpPr>
          <p:cNvPr id="610" name="Google Shape;610;g3c7202ae69a_0_622"/>
          <p:cNvSpPr txBox="1"/>
          <p:nvPr>
            <p:ph type="title"/>
          </p:nvPr>
        </p:nvSpPr>
        <p:spPr>
          <a:xfrm>
            <a:off x="443812" y="3919514"/>
            <a:ext cx="11277600" cy="36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2"/>
              </a:buClr>
              <a:buSzPts val="3600"/>
              <a:buFont typeface="Arial"/>
              <a:buNone/>
              <a:defRPr b="1" i="0" sz="36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11" name="Google Shape;611;g3c7202ae69a_0_622"/>
          <p:cNvSpPr/>
          <p:nvPr>
            <p:ph idx="2" type="pic"/>
          </p:nvPr>
        </p:nvSpPr>
        <p:spPr>
          <a:xfrm>
            <a:off x="0" y="0"/>
            <a:ext cx="12192000" cy="3478200"/>
          </a:xfrm>
          <a:prstGeom prst="rect">
            <a:avLst/>
          </a:prstGeom>
          <a:solidFill>
            <a:schemeClr val="dk2"/>
          </a:solidFill>
          <a:ln>
            <a:noFill/>
          </a:ln>
        </p:spPr>
      </p:sp>
      <p:sp>
        <p:nvSpPr>
          <p:cNvPr id="612" name="Google Shape;612;g3c7202ae69a_0_622"/>
          <p:cNvSpPr txBox="1"/>
          <p:nvPr>
            <p:ph idx="1" type="body"/>
          </p:nvPr>
        </p:nvSpPr>
        <p:spPr>
          <a:xfrm>
            <a:off x="6577911" y="2962314"/>
            <a:ext cx="5143500" cy="274200"/>
          </a:xfrm>
          <a:prstGeom prst="rect">
            <a:avLst/>
          </a:prstGeom>
          <a:noFill/>
          <a:ln>
            <a:noFill/>
          </a:ln>
        </p:spPr>
        <p:txBody>
          <a:bodyPr anchorCtr="0" anchor="ctr" bIns="0" lIns="0" spcFirstLastPara="1" rIns="0" wrap="square" tIns="0">
            <a:noAutofit/>
          </a:bodyPr>
          <a:lstStyle>
            <a:lvl1pPr indent="-228600" lvl="0" marL="457200" marR="0" algn="r">
              <a:lnSpc>
                <a:spcPct val="109090"/>
              </a:lnSpc>
              <a:spcBef>
                <a:spcPts val="0"/>
              </a:spcBef>
              <a:spcAft>
                <a:spcPts val="0"/>
              </a:spcAft>
              <a:buClr>
                <a:schemeClr val="lt1"/>
              </a:buClr>
              <a:buSzPts val="1100"/>
              <a:buFont typeface="Arial"/>
              <a:buNone/>
              <a:defRPr b="0" i="0" sz="11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13" name="Google Shape;613;g3c7202ae69a_0_622"/>
          <p:cNvSpPr txBox="1"/>
          <p:nvPr>
            <p:ph idx="3" type="body"/>
          </p:nvPr>
        </p:nvSpPr>
        <p:spPr>
          <a:xfrm>
            <a:off x="444782" y="4413991"/>
            <a:ext cx="11289900" cy="364500"/>
          </a:xfrm>
          <a:prstGeom prst="rect">
            <a:avLst/>
          </a:prstGeom>
          <a:noFill/>
          <a:ln>
            <a:noFill/>
          </a:ln>
        </p:spPr>
        <p:txBody>
          <a:bodyPr anchorCtr="0" anchor="t" bIns="0" lIns="0" spcFirstLastPara="1" rIns="0" wrap="square" tIns="0">
            <a:noAutofit/>
          </a:bodyPr>
          <a:lstStyle>
            <a:lvl1pPr indent="-228600" lvl="0" marL="457200" marR="0" algn="l">
              <a:lnSpc>
                <a:spcPct val="88888"/>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14" name="Google Shape;614;g3c7202ae69a_0_622"/>
          <p:cNvSpPr txBox="1"/>
          <p:nvPr>
            <p:ph idx="4" type="body"/>
          </p:nvPr>
        </p:nvSpPr>
        <p:spPr>
          <a:xfrm>
            <a:off x="446809" y="4966963"/>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accent3"/>
              </a:buClr>
              <a:buSzPts val="1800"/>
              <a:buFont typeface="Arial"/>
              <a:buNone/>
              <a:defRPr b="1" i="0" sz="18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15" name="Google Shape;615;g3c7202ae69a_0_622"/>
          <p:cNvSpPr txBox="1"/>
          <p:nvPr>
            <p:ph idx="5" type="body"/>
          </p:nvPr>
        </p:nvSpPr>
        <p:spPr>
          <a:xfrm>
            <a:off x="446809" y="5217068"/>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accent3"/>
              </a:buClr>
              <a:buSzPts val="1800"/>
              <a:buFont typeface="Arial"/>
              <a:buNone/>
              <a:defRPr b="0" i="0" sz="18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16" name="Google Shape;616;g3c7202ae69a_0_622"/>
          <p:cNvSpPr txBox="1"/>
          <p:nvPr>
            <p:ph idx="6" type="body"/>
          </p:nvPr>
        </p:nvSpPr>
        <p:spPr>
          <a:xfrm>
            <a:off x="457200" y="5532877"/>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accent3"/>
              </a:buClr>
              <a:buSzPts val="1800"/>
              <a:buFont typeface="Arial"/>
              <a:buNone/>
              <a:defRPr b="1" i="0" sz="18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17" name="Google Shape;617;g3c7202ae69a_0_622"/>
          <p:cNvSpPr txBox="1"/>
          <p:nvPr>
            <p:ph idx="7" type="body"/>
          </p:nvPr>
        </p:nvSpPr>
        <p:spPr>
          <a:xfrm>
            <a:off x="457200" y="5778261"/>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accent3"/>
              </a:buClr>
              <a:buSzPts val="1800"/>
              <a:buFont typeface="Arial"/>
              <a:buNone/>
              <a:defRPr b="0" i="0" sz="18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18" name="Google Shape;618;g3c7202ae69a_0_622"/>
          <p:cNvSpPr txBox="1"/>
          <p:nvPr>
            <p:ph idx="8" type="body"/>
          </p:nvPr>
        </p:nvSpPr>
        <p:spPr>
          <a:xfrm>
            <a:off x="457200" y="6248345"/>
            <a:ext cx="1815300" cy="290400"/>
          </a:xfrm>
          <a:prstGeom prst="rect">
            <a:avLst/>
          </a:prstGeom>
          <a:noFill/>
          <a:ln>
            <a:noFill/>
          </a:ln>
        </p:spPr>
        <p:txBody>
          <a:bodyPr anchorCtr="0" anchor="ctr" bIns="0" lIns="0" spcFirstLastPara="1" rIns="0" wrap="square" tIns="0">
            <a:noAutofit/>
          </a:bodyPr>
          <a:lstStyle>
            <a:lvl1pPr indent="-228600" lvl="0" marL="457200" marR="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19" name="Google Shape;619;g3c7202ae69a_0_622"/>
          <p:cNvSpPr txBox="1"/>
          <p:nvPr>
            <p:ph idx="9" type="body"/>
          </p:nvPr>
        </p:nvSpPr>
        <p:spPr>
          <a:xfrm>
            <a:off x="3600591" y="6193620"/>
            <a:ext cx="4978500" cy="3651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a:ea typeface="Arial"/>
                <a:cs typeface="Arial"/>
                <a:sym typeface="Arial"/>
              </a:defRPr>
            </a:lvl1pPr>
            <a:lvl2pPr indent="-228600" lvl="1" marL="9144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20" name="Google Shape;620;g3c7202ae69a_0_622"/>
          <p:cNvSpPr/>
          <p:nvPr>
            <p:ph idx="13" type="pic"/>
          </p:nvPr>
        </p:nvSpPr>
        <p:spPr>
          <a:xfrm>
            <a:off x="10350631" y="5059389"/>
            <a:ext cx="1384200" cy="1384200"/>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ideo BG">
  <p:cSld name="Title slide - Video BG">
    <p:spTree>
      <p:nvGrpSpPr>
        <p:cNvPr id="621" name="Shape 621"/>
        <p:cNvGrpSpPr/>
        <p:nvPr/>
      </p:nvGrpSpPr>
      <p:grpSpPr>
        <a:xfrm>
          <a:off x="0" y="0"/>
          <a:ext cx="0" cy="0"/>
          <a:chOff x="0" y="0"/>
          <a:chExt cx="0" cy="0"/>
        </a:xfrm>
      </p:grpSpPr>
      <p:sp>
        <p:nvSpPr>
          <p:cNvPr id="622" name="Google Shape;622;g3c7202ae69a_0_634"/>
          <p:cNvSpPr/>
          <p:nvPr/>
        </p:nvSpPr>
        <p:spPr>
          <a:xfrm>
            <a:off x="0" y="3490731"/>
            <a:ext cx="12192000" cy="3367200"/>
          </a:xfrm>
          <a:prstGeom prst="rect">
            <a:avLst/>
          </a:prstGeom>
          <a:solidFill>
            <a:srgbClr val="FEAD1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3" name="Google Shape;623;g3c7202ae69a_0_634"/>
          <p:cNvSpPr txBox="1"/>
          <p:nvPr>
            <p:ph type="title"/>
          </p:nvPr>
        </p:nvSpPr>
        <p:spPr>
          <a:xfrm>
            <a:off x="443812" y="3919514"/>
            <a:ext cx="11277600" cy="36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2"/>
              </a:buClr>
              <a:buSzPts val="3600"/>
              <a:buFont typeface="Arial"/>
              <a:buNone/>
              <a:defRPr b="1" i="0" sz="36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24" name="Google Shape;624;g3c7202ae69a_0_634"/>
          <p:cNvSpPr/>
          <p:nvPr>
            <p:ph idx="2" type="pic"/>
          </p:nvPr>
        </p:nvSpPr>
        <p:spPr>
          <a:xfrm>
            <a:off x="0" y="0"/>
            <a:ext cx="12192000" cy="3490800"/>
          </a:xfrm>
          <a:prstGeom prst="rect">
            <a:avLst/>
          </a:prstGeom>
          <a:noFill/>
          <a:ln>
            <a:noFill/>
          </a:ln>
        </p:spPr>
      </p:sp>
      <p:sp>
        <p:nvSpPr>
          <p:cNvPr id="625" name="Google Shape;625;g3c7202ae69a_0_634"/>
          <p:cNvSpPr txBox="1"/>
          <p:nvPr>
            <p:ph idx="1" type="body"/>
          </p:nvPr>
        </p:nvSpPr>
        <p:spPr>
          <a:xfrm>
            <a:off x="444782" y="4413991"/>
            <a:ext cx="11289900" cy="364500"/>
          </a:xfrm>
          <a:prstGeom prst="rect">
            <a:avLst/>
          </a:prstGeom>
          <a:noFill/>
          <a:ln>
            <a:noFill/>
          </a:ln>
        </p:spPr>
        <p:txBody>
          <a:bodyPr anchorCtr="0" anchor="t" bIns="0" lIns="0" spcFirstLastPara="1" rIns="0" wrap="square" tIns="0">
            <a:noAutofit/>
          </a:bodyPr>
          <a:lstStyle>
            <a:lvl1pPr indent="-228600" lvl="0" marL="457200" marR="0" algn="l">
              <a:lnSpc>
                <a:spcPct val="88888"/>
              </a:lnSpc>
              <a:spcBef>
                <a:spcPts val="0"/>
              </a:spcBef>
              <a:spcAft>
                <a:spcPts val="0"/>
              </a:spcAft>
              <a:buClr>
                <a:schemeClr val="accent3"/>
              </a:buClr>
              <a:buSzPts val="3600"/>
              <a:buFont typeface="Arial"/>
              <a:buNone/>
              <a:defRPr b="0" i="0" sz="36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26" name="Google Shape;626;g3c7202ae69a_0_634"/>
          <p:cNvSpPr txBox="1"/>
          <p:nvPr>
            <p:ph idx="3" type="body"/>
          </p:nvPr>
        </p:nvSpPr>
        <p:spPr>
          <a:xfrm>
            <a:off x="446809" y="5224363"/>
            <a:ext cx="8132100" cy="290400"/>
          </a:xfrm>
          <a:prstGeom prst="rect">
            <a:avLst/>
          </a:prstGeom>
          <a:noFill/>
          <a:ln>
            <a:noFill/>
          </a:ln>
        </p:spPr>
        <p:txBody>
          <a:bodyPr anchorCtr="0" anchor="t" bIns="0" lIns="0" spcFirstLastPara="1" rIns="0" wrap="square" tIns="0">
            <a:noAutofit/>
          </a:bodyPr>
          <a:lstStyle>
            <a:lvl1pPr indent="-228600" lvl="0" marL="457200" marR="0" algn="l">
              <a:lnSpc>
                <a:spcPct val="108333"/>
              </a:lnSpc>
              <a:spcBef>
                <a:spcPts val="0"/>
              </a:spcBef>
              <a:spcAft>
                <a:spcPts val="0"/>
              </a:spcAft>
              <a:buClr>
                <a:schemeClr val="accent3"/>
              </a:buClr>
              <a:buSzPts val="2400"/>
              <a:buFont typeface="Arial"/>
              <a:buNone/>
              <a:defRPr b="1" i="0" sz="2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27" name="Google Shape;627;g3c7202ae69a_0_634"/>
          <p:cNvSpPr txBox="1"/>
          <p:nvPr>
            <p:ph idx="4" type="body"/>
          </p:nvPr>
        </p:nvSpPr>
        <p:spPr>
          <a:xfrm>
            <a:off x="446809" y="5535623"/>
            <a:ext cx="8132100" cy="290400"/>
          </a:xfrm>
          <a:prstGeom prst="rect">
            <a:avLst/>
          </a:prstGeom>
          <a:noFill/>
          <a:ln>
            <a:noFill/>
          </a:ln>
        </p:spPr>
        <p:txBody>
          <a:bodyPr anchorCtr="0" anchor="t" bIns="0" lIns="0" spcFirstLastPara="1" rIns="0" wrap="square" tIns="0">
            <a:noAutofit/>
          </a:bodyPr>
          <a:lstStyle>
            <a:lvl1pPr indent="-228600" lvl="0" marL="457200" marR="0" algn="l">
              <a:lnSpc>
                <a:spcPct val="108333"/>
              </a:lnSpc>
              <a:spcBef>
                <a:spcPts val="0"/>
              </a:spcBef>
              <a:spcAft>
                <a:spcPts val="0"/>
              </a:spcAft>
              <a:buClr>
                <a:schemeClr val="accent3"/>
              </a:buClr>
              <a:buSzPts val="2400"/>
              <a:buFont typeface="Arial"/>
              <a:buNone/>
              <a:defRPr b="0" i="0" sz="2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28" name="Google Shape;628;g3c7202ae69a_0_634"/>
          <p:cNvSpPr txBox="1"/>
          <p:nvPr>
            <p:ph idx="5" type="body"/>
          </p:nvPr>
        </p:nvSpPr>
        <p:spPr>
          <a:xfrm>
            <a:off x="457200" y="6248345"/>
            <a:ext cx="1815300" cy="290400"/>
          </a:xfrm>
          <a:prstGeom prst="rect">
            <a:avLst/>
          </a:prstGeom>
          <a:noFill/>
          <a:ln>
            <a:noFill/>
          </a:ln>
        </p:spPr>
        <p:txBody>
          <a:bodyPr anchorCtr="0" anchor="ctr" bIns="0" lIns="0" spcFirstLastPara="1" rIns="0" wrap="square" tIns="0">
            <a:noAutofit/>
          </a:bodyPr>
          <a:lstStyle>
            <a:lvl1pPr indent="-228600" lvl="0" marL="457200" marR="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29" name="Google Shape;629;g3c7202ae69a_0_634"/>
          <p:cNvSpPr txBox="1"/>
          <p:nvPr>
            <p:ph idx="6" type="body"/>
          </p:nvPr>
        </p:nvSpPr>
        <p:spPr>
          <a:xfrm>
            <a:off x="3600591" y="6193620"/>
            <a:ext cx="4978500" cy="3651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a:ea typeface="Arial"/>
                <a:cs typeface="Arial"/>
                <a:sym typeface="Arial"/>
              </a:defRPr>
            </a:lvl1pPr>
            <a:lvl2pPr indent="-228600" lvl="1" marL="9144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30" name="Google Shape;630;g3c7202ae69a_0_634"/>
          <p:cNvSpPr/>
          <p:nvPr>
            <p:ph idx="7" type="pic"/>
          </p:nvPr>
        </p:nvSpPr>
        <p:spPr>
          <a:xfrm>
            <a:off x="10350631" y="5059389"/>
            <a:ext cx="1384200" cy="1384200"/>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p:cSld name="Three images">
    <p:spTree>
      <p:nvGrpSpPr>
        <p:cNvPr id="62" name="Shape 62"/>
        <p:cNvGrpSpPr/>
        <p:nvPr/>
      </p:nvGrpSpPr>
      <p:grpSpPr>
        <a:xfrm>
          <a:off x="0" y="0"/>
          <a:ext cx="0" cy="0"/>
          <a:chOff x="0" y="0"/>
          <a:chExt cx="0" cy="0"/>
        </a:xfrm>
      </p:grpSpPr>
      <p:sp>
        <p:nvSpPr>
          <p:cNvPr id="63" name="Google Shape;63;p18"/>
          <p:cNvSpPr txBox="1"/>
          <p:nvPr>
            <p:ph type="title"/>
          </p:nvPr>
        </p:nvSpPr>
        <p:spPr>
          <a:xfrm>
            <a:off x="443812" y="392517"/>
            <a:ext cx="11290988"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4" name="Google Shape;64;p18"/>
          <p:cNvSpPr txBox="1"/>
          <p:nvPr>
            <p:ph idx="1" type="body"/>
          </p:nvPr>
        </p:nvSpPr>
        <p:spPr>
          <a:xfrm>
            <a:off x="444030" y="831251"/>
            <a:ext cx="11290987" cy="41656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5" name="Google Shape;65;p18"/>
          <p:cNvSpPr/>
          <p:nvPr>
            <p:ph idx="2" type="pic"/>
          </p:nvPr>
        </p:nvSpPr>
        <p:spPr>
          <a:xfrm>
            <a:off x="443813" y="1819276"/>
            <a:ext cx="3374136" cy="3977640"/>
          </a:xfrm>
          <a:prstGeom prst="rect">
            <a:avLst/>
          </a:prstGeom>
          <a:noFill/>
          <a:ln cap="flat" cmpd="sng" w="9525">
            <a:solidFill>
              <a:schemeClr val="lt2"/>
            </a:solidFill>
            <a:prstDash val="solid"/>
            <a:round/>
            <a:headEnd len="sm" w="sm" type="none"/>
            <a:tailEnd len="sm" w="sm" type="none"/>
          </a:ln>
        </p:spPr>
      </p:sp>
      <p:sp>
        <p:nvSpPr>
          <p:cNvPr id="66" name="Google Shape;66;p18"/>
          <p:cNvSpPr/>
          <p:nvPr>
            <p:ph idx="3" type="pic"/>
          </p:nvPr>
        </p:nvSpPr>
        <p:spPr>
          <a:xfrm>
            <a:off x="4408932" y="1819276"/>
            <a:ext cx="3374136" cy="3977640"/>
          </a:xfrm>
          <a:prstGeom prst="rect">
            <a:avLst/>
          </a:prstGeom>
          <a:noFill/>
          <a:ln cap="flat" cmpd="sng" w="9525">
            <a:solidFill>
              <a:schemeClr val="lt2"/>
            </a:solidFill>
            <a:prstDash val="solid"/>
            <a:round/>
            <a:headEnd len="sm" w="sm" type="none"/>
            <a:tailEnd len="sm" w="sm" type="none"/>
          </a:ln>
        </p:spPr>
      </p:sp>
      <p:sp>
        <p:nvSpPr>
          <p:cNvPr id="67" name="Google Shape;67;p18"/>
          <p:cNvSpPr/>
          <p:nvPr>
            <p:ph idx="4" type="pic"/>
          </p:nvPr>
        </p:nvSpPr>
        <p:spPr>
          <a:xfrm>
            <a:off x="8360664" y="1819276"/>
            <a:ext cx="3374136" cy="3977640"/>
          </a:xfrm>
          <a:prstGeom prst="rect">
            <a:avLst/>
          </a:prstGeom>
          <a:noFill/>
          <a:ln cap="flat" cmpd="sng" w="9525">
            <a:solidFill>
              <a:schemeClr val="lt2"/>
            </a:solidFill>
            <a:prstDash val="solid"/>
            <a:round/>
            <a:headEnd len="sm" w="sm" type="none"/>
            <a:tailEnd len="sm" w="sm" type="none"/>
          </a:ln>
        </p:spPr>
      </p:sp>
      <p:pic>
        <p:nvPicPr>
          <p:cNvPr id="68" name="Google Shape;68;p18"/>
          <p:cNvPicPr preferRelativeResize="0"/>
          <p:nvPr/>
        </p:nvPicPr>
        <p:blipFill rotWithShape="1">
          <a:blip r:embed="rId2">
            <a:alphaModFix/>
          </a:blip>
          <a:srcRect b="0" l="0" r="0" t="0"/>
          <a:stretch/>
        </p:blipFill>
        <p:spPr>
          <a:xfrm>
            <a:off x="457200" y="5962074"/>
            <a:ext cx="578485" cy="578485"/>
          </a:xfrm>
          <a:prstGeom prst="rect">
            <a:avLst/>
          </a:prstGeom>
          <a:noFill/>
          <a:ln>
            <a:noFill/>
          </a:ln>
        </p:spPr>
      </p:pic>
      <p:sp>
        <p:nvSpPr>
          <p:cNvPr id="69" name="Google Shape;69;p18"/>
          <p:cNvSpPr txBox="1"/>
          <p:nvPr/>
        </p:nvSpPr>
        <p:spPr>
          <a:xfrm>
            <a:off x="1155527" y="6171439"/>
            <a:ext cx="5143500" cy="18466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u="none" cap="none" strike="noStrike">
                <a:solidFill>
                  <a:schemeClr val="accent3"/>
                </a:solidFill>
                <a:latin typeface="Arial"/>
                <a:ea typeface="Arial"/>
                <a:cs typeface="Arial"/>
                <a:sym typeface="Arial"/>
              </a:rPr>
              <a:t>nj.gov</a:t>
            </a:r>
            <a:r>
              <a:rPr b="1" i="0" lang="en-US" sz="1200" u="none" cap="none" strike="noStrike">
                <a:solidFill>
                  <a:schemeClr val="dk2"/>
                </a:solidFill>
                <a:latin typeface="Arial"/>
                <a:ea typeface="Arial"/>
                <a:cs typeface="Arial"/>
                <a:sym typeface="Arial"/>
              </a:rPr>
              <a:t>/education</a:t>
            </a:r>
            <a:endParaRPr/>
          </a:p>
        </p:txBody>
      </p:sp>
      <p:sp>
        <p:nvSpPr>
          <p:cNvPr id="70" name="Google Shape;70;p18"/>
          <p:cNvSpPr txBox="1"/>
          <p:nvPr>
            <p:ph idx="5" type="body"/>
          </p:nvPr>
        </p:nvSpPr>
        <p:spPr>
          <a:xfrm>
            <a:off x="6324600" y="6123195"/>
            <a:ext cx="5143500" cy="274320"/>
          </a:xfrm>
          <a:prstGeom prst="rect">
            <a:avLst/>
          </a:prstGeom>
          <a:noFill/>
          <a:ln>
            <a:noFill/>
          </a:ln>
        </p:spPr>
        <p:txBody>
          <a:bodyPr anchorCtr="0" anchor="ctr" bIns="0" lIns="0" spcFirstLastPara="1" rIns="0" wrap="square" tIns="0">
            <a:noAutofit/>
          </a:bodyPr>
          <a:lstStyle>
            <a:lvl1pPr indent="-228600" lvl="0" marL="457200" marR="0" rtl="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1" name="Google Shape;71;p18"/>
          <p:cNvSpPr txBox="1"/>
          <p:nvPr/>
        </p:nvSpPr>
        <p:spPr>
          <a:xfrm>
            <a:off x="6577912" y="6171439"/>
            <a:ext cx="5143500" cy="184666"/>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b="0" i="0" lang="en-US" sz="1200" u="none" cap="none" strike="noStrike">
                <a:solidFill>
                  <a:schemeClr val="accent3"/>
                </a:solidFill>
                <a:latin typeface="Arial"/>
                <a:ea typeface="Arial"/>
                <a:cs typeface="Arial"/>
                <a:sym typeface="Arial"/>
              </a:rPr>
              <a:t>‹#›</a:t>
            </a:fld>
            <a:endParaRPr b="0" i="0" sz="1200" u="none" cap="none" strike="noStrike">
              <a:solidFill>
                <a:schemeClr val="accent3"/>
              </a:solidFill>
              <a:latin typeface="Arial"/>
              <a:ea typeface="Arial"/>
              <a:cs typeface="Arial"/>
              <a:sym typeface="Arial"/>
            </a:endParaRPr>
          </a:p>
        </p:txBody>
      </p:sp>
      <p:pic>
        <p:nvPicPr>
          <p:cNvPr id="72" name="Google Shape;72;p1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Video BG + 2 Speakers">
  <p:cSld name="Title slide - Video BG + 2 Speakers">
    <p:spTree>
      <p:nvGrpSpPr>
        <p:cNvPr id="631" name="Shape 631"/>
        <p:cNvGrpSpPr/>
        <p:nvPr/>
      </p:nvGrpSpPr>
      <p:grpSpPr>
        <a:xfrm>
          <a:off x="0" y="0"/>
          <a:ext cx="0" cy="0"/>
          <a:chOff x="0" y="0"/>
          <a:chExt cx="0" cy="0"/>
        </a:xfrm>
      </p:grpSpPr>
      <p:sp>
        <p:nvSpPr>
          <p:cNvPr id="632" name="Google Shape;632;g3c7202ae69a_0_644"/>
          <p:cNvSpPr txBox="1"/>
          <p:nvPr>
            <p:ph type="title"/>
          </p:nvPr>
        </p:nvSpPr>
        <p:spPr>
          <a:xfrm>
            <a:off x="443812" y="3919514"/>
            <a:ext cx="11277600" cy="3645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2"/>
              </a:buClr>
              <a:buSzPts val="3600"/>
              <a:buFont typeface="Arial"/>
              <a:buNone/>
              <a:defRPr b="1" i="0" sz="36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3" name="Google Shape;633;g3c7202ae69a_0_644"/>
          <p:cNvSpPr/>
          <p:nvPr/>
        </p:nvSpPr>
        <p:spPr>
          <a:xfrm>
            <a:off x="0" y="3490731"/>
            <a:ext cx="12192000" cy="3367200"/>
          </a:xfrm>
          <a:prstGeom prst="rect">
            <a:avLst/>
          </a:prstGeom>
          <a:solidFill>
            <a:srgbClr val="FEAD1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4" name="Google Shape;634;g3c7202ae69a_0_644"/>
          <p:cNvSpPr/>
          <p:nvPr>
            <p:ph idx="2" type="pic"/>
          </p:nvPr>
        </p:nvSpPr>
        <p:spPr>
          <a:xfrm>
            <a:off x="0" y="0"/>
            <a:ext cx="12192000" cy="3490800"/>
          </a:xfrm>
          <a:prstGeom prst="rect">
            <a:avLst/>
          </a:prstGeom>
          <a:noFill/>
          <a:ln>
            <a:noFill/>
          </a:ln>
        </p:spPr>
      </p:sp>
      <p:sp>
        <p:nvSpPr>
          <p:cNvPr id="635" name="Google Shape;635;g3c7202ae69a_0_644"/>
          <p:cNvSpPr txBox="1"/>
          <p:nvPr>
            <p:ph idx="1" type="body"/>
          </p:nvPr>
        </p:nvSpPr>
        <p:spPr>
          <a:xfrm>
            <a:off x="444782" y="4413991"/>
            <a:ext cx="11289900" cy="364500"/>
          </a:xfrm>
          <a:prstGeom prst="rect">
            <a:avLst/>
          </a:prstGeom>
          <a:noFill/>
          <a:ln>
            <a:noFill/>
          </a:ln>
        </p:spPr>
        <p:txBody>
          <a:bodyPr anchorCtr="0" anchor="t" bIns="0" lIns="0" spcFirstLastPara="1" rIns="0" wrap="square" tIns="0">
            <a:noAutofit/>
          </a:bodyPr>
          <a:lstStyle>
            <a:lvl1pPr indent="-228600" lvl="0" marL="457200" marR="0" algn="l">
              <a:lnSpc>
                <a:spcPct val="88888"/>
              </a:lnSpc>
              <a:spcBef>
                <a:spcPts val="0"/>
              </a:spcBef>
              <a:spcAft>
                <a:spcPts val="0"/>
              </a:spcAft>
              <a:buClr>
                <a:schemeClr val="accent3"/>
              </a:buClr>
              <a:buSzPts val="3600"/>
              <a:buFont typeface="Arial"/>
              <a:buNone/>
              <a:defRPr b="0" i="0" sz="36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36" name="Google Shape;636;g3c7202ae69a_0_644"/>
          <p:cNvSpPr txBox="1"/>
          <p:nvPr>
            <p:ph idx="3" type="body"/>
          </p:nvPr>
        </p:nvSpPr>
        <p:spPr>
          <a:xfrm>
            <a:off x="446809" y="4966963"/>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accent3"/>
              </a:buClr>
              <a:buSzPts val="1800"/>
              <a:buFont typeface="Arial"/>
              <a:buNone/>
              <a:defRPr b="1" i="0" sz="18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37" name="Google Shape;637;g3c7202ae69a_0_644"/>
          <p:cNvSpPr txBox="1"/>
          <p:nvPr>
            <p:ph idx="4" type="body"/>
          </p:nvPr>
        </p:nvSpPr>
        <p:spPr>
          <a:xfrm>
            <a:off x="446809" y="5217068"/>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accent3"/>
              </a:buClr>
              <a:buSzPts val="1800"/>
              <a:buFont typeface="Arial"/>
              <a:buNone/>
              <a:defRPr b="0" i="0" sz="18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38" name="Google Shape;638;g3c7202ae69a_0_644"/>
          <p:cNvSpPr txBox="1"/>
          <p:nvPr>
            <p:ph idx="5" type="body"/>
          </p:nvPr>
        </p:nvSpPr>
        <p:spPr>
          <a:xfrm>
            <a:off x="457200" y="5532877"/>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accent3"/>
              </a:buClr>
              <a:buSzPts val="1800"/>
              <a:buFont typeface="Arial"/>
              <a:buNone/>
              <a:defRPr b="1" i="0" sz="18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39" name="Google Shape;639;g3c7202ae69a_0_644"/>
          <p:cNvSpPr txBox="1"/>
          <p:nvPr>
            <p:ph idx="6" type="body"/>
          </p:nvPr>
        </p:nvSpPr>
        <p:spPr>
          <a:xfrm>
            <a:off x="457200" y="5778261"/>
            <a:ext cx="8132100" cy="232500"/>
          </a:xfrm>
          <a:prstGeom prst="rect">
            <a:avLst/>
          </a:prstGeom>
          <a:noFill/>
          <a:ln>
            <a:noFill/>
          </a:ln>
        </p:spPr>
        <p:txBody>
          <a:bodyPr anchorCtr="0" anchor="ctr" bIns="0" lIns="0" spcFirstLastPara="1" rIns="0" wrap="square" tIns="0">
            <a:noAutofit/>
          </a:bodyPr>
          <a:lstStyle>
            <a:lvl1pPr indent="-228600" lvl="0" marL="457200" marR="0" algn="l">
              <a:lnSpc>
                <a:spcPct val="111111"/>
              </a:lnSpc>
              <a:spcBef>
                <a:spcPts val="0"/>
              </a:spcBef>
              <a:spcAft>
                <a:spcPts val="0"/>
              </a:spcAft>
              <a:buClr>
                <a:schemeClr val="accent3"/>
              </a:buClr>
              <a:buSzPts val="1800"/>
              <a:buFont typeface="Arial"/>
              <a:buNone/>
              <a:defRPr b="0" i="0" sz="18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0" name="Google Shape;640;g3c7202ae69a_0_644"/>
          <p:cNvSpPr txBox="1"/>
          <p:nvPr>
            <p:ph idx="7" type="body"/>
          </p:nvPr>
        </p:nvSpPr>
        <p:spPr>
          <a:xfrm>
            <a:off x="457200" y="6248345"/>
            <a:ext cx="1815300" cy="290400"/>
          </a:xfrm>
          <a:prstGeom prst="rect">
            <a:avLst/>
          </a:prstGeom>
          <a:noFill/>
          <a:ln>
            <a:noFill/>
          </a:ln>
        </p:spPr>
        <p:txBody>
          <a:bodyPr anchorCtr="0" anchor="ctr" bIns="0" lIns="0" spcFirstLastPara="1" rIns="0" wrap="square" tIns="0">
            <a:noAutofit/>
          </a:bodyPr>
          <a:lstStyle>
            <a:lvl1pPr indent="-228600" lvl="0" marL="457200" marR="0" algn="l">
              <a:lnSpc>
                <a:spcPct val="100000"/>
              </a:lnSpc>
              <a:spcBef>
                <a:spcPts val="0"/>
              </a:spcBef>
              <a:spcAft>
                <a:spcPts val="0"/>
              </a:spcAft>
              <a:buClr>
                <a:schemeClr val="accent3"/>
              </a:buClr>
              <a:buSzPts val="1400"/>
              <a:buFont typeface="Arial"/>
              <a:buNone/>
              <a:defRPr b="0" i="0" sz="1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1" name="Google Shape;641;g3c7202ae69a_0_644"/>
          <p:cNvSpPr txBox="1"/>
          <p:nvPr>
            <p:ph idx="8" type="body"/>
          </p:nvPr>
        </p:nvSpPr>
        <p:spPr>
          <a:xfrm>
            <a:off x="3600591" y="6193620"/>
            <a:ext cx="4978500" cy="3651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a:ea typeface="Arial"/>
                <a:cs typeface="Arial"/>
                <a:sym typeface="Arial"/>
              </a:defRPr>
            </a:lvl1pPr>
            <a:lvl2pPr indent="-228600" lvl="1" marL="9144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2" name="Google Shape;642;g3c7202ae69a_0_644"/>
          <p:cNvSpPr/>
          <p:nvPr>
            <p:ph idx="9" type="pic"/>
          </p:nvPr>
        </p:nvSpPr>
        <p:spPr>
          <a:xfrm>
            <a:off x="10350631" y="5059389"/>
            <a:ext cx="1384200" cy="1384200"/>
          </a:xfrm>
          <a:prstGeom prst="rect">
            <a:avLst/>
          </a:prstGeom>
          <a:noFill/>
          <a:ln>
            <a:noFill/>
          </a:ln>
        </p:spPr>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Text Box">
  <p:cSld name="One Text Box">
    <p:spTree>
      <p:nvGrpSpPr>
        <p:cNvPr id="643" name="Shape 643"/>
        <p:cNvGrpSpPr/>
        <p:nvPr/>
      </p:nvGrpSpPr>
      <p:grpSpPr>
        <a:xfrm>
          <a:off x="0" y="0"/>
          <a:ext cx="0" cy="0"/>
          <a:chOff x="0" y="0"/>
          <a:chExt cx="0" cy="0"/>
        </a:xfrm>
      </p:grpSpPr>
      <p:pic>
        <p:nvPicPr>
          <p:cNvPr id="644" name="Google Shape;644;g3c7202ae69a_0_65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45" name="Google Shape;645;g3c7202ae69a_0_656"/>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46" name="Google Shape;646;g3c7202ae69a_0_656"/>
          <p:cNvSpPr txBox="1"/>
          <p:nvPr>
            <p:ph idx="1" type="body"/>
          </p:nvPr>
        </p:nvSpPr>
        <p:spPr>
          <a:xfrm>
            <a:off x="444030" y="831251"/>
            <a:ext cx="112776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7" name="Google Shape;647;g3c7202ae69a_0_656"/>
          <p:cNvSpPr txBox="1"/>
          <p:nvPr>
            <p:ph idx="2" type="body"/>
          </p:nvPr>
        </p:nvSpPr>
        <p:spPr>
          <a:xfrm>
            <a:off x="457200" y="1819273"/>
            <a:ext cx="11251800" cy="3977700"/>
          </a:xfrm>
          <a:prstGeom prst="rect">
            <a:avLst/>
          </a:prstGeom>
          <a:noFill/>
          <a:ln>
            <a:noFill/>
          </a:ln>
        </p:spPr>
        <p:txBody>
          <a:bodyPr anchorCtr="0" anchor="t" bIns="0" lIns="0" spcFirstLastPara="1" rIns="0" wrap="square" tIns="0">
            <a:noAutofit/>
          </a:bodyPr>
          <a:lstStyle>
            <a:lvl1pPr indent="-381000" lvl="0" marL="457200" marR="0" algn="l">
              <a:lnSpc>
                <a:spcPct val="90000"/>
              </a:lnSpc>
              <a:spcBef>
                <a:spcPts val="1000"/>
              </a:spcBef>
              <a:spcAft>
                <a:spcPts val="0"/>
              </a:spcAft>
              <a:buClr>
                <a:schemeClr val="accent4"/>
              </a:buClr>
              <a:buSzPts val="2400"/>
              <a:buFont typeface="Arial"/>
              <a:buChar char="•"/>
              <a:defRPr b="0" i="0" sz="2400" u="none" cap="none" strike="noStrike">
                <a:solidFill>
                  <a:schemeClr val="accent4"/>
                </a:solidFill>
                <a:latin typeface="Arial"/>
                <a:ea typeface="Arial"/>
                <a:cs typeface="Arial"/>
                <a:sym typeface="Arial"/>
              </a:defRPr>
            </a:lvl1pPr>
            <a:lvl2pPr indent="-368300" lvl="1" marL="914400" marR="0" algn="l">
              <a:lnSpc>
                <a:spcPct val="90000"/>
              </a:lnSpc>
              <a:spcBef>
                <a:spcPts val="500"/>
              </a:spcBef>
              <a:spcAft>
                <a:spcPts val="0"/>
              </a:spcAft>
              <a:buClr>
                <a:schemeClr val="accent4"/>
              </a:buClr>
              <a:buSzPts val="2200"/>
              <a:buFont typeface="Arial"/>
              <a:buChar char="•"/>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648" name="Google Shape;648;g3c7202ae69a_0_656"/>
          <p:cNvPicPr preferRelativeResize="0"/>
          <p:nvPr/>
        </p:nvPicPr>
        <p:blipFill rotWithShape="1">
          <a:blip r:embed="rId3">
            <a:alphaModFix/>
          </a:blip>
          <a:srcRect b="0" l="0" r="0" t="0"/>
          <a:stretch/>
        </p:blipFill>
        <p:spPr>
          <a:xfrm>
            <a:off x="457200" y="5962074"/>
            <a:ext cx="578484" cy="578484"/>
          </a:xfrm>
          <a:prstGeom prst="rect">
            <a:avLst/>
          </a:prstGeom>
          <a:noFill/>
          <a:ln>
            <a:noFill/>
          </a:ln>
        </p:spPr>
      </p:pic>
      <p:sp>
        <p:nvSpPr>
          <p:cNvPr id="649" name="Google Shape;649;g3c7202ae69a_0_656"/>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650" name="Google Shape;650;g3c7202ae69a_0_656"/>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Text + Icon">
  <p:cSld name="One Text + Icon">
    <p:spTree>
      <p:nvGrpSpPr>
        <p:cNvPr id="651" name="Shape 651"/>
        <p:cNvGrpSpPr/>
        <p:nvPr/>
      </p:nvGrpSpPr>
      <p:grpSpPr>
        <a:xfrm>
          <a:off x="0" y="0"/>
          <a:ext cx="0" cy="0"/>
          <a:chOff x="0" y="0"/>
          <a:chExt cx="0" cy="0"/>
        </a:xfrm>
      </p:grpSpPr>
      <p:sp>
        <p:nvSpPr>
          <p:cNvPr id="652" name="Google Shape;652;g3c7202ae69a_0_664"/>
          <p:cNvSpPr txBox="1"/>
          <p:nvPr>
            <p:ph type="title"/>
          </p:nvPr>
        </p:nvSpPr>
        <p:spPr>
          <a:xfrm>
            <a:off x="443813" y="392517"/>
            <a:ext cx="101313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53" name="Google Shape;653;g3c7202ae69a_0_664"/>
          <p:cNvSpPr txBox="1"/>
          <p:nvPr>
            <p:ph idx="1" type="body"/>
          </p:nvPr>
        </p:nvSpPr>
        <p:spPr>
          <a:xfrm>
            <a:off x="444031" y="831251"/>
            <a:ext cx="101313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54" name="Google Shape;654;g3c7202ae69a_0_664"/>
          <p:cNvSpPr/>
          <p:nvPr>
            <p:ph idx="2" type="pic"/>
          </p:nvPr>
        </p:nvSpPr>
        <p:spPr>
          <a:xfrm>
            <a:off x="10831513" y="370307"/>
            <a:ext cx="877500" cy="877500"/>
          </a:xfrm>
          <a:prstGeom prst="rect">
            <a:avLst/>
          </a:prstGeom>
          <a:noFill/>
          <a:ln>
            <a:noFill/>
          </a:ln>
        </p:spPr>
      </p:sp>
      <p:sp>
        <p:nvSpPr>
          <p:cNvPr id="655" name="Google Shape;655;g3c7202ae69a_0_664"/>
          <p:cNvSpPr txBox="1"/>
          <p:nvPr>
            <p:ph idx="3" type="body"/>
          </p:nvPr>
        </p:nvSpPr>
        <p:spPr>
          <a:xfrm>
            <a:off x="457200" y="1819273"/>
            <a:ext cx="11251800" cy="3977700"/>
          </a:xfrm>
          <a:prstGeom prst="rect">
            <a:avLst/>
          </a:prstGeom>
          <a:noFill/>
          <a:ln>
            <a:noFill/>
          </a:ln>
        </p:spPr>
        <p:txBody>
          <a:bodyPr anchorCtr="0" anchor="t" bIns="0" lIns="0" spcFirstLastPara="1" rIns="0" wrap="square" tIns="0">
            <a:noAutofit/>
          </a:bodyPr>
          <a:lstStyle>
            <a:lvl1pPr indent="-381000" lvl="0" marL="457200" marR="0" algn="l">
              <a:lnSpc>
                <a:spcPct val="90000"/>
              </a:lnSpc>
              <a:spcBef>
                <a:spcPts val="1000"/>
              </a:spcBef>
              <a:spcAft>
                <a:spcPts val="0"/>
              </a:spcAft>
              <a:buClr>
                <a:schemeClr val="accent4"/>
              </a:buClr>
              <a:buSzPts val="2400"/>
              <a:buFont typeface="Arial"/>
              <a:buChar char="•"/>
              <a:defRPr b="0" i="0" sz="2400" u="none" cap="none" strike="noStrike">
                <a:solidFill>
                  <a:schemeClr val="accent4"/>
                </a:solidFill>
                <a:latin typeface="Arial"/>
                <a:ea typeface="Arial"/>
                <a:cs typeface="Arial"/>
                <a:sym typeface="Arial"/>
              </a:defRPr>
            </a:lvl1pPr>
            <a:lvl2pPr indent="-354330" lvl="1" marL="914400" marR="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656" name="Google Shape;656;g3c7202ae69a_0_664"/>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657" name="Google Shape;657;g3c7202ae69a_0_664"/>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658" name="Google Shape;658;g3c7202ae69a_0_664"/>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659" name="Google Shape;659;g3c7202ae69a_0_66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guide id="12" orient="horz" pos="364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ext Boxes">
  <p:cSld name="Two Text Boxes">
    <p:spTree>
      <p:nvGrpSpPr>
        <p:cNvPr id="660" name="Shape 660"/>
        <p:cNvGrpSpPr/>
        <p:nvPr/>
      </p:nvGrpSpPr>
      <p:grpSpPr>
        <a:xfrm>
          <a:off x="0" y="0"/>
          <a:ext cx="0" cy="0"/>
          <a:chOff x="0" y="0"/>
          <a:chExt cx="0" cy="0"/>
        </a:xfrm>
      </p:grpSpPr>
      <p:sp>
        <p:nvSpPr>
          <p:cNvPr id="661" name="Google Shape;661;g3c7202ae69a_0_673"/>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62" name="Google Shape;662;g3c7202ae69a_0_673"/>
          <p:cNvSpPr txBox="1"/>
          <p:nvPr>
            <p:ph idx="1" type="body"/>
          </p:nvPr>
        </p:nvSpPr>
        <p:spPr>
          <a:xfrm>
            <a:off x="444031" y="831251"/>
            <a:ext cx="112773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63" name="Google Shape;663;g3c7202ae69a_0_673"/>
          <p:cNvSpPr txBox="1"/>
          <p:nvPr>
            <p:ph idx="2" type="body"/>
          </p:nvPr>
        </p:nvSpPr>
        <p:spPr>
          <a:xfrm>
            <a:off x="457200" y="1819275"/>
            <a:ext cx="5400600" cy="3977700"/>
          </a:xfrm>
          <a:prstGeom prst="rect">
            <a:avLst/>
          </a:prstGeom>
          <a:noFill/>
          <a:ln>
            <a:noFill/>
          </a:ln>
        </p:spPr>
        <p:txBody>
          <a:bodyPr anchorCtr="0" anchor="t" bIns="0" lIns="0" spcFirstLastPara="1" rIns="0" wrap="square" tIns="0">
            <a:noAutofit/>
          </a:bodyPr>
          <a:lstStyle>
            <a:lvl1pPr indent="-350520" lvl="0" marL="457200" marR="0" algn="l">
              <a:lnSpc>
                <a:spcPct val="90000"/>
              </a:lnSpc>
              <a:spcBef>
                <a:spcPts val="1000"/>
              </a:spcBef>
              <a:spcAft>
                <a:spcPts val="0"/>
              </a:spcAft>
              <a:buClr>
                <a:schemeClr val="accent4"/>
              </a:buClr>
              <a:buSzPts val="1920"/>
              <a:buFont typeface="Arial"/>
              <a:buChar char="•"/>
              <a:defRPr b="0" i="0" sz="2400" u="none" cap="none" strike="noStrike">
                <a:solidFill>
                  <a:schemeClr val="accent4"/>
                </a:solidFill>
                <a:latin typeface="Arial"/>
                <a:ea typeface="Arial"/>
                <a:cs typeface="Arial"/>
                <a:sym typeface="Arial"/>
              </a:defRPr>
            </a:lvl1pPr>
            <a:lvl2pPr indent="-354330" lvl="1" marL="914400" marR="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64" name="Google Shape;664;g3c7202ae69a_0_673"/>
          <p:cNvSpPr txBox="1"/>
          <p:nvPr>
            <p:ph idx="3" type="body"/>
          </p:nvPr>
        </p:nvSpPr>
        <p:spPr>
          <a:xfrm>
            <a:off x="6334127" y="1819275"/>
            <a:ext cx="5400600" cy="3977700"/>
          </a:xfrm>
          <a:prstGeom prst="rect">
            <a:avLst/>
          </a:prstGeom>
          <a:noFill/>
          <a:ln>
            <a:noFill/>
          </a:ln>
        </p:spPr>
        <p:txBody>
          <a:bodyPr anchorCtr="0" anchor="t" bIns="0" lIns="0" spcFirstLastPara="1" rIns="0" wrap="square" tIns="0">
            <a:noAutofit/>
          </a:bodyPr>
          <a:lstStyle>
            <a:lvl1pPr indent="-350520" lvl="0" marL="457200" marR="0" algn="l">
              <a:lnSpc>
                <a:spcPct val="90000"/>
              </a:lnSpc>
              <a:spcBef>
                <a:spcPts val="1000"/>
              </a:spcBef>
              <a:spcAft>
                <a:spcPts val="0"/>
              </a:spcAft>
              <a:buClr>
                <a:schemeClr val="accent4"/>
              </a:buClr>
              <a:buSzPts val="1920"/>
              <a:buFont typeface="Arial"/>
              <a:buChar char="•"/>
              <a:defRPr b="0" i="0" sz="2400" u="none" cap="none" strike="noStrike">
                <a:solidFill>
                  <a:schemeClr val="accent4"/>
                </a:solidFill>
                <a:latin typeface="Arial"/>
                <a:ea typeface="Arial"/>
                <a:cs typeface="Arial"/>
                <a:sym typeface="Arial"/>
              </a:defRPr>
            </a:lvl1pPr>
            <a:lvl2pPr indent="-354330" lvl="1" marL="914400" marR="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665" name="Google Shape;665;g3c7202ae69a_0_673"/>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666" name="Google Shape;666;g3c7202ae69a_0_673"/>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667" name="Google Shape;667;g3c7202ae69a_0_673"/>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668" name="Google Shape;668;g3c7202ae69a_0_67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ext Boxes (vertical)">
  <p:cSld name="Two Text Boxes (vertical)">
    <p:spTree>
      <p:nvGrpSpPr>
        <p:cNvPr id="669" name="Shape 669"/>
        <p:cNvGrpSpPr/>
        <p:nvPr/>
      </p:nvGrpSpPr>
      <p:grpSpPr>
        <a:xfrm>
          <a:off x="0" y="0"/>
          <a:ext cx="0" cy="0"/>
          <a:chOff x="0" y="0"/>
          <a:chExt cx="0" cy="0"/>
        </a:xfrm>
      </p:grpSpPr>
      <p:sp>
        <p:nvSpPr>
          <p:cNvPr id="670" name="Google Shape;670;g3c7202ae69a_0_682"/>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1" name="Google Shape;671;g3c7202ae69a_0_682"/>
          <p:cNvSpPr txBox="1"/>
          <p:nvPr>
            <p:ph idx="1" type="body"/>
          </p:nvPr>
        </p:nvSpPr>
        <p:spPr>
          <a:xfrm>
            <a:off x="444030" y="831251"/>
            <a:ext cx="112776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72" name="Google Shape;672;g3c7202ae69a_0_682"/>
          <p:cNvSpPr txBox="1"/>
          <p:nvPr>
            <p:ph idx="2" type="body"/>
          </p:nvPr>
        </p:nvSpPr>
        <p:spPr>
          <a:xfrm>
            <a:off x="457200" y="1819276"/>
            <a:ext cx="11251800" cy="1911600"/>
          </a:xfrm>
          <a:prstGeom prst="rect">
            <a:avLst/>
          </a:prstGeom>
          <a:noFill/>
          <a:ln>
            <a:noFill/>
          </a:ln>
        </p:spPr>
        <p:txBody>
          <a:bodyPr anchorCtr="0" anchor="t" bIns="0" lIns="0" spcFirstLastPara="1" rIns="0" wrap="square" tIns="0">
            <a:noAutofit/>
          </a:bodyPr>
          <a:lstStyle>
            <a:lvl1pPr indent="-381000" lvl="0" marL="457200" marR="0" algn="l">
              <a:lnSpc>
                <a:spcPct val="90000"/>
              </a:lnSpc>
              <a:spcBef>
                <a:spcPts val="1000"/>
              </a:spcBef>
              <a:spcAft>
                <a:spcPts val="0"/>
              </a:spcAft>
              <a:buClr>
                <a:schemeClr val="accent4"/>
              </a:buClr>
              <a:buSzPts val="2400"/>
              <a:buFont typeface="Arial"/>
              <a:buChar char="•"/>
              <a:defRPr b="0" i="0" sz="2400" u="none" cap="none" strike="noStrike">
                <a:solidFill>
                  <a:schemeClr val="accent4"/>
                </a:solidFill>
                <a:latin typeface="Arial"/>
                <a:ea typeface="Arial"/>
                <a:cs typeface="Arial"/>
                <a:sym typeface="Arial"/>
              </a:defRPr>
            </a:lvl1pPr>
            <a:lvl2pPr indent="-368300" lvl="1" marL="914400" marR="0" algn="l">
              <a:lnSpc>
                <a:spcPct val="90000"/>
              </a:lnSpc>
              <a:spcBef>
                <a:spcPts val="500"/>
              </a:spcBef>
              <a:spcAft>
                <a:spcPts val="0"/>
              </a:spcAft>
              <a:buClr>
                <a:schemeClr val="accent4"/>
              </a:buClr>
              <a:buSzPts val="2200"/>
              <a:buFont typeface="Arial"/>
              <a:buChar char="•"/>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73" name="Google Shape;673;g3c7202ae69a_0_682"/>
          <p:cNvSpPr txBox="1"/>
          <p:nvPr>
            <p:ph idx="3" type="body"/>
          </p:nvPr>
        </p:nvSpPr>
        <p:spPr>
          <a:xfrm>
            <a:off x="457200" y="3879458"/>
            <a:ext cx="11251800" cy="1911600"/>
          </a:xfrm>
          <a:prstGeom prst="rect">
            <a:avLst/>
          </a:prstGeom>
          <a:noFill/>
          <a:ln>
            <a:noFill/>
          </a:ln>
        </p:spPr>
        <p:txBody>
          <a:bodyPr anchorCtr="0" anchor="t" bIns="0" lIns="0" spcFirstLastPara="1" rIns="0" wrap="square" tIns="0">
            <a:noAutofit/>
          </a:bodyPr>
          <a:lstStyle>
            <a:lvl1pPr indent="-381000" lvl="0" marL="457200" marR="0" algn="l">
              <a:lnSpc>
                <a:spcPct val="90000"/>
              </a:lnSpc>
              <a:spcBef>
                <a:spcPts val="1000"/>
              </a:spcBef>
              <a:spcAft>
                <a:spcPts val="0"/>
              </a:spcAft>
              <a:buClr>
                <a:schemeClr val="accent4"/>
              </a:buClr>
              <a:buSzPts val="2400"/>
              <a:buFont typeface="Arial"/>
              <a:buChar char="•"/>
              <a:defRPr b="0" i="0" sz="2400" u="none" cap="none" strike="noStrike">
                <a:solidFill>
                  <a:schemeClr val="accent4"/>
                </a:solidFill>
                <a:latin typeface="Arial"/>
                <a:ea typeface="Arial"/>
                <a:cs typeface="Arial"/>
                <a:sym typeface="Arial"/>
              </a:defRPr>
            </a:lvl1pPr>
            <a:lvl2pPr indent="-368300" lvl="1" marL="914400" marR="0" algn="l">
              <a:lnSpc>
                <a:spcPct val="90000"/>
              </a:lnSpc>
              <a:spcBef>
                <a:spcPts val="500"/>
              </a:spcBef>
              <a:spcAft>
                <a:spcPts val="0"/>
              </a:spcAft>
              <a:buClr>
                <a:schemeClr val="accent4"/>
              </a:buClr>
              <a:buSzPts val="2200"/>
              <a:buFont typeface="Arial"/>
              <a:buChar char="•"/>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674" name="Google Shape;674;g3c7202ae69a_0_682"/>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675" name="Google Shape;675;g3c7202ae69a_0_682"/>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676" name="Google Shape;676;g3c7202ae69a_0_682"/>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677" name="Google Shape;677;g3c7202ae69a_0_68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ext Boxes + Icon">
  <p:cSld name="Two Text Boxes + Icon">
    <p:spTree>
      <p:nvGrpSpPr>
        <p:cNvPr id="678" name="Shape 678"/>
        <p:cNvGrpSpPr/>
        <p:nvPr/>
      </p:nvGrpSpPr>
      <p:grpSpPr>
        <a:xfrm>
          <a:off x="0" y="0"/>
          <a:ext cx="0" cy="0"/>
          <a:chOff x="0" y="0"/>
          <a:chExt cx="0" cy="0"/>
        </a:xfrm>
      </p:grpSpPr>
      <p:sp>
        <p:nvSpPr>
          <p:cNvPr id="679" name="Google Shape;679;g3c7202ae69a_0_691"/>
          <p:cNvSpPr txBox="1"/>
          <p:nvPr>
            <p:ph type="title"/>
          </p:nvPr>
        </p:nvSpPr>
        <p:spPr>
          <a:xfrm>
            <a:off x="443813" y="392517"/>
            <a:ext cx="101313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80" name="Google Shape;680;g3c7202ae69a_0_691"/>
          <p:cNvSpPr txBox="1"/>
          <p:nvPr>
            <p:ph idx="1" type="body"/>
          </p:nvPr>
        </p:nvSpPr>
        <p:spPr>
          <a:xfrm>
            <a:off x="444031" y="831251"/>
            <a:ext cx="101313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81" name="Google Shape;681;g3c7202ae69a_0_691"/>
          <p:cNvSpPr/>
          <p:nvPr>
            <p:ph idx="2" type="pic"/>
          </p:nvPr>
        </p:nvSpPr>
        <p:spPr>
          <a:xfrm>
            <a:off x="10831513" y="370307"/>
            <a:ext cx="877500" cy="877500"/>
          </a:xfrm>
          <a:prstGeom prst="rect">
            <a:avLst/>
          </a:prstGeom>
          <a:noFill/>
          <a:ln>
            <a:noFill/>
          </a:ln>
        </p:spPr>
      </p:sp>
      <p:sp>
        <p:nvSpPr>
          <p:cNvPr id="682" name="Google Shape;682;g3c7202ae69a_0_691"/>
          <p:cNvSpPr txBox="1"/>
          <p:nvPr>
            <p:ph idx="3" type="body"/>
          </p:nvPr>
        </p:nvSpPr>
        <p:spPr>
          <a:xfrm>
            <a:off x="457200" y="1819275"/>
            <a:ext cx="5400600" cy="3977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83" name="Google Shape;683;g3c7202ae69a_0_691"/>
          <p:cNvSpPr txBox="1"/>
          <p:nvPr>
            <p:ph idx="4" type="body"/>
          </p:nvPr>
        </p:nvSpPr>
        <p:spPr>
          <a:xfrm>
            <a:off x="6334127" y="1819275"/>
            <a:ext cx="5400600" cy="3977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684" name="Google Shape;684;g3c7202ae69a_0_691"/>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685" name="Google Shape;685;g3c7202ae69a_0_691"/>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686" name="Google Shape;686;g3c7202ae69a_0_691"/>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687" name="Google Shape;687;g3c7202ae69a_0_69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Right">
  <p:cSld name="Text + Image Right">
    <p:spTree>
      <p:nvGrpSpPr>
        <p:cNvPr id="688" name="Shape 688"/>
        <p:cNvGrpSpPr/>
        <p:nvPr/>
      </p:nvGrpSpPr>
      <p:grpSpPr>
        <a:xfrm>
          <a:off x="0" y="0"/>
          <a:ext cx="0" cy="0"/>
          <a:chOff x="0" y="0"/>
          <a:chExt cx="0" cy="0"/>
        </a:xfrm>
      </p:grpSpPr>
      <p:sp>
        <p:nvSpPr>
          <p:cNvPr id="689" name="Google Shape;689;g3c7202ae69a_0_701"/>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90" name="Google Shape;690;g3c7202ae69a_0_701"/>
          <p:cNvSpPr txBox="1"/>
          <p:nvPr>
            <p:ph idx="1" type="body"/>
          </p:nvPr>
        </p:nvSpPr>
        <p:spPr>
          <a:xfrm>
            <a:off x="444030" y="831251"/>
            <a:ext cx="112908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91" name="Google Shape;691;g3c7202ae69a_0_701"/>
          <p:cNvSpPr txBox="1"/>
          <p:nvPr>
            <p:ph idx="2" type="body"/>
          </p:nvPr>
        </p:nvSpPr>
        <p:spPr>
          <a:xfrm>
            <a:off x="457200" y="1819275"/>
            <a:ext cx="5400600" cy="3977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92" name="Google Shape;692;g3c7202ae69a_0_701"/>
          <p:cNvSpPr/>
          <p:nvPr>
            <p:ph idx="3" type="pic"/>
          </p:nvPr>
        </p:nvSpPr>
        <p:spPr>
          <a:xfrm>
            <a:off x="6324600" y="1819276"/>
            <a:ext cx="5410200" cy="3977700"/>
          </a:xfrm>
          <a:prstGeom prst="rect">
            <a:avLst/>
          </a:prstGeom>
          <a:noFill/>
          <a:ln cap="flat" cmpd="sng" w="9525">
            <a:solidFill>
              <a:schemeClr val="lt2"/>
            </a:solidFill>
            <a:prstDash val="solid"/>
            <a:round/>
            <a:headEnd len="sm" w="sm" type="none"/>
            <a:tailEnd len="sm" w="sm" type="none"/>
          </a:ln>
        </p:spPr>
      </p:sp>
      <p:pic>
        <p:nvPicPr>
          <p:cNvPr id="693" name="Google Shape;693;g3c7202ae69a_0_701"/>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694" name="Google Shape;694;g3c7202ae69a_0_701"/>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695" name="Google Shape;695;g3c7202ae69a_0_701"/>
          <p:cNvSpPr txBox="1"/>
          <p:nvPr>
            <p:ph idx="4" type="body"/>
          </p:nvPr>
        </p:nvSpPr>
        <p:spPr>
          <a:xfrm>
            <a:off x="6324600" y="6123195"/>
            <a:ext cx="5143500" cy="274200"/>
          </a:xfrm>
          <a:prstGeom prst="rect">
            <a:avLst/>
          </a:prstGeom>
          <a:noFill/>
          <a:ln>
            <a:noFill/>
          </a:ln>
        </p:spPr>
        <p:txBody>
          <a:bodyPr anchorCtr="0" anchor="ctr" bIns="0" lIns="0" spcFirstLastPara="1" rIns="0" wrap="square" tIns="0">
            <a:noAutofit/>
          </a:bodyPr>
          <a:lstStyle>
            <a:lvl1pPr indent="-228600" lvl="0" marL="457200" marR="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96" name="Google Shape;696;g3c7202ae69a_0_701"/>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697" name="Google Shape;697;g3c7202ae69a_0_70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Right + credit">
  <p:cSld name="Text + Image Right + credit">
    <p:spTree>
      <p:nvGrpSpPr>
        <p:cNvPr id="698" name="Shape 698"/>
        <p:cNvGrpSpPr/>
        <p:nvPr/>
      </p:nvGrpSpPr>
      <p:grpSpPr>
        <a:xfrm>
          <a:off x="0" y="0"/>
          <a:ext cx="0" cy="0"/>
          <a:chOff x="0" y="0"/>
          <a:chExt cx="0" cy="0"/>
        </a:xfrm>
      </p:grpSpPr>
      <p:sp>
        <p:nvSpPr>
          <p:cNvPr id="699" name="Google Shape;699;g3c7202ae69a_0_711"/>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0" name="Google Shape;700;g3c7202ae69a_0_711"/>
          <p:cNvSpPr txBox="1"/>
          <p:nvPr>
            <p:ph idx="1" type="body"/>
          </p:nvPr>
        </p:nvSpPr>
        <p:spPr>
          <a:xfrm>
            <a:off x="444030" y="831251"/>
            <a:ext cx="112908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01" name="Google Shape;701;g3c7202ae69a_0_711"/>
          <p:cNvSpPr txBox="1"/>
          <p:nvPr>
            <p:ph idx="2" type="body"/>
          </p:nvPr>
        </p:nvSpPr>
        <p:spPr>
          <a:xfrm>
            <a:off x="457200" y="1819275"/>
            <a:ext cx="5400600" cy="3977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02" name="Google Shape;702;g3c7202ae69a_0_711"/>
          <p:cNvSpPr/>
          <p:nvPr>
            <p:ph idx="3" type="pic"/>
          </p:nvPr>
        </p:nvSpPr>
        <p:spPr>
          <a:xfrm>
            <a:off x="6324600" y="1819276"/>
            <a:ext cx="5410200" cy="3474600"/>
          </a:xfrm>
          <a:prstGeom prst="rect">
            <a:avLst/>
          </a:prstGeom>
          <a:noFill/>
          <a:ln cap="flat" cmpd="sng" w="9525">
            <a:solidFill>
              <a:schemeClr val="lt2"/>
            </a:solidFill>
            <a:prstDash val="solid"/>
            <a:round/>
            <a:headEnd len="sm" w="sm" type="none"/>
            <a:tailEnd len="sm" w="sm" type="none"/>
          </a:ln>
        </p:spPr>
      </p:sp>
      <p:sp>
        <p:nvSpPr>
          <p:cNvPr id="703" name="Google Shape;703;g3c7202ae69a_0_711"/>
          <p:cNvSpPr txBox="1"/>
          <p:nvPr>
            <p:ph idx="4" type="body"/>
          </p:nvPr>
        </p:nvSpPr>
        <p:spPr>
          <a:xfrm>
            <a:off x="6324600" y="5504705"/>
            <a:ext cx="5397600" cy="2742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704" name="Google Shape;704;g3c7202ae69a_0_711"/>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705" name="Google Shape;705;g3c7202ae69a_0_711"/>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706" name="Google Shape;706;g3c7202ae69a_0_711"/>
          <p:cNvSpPr txBox="1"/>
          <p:nvPr>
            <p:ph idx="5" type="body"/>
          </p:nvPr>
        </p:nvSpPr>
        <p:spPr>
          <a:xfrm>
            <a:off x="6324600" y="6123195"/>
            <a:ext cx="5143500" cy="274200"/>
          </a:xfrm>
          <a:prstGeom prst="rect">
            <a:avLst/>
          </a:prstGeom>
          <a:noFill/>
          <a:ln>
            <a:noFill/>
          </a:ln>
        </p:spPr>
        <p:txBody>
          <a:bodyPr anchorCtr="0" anchor="ctr" bIns="0" lIns="0" spcFirstLastPara="1" rIns="0" wrap="square" tIns="0">
            <a:noAutofit/>
          </a:bodyPr>
          <a:lstStyle>
            <a:lvl1pPr indent="-228600" lvl="0" marL="457200" marR="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07" name="Google Shape;707;g3c7202ae69a_0_711"/>
          <p:cNvSpPr txBox="1"/>
          <p:nvPr/>
        </p:nvSpPr>
        <p:spPr>
          <a:xfrm>
            <a:off x="11493672" y="6171439"/>
            <a:ext cx="2277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708" name="Google Shape;708;g3c7202ae69a_0_71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Left + credit">
  <p:cSld name="Text + Image Left + credit">
    <p:spTree>
      <p:nvGrpSpPr>
        <p:cNvPr id="709" name="Shape 709"/>
        <p:cNvGrpSpPr/>
        <p:nvPr/>
      </p:nvGrpSpPr>
      <p:grpSpPr>
        <a:xfrm>
          <a:off x="0" y="0"/>
          <a:ext cx="0" cy="0"/>
          <a:chOff x="0" y="0"/>
          <a:chExt cx="0" cy="0"/>
        </a:xfrm>
      </p:grpSpPr>
      <p:sp>
        <p:nvSpPr>
          <p:cNvPr id="710" name="Google Shape;710;g3c7202ae69a_0_722"/>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11" name="Google Shape;711;g3c7202ae69a_0_722"/>
          <p:cNvSpPr txBox="1"/>
          <p:nvPr>
            <p:ph idx="1" type="body"/>
          </p:nvPr>
        </p:nvSpPr>
        <p:spPr>
          <a:xfrm>
            <a:off x="444030" y="831251"/>
            <a:ext cx="112908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12" name="Google Shape;712;g3c7202ae69a_0_722"/>
          <p:cNvSpPr/>
          <p:nvPr>
            <p:ph idx="2" type="pic"/>
          </p:nvPr>
        </p:nvSpPr>
        <p:spPr>
          <a:xfrm>
            <a:off x="443812" y="1819276"/>
            <a:ext cx="5410200" cy="3474600"/>
          </a:xfrm>
          <a:prstGeom prst="rect">
            <a:avLst/>
          </a:prstGeom>
          <a:noFill/>
          <a:ln cap="flat" cmpd="sng" w="9525">
            <a:solidFill>
              <a:schemeClr val="lt2"/>
            </a:solidFill>
            <a:prstDash val="solid"/>
            <a:round/>
            <a:headEnd len="sm" w="sm" type="none"/>
            <a:tailEnd len="sm" w="sm" type="none"/>
          </a:ln>
        </p:spPr>
      </p:sp>
      <p:sp>
        <p:nvSpPr>
          <p:cNvPr id="713" name="Google Shape;713;g3c7202ae69a_0_722"/>
          <p:cNvSpPr txBox="1"/>
          <p:nvPr>
            <p:ph idx="3" type="body"/>
          </p:nvPr>
        </p:nvSpPr>
        <p:spPr>
          <a:xfrm>
            <a:off x="443812" y="5504705"/>
            <a:ext cx="5397600" cy="2742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14" name="Google Shape;714;g3c7202ae69a_0_722"/>
          <p:cNvSpPr txBox="1"/>
          <p:nvPr>
            <p:ph idx="4" type="body"/>
          </p:nvPr>
        </p:nvSpPr>
        <p:spPr>
          <a:xfrm>
            <a:off x="6324600" y="1819275"/>
            <a:ext cx="5400600" cy="3977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715" name="Google Shape;715;g3c7202ae69a_0_722"/>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716" name="Google Shape;716;g3c7202ae69a_0_722"/>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717" name="Google Shape;717;g3c7202ae69a_0_722"/>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718" name="Google Shape;718;g3c7202ae69a_0_72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19" name="Google Shape;719;g3c7202ae69a_0_722"/>
          <p:cNvSpPr txBox="1"/>
          <p:nvPr>
            <p:ph idx="5" type="body"/>
          </p:nvPr>
        </p:nvSpPr>
        <p:spPr>
          <a:xfrm>
            <a:off x="6324600" y="6123195"/>
            <a:ext cx="5143500" cy="274200"/>
          </a:xfrm>
          <a:prstGeom prst="rect">
            <a:avLst/>
          </a:prstGeom>
          <a:noFill/>
          <a:ln>
            <a:noFill/>
          </a:ln>
        </p:spPr>
        <p:txBody>
          <a:bodyPr anchorCtr="0" anchor="ctr" bIns="0" lIns="0" spcFirstLastPara="1" rIns="0" wrap="square" tIns="0">
            <a:noAutofit/>
          </a:bodyPr>
          <a:lstStyle>
            <a:lvl1pPr indent="-228600" lvl="0" marL="457200" marR="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Right + Icon">
  <p:cSld name="Text + Image Right + Icon">
    <p:spTree>
      <p:nvGrpSpPr>
        <p:cNvPr id="720" name="Shape 720"/>
        <p:cNvGrpSpPr/>
        <p:nvPr/>
      </p:nvGrpSpPr>
      <p:grpSpPr>
        <a:xfrm>
          <a:off x="0" y="0"/>
          <a:ext cx="0" cy="0"/>
          <a:chOff x="0" y="0"/>
          <a:chExt cx="0" cy="0"/>
        </a:xfrm>
      </p:grpSpPr>
      <p:sp>
        <p:nvSpPr>
          <p:cNvPr id="721" name="Google Shape;721;g3c7202ae69a_0_733"/>
          <p:cNvSpPr txBox="1"/>
          <p:nvPr>
            <p:ph type="title"/>
          </p:nvPr>
        </p:nvSpPr>
        <p:spPr>
          <a:xfrm>
            <a:off x="443812" y="392517"/>
            <a:ext cx="101313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2" name="Google Shape;722;g3c7202ae69a_0_733"/>
          <p:cNvSpPr txBox="1"/>
          <p:nvPr>
            <p:ph idx="1" type="body"/>
          </p:nvPr>
        </p:nvSpPr>
        <p:spPr>
          <a:xfrm>
            <a:off x="444031" y="831251"/>
            <a:ext cx="101313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23" name="Google Shape;723;g3c7202ae69a_0_733"/>
          <p:cNvSpPr/>
          <p:nvPr>
            <p:ph idx="2" type="pic"/>
          </p:nvPr>
        </p:nvSpPr>
        <p:spPr>
          <a:xfrm>
            <a:off x="10831513" y="370307"/>
            <a:ext cx="877500" cy="877500"/>
          </a:xfrm>
          <a:prstGeom prst="rect">
            <a:avLst/>
          </a:prstGeom>
          <a:noFill/>
          <a:ln>
            <a:noFill/>
          </a:ln>
        </p:spPr>
      </p:sp>
      <p:sp>
        <p:nvSpPr>
          <p:cNvPr id="724" name="Google Shape;724;g3c7202ae69a_0_733"/>
          <p:cNvSpPr txBox="1"/>
          <p:nvPr>
            <p:ph idx="3" type="body"/>
          </p:nvPr>
        </p:nvSpPr>
        <p:spPr>
          <a:xfrm>
            <a:off x="457200" y="1819275"/>
            <a:ext cx="5400600" cy="3977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25" name="Google Shape;725;g3c7202ae69a_0_733"/>
          <p:cNvSpPr/>
          <p:nvPr>
            <p:ph idx="4" type="pic"/>
          </p:nvPr>
        </p:nvSpPr>
        <p:spPr>
          <a:xfrm>
            <a:off x="6324600" y="1819276"/>
            <a:ext cx="5410200" cy="3977700"/>
          </a:xfrm>
          <a:prstGeom prst="rect">
            <a:avLst/>
          </a:prstGeom>
          <a:noFill/>
          <a:ln cap="flat" cmpd="sng" w="9525">
            <a:solidFill>
              <a:schemeClr val="lt2"/>
            </a:solidFill>
            <a:prstDash val="solid"/>
            <a:round/>
            <a:headEnd len="sm" w="sm" type="none"/>
            <a:tailEnd len="sm" w="sm" type="none"/>
          </a:ln>
        </p:spPr>
      </p:sp>
      <p:pic>
        <p:nvPicPr>
          <p:cNvPr id="726" name="Google Shape;726;g3c7202ae69a_0_733"/>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727" name="Google Shape;727;g3c7202ae69a_0_733"/>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728" name="Google Shape;728;g3c7202ae69a_0_733"/>
          <p:cNvSpPr txBox="1"/>
          <p:nvPr>
            <p:ph idx="5" type="body"/>
          </p:nvPr>
        </p:nvSpPr>
        <p:spPr>
          <a:xfrm>
            <a:off x="6324600" y="6123195"/>
            <a:ext cx="5143500" cy="274200"/>
          </a:xfrm>
          <a:prstGeom prst="rect">
            <a:avLst/>
          </a:prstGeom>
          <a:noFill/>
          <a:ln>
            <a:noFill/>
          </a:ln>
        </p:spPr>
        <p:txBody>
          <a:bodyPr anchorCtr="0" anchor="ctr" bIns="0" lIns="0" spcFirstLastPara="1" rIns="0" wrap="square" tIns="0">
            <a:noAutofit/>
          </a:bodyPr>
          <a:lstStyle>
            <a:lvl1pPr indent="-228600" lvl="0" marL="457200" marR="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29" name="Google Shape;729;g3c7202ae69a_0_733"/>
          <p:cNvSpPr txBox="1"/>
          <p:nvPr/>
        </p:nvSpPr>
        <p:spPr>
          <a:xfrm>
            <a:off x="11493672" y="6171439"/>
            <a:ext cx="2277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730" name="Google Shape;730;g3c7202ae69a_0_73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bg>
      <p:bgPr>
        <a:solidFill>
          <a:schemeClr val="accent1"/>
        </a:solidFill>
      </p:bgPr>
    </p:bg>
    <p:spTree>
      <p:nvGrpSpPr>
        <p:cNvPr id="73" name="Shape 73"/>
        <p:cNvGrpSpPr/>
        <p:nvPr/>
      </p:nvGrpSpPr>
      <p:grpSpPr>
        <a:xfrm>
          <a:off x="0" y="0"/>
          <a:ext cx="0" cy="0"/>
          <a:chOff x="0" y="0"/>
          <a:chExt cx="0" cy="0"/>
        </a:xfrm>
      </p:grpSpPr>
      <p:sp>
        <p:nvSpPr>
          <p:cNvPr id="74" name="Google Shape;74;p19"/>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75" name="Google Shape;75;p19"/>
          <p:cNvSpPr txBox="1"/>
          <p:nvPr>
            <p:ph type="title"/>
          </p:nvPr>
        </p:nvSpPr>
        <p:spPr>
          <a:xfrm>
            <a:off x="443812" y="383281"/>
            <a:ext cx="11290986" cy="41656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19"/>
          <p:cNvSpPr txBox="1"/>
          <p:nvPr>
            <p:ph idx="1" type="body"/>
          </p:nvPr>
        </p:nvSpPr>
        <p:spPr>
          <a:xfrm>
            <a:off x="1135032" y="2165690"/>
            <a:ext cx="2582676" cy="755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77" name="Google Shape;77;p19"/>
          <p:cNvGrpSpPr/>
          <p:nvPr/>
        </p:nvGrpSpPr>
        <p:grpSpPr>
          <a:xfrm>
            <a:off x="2178678" y="3066315"/>
            <a:ext cx="495384" cy="495384"/>
            <a:chOff x="3767981" y="4846381"/>
            <a:chExt cx="498995" cy="498995"/>
          </a:xfrm>
        </p:grpSpPr>
        <p:sp>
          <p:nvSpPr>
            <p:cNvPr id="78" name="Google Shape;78;p19"/>
            <p:cNvSpPr/>
            <p:nvPr/>
          </p:nvSpPr>
          <p:spPr>
            <a:xfrm>
              <a:off x="3767981" y="4846381"/>
              <a:ext cx="498995" cy="498995"/>
            </a:xfrm>
            <a:custGeom>
              <a:rect b="b" l="l" r="r" t="t"/>
              <a:pathLst>
                <a:path extrusionOk="0" h="498995" w="498995">
                  <a:moveTo>
                    <a:pt x="353854" y="0"/>
                  </a:moveTo>
                  <a:lnTo>
                    <a:pt x="145141" y="0"/>
                  </a:lnTo>
                  <a:cubicBezTo>
                    <a:pt x="65089" y="0"/>
                    <a:pt x="0" y="65089"/>
                    <a:pt x="0" y="145141"/>
                  </a:cubicBezTo>
                  <a:lnTo>
                    <a:pt x="0" y="353854"/>
                  </a:lnTo>
                  <a:cubicBezTo>
                    <a:pt x="0" y="433855"/>
                    <a:pt x="65089" y="498996"/>
                    <a:pt x="145141" y="498996"/>
                  </a:cubicBezTo>
                  <a:lnTo>
                    <a:pt x="353854" y="498996"/>
                  </a:lnTo>
                  <a:cubicBezTo>
                    <a:pt x="433855" y="498996"/>
                    <a:pt x="498996" y="433907"/>
                    <a:pt x="498996" y="353854"/>
                  </a:cubicBezTo>
                  <a:lnTo>
                    <a:pt x="498996" y="145141"/>
                  </a:lnTo>
                  <a:cubicBezTo>
                    <a:pt x="498996" y="65141"/>
                    <a:pt x="433907" y="0"/>
                    <a:pt x="353854" y="0"/>
                  </a:cubicBezTo>
                  <a:close/>
                  <a:moveTo>
                    <a:pt x="448243" y="143886"/>
                  </a:moveTo>
                  <a:lnTo>
                    <a:pt x="448243" y="357464"/>
                  </a:lnTo>
                  <a:cubicBezTo>
                    <a:pt x="448243" y="408165"/>
                    <a:pt x="406961" y="449447"/>
                    <a:pt x="356261" y="449447"/>
                  </a:cubicBezTo>
                  <a:lnTo>
                    <a:pt x="142630" y="449447"/>
                  </a:lnTo>
                  <a:cubicBezTo>
                    <a:pt x="91930" y="449447"/>
                    <a:pt x="50648" y="408165"/>
                    <a:pt x="50648" y="357464"/>
                  </a:cubicBezTo>
                  <a:lnTo>
                    <a:pt x="50648" y="143886"/>
                  </a:lnTo>
                  <a:cubicBezTo>
                    <a:pt x="50648" y="93186"/>
                    <a:pt x="91930" y="51904"/>
                    <a:pt x="142630" y="51904"/>
                  </a:cubicBezTo>
                  <a:lnTo>
                    <a:pt x="356261" y="51904"/>
                  </a:lnTo>
                  <a:cubicBezTo>
                    <a:pt x="406961" y="51904"/>
                    <a:pt x="448243" y="93186"/>
                    <a:pt x="448243" y="14388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 name="Google Shape;79;p19"/>
            <p:cNvSpPr/>
            <p:nvPr/>
          </p:nvSpPr>
          <p:spPr>
            <a:xfrm>
              <a:off x="3886752" y="4966355"/>
              <a:ext cx="261453" cy="261401"/>
            </a:xfrm>
            <a:custGeom>
              <a:rect b="b" l="l" r="r" t="t"/>
              <a:pathLst>
                <a:path extrusionOk="0" h="261401" w="261453">
                  <a:moveTo>
                    <a:pt x="130701" y="0"/>
                  </a:moveTo>
                  <a:cubicBezTo>
                    <a:pt x="58601" y="0"/>
                    <a:pt x="0" y="58653"/>
                    <a:pt x="0" y="130701"/>
                  </a:cubicBezTo>
                  <a:cubicBezTo>
                    <a:pt x="0" y="202748"/>
                    <a:pt x="58653" y="261401"/>
                    <a:pt x="130701" y="261401"/>
                  </a:cubicBezTo>
                  <a:cubicBezTo>
                    <a:pt x="202748" y="261401"/>
                    <a:pt x="261453" y="202748"/>
                    <a:pt x="261453" y="130701"/>
                  </a:cubicBezTo>
                  <a:cubicBezTo>
                    <a:pt x="261453" y="58653"/>
                    <a:pt x="202800" y="0"/>
                    <a:pt x="130701" y="0"/>
                  </a:cubicBezTo>
                  <a:close/>
                  <a:moveTo>
                    <a:pt x="211120" y="130701"/>
                  </a:moveTo>
                  <a:cubicBezTo>
                    <a:pt x="211120" y="175070"/>
                    <a:pt x="175017" y="211120"/>
                    <a:pt x="130701" y="211120"/>
                  </a:cubicBezTo>
                  <a:cubicBezTo>
                    <a:pt x="86384" y="211120"/>
                    <a:pt x="50282" y="175017"/>
                    <a:pt x="50282" y="130701"/>
                  </a:cubicBezTo>
                  <a:cubicBezTo>
                    <a:pt x="50282" y="86384"/>
                    <a:pt x="86384" y="50282"/>
                    <a:pt x="130701" y="50282"/>
                  </a:cubicBezTo>
                  <a:cubicBezTo>
                    <a:pt x="175017" y="50282"/>
                    <a:pt x="211120" y="86384"/>
                    <a:pt x="211120" y="13070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 name="Google Shape;80;p19"/>
            <p:cNvSpPr/>
            <p:nvPr/>
          </p:nvSpPr>
          <p:spPr>
            <a:xfrm>
              <a:off x="4117388" y="4931613"/>
              <a:ext cx="64879" cy="64879"/>
            </a:xfrm>
            <a:custGeom>
              <a:rect b="b" l="l" r="r" t="t"/>
              <a:pathLst>
                <a:path extrusionOk="0" h="64879" w="64879">
                  <a:moveTo>
                    <a:pt x="32440" y="0"/>
                  </a:moveTo>
                  <a:cubicBezTo>
                    <a:pt x="14546" y="0"/>
                    <a:pt x="0" y="14546"/>
                    <a:pt x="0" y="32440"/>
                  </a:cubicBezTo>
                  <a:cubicBezTo>
                    <a:pt x="0" y="50334"/>
                    <a:pt x="14546" y="64879"/>
                    <a:pt x="32440" y="64879"/>
                  </a:cubicBezTo>
                  <a:cubicBezTo>
                    <a:pt x="50334" y="64879"/>
                    <a:pt x="64879" y="50334"/>
                    <a:pt x="64879" y="32440"/>
                  </a:cubicBezTo>
                  <a:cubicBezTo>
                    <a:pt x="64879" y="14546"/>
                    <a:pt x="50334" y="0"/>
                    <a:pt x="32440"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1" name="Google Shape;81;p19"/>
          <p:cNvSpPr txBox="1"/>
          <p:nvPr>
            <p:ph idx="2" type="body"/>
          </p:nvPr>
        </p:nvSpPr>
        <p:spPr>
          <a:xfrm>
            <a:off x="1135032" y="3704328"/>
            <a:ext cx="2582676" cy="755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2" name="Google Shape;82;p19"/>
          <p:cNvSpPr/>
          <p:nvPr/>
        </p:nvSpPr>
        <p:spPr>
          <a:xfrm>
            <a:off x="2199196" y="4524805"/>
            <a:ext cx="454349" cy="528160"/>
          </a:xfrm>
          <a:custGeom>
            <a:rect b="b" l="l" r="r" t="t"/>
            <a:pathLst>
              <a:path extrusionOk="0" h="532010" w="457661">
                <a:moveTo>
                  <a:pt x="356156" y="246437"/>
                </a:moveTo>
                <a:cubicBezTo>
                  <a:pt x="353854" y="245338"/>
                  <a:pt x="351552" y="244292"/>
                  <a:pt x="349198" y="243245"/>
                </a:cubicBezTo>
                <a:cubicBezTo>
                  <a:pt x="345116" y="167588"/>
                  <a:pt x="303730" y="124265"/>
                  <a:pt x="234351" y="123846"/>
                </a:cubicBezTo>
                <a:cubicBezTo>
                  <a:pt x="234037" y="123846"/>
                  <a:pt x="233723" y="123846"/>
                  <a:pt x="233409" y="123846"/>
                </a:cubicBezTo>
                <a:cubicBezTo>
                  <a:pt x="191865" y="123846"/>
                  <a:pt x="157333" y="141584"/>
                  <a:pt x="136090" y="173814"/>
                </a:cubicBezTo>
                <a:lnTo>
                  <a:pt x="174285" y="200027"/>
                </a:lnTo>
                <a:cubicBezTo>
                  <a:pt x="190138" y="175959"/>
                  <a:pt x="215096" y="170779"/>
                  <a:pt x="233409" y="170779"/>
                </a:cubicBezTo>
                <a:cubicBezTo>
                  <a:pt x="233618" y="170779"/>
                  <a:pt x="233827" y="170779"/>
                  <a:pt x="234037" y="170779"/>
                </a:cubicBezTo>
                <a:cubicBezTo>
                  <a:pt x="256901" y="170936"/>
                  <a:pt x="274115" y="177581"/>
                  <a:pt x="285312" y="190505"/>
                </a:cubicBezTo>
                <a:cubicBezTo>
                  <a:pt x="293422" y="199923"/>
                  <a:pt x="298864" y="213003"/>
                  <a:pt x="301585" y="229432"/>
                </a:cubicBezTo>
                <a:cubicBezTo>
                  <a:pt x="281336" y="225979"/>
                  <a:pt x="259413" y="224933"/>
                  <a:pt x="235973" y="226293"/>
                </a:cubicBezTo>
                <a:cubicBezTo>
                  <a:pt x="169994" y="230113"/>
                  <a:pt x="127561" y="268569"/>
                  <a:pt x="130387" y="322095"/>
                </a:cubicBezTo>
                <a:cubicBezTo>
                  <a:pt x="131852" y="349250"/>
                  <a:pt x="145351" y="372586"/>
                  <a:pt x="168425" y="387811"/>
                </a:cubicBezTo>
                <a:cubicBezTo>
                  <a:pt x="187941" y="400683"/>
                  <a:pt x="213108" y="407014"/>
                  <a:pt x="239217" y="405601"/>
                </a:cubicBezTo>
                <a:cubicBezTo>
                  <a:pt x="273749" y="403717"/>
                  <a:pt x="300800" y="390532"/>
                  <a:pt x="319688" y="366464"/>
                </a:cubicBezTo>
                <a:cubicBezTo>
                  <a:pt x="334024" y="348203"/>
                  <a:pt x="343128" y="324502"/>
                  <a:pt x="347105" y="294626"/>
                </a:cubicBezTo>
                <a:cubicBezTo>
                  <a:pt x="363534" y="304567"/>
                  <a:pt x="375725" y="317595"/>
                  <a:pt x="382474" y="333344"/>
                </a:cubicBezTo>
                <a:cubicBezTo>
                  <a:pt x="393933" y="360028"/>
                  <a:pt x="394613" y="403926"/>
                  <a:pt x="358773" y="439662"/>
                </a:cubicBezTo>
                <a:cubicBezTo>
                  <a:pt x="327432" y="471003"/>
                  <a:pt x="289707" y="484555"/>
                  <a:pt x="232729" y="484973"/>
                </a:cubicBezTo>
                <a:cubicBezTo>
                  <a:pt x="169524" y="484503"/>
                  <a:pt x="121753" y="464254"/>
                  <a:pt x="90674" y="424751"/>
                </a:cubicBezTo>
                <a:cubicBezTo>
                  <a:pt x="61583" y="387759"/>
                  <a:pt x="46514" y="334338"/>
                  <a:pt x="45991" y="265953"/>
                </a:cubicBezTo>
                <a:cubicBezTo>
                  <a:pt x="46567" y="197568"/>
                  <a:pt x="61583" y="144147"/>
                  <a:pt x="90674" y="107156"/>
                </a:cubicBezTo>
                <a:cubicBezTo>
                  <a:pt x="121753" y="67652"/>
                  <a:pt x="169524" y="47404"/>
                  <a:pt x="232729" y="46933"/>
                </a:cubicBezTo>
                <a:cubicBezTo>
                  <a:pt x="296405" y="47404"/>
                  <a:pt x="345012" y="67757"/>
                  <a:pt x="377295" y="107470"/>
                </a:cubicBezTo>
                <a:cubicBezTo>
                  <a:pt x="393096" y="126933"/>
                  <a:pt x="405025" y="151420"/>
                  <a:pt x="412926" y="179936"/>
                </a:cubicBezTo>
                <a:lnTo>
                  <a:pt x="457661" y="168006"/>
                </a:lnTo>
                <a:cubicBezTo>
                  <a:pt x="448139" y="132898"/>
                  <a:pt x="433122" y="102604"/>
                  <a:pt x="412717" y="77489"/>
                </a:cubicBezTo>
                <a:cubicBezTo>
                  <a:pt x="371330" y="26580"/>
                  <a:pt x="310846" y="523"/>
                  <a:pt x="232938" y="0"/>
                </a:cubicBezTo>
                <a:lnTo>
                  <a:pt x="232624" y="0"/>
                </a:lnTo>
                <a:cubicBezTo>
                  <a:pt x="154821" y="523"/>
                  <a:pt x="95017" y="26737"/>
                  <a:pt x="54834" y="77803"/>
                </a:cubicBezTo>
                <a:cubicBezTo>
                  <a:pt x="19098" y="123271"/>
                  <a:pt x="628" y="186528"/>
                  <a:pt x="0" y="265796"/>
                </a:cubicBezTo>
                <a:lnTo>
                  <a:pt x="0" y="266005"/>
                </a:lnTo>
                <a:cubicBezTo>
                  <a:pt x="0" y="266005"/>
                  <a:pt x="0" y="266215"/>
                  <a:pt x="0" y="266215"/>
                </a:cubicBezTo>
                <a:cubicBezTo>
                  <a:pt x="628" y="345483"/>
                  <a:pt x="19045" y="408740"/>
                  <a:pt x="54834" y="454208"/>
                </a:cubicBezTo>
                <a:cubicBezTo>
                  <a:pt x="95017" y="505274"/>
                  <a:pt x="154821" y="531488"/>
                  <a:pt x="232624" y="532011"/>
                </a:cubicBezTo>
                <a:lnTo>
                  <a:pt x="232938" y="532011"/>
                </a:lnTo>
                <a:cubicBezTo>
                  <a:pt x="302108" y="531540"/>
                  <a:pt x="350820" y="513437"/>
                  <a:pt x="391003" y="473306"/>
                </a:cubicBezTo>
                <a:cubicBezTo>
                  <a:pt x="443534" y="420827"/>
                  <a:pt x="441965" y="355005"/>
                  <a:pt x="424646" y="314613"/>
                </a:cubicBezTo>
                <a:cubicBezTo>
                  <a:pt x="412246" y="285626"/>
                  <a:pt x="388544" y="262134"/>
                  <a:pt x="356156" y="246594"/>
                </a:cubicBezTo>
                <a:close/>
                <a:moveTo>
                  <a:pt x="236757" y="358668"/>
                </a:moveTo>
                <a:cubicBezTo>
                  <a:pt x="207823" y="360290"/>
                  <a:pt x="177790" y="347314"/>
                  <a:pt x="176325" y="319531"/>
                </a:cubicBezTo>
                <a:cubicBezTo>
                  <a:pt x="175227" y="298916"/>
                  <a:pt x="190976" y="275894"/>
                  <a:pt x="238536" y="273174"/>
                </a:cubicBezTo>
                <a:cubicBezTo>
                  <a:pt x="243978" y="272860"/>
                  <a:pt x="249315" y="272703"/>
                  <a:pt x="254599" y="272703"/>
                </a:cubicBezTo>
                <a:cubicBezTo>
                  <a:pt x="271866" y="272703"/>
                  <a:pt x="288033" y="274377"/>
                  <a:pt x="302736" y="277569"/>
                </a:cubicBezTo>
                <a:cubicBezTo>
                  <a:pt x="297242" y="346006"/>
                  <a:pt x="265116" y="357098"/>
                  <a:pt x="236810" y="35866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3" name="Google Shape;83;p19"/>
          <p:cNvSpPr txBox="1"/>
          <p:nvPr>
            <p:ph idx="3" type="body"/>
          </p:nvPr>
        </p:nvSpPr>
        <p:spPr>
          <a:xfrm>
            <a:off x="1135032" y="5194379"/>
            <a:ext cx="2582676" cy="755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4" name="Google Shape;84;p19"/>
          <p:cNvSpPr/>
          <p:nvPr>
            <p:ph idx="4" type="pic"/>
          </p:nvPr>
        </p:nvSpPr>
        <p:spPr>
          <a:xfrm>
            <a:off x="4930025" y="1757442"/>
            <a:ext cx="2304288" cy="2304288"/>
          </a:xfrm>
          <a:prstGeom prst="rect">
            <a:avLst/>
          </a:prstGeom>
          <a:noFill/>
          <a:ln>
            <a:noFill/>
          </a:ln>
        </p:spPr>
      </p:sp>
      <p:sp>
        <p:nvSpPr>
          <p:cNvPr id="85" name="Google Shape;85;p19"/>
          <p:cNvSpPr txBox="1"/>
          <p:nvPr>
            <p:ph idx="5" type="body"/>
          </p:nvPr>
        </p:nvSpPr>
        <p:spPr>
          <a:xfrm>
            <a:off x="4114800" y="4407210"/>
            <a:ext cx="3962400" cy="755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6" name="Google Shape;86;p19"/>
          <p:cNvSpPr/>
          <p:nvPr/>
        </p:nvSpPr>
        <p:spPr>
          <a:xfrm>
            <a:off x="9634306" y="1523308"/>
            <a:ext cx="500266" cy="468269"/>
          </a:xfrm>
          <a:custGeom>
            <a:rect b="b" l="l" r="r" t="t"/>
            <a:pathLst>
              <a:path extrusionOk="0" h="471683" w="503913">
                <a:moveTo>
                  <a:pt x="1203" y="0"/>
                </a:moveTo>
                <a:lnTo>
                  <a:pt x="195789" y="260145"/>
                </a:lnTo>
                <a:lnTo>
                  <a:pt x="0" y="471684"/>
                </a:lnTo>
                <a:lnTo>
                  <a:pt x="44055" y="471684"/>
                </a:lnTo>
                <a:lnTo>
                  <a:pt x="215462" y="286463"/>
                </a:lnTo>
                <a:lnTo>
                  <a:pt x="353959" y="471684"/>
                </a:lnTo>
                <a:lnTo>
                  <a:pt x="503914" y="471684"/>
                </a:lnTo>
                <a:lnTo>
                  <a:pt x="298393" y="196888"/>
                </a:lnTo>
                <a:lnTo>
                  <a:pt x="480631" y="0"/>
                </a:lnTo>
                <a:lnTo>
                  <a:pt x="436575" y="0"/>
                </a:lnTo>
                <a:lnTo>
                  <a:pt x="278720" y="170570"/>
                </a:lnTo>
                <a:lnTo>
                  <a:pt x="151159" y="0"/>
                </a:lnTo>
                <a:lnTo>
                  <a:pt x="1203" y="0"/>
                </a:lnTo>
                <a:close/>
                <a:moveTo>
                  <a:pt x="66030" y="32440"/>
                </a:moveTo>
                <a:lnTo>
                  <a:pt x="134939" y="32440"/>
                </a:lnTo>
                <a:lnTo>
                  <a:pt x="439139" y="439192"/>
                </a:lnTo>
                <a:lnTo>
                  <a:pt x="370231" y="439192"/>
                </a:lnTo>
                <a:lnTo>
                  <a:pt x="66030" y="3244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7" name="Google Shape;87;p19"/>
          <p:cNvSpPr txBox="1"/>
          <p:nvPr>
            <p:ph idx="6" type="body"/>
          </p:nvPr>
        </p:nvSpPr>
        <p:spPr>
          <a:xfrm>
            <a:off x="8559022" y="2165690"/>
            <a:ext cx="2650835" cy="755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88" name="Google Shape;88;p19"/>
          <p:cNvGrpSpPr/>
          <p:nvPr/>
        </p:nvGrpSpPr>
        <p:grpSpPr>
          <a:xfrm>
            <a:off x="9667654" y="3097611"/>
            <a:ext cx="433571" cy="432792"/>
            <a:chOff x="6747694" y="4877879"/>
            <a:chExt cx="436732" cy="435947"/>
          </a:xfrm>
        </p:grpSpPr>
        <p:sp>
          <p:nvSpPr>
            <p:cNvPr id="89" name="Google Shape;89;p19"/>
            <p:cNvSpPr/>
            <p:nvPr/>
          </p:nvSpPr>
          <p:spPr>
            <a:xfrm>
              <a:off x="6747694" y="4877879"/>
              <a:ext cx="104905" cy="435947"/>
            </a:xfrm>
            <a:custGeom>
              <a:rect b="b" l="l" r="r" t="t"/>
              <a:pathLst>
                <a:path extrusionOk="0" h="435947" w="104905">
                  <a:moveTo>
                    <a:pt x="7220" y="144775"/>
                  </a:moveTo>
                  <a:lnTo>
                    <a:pt x="97738" y="144775"/>
                  </a:lnTo>
                  <a:lnTo>
                    <a:pt x="97738" y="435948"/>
                  </a:lnTo>
                  <a:lnTo>
                    <a:pt x="7220" y="435948"/>
                  </a:lnTo>
                  <a:lnTo>
                    <a:pt x="7220" y="144775"/>
                  </a:lnTo>
                  <a:close/>
                  <a:moveTo>
                    <a:pt x="52479" y="0"/>
                  </a:moveTo>
                  <a:cubicBezTo>
                    <a:pt x="81413" y="0"/>
                    <a:pt x="104906" y="23545"/>
                    <a:pt x="104906" y="52531"/>
                  </a:cubicBezTo>
                  <a:cubicBezTo>
                    <a:pt x="104906" y="81518"/>
                    <a:pt x="81413" y="104958"/>
                    <a:pt x="52479" y="104958"/>
                  </a:cubicBezTo>
                  <a:cubicBezTo>
                    <a:pt x="23545" y="104958"/>
                    <a:pt x="0" y="81465"/>
                    <a:pt x="0" y="52531"/>
                  </a:cubicBezTo>
                  <a:cubicBezTo>
                    <a:pt x="0" y="23597"/>
                    <a:pt x="23440" y="0"/>
                    <a:pt x="52479" y="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0" name="Google Shape;90;p19"/>
            <p:cNvSpPr/>
            <p:nvPr/>
          </p:nvSpPr>
          <p:spPr>
            <a:xfrm>
              <a:off x="6902201" y="5015433"/>
              <a:ext cx="282225" cy="298392"/>
            </a:xfrm>
            <a:custGeom>
              <a:rect b="b" l="l" r="r" t="t"/>
              <a:pathLst>
                <a:path extrusionOk="0" h="298392" w="282225">
                  <a:moveTo>
                    <a:pt x="0" y="7220"/>
                  </a:moveTo>
                  <a:lnTo>
                    <a:pt x="86802" y="7220"/>
                  </a:lnTo>
                  <a:lnTo>
                    <a:pt x="86802" y="47038"/>
                  </a:lnTo>
                  <a:lnTo>
                    <a:pt x="88058" y="47038"/>
                  </a:lnTo>
                  <a:cubicBezTo>
                    <a:pt x="100144" y="24120"/>
                    <a:pt x="129654" y="0"/>
                    <a:pt x="173657" y="0"/>
                  </a:cubicBezTo>
                  <a:cubicBezTo>
                    <a:pt x="265325" y="0"/>
                    <a:pt x="282225" y="60275"/>
                    <a:pt x="282225" y="138654"/>
                  </a:cubicBezTo>
                  <a:lnTo>
                    <a:pt x="282225" y="298341"/>
                  </a:lnTo>
                  <a:lnTo>
                    <a:pt x="191760" y="298341"/>
                  </a:lnTo>
                  <a:lnTo>
                    <a:pt x="191760" y="156757"/>
                  </a:lnTo>
                  <a:cubicBezTo>
                    <a:pt x="191760" y="123009"/>
                    <a:pt x="191185" y="79530"/>
                    <a:pt x="144723" y="79530"/>
                  </a:cubicBezTo>
                  <a:cubicBezTo>
                    <a:pt x="98261" y="79530"/>
                    <a:pt x="90465" y="116364"/>
                    <a:pt x="90465" y="154350"/>
                  </a:cubicBezTo>
                  <a:lnTo>
                    <a:pt x="90465" y="298393"/>
                  </a:lnTo>
                  <a:lnTo>
                    <a:pt x="0" y="298393"/>
                  </a:lnTo>
                  <a:lnTo>
                    <a:pt x="0" y="722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91" name="Google Shape;91;p19"/>
          <p:cNvSpPr txBox="1"/>
          <p:nvPr>
            <p:ph idx="7" type="body"/>
          </p:nvPr>
        </p:nvSpPr>
        <p:spPr>
          <a:xfrm>
            <a:off x="8559022" y="3704328"/>
            <a:ext cx="2650835" cy="755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2" name="Google Shape;92;p19"/>
          <p:cNvSpPr/>
          <p:nvPr/>
        </p:nvSpPr>
        <p:spPr>
          <a:xfrm>
            <a:off x="9624255" y="4689932"/>
            <a:ext cx="520369" cy="363033"/>
          </a:xfrm>
          <a:custGeom>
            <a:rect b="b" l="l" r="r" t="t"/>
            <a:pathLst>
              <a:path extrusionOk="0" h="365679" w="524162">
                <a:moveTo>
                  <a:pt x="438302" y="0"/>
                </a:moveTo>
                <a:lnTo>
                  <a:pt x="92872" y="0"/>
                </a:lnTo>
                <a:cubicBezTo>
                  <a:pt x="26841" y="0"/>
                  <a:pt x="0" y="53525"/>
                  <a:pt x="0" y="119608"/>
                </a:cubicBezTo>
                <a:lnTo>
                  <a:pt x="0" y="246071"/>
                </a:lnTo>
                <a:cubicBezTo>
                  <a:pt x="0" y="312154"/>
                  <a:pt x="29614" y="365679"/>
                  <a:pt x="95697" y="365679"/>
                </a:cubicBezTo>
                <a:lnTo>
                  <a:pt x="435529" y="365679"/>
                </a:lnTo>
                <a:cubicBezTo>
                  <a:pt x="501559" y="365679"/>
                  <a:pt x="524163" y="312154"/>
                  <a:pt x="524163" y="246071"/>
                </a:cubicBezTo>
                <a:lnTo>
                  <a:pt x="524163" y="119608"/>
                </a:lnTo>
                <a:cubicBezTo>
                  <a:pt x="524163" y="53525"/>
                  <a:pt x="504385" y="0"/>
                  <a:pt x="438302" y="0"/>
                </a:cubicBezTo>
                <a:close/>
                <a:moveTo>
                  <a:pt x="213945" y="254599"/>
                </a:moveTo>
                <a:lnTo>
                  <a:pt x="213945" y="111184"/>
                </a:lnTo>
                <a:lnTo>
                  <a:pt x="351395" y="182918"/>
                </a:lnTo>
                <a:lnTo>
                  <a:pt x="213945" y="25459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3" name="Google Shape;93;p19"/>
          <p:cNvSpPr txBox="1"/>
          <p:nvPr>
            <p:ph idx="8" type="body"/>
          </p:nvPr>
        </p:nvSpPr>
        <p:spPr>
          <a:xfrm>
            <a:off x="8559022" y="5194379"/>
            <a:ext cx="2650835" cy="755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94" name="Google Shape;94;p19"/>
          <p:cNvPicPr preferRelativeResize="0"/>
          <p:nvPr/>
        </p:nvPicPr>
        <p:blipFill rotWithShape="1">
          <a:blip r:embed="rId2">
            <a:alphaModFix/>
          </a:blip>
          <a:srcRect b="0" l="0" r="0" t="0"/>
          <a:stretch/>
        </p:blipFill>
        <p:spPr>
          <a:xfrm>
            <a:off x="2132837" y="1430481"/>
            <a:ext cx="587065" cy="58706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Left">
  <p:cSld name="Text + Image Left">
    <p:spTree>
      <p:nvGrpSpPr>
        <p:cNvPr id="731" name="Shape 731"/>
        <p:cNvGrpSpPr/>
        <p:nvPr/>
      </p:nvGrpSpPr>
      <p:grpSpPr>
        <a:xfrm>
          <a:off x="0" y="0"/>
          <a:ext cx="0" cy="0"/>
          <a:chOff x="0" y="0"/>
          <a:chExt cx="0" cy="0"/>
        </a:xfrm>
      </p:grpSpPr>
      <p:sp>
        <p:nvSpPr>
          <p:cNvPr id="732" name="Google Shape;732;g3c7202ae69a_0_744"/>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33" name="Google Shape;733;g3c7202ae69a_0_744"/>
          <p:cNvSpPr txBox="1"/>
          <p:nvPr>
            <p:ph idx="1" type="body"/>
          </p:nvPr>
        </p:nvSpPr>
        <p:spPr>
          <a:xfrm>
            <a:off x="444031" y="831251"/>
            <a:ext cx="112911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34" name="Google Shape;734;g3c7202ae69a_0_744"/>
          <p:cNvSpPr/>
          <p:nvPr>
            <p:ph idx="2" type="pic"/>
          </p:nvPr>
        </p:nvSpPr>
        <p:spPr>
          <a:xfrm>
            <a:off x="443813" y="1819276"/>
            <a:ext cx="5410200" cy="3977700"/>
          </a:xfrm>
          <a:prstGeom prst="rect">
            <a:avLst/>
          </a:prstGeom>
          <a:noFill/>
          <a:ln cap="flat" cmpd="sng" w="9525">
            <a:solidFill>
              <a:schemeClr val="lt2"/>
            </a:solidFill>
            <a:prstDash val="solid"/>
            <a:round/>
            <a:headEnd len="sm" w="sm" type="none"/>
            <a:tailEnd len="sm" w="sm" type="none"/>
          </a:ln>
        </p:spPr>
      </p:sp>
      <p:sp>
        <p:nvSpPr>
          <p:cNvPr id="735" name="Google Shape;735;g3c7202ae69a_0_744"/>
          <p:cNvSpPr txBox="1"/>
          <p:nvPr>
            <p:ph idx="3" type="body"/>
          </p:nvPr>
        </p:nvSpPr>
        <p:spPr>
          <a:xfrm>
            <a:off x="6334125" y="1819275"/>
            <a:ext cx="5400600" cy="3977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736" name="Google Shape;736;g3c7202ae69a_0_744"/>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737" name="Google Shape;737;g3c7202ae69a_0_744"/>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738" name="Google Shape;738;g3c7202ae69a_0_744"/>
          <p:cNvSpPr txBox="1"/>
          <p:nvPr>
            <p:ph idx="4" type="body"/>
          </p:nvPr>
        </p:nvSpPr>
        <p:spPr>
          <a:xfrm>
            <a:off x="6324600" y="6123195"/>
            <a:ext cx="5143500" cy="274200"/>
          </a:xfrm>
          <a:prstGeom prst="rect">
            <a:avLst/>
          </a:prstGeom>
          <a:noFill/>
          <a:ln>
            <a:noFill/>
          </a:ln>
        </p:spPr>
        <p:txBody>
          <a:bodyPr anchorCtr="0" anchor="ctr" bIns="0" lIns="0" spcFirstLastPara="1" rIns="0" wrap="square" tIns="0">
            <a:noAutofit/>
          </a:bodyPr>
          <a:lstStyle>
            <a:lvl1pPr indent="-228600" lvl="0" marL="457200" marR="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39" name="Google Shape;739;g3c7202ae69a_0_744"/>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740" name="Google Shape;740;g3c7202ae69a_0_74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Left + Icon">
  <p:cSld name="Text + Image Left + Icon">
    <p:spTree>
      <p:nvGrpSpPr>
        <p:cNvPr id="741" name="Shape 741"/>
        <p:cNvGrpSpPr/>
        <p:nvPr/>
      </p:nvGrpSpPr>
      <p:grpSpPr>
        <a:xfrm>
          <a:off x="0" y="0"/>
          <a:ext cx="0" cy="0"/>
          <a:chOff x="0" y="0"/>
          <a:chExt cx="0" cy="0"/>
        </a:xfrm>
      </p:grpSpPr>
      <p:sp>
        <p:nvSpPr>
          <p:cNvPr id="742" name="Google Shape;742;g3c7202ae69a_0_754"/>
          <p:cNvSpPr txBox="1"/>
          <p:nvPr>
            <p:ph type="title"/>
          </p:nvPr>
        </p:nvSpPr>
        <p:spPr>
          <a:xfrm>
            <a:off x="443812" y="392517"/>
            <a:ext cx="101313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43" name="Google Shape;743;g3c7202ae69a_0_754"/>
          <p:cNvSpPr txBox="1"/>
          <p:nvPr>
            <p:ph idx="1" type="body"/>
          </p:nvPr>
        </p:nvSpPr>
        <p:spPr>
          <a:xfrm>
            <a:off x="444031" y="831251"/>
            <a:ext cx="101313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44" name="Google Shape;744;g3c7202ae69a_0_754"/>
          <p:cNvSpPr/>
          <p:nvPr>
            <p:ph idx="2" type="pic"/>
          </p:nvPr>
        </p:nvSpPr>
        <p:spPr>
          <a:xfrm>
            <a:off x="10831513" y="370307"/>
            <a:ext cx="877500" cy="877500"/>
          </a:xfrm>
          <a:prstGeom prst="rect">
            <a:avLst/>
          </a:prstGeom>
          <a:noFill/>
          <a:ln>
            <a:noFill/>
          </a:ln>
        </p:spPr>
      </p:sp>
      <p:sp>
        <p:nvSpPr>
          <p:cNvPr id="745" name="Google Shape;745;g3c7202ae69a_0_754"/>
          <p:cNvSpPr/>
          <p:nvPr>
            <p:ph idx="3" type="pic"/>
          </p:nvPr>
        </p:nvSpPr>
        <p:spPr>
          <a:xfrm>
            <a:off x="443813" y="1819276"/>
            <a:ext cx="5410200" cy="3977700"/>
          </a:xfrm>
          <a:prstGeom prst="rect">
            <a:avLst/>
          </a:prstGeom>
          <a:noFill/>
          <a:ln cap="flat" cmpd="sng" w="9525">
            <a:solidFill>
              <a:schemeClr val="lt2"/>
            </a:solidFill>
            <a:prstDash val="solid"/>
            <a:round/>
            <a:headEnd len="sm" w="sm" type="none"/>
            <a:tailEnd len="sm" w="sm" type="none"/>
          </a:ln>
        </p:spPr>
      </p:sp>
      <p:sp>
        <p:nvSpPr>
          <p:cNvPr id="746" name="Google Shape;746;g3c7202ae69a_0_754"/>
          <p:cNvSpPr txBox="1"/>
          <p:nvPr>
            <p:ph idx="4" type="body"/>
          </p:nvPr>
        </p:nvSpPr>
        <p:spPr>
          <a:xfrm>
            <a:off x="6334125" y="1819275"/>
            <a:ext cx="5400600" cy="3977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747" name="Google Shape;747;g3c7202ae69a_0_754"/>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748" name="Google Shape;748;g3c7202ae69a_0_754"/>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749" name="Google Shape;749;g3c7202ae69a_0_754"/>
          <p:cNvSpPr txBox="1"/>
          <p:nvPr>
            <p:ph idx="5" type="body"/>
          </p:nvPr>
        </p:nvSpPr>
        <p:spPr>
          <a:xfrm>
            <a:off x="6324600" y="6123195"/>
            <a:ext cx="5143500" cy="274200"/>
          </a:xfrm>
          <a:prstGeom prst="rect">
            <a:avLst/>
          </a:prstGeom>
          <a:noFill/>
          <a:ln>
            <a:noFill/>
          </a:ln>
        </p:spPr>
        <p:txBody>
          <a:bodyPr anchorCtr="0" anchor="ctr" bIns="0" lIns="0" spcFirstLastPara="1" rIns="0" wrap="square" tIns="0">
            <a:noAutofit/>
          </a:bodyPr>
          <a:lstStyle>
            <a:lvl1pPr indent="-228600" lvl="0" marL="457200" marR="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50" name="Google Shape;750;g3c7202ae69a_0_754"/>
          <p:cNvSpPr txBox="1"/>
          <p:nvPr/>
        </p:nvSpPr>
        <p:spPr>
          <a:xfrm>
            <a:off x="11493672" y="6171439"/>
            <a:ext cx="2277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751" name="Google Shape;751;g3c7202ae69a_0_75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288">
          <p15:clr>
            <a:srgbClr val="FBAE40"/>
          </p15:clr>
        </p15:guide>
        <p15:guide id="3" pos="7392">
          <p15:clr>
            <a:srgbClr val="FBAE40"/>
          </p15:clr>
        </p15:guide>
        <p15:guide id="4" orient="horz" pos="288">
          <p15:clr>
            <a:srgbClr val="FBAE40"/>
          </p15:clr>
        </p15:guide>
        <p15:guide id="5" orient="horz" pos="4032">
          <p15:clr>
            <a:srgbClr val="FBAE40"/>
          </p15:clr>
        </p15:guide>
        <p15:guide id="6" orient="horz" pos="852">
          <p15:clr>
            <a:srgbClr val="FBAE40"/>
          </p15:clr>
        </p15:guide>
        <p15:guide id="7" orient="horz" pos="3648">
          <p15:clr>
            <a:srgbClr val="FBAE40"/>
          </p15:clr>
        </p15:guide>
        <p15:guide id="8" orient="horz" pos="1146">
          <p15:clr>
            <a:srgbClr val="FBAE40"/>
          </p15:clr>
        </p15:guide>
        <p15:guide id="9" pos="3984">
          <p15:clr>
            <a:srgbClr val="FBAE40"/>
          </p15:clr>
        </p15:guide>
        <p15:guide id="10" pos="369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 caption">
  <p:cSld name="Two images + caption">
    <p:spTree>
      <p:nvGrpSpPr>
        <p:cNvPr id="752" name="Shape 752"/>
        <p:cNvGrpSpPr/>
        <p:nvPr/>
      </p:nvGrpSpPr>
      <p:grpSpPr>
        <a:xfrm>
          <a:off x="0" y="0"/>
          <a:ext cx="0" cy="0"/>
          <a:chOff x="0" y="0"/>
          <a:chExt cx="0" cy="0"/>
        </a:xfrm>
      </p:grpSpPr>
      <p:sp>
        <p:nvSpPr>
          <p:cNvPr id="753" name="Google Shape;753;g3c7202ae69a_0_765"/>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54" name="Google Shape;754;g3c7202ae69a_0_765"/>
          <p:cNvSpPr txBox="1"/>
          <p:nvPr>
            <p:ph idx="1" type="body"/>
          </p:nvPr>
        </p:nvSpPr>
        <p:spPr>
          <a:xfrm>
            <a:off x="444030" y="831251"/>
            <a:ext cx="112911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55" name="Google Shape;755;g3c7202ae69a_0_765"/>
          <p:cNvSpPr/>
          <p:nvPr>
            <p:ph idx="2" type="pic"/>
          </p:nvPr>
        </p:nvSpPr>
        <p:spPr>
          <a:xfrm>
            <a:off x="443812" y="1819276"/>
            <a:ext cx="5410200" cy="3474600"/>
          </a:xfrm>
          <a:prstGeom prst="rect">
            <a:avLst/>
          </a:prstGeom>
          <a:noFill/>
          <a:ln cap="flat" cmpd="sng" w="9525">
            <a:solidFill>
              <a:schemeClr val="lt2"/>
            </a:solidFill>
            <a:prstDash val="solid"/>
            <a:round/>
            <a:headEnd len="sm" w="sm" type="none"/>
            <a:tailEnd len="sm" w="sm" type="none"/>
          </a:ln>
        </p:spPr>
      </p:sp>
      <p:sp>
        <p:nvSpPr>
          <p:cNvPr id="756" name="Google Shape;756;g3c7202ae69a_0_765"/>
          <p:cNvSpPr txBox="1"/>
          <p:nvPr>
            <p:ph idx="3" type="body"/>
          </p:nvPr>
        </p:nvSpPr>
        <p:spPr>
          <a:xfrm>
            <a:off x="443812" y="5504705"/>
            <a:ext cx="5397600" cy="2742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57" name="Google Shape;757;g3c7202ae69a_0_765"/>
          <p:cNvSpPr/>
          <p:nvPr>
            <p:ph idx="4" type="pic"/>
          </p:nvPr>
        </p:nvSpPr>
        <p:spPr>
          <a:xfrm>
            <a:off x="6324600" y="1819276"/>
            <a:ext cx="5410200" cy="3474600"/>
          </a:xfrm>
          <a:prstGeom prst="rect">
            <a:avLst/>
          </a:prstGeom>
          <a:noFill/>
          <a:ln cap="flat" cmpd="sng" w="9525">
            <a:solidFill>
              <a:schemeClr val="lt2"/>
            </a:solidFill>
            <a:prstDash val="solid"/>
            <a:round/>
            <a:headEnd len="sm" w="sm" type="none"/>
            <a:tailEnd len="sm" w="sm" type="none"/>
          </a:ln>
        </p:spPr>
      </p:sp>
      <p:sp>
        <p:nvSpPr>
          <p:cNvPr id="758" name="Google Shape;758;g3c7202ae69a_0_765"/>
          <p:cNvSpPr txBox="1"/>
          <p:nvPr>
            <p:ph idx="5" type="body"/>
          </p:nvPr>
        </p:nvSpPr>
        <p:spPr>
          <a:xfrm>
            <a:off x="6324600" y="5504705"/>
            <a:ext cx="5397600" cy="2742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759" name="Google Shape;759;g3c7202ae69a_0_765"/>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760" name="Google Shape;760;g3c7202ae69a_0_765"/>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761" name="Google Shape;761;g3c7202ae69a_0_765"/>
          <p:cNvSpPr txBox="1"/>
          <p:nvPr/>
        </p:nvSpPr>
        <p:spPr>
          <a:xfrm>
            <a:off x="11493672" y="6171439"/>
            <a:ext cx="2277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762" name="Google Shape;762;g3c7202ae69a_0_76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63" name="Google Shape;763;g3c7202ae69a_0_765"/>
          <p:cNvSpPr txBox="1"/>
          <p:nvPr>
            <p:ph idx="6" type="body"/>
          </p:nvPr>
        </p:nvSpPr>
        <p:spPr>
          <a:xfrm>
            <a:off x="6324600" y="6123195"/>
            <a:ext cx="5143500" cy="274200"/>
          </a:xfrm>
          <a:prstGeom prst="rect">
            <a:avLst/>
          </a:prstGeom>
          <a:noFill/>
          <a:ln>
            <a:noFill/>
          </a:ln>
        </p:spPr>
        <p:txBody>
          <a:bodyPr anchorCtr="0" anchor="ctr" bIns="0" lIns="0" spcFirstLastPara="1" rIns="0" wrap="square" tIns="0">
            <a:noAutofit/>
          </a:bodyPr>
          <a:lstStyle>
            <a:lvl1pPr indent="-228600" lvl="0" marL="457200" marR="0" algn="l">
              <a:lnSpc>
                <a:spcPct val="109090"/>
              </a:lnSpc>
              <a:spcBef>
                <a:spcPts val="0"/>
              </a:spcBef>
              <a:spcAft>
                <a:spcPts val="0"/>
              </a:spcAft>
              <a:buClr>
                <a:schemeClr val="accent4"/>
              </a:buClr>
              <a:buSzPts val="1100"/>
              <a:buFont typeface="Arial"/>
              <a:buNone/>
              <a:defRPr b="0" i="0" sz="11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Text Boxes">
  <p:cSld name="Three Text Boxes">
    <p:spTree>
      <p:nvGrpSpPr>
        <p:cNvPr id="764" name="Shape 764"/>
        <p:cNvGrpSpPr/>
        <p:nvPr/>
      </p:nvGrpSpPr>
      <p:grpSpPr>
        <a:xfrm>
          <a:off x="0" y="0"/>
          <a:ext cx="0" cy="0"/>
          <a:chOff x="0" y="0"/>
          <a:chExt cx="0" cy="0"/>
        </a:xfrm>
      </p:grpSpPr>
      <p:sp>
        <p:nvSpPr>
          <p:cNvPr id="765" name="Google Shape;765;g3c7202ae69a_0_777"/>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6" name="Google Shape;766;g3c7202ae69a_0_777"/>
          <p:cNvSpPr txBox="1"/>
          <p:nvPr>
            <p:ph idx="1" type="body"/>
          </p:nvPr>
        </p:nvSpPr>
        <p:spPr>
          <a:xfrm>
            <a:off x="444031" y="831251"/>
            <a:ext cx="112911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67" name="Google Shape;767;g3c7202ae69a_0_777"/>
          <p:cNvSpPr txBox="1"/>
          <p:nvPr>
            <p:ph idx="2" type="body"/>
          </p:nvPr>
        </p:nvSpPr>
        <p:spPr>
          <a:xfrm>
            <a:off x="461844" y="1824035"/>
            <a:ext cx="3369900" cy="39672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42900" lvl="3" marL="1828800" marR="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4pPr>
            <a:lvl5pPr indent="-342900" lvl="4" marL="2286000" marR="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68" name="Google Shape;768;g3c7202ae69a_0_777"/>
          <p:cNvSpPr txBox="1"/>
          <p:nvPr>
            <p:ph idx="3" type="body"/>
          </p:nvPr>
        </p:nvSpPr>
        <p:spPr>
          <a:xfrm>
            <a:off x="4413359" y="1824035"/>
            <a:ext cx="3369900" cy="39672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69" name="Google Shape;769;g3c7202ae69a_0_777"/>
          <p:cNvSpPr txBox="1"/>
          <p:nvPr>
            <p:ph idx="4" type="body"/>
          </p:nvPr>
        </p:nvSpPr>
        <p:spPr>
          <a:xfrm>
            <a:off x="8364874" y="1824035"/>
            <a:ext cx="3369900" cy="39672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770" name="Google Shape;770;g3c7202ae69a_0_777"/>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771" name="Google Shape;771;g3c7202ae69a_0_777"/>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772" name="Google Shape;772;g3c7202ae69a_0_777"/>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773" name="Google Shape;773;g3c7202ae69a_0_77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1146">
          <p15:clr>
            <a:srgbClr val="FBAE40"/>
          </p15:clr>
        </p15:guide>
        <p15:guide id="9" pos="3984">
          <p15:clr>
            <a:srgbClr val="FBAE40"/>
          </p15:clr>
        </p15:guide>
        <p15:guide id="10" pos="3690">
          <p15:clr>
            <a:srgbClr val="FBAE40"/>
          </p15:clr>
        </p15:guide>
        <p15:guide id="11" orient="horz" pos="364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Text Boxes + Headers">
  <p:cSld name="Three Text Boxes + Headers">
    <p:spTree>
      <p:nvGrpSpPr>
        <p:cNvPr id="774" name="Shape 774"/>
        <p:cNvGrpSpPr/>
        <p:nvPr/>
      </p:nvGrpSpPr>
      <p:grpSpPr>
        <a:xfrm>
          <a:off x="0" y="0"/>
          <a:ext cx="0" cy="0"/>
          <a:chOff x="0" y="0"/>
          <a:chExt cx="0" cy="0"/>
        </a:xfrm>
      </p:grpSpPr>
      <p:sp>
        <p:nvSpPr>
          <p:cNvPr id="775" name="Google Shape;775;g3c7202ae69a_0_787"/>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76" name="Google Shape;776;g3c7202ae69a_0_787"/>
          <p:cNvSpPr txBox="1"/>
          <p:nvPr>
            <p:ph idx="1" type="body"/>
          </p:nvPr>
        </p:nvSpPr>
        <p:spPr>
          <a:xfrm>
            <a:off x="444031" y="831251"/>
            <a:ext cx="112911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77" name="Google Shape;777;g3c7202ae69a_0_787"/>
          <p:cNvSpPr txBox="1"/>
          <p:nvPr>
            <p:ph idx="2" type="body"/>
          </p:nvPr>
        </p:nvSpPr>
        <p:spPr>
          <a:xfrm>
            <a:off x="461841" y="1819275"/>
            <a:ext cx="3370500" cy="462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1" i="0" sz="24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78" name="Google Shape;778;g3c7202ae69a_0_787"/>
          <p:cNvSpPr txBox="1"/>
          <p:nvPr>
            <p:ph idx="3" type="body"/>
          </p:nvPr>
        </p:nvSpPr>
        <p:spPr>
          <a:xfrm>
            <a:off x="461841" y="2367151"/>
            <a:ext cx="3369900" cy="3423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42900" lvl="3" marL="1828800" marR="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4pPr>
            <a:lvl5pPr indent="-342900" lvl="4" marL="2286000" marR="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79" name="Google Shape;779;g3c7202ae69a_0_787"/>
          <p:cNvSpPr txBox="1"/>
          <p:nvPr>
            <p:ph idx="4" type="body"/>
          </p:nvPr>
        </p:nvSpPr>
        <p:spPr>
          <a:xfrm>
            <a:off x="4404113" y="1819275"/>
            <a:ext cx="3370500" cy="462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1" i="0" sz="24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80" name="Google Shape;780;g3c7202ae69a_0_787"/>
          <p:cNvSpPr txBox="1"/>
          <p:nvPr>
            <p:ph idx="5" type="body"/>
          </p:nvPr>
        </p:nvSpPr>
        <p:spPr>
          <a:xfrm>
            <a:off x="4413356" y="2367151"/>
            <a:ext cx="3369900" cy="3423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81" name="Google Shape;781;g3c7202ae69a_0_787"/>
          <p:cNvSpPr txBox="1"/>
          <p:nvPr>
            <p:ph idx="6" type="body"/>
          </p:nvPr>
        </p:nvSpPr>
        <p:spPr>
          <a:xfrm>
            <a:off x="8351028" y="1819275"/>
            <a:ext cx="3370500" cy="462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1" i="0" sz="24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82" name="Google Shape;782;g3c7202ae69a_0_787"/>
          <p:cNvSpPr txBox="1"/>
          <p:nvPr>
            <p:ph idx="7" type="body"/>
          </p:nvPr>
        </p:nvSpPr>
        <p:spPr>
          <a:xfrm>
            <a:off x="8364871" y="2367151"/>
            <a:ext cx="3369900" cy="3423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783" name="Google Shape;783;g3c7202ae69a_0_787"/>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784" name="Google Shape;784;g3c7202ae69a_0_787"/>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785" name="Google Shape;785;g3c7202ae69a_0_787"/>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786" name="Google Shape;786;g3c7202ae69a_0_78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1146">
          <p15:clr>
            <a:srgbClr val="FBAE40"/>
          </p15:clr>
        </p15:guide>
        <p15:guide id="9" pos="3984">
          <p15:clr>
            <a:srgbClr val="FBAE40"/>
          </p15:clr>
        </p15:guide>
        <p15:guide id="10" pos="3690">
          <p15:clr>
            <a:srgbClr val="FBAE40"/>
          </p15:clr>
        </p15:guide>
        <p15:guide id="11" orient="horz" pos="364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Example">
  <p:cSld name="Table Example">
    <p:spTree>
      <p:nvGrpSpPr>
        <p:cNvPr id="787" name="Shape 787"/>
        <p:cNvGrpSpPr/>
        <p:nvPr/>
      </p:nvGrpSpPr>
      <p:grpSpPr>
        <a:xfrm>
          <a:off x="0" y="0"/>
          <a:ext cx="0" cy="0"/>
          <a:chOff x="0" y="0"/>
          <a:chExt cx="0" cy="0"/>
        </a:xfrm>
      </p:grpSpPr>
      <p:sp>
        <p:nvSpPr>
          <p:cNvPr id="788" name="Google Shape;788;g3c7202ae69a_0_800"/>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89" name="Google Shape;789;g3c7202ae69a_0_800"/>
          <p:cNvSpPr txBox="1"/>
          <p:nvPr>
            <p:ph idx="1" type="body"/>
          </p:nvPr>
        </p:nvSpPr>
        <p:spPr>
          <a:xfrm>
            <a:off x="444030" y="831251"/>
            <a:ext cx="112908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90" name="Google Shape;790;g3c7202ae69a_0_800"/>
          <p:cNvSpPr/>
          <p:nvPr>
            <p:ph idx="2" type="tbl"/>
          </p:nvPr>
        </p:nvSpPr>
        <p:spPr>
          <a:xfrm>
            <a:off x="457200" y="1819274"/>
            <a:ext cx="11271000" cy="39720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pic>
        <p:nvPicPr>
          <p:cNvPr id="791" name="Google Shape;791;g3c7202ae69a_0_800"/>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792" name="Google Shape;792;g3c7202ae69a_0_800"/>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793" name="Google Shape;793;g3c7202ae69a_0_800"/>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794" name="Google Shape;794;g3c7202ae69a_0_80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Table + Text (top bottom)">
  <p:cSld name="Text + Table + Text (top bottom)">
    <p:spTree>
      <p:nvGrpSpPr>
        <p:cNvPr id="795" name="Shape 795"/>
        <p:cNvGrpSpPr/>
        <p:nvPr/>
      </p:nvGrpSpPr>
      <p:grpSpPr>
        <a:xfrm>
          <a:off x="0" y="0"/>
          <a:ext cx="0" cy="0"/>
          <a:chOff x="0" y="0"/>
          <a:chExt cx="0" cy="0"/>
        </a:xfrm>
      </p:grpSpPr>
      <p:sp>
        <p:nvSpPr>
          <p:cNvPr id="796" name="Google Shape;796;g3c7202ae69a_0_808"/>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7" name="Google Shape;797;g3c7202ae69a_0_808"/>
          <p:cNvSpPr txBox="1"/>
          <p:nvPr>
            <p:ph idx="1" type="body"/>
          </p:nvPr>
        </p:nvSpPr>
        <p:spPr>
          <a:xfrm>
            <a:off x="444030" y="831251"/>
            <a:ext cx="112908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98" name="Google Shape;798;g3c7202ae69a_0_808"/>
          <p:cNvSpPr txBox="1"/>
          <p:nvPr>
            <p:ph idx="2" type="body"/>
          </p:nvPr>
        </p:nvSpPr>
        <p:spPr>
          <a:xfrm>
            <a:off x="457200" y="1819275"/>
            <a:ext cx="11277600" cy="569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99" name="Google Shape;799;g3c7202ae69a_0_808"/>
          <p:cNvSpPr/>
          <p:nvPr>
            <p:ph idx="3" type="tbl"/>
          </p:nvPr>
        </p:nvSpPr>
        <p:spPr>
          <a:xfrm>
            <a:off x="457200" y="2555277"/>
            <a:ext cx="11271000" cy="25047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00" name="Google Shape;800;g3c7202ae69a_0_808"/>
          <p:cNvSpPr txBox="1"/>
          <p:nvPr>
            <p:ph idx="4" type="body"/>
          </p:nvPr>
        </p:nvSpPr>
        <p:spPr>
          <a:xfrm>
            <a:off x="457200" y="5226072"/>
            <a:ext cx="11277600" cy="569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01" name="Google Shape;801;g3c7202ae69a_0_808"/>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802" name="Google Shape;802;g3c7202ae69a_0_808"/>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803" name="Google Shape;803;g3c7202ae69a_0_808"/>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804" name="Google Shape;804;g3c7202ae69a_0_80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Table + Text (left right)">
  <p:cSld name="Text + Table + Text (left right)">
    <p:spTree>
      <p:nvGrpSpPr>
        <p:cNvPr id="805" name="Shape 805"/>
        <p:cNvGrpSpPr/>
        <p:nvPr/>
      </p:nvGrpSpPr>
      <p:grpSpPr>
        <a:xfrm>
          <a:off x="0" y="0"/>
          <a:ext cx="0" cy="0"/>
          <a:chOff x="0" y="0"/>
          <a:chExt cx="0" cy="0"/>
        </a:xfrm>
      </p:grpSpPr>
      <p:sp>
        <p:nvSpPr>
          <p:cNvPr id="806" name="Google Shape;806;g3c7202ae69a_0_818"/>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7" name="Google Shape;807;g3c7202ae69a_0_818"/>
          <p:cNvSpPr txBox="1"/>
          <p:nvPr>
            <p:ph idx="1" type="body"/>
          </p:nvPr>
        </p:nvSpPr>
        <p:spPr>
          <a:xfrm>
            <a:off x="444030" y="831251"/>
            <a:ext cx="112908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08" name="Google Shape;808;g3c7202ae69a_0_818"/>
          <p:cNvSpPr txBox="1"/>
          <p:nvPr>
            <p:ph idx="2" type="body"/>
          </p:nvPr>
        </p:nvSpPr>
        <p:spPr>
          <a:xfrm>
            <a:off x="457199" y="1819275"/>
            <a:ext cx="2382300" cy="3972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09" name="Google Shape;809;g3c7202ae69a_0_818"/>
          <p:cNvSpPr/>
          <p:nvPr>
            <p:ph idx="3" type="tbl"/>
          </p:nvPr>
        </p:nvSpPr>
        <p:spPr>
          <a:xfrm>
            <a:off x="3003082" y="1819276"/>
            <a:ext cx="6169800" cy="39720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10" name="Google Shape;810;g3c7202ae69a_0_818"/>
          <p:cNvSpPr txBox="1"/>
          <p:nvPr>
            <p:ph idx="4" type="body"/>
          </p:nvPr>
        </p:nvSpPr>
        <p:spPr>
          <a:xfrm>
            <a:off x="9336506" y="1819275"/>
            <a:ext cx="2385000" cy="3972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11" name="Google Shape;811;g3c7202ae69a_0_818"/>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812" name="Google Shape;812;g3c7202ae69a_0_818"/>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813" name="Google Shape;813;g3c7202ae69a_0_818"/>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814" name="Google Shape;814;g3c7202ae69a_0_81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with note">
  <p:cSld name="Table with note">
    <p:spTree>
      <p:nvGrpSpPr>
        <p:cNvPr id="815" name="Shape 815"/>
        <p:cNvGrpSpPr/>
        <p:nvPr/>
      </p:nvGrpSpPr>
      <p:grpSpPr>
        <a:xfrm>
          <a:off x="0" y="0"/>
          <a:ext cx="0" cy="0"/>
          <a:chOff x="0" y="0"/>
          <a:chExt cx="0" cy="0"/>
        </a:xfrm>
      </p:grpSpPr>
      <p:sp>
        <p:nvSpPr>
          <p:cNvPr id="816" name="Google Shape;816;g3c7202ae69a_0_828"/>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17" name="Google Shape;817;g3c7202ae69a_0_828"/>
          <p:cNvSpPr txBox="1"/>
          <p:nvPr>
            <p:ph idx="1" type="body"/>
          </p:nvPr>
        </p:nvSpPr>
        <p:spPr>
          <a:xfrm>
            <a:off x="444030" y="831251"/>
            <a:ext cx="112908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18" name="Google Shape;818;g3c7202ae69a_0_828"/>
          <p:cNvSpPr/>
          <p:nvPr>
            <p:ph idx="2" type="tbl"/>
          </p:nvPr>
        </p:nvSpPr>
        <p:spPr>
          <a:xfrm>
            <a:off x="457200" y="1819274"/>
            <a:ext cx="11271000" cy="34746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19" name="Google Shape;819;g3c7202ae69a_0_828"/>
          <p:cNvSpPr txBox="1"/>
          <p:nvPr>
            <p:ph idx="3" type="body"/>
          </p:nvPr>
        </p:nvSpPr>
        <p:spPr>
          <a:xfrm>
            <a:off x="463892" y="5485701"/>
            <a:ext cx="11264100" cy="3054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20" name="Google Shape;820;g3c7202ae69a_0_828"/>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821" name="Google Shape;821;g3c7202ae69a_0_828"/>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822" name="Google Shape;822;g3c7202ae69a_0_828"/>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823" name="Google Shape;823;g3c7202ae69a_0_82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Example">
  <p:cSld name="Chart Example">
    <p:spTree>
      <p:nvGrpSpPr>
        <p:cNvPr id="824" name="Shape 824"/>
        <p:cNvGrpSpPr/>
        <p:nvPr/>
      </p:nvGrpSpPr>
      <p:grpSpPr>
        <a:xfrm>
          <a:off x="0" y="0"/>
          <a:ext cx="0" cy="0"/>
          <a:chOff x="0" y="0"/>
          <a:chExt cx="0" cy="0"/>
        </a:xfrm>
      </p:grpSpPr>
      <p:sp>
        <p:nvSpPr>
          <p:cNvPr id="825" name="Google Shape;825;g3c7202ae69a_0_837"/>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6" name="Google Shape;826;g3c7202ae69a_0_837"/>
          <p:cNvSpPr txBox="1"/>
          <p:nvPr>
            <p:ph idx="1" type="body"/>
          </p:nvPr>
        </p:nvSpPr>
        <p:spPr>
          <a:xfrm>
            <a:off x="444030" y="831251"/>
            <a:ext cx="112908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27" name="Google Shape;827;g3c7202ae69a_0_837"/>
          <p:cNvSpPr/>
          <p:nvPr>
            <p:ph idx="2" type="chart"/>
          </p:nvPr>
        </p:nvSpPr>
        <p:spPr>
          <a:xfrm>
            <a:off x="457200" y="1819274"/>
            <a:ext cx="11277600" cy="39720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lvl="1"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lvl="2"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lvl="3"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28" name="Google Shape;828;g3c7202ae69a_0_837"/>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829" name="Google Shape;829;g3c7202ae69a_0_837"/>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830" name="Google Shape;830;g3c7202ae69a_0_837"/>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831" name="Google Shape;831;g3c7202ae69a_0_83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95" name="Shape 95"/>
        <p:cNvGrpSpPr/>
        <p:nvPr/>
      </p:nvGrpSpPr>
      <p:grpSpPr>
        <a:xfrm>
          <a:off x="0" y="0"/>
          <a:ext cx="0" cy="0"/>
          <a:chOff x="0" y="0"/>
          <a:chExt cx="0" cy="0"/>
        </a:xfrm>
      </p:grpSpPr>
      <p:sp>
        <p:nvSpPr>
          <p:cNvPr id="96" name="Google Shape;96;p20"/>
          <p:cNvSpPr txBox="1"/>
          <p:nvPr>
            <p:ph type="title"/>
          </p:nvPr>
        </p:nvSpPr>
        <p:spPr>
          <a:xfrm>
            <a:off x="443812" y="392517"/>
            <a:ext cx="11290986" cy="41656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7" name="Google Shape;97;p20"/>
          <p:cNvSpPr txBox="1"/>
          <p:nvPr>
            <p:ph idx="1" type="body"/>
          </p:nvPr>
        </p:nvSpPr>
        <p:spPr>
          <a:xfrm>
            <a:off x="3195618" y="2944358"/>
            <a:ext cx="5773737" cy="430213"/>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accent1"/>
              </a:buClr>
              <a:buSzPts val="2800"/>
              <a:buFont typeface="Arial"/>
              <a:buNone/>
              <a:defRPr b="1" i="0" sz="2800" u="none" cap="none" strike="noStrike">
                <a:solidFill>
                  <a:schemeClr val="accent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8" name="Google Shape;98;p20"/>
          <p:cNvSpPr txBox="1"/>
          <p:nvPr/>
        </p:nvSpPr>
        <p:spPr>
          <a:xfrm>
            <a:off x="3510735" y="6034498"/>
            <a:ext cx="5143500" cy="24622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accent3"/>
              </a:buClr>
              <a:buSzPts val="1600"/>
              <a:buFont typeface="Arial"/>
              <a:buNone/>
            </a:pPr>
            <a:r>
              <a:rPr b="1" i="0" lang="en-US" sz="1600">
                <a:solidFill>
                  <a:schemeClr val="accent3"/>
                </a:solidFill>
                <a:latin typeface="Arial"/>
                <a:ea typeface="Arial"/>
                <a:cs typeface="Arial"/>
                <a:sym typeface="Arial"/>
              </a:rPr>
              <a:t>nj.gov</a:t>
            </a:r>
            <a:r>
              <a:rPr b="1" i="0" lang="en-US" sz="1600">
                <a:solidFill>
                  <a:schemeClr val="dk2"/>
                </a:solidFill>
                <a:latin typeface="Arial"/>
                <a:ea typeface="Arial"/>
                <a:cs typeface="Arial"/>
                <a:sym typeface="Arial"/>
              </a:rPr>
              <a:t>/education</a:t>
            </a:r>
            <a:endParaRPr/>
          </a:p>
        </p:txBody>
      </p:sp>
      <p:pic>
        <p:nvPicPr>
          <p:cNvPr id="99" name="Google Shape;99;p20"/>
          <p:cNvPicPr preferRelativeResize="0"/>
          <p:nvPr/>
        </p:nvPicPr>
        <p:blipFill rotWithShape="1">
          <a:blip r:embed="rId2">
            <a:alphaModFix/>
          </a:blip>
          <a:srcRect b="0" l="0" r="0" t="0"/>
          <a:stretch/>
        </p:blipFill>
        <p:spPr>
          <a:xfrm>
            <a:off x="5593506" y="4898572"/>
            <a:ext cx="977959" cy="977959"/>
          </a:xfrm>
          <a:prstGeom prst="rect">
            <a:avLst/>
          </a:prstGeom>
          <a:noFill/>
          <a:ln>
            <a:noFill/>
          </a:ln>
        </p:spPr>
      </p:pic>
      <p:pic>
        <p:nvPicPr>
          <p:cNvPr id="100" name="Google Shape;100;p2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 note">
  <p:cSld name="Chart + note">
    <p:spTree>
      <p:nvGrpSpPr>
        <p:cNvPr id="832" name="Shape 832"/>
        <p:cNvGrpSpPr/>
        <p:nvPr/>
      </p:nvGrpSpPr>
      <p:grpSpPr>
        <a:xfrm>
          <a:off x="0" y="0"/>
          <a:ext cx="0" cy="0"/>
          <a:chOff x="0" y="0"/>
          <a:chExt cx="0" cy="0"/>
        </a:xfrm>
      </p:grpSpPr>
      <p:sp>
        <p:nvSpPr>
          <p:cNvPr id="833" name="Google Shape;833;g3c7202ae69a_0_845"/>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34" name="Google Shape;834;g3c7202ae69a_0_845"/>
          <p:cNvSpPr txBox="1"/>
          <p:nvPr>
            <p:ph idx="1" type="body"/>
          </p:nvPr>
        </p:nvSpPr>
        <p:spPr>
          <a:xfrm>
            <a:off x="444030" y="831251"/>
            <a:ext cx="112908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35" name="Google Shape;835;g3c7202ae69a_0_845"/>
          <p:cNvSpPr/>
          <p:nvPr>
            <p:ph idx="2" type="chart"/>
          </p:nvPr>
        </p:nvSpPr>
        <p:spPr>
          <a:xfrm>
            <a:off x="457201" y="1819275"/>
            <a:ext cx="11277600" cy="34746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lvl="1"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lvl="2"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lvl="3"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36" name="Google Shape;836;g3c7202ae69a_0_845"/>
          <p:cNvSpPr txBox="1"/>
          <p:nvPr>
            <p:ph idx="3" type="body"/>
          </p:nvPr>
        </p:nvSpPr>
        <p:spPr>
          <a:xfrm>
            <a:off x="463892" y="5485701"/>
            <a:ext cx="11264100" cy="3054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1800"/>
              <a:buFont typeface="Arial"/>
              <a:buNone/>
              <a:defRPr b="0" i="0" sz="18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37" name="Google Shape;837;g3c7202ae69a_0_845"/>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838" name="Google Shape;838;g3c7202ae69a_0_845"/>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839" name="Google Shape;839;g3c7202ae69a_0_845"/>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840" name="Google Shape;840;g3c7202ae69a_0_84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Chart + Text (top bottom)">
  <p:cSld name="Text + Chart + Text (top bottom)">
    <p:spTree>
      <p:nvGrpSpPr>
        <p:cNvPr id="841" name="Shape 841"/>
        <p:cNvGrpSpPr/>
        <p:nvPr/>
      </p:nvGrpSpPr>
      <p:grpSpPr>
        <a:xfrm>
          <a:off x="0" y="0"/>
          <a:ext cx="0" cy="0"/>
          <a:chOff x="0" y="0"/>
          <a:chExt cx="0" cy="0"/>
        </a:xfrm>
      </p:grpSpPr>
      <p:sp>
        <p:nvSpPr>
          <p:cNvPr id="842" name="Google Shape;842;g3c7202ae69a_0_854"/>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43" name="Google Shape;843;g3c7202ae69a_0_854"/>
          <p:cNvSpPr txBox="1"/>
          <p:nvPr>
            <p:ph idx="1" type="body"/>
          </p:nvPr>
        </p:nvSpPr>
        <p:spPr>
          <a:xfrm>
            <a:off x="444030" y="831251"/>
            <a:ext cx="112908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44" name="Google Shape;844;g3c7202ae69a_0_854"/>
          <p:cNvSpPr txBox="1"/>
          <p:nvPr>
            <p:ph idx="2" type="body"/>
          </p:nvPr>
        </p:nvSpPr>
        <p:spPr>
          <a:xfrm>
            <a:off x="457200" y="1819275"/>
            <a:ext cx="11277600" cy="569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45" name="Google Shape;845;g3c7202ae69a_0_854"/>
          <p:cNvSpPr/>
          <p:nvPr>
            <p:ph idx="3" type="chart"/>
          </p:nvPr>
        </p:nvSpPr>
        <p:spPr>
          <a:xfrm>
            <a:off x="444500" y="2554731"/>
            <a:ext cx="11290200" cy="25047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lvl="1"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lvl="2"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lvl="3"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46" name="Google Shape;846;g3c7202ae69a_0_854"/>
          <p:cNvSpPr txBox="1"/>
          <p:nvPr>
            <p:ph idx="4" type="body"/>
          </p:nvPr>
        </p:nvSpPr>
        <p:spPr>
          <a:xfrm>
            <a:off x="457200" y="5226072"/>
            <a:ext cx="11277600" cy="5697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47" name="Google Shape;847;g3c7202ae69a_0_854"/>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848" name="Google Shape;848;g3c7202ae69a_0_854"/>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849" name="Google Shape;849;g3c7202ae69a_0_854"/>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850" name="Google Shape;850;g3c7202ae69a_0_85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Chart + Text (left right)">
  <p:cSld name="Text + Chart + Text (left right)">
    <p:spTree>
      <p:nvGrpSpPr>
        <p:cNvPr id="851" name="Shape 851"/>
        <p:cNvGrpSpPr/>
        <p:nvPr/>
      </p:nvGrpSpPr>
      <p:grpSpPr>
        <a:xfrm>
          <a:off x="0" y="0"/>
          <a:ext cx="0" cy="0"/>
          <a:chOff x="0" y="0"/>
          <a:chExt cx="0" cy="0"/>
        </a:xfrm>
      </p:grpSpPr>
      <p:sp>
        <p:nvSpPr>
          <p:cNvPr id="852" name="Google Shape;852;g3c7202ae69a_0_864"/>
          <p:cNvSpPr txBox="1"/>
          <p:nvPr>
            <p:ph type="title"/>
          </p:nvPr>
        </p:nvSpPr>
        <p:spPr>
          <a:xfrm>
            <a:off x="443812" y="392517"/>
            <a:ext cx="112776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53" name="Google Shape;853;g3c7202ae69a_0_864"/>
          <p:cNvSpPr txBox="1"/>
          <p:nvPr>
            <p:ph idx="1" type="body"/>
          </p:nvPr>
        </p:nvSpPr>
        <p:spPr>
          <a:xfrm>
            <a:off x="444030" y="831251"/>
            <a:ext cx="112908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54" name="Google Shape;854;g3c7202ae69a_0_864"/>
          <p:cNvSpPr txBox="1"/>
          <p:nvPr>
            <p:ph idx="2" type="body"/>
          </p:nvPr>
        </p:nvSpPr>
        <p:spPr>
          <a:xfrm>
            <a:off x="457199" y="1819275"/>
            <a:ext cx="2382300" cy="3972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55" name="Google Shape;855;g3c7202ae69a_0_864"/>
          <p:cNvSpPr/>
          <p:nvPr>
            <p:ph idx="3" type="chart"/>
          </p:nvPr>
        </p:nvSpPr>
        <p:spPr>
          <a:xfrm>
            <a:off x="3002781" y="1819275"/>
            <a:ext cx="6169800" cy="39720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lvl="1"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lvl="2"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lvl="3"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lvl="5"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56" name="Google Shape;856;g3c7202ae69a_0_864"/>
          <p:cNvSpPr txBox="1"/>
          <p:nvPr>
            <p:ph idx="4" type="body"/>
          </p:nvPr>
        </p:nvSpPr>
        <p:spPr>
          <a:xfrm>
            <a:off x="9336506" y="1819275"/>
            <a:ext cx="2385000" cy="3972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228600" lvl="1" marL="914400" marR="0" algn="l">
              <a:lnSpc>
                <a:spcPct val="90000"/>
              </a:lnSpc>
              <a:spcBef>
                <a:spcPts val="500"/>
              </a:spcBef>
              <a:spcAft>
                <a:spcPts val="0"/>
              </a:spcAft>
              <a:buClr>
                <a:schemeClr val="accent4"/>
              </a:buClr>
              <a:buSzPts val="1980"/>
              <a:buFont typeface="Arial"/>
              <a:buNone/>
              <a:defRPr b="0" i="0" sz="2200" u="none" cap="none" strike="noStrike">
                <a:solidFill>
                  <a:schemeClr val="accent4"/>
                </a:solidFill>
                <a:latin typeface="Arial"/>
                <a:ea typeface="Arial"/>
                <a:cs typeface="Arial"/>
                <a:sym typeface="Arial"/>
              </a:defRPr>
            </a:lvl2pPr>
            <a:lvl3pPr indent="-228600" lvl="2" marL="1371600" marR="0" algn="l">
              <a:lnSpc>
                <a:spcPct val="90000"/>
              </a:lnSpc>
              <a:spcBef>
                <a:spcPts val="500"/>
              </a:spcBef>
              <a:spcAft>
                <a:spcPts val="0"/>
              </a:spcAft>
              <a:buClr>
                <a:schemeClr val="accent4"/>
              </a:buClr>
              <a:buSzPts val="2000"/>
              <a:buFont typeface="Arial"/>
              <a:buNone/>
              <a:defRPr b="0" i="0" sz="2000" u="none" cap="none" strike="noStrike">
                <a:solidFill>
                  <a:schemeClr val="accent4"/>
                </a:solidFill>
                <a:latin typeface="Arial"/>
                <a:ea typeface="Arial"/>
                <a:cs typeface="Arial"/>
                <a:sym typeface="Arial"/>
              </a:defRPr>
            </a:lvl3pPr>
            <a:lvl4pPr indent="-228600" lvl="3" marL="18288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4pPr>
            <a:lvl5pPr indent="-228600" lvl="4" marL="2286000" marR="0" algn="l">
              <a:lnSpc>
                <a:spcPct val="90000"/>
              </a:lnSpc>
              <a:spcBef>
                <a:spcPts val="500"/>
              </a:spcBef>
              <a:spcAft>
                <a:spcPts val="0"/>
              </a:spcAft>
              <a:buClr>
                <a:schemeClr val="accent4"/>
              </a:buClr>
              <a:buSzPts val="1600"/>
              <a:buFont typeface="Arial"/>
              <a:buNone/>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57" name="Google Shape;857;g3c7202ae69a_0_864"/>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858" name="Google Shape;858;g3c7202ae69a_0_864"/>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859" name="Google Shape;859;g3c7202ae69a_0_864"/>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860" name="Google Shape;860;g3c7202ae69a_0_86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Outlined Text Boxes">
  <p:cSld name="Three Outlined Text Boxes">
    <p:spTree>
      <p:nvGrpSpPr>
        <p:cNvPr id="861" name="Shape 861"/>
        <p:cNvGrpSpPr/>
        <p:nvPr/>
      </p:nvGrpSpPr>
      <p:grpSpPr>
        <a:xfrm>
          <a:off x="0" y="0"/>
          <a:ext cx="0" cy="0"/>
          <a:chOff x="0" y="0"/>
          <a:chExt cx="0" cy="0"/>
        </a:xfrm>
      </p:grpSpPr>
      <p:sp>
        <p:nvSpPr>
          <p:cNvPr id="862" name="Google Shape;862;g3c7202ae69a_0_874"/>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3" name="Google Shape;863;g3c7202ae69a_0_874"/>
          <p:cNvSpPr txBox="1"/>
          <p:nvPr>
            <p:ph idx="1" type="body"/>
          </p:nvPr>
        </p:nvSpPr>
        <p:spPr>
          <a:xfrm>
            <a:off x="444031" y="831251"/>
            <a:ext cx="112911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64" name="Google Shape;864;g3c7202ae69a_0_874"/>
          <p:cNvSpPr/>
          <p:nvPr>
            <p:ph idx="2" type="body"/>
          </p:nvPr>
        </p:nvSpPr>
        <p:spPr>
          <a:xfrm>
            <a:off x="461844" y="1824036"/>
            <a:ext cx="3369900" cy="3967200"/>
          </a:xfrm>
          <a:prstGeom prst="roundRect">
            <a:avLst>
              <a:gd fmla="val 6653" name="adj"/>
            </a:avLst>
          </a:prstGeom>
          <a:noFill/>
          <a:ln cap="flat" cmpd="sng" w="9525">
            <a:solidFill>
              <a:schemeClr val="accent6"/>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54330" lvl="1" marL="914400" marR="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30200" lvl="3" marL="18288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65" name="Google Shape;865;g3c7202ae69a_0_874"/>
          <p:cNvSpPr/>
          <p:nvPr>
            <p:ph idx="3" type="body"/>
          </p:nvPr>
        </p:nvSpPr>
        <p:spPr>
          <a:xfrm>
            <a:off x="4413358" y="1824036"/>
            <a:ext cx="3369900" cy="3967200"/>
          </a:xfrm>
          <a:prstGeom prst="roundRect">
            <a:avLst>
              <a:gd fmla="val 6653" name="adj"/>
            </a:avLst>
          </a:prstGeom>
          <a:noFill/>
          <a:ln cap="flat" cmpd="sng" w="9525">
            <a:solidFill>
              <a:schemeClr val="accent6"/>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54330" lvl="1" marL="914400" marR="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30200" lvl="3" marL="18288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66" name="Google Shape;866;g3c7202ae69a_0_874"/>
          <p:cNvSpPr/>
          <p:nvPr>
            <p:ph idx="4" type="body"/>
          </p:nvPr>
        </p:nvSpPr>
        <p:spPr>
          <a:xfrm>
            <a:off x="8364873" y="1824036"/>
            <a:ext cx="3369900" cy="3967200"/>
          </a:xfrm>
          <a:prstGeom prst="roundRect">
            <a:avLst>
              <a:gd fmla="val 6653" name="adj"/>
            </a:avLst>
          </a:prstGeom>
          <a:noFill/>
          <a:ln cap="flat" cmpd="sng" w="9525">
            <a:solidFill>
              <a:schemeClr val="accent6"/>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54330" lvl="1" marL="914400" marR="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30200" lvl="3" marL="18288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67" name="Google Shape;867;g3c7202ae69a_0_874"/>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868" name="Google Shape;868;g3c7202ae69a_0_874"/>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869" name="Google Shape;869;g3c7202ae69a_0_874"/>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870" name="Google Shape;870;g3c7202ae69a_0_87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Outlined Text Boxes + Icons">
  <p:cSld name="Three Outlined Text Boxes + Icons">
    <p:spTree>
      <p:nvGrpSpPr>
        <p:cNvPr id="871" name="Shape 871"/>
        <p:cNvGrpSpPr/>
        <p:nvPr/>
      </p:nvGrpSpPr>
      <p:grpSpPr>
        <a:xfrm>
          <a:off x="0" y="0"/>
          <a:ext cx="0" cy="0"/>
          <a:chOff x="0" y="0"/>
          <a:chExt cx="0" cy="0"/>
        </a:xfrm>
      </p:grpSpPr>
      <p:sp>
        <p:nvSpPr>
          <p:cNvPr id="872" name="Google Shape;872;g3c7202ae69a_0_884"/>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73" name="Google Shape;873;g3c7202ae69a_0_884"/>
          <p:cNvSpPr txBox="1"/>
          <p:nvPr>
            <p:ph idx="1" type="body"/>
          </p:nvPr>
        </p:nvSpPr>
        <p:spPr>
          <a:xfrm>
            <a:off x="444031" y="831251"/>
            <a:ext cx="112911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4" name="Google Shape;874;g3c7202ae69a_0_884"/>
          <p:cNvSpPr/>
          <p:nvPr>
            <p:ph idx="2" type="pic"/>
          </p:nvPr>
        </p:nvSpPr>
        <p:spPr>
          <a:xfrm>
            <a:off x="1708073" y="1928035"/>
            <a:ext cx="877500" cy="877500"/>
          </a:xfrm>
          <a:prstGeom prst="rect">
            <a:avLst/>
          </a:prstGeom>
          <a:noFill/>
          <a:ln>
            <a:noFill/>
          </a:ln>
        </p:spPr>
      </p:sp>
      <p:sp>
        <p:nvSpPr>
          <p:cNvPr id="875" name="Google Shape;875;g3c7202ae69a_0_884"/>
          <p:cNvSpPr/>
          <p:nvPr>
            <p:ph idx="3" type="body"/>
          </p:nvPr>
        </p:nvSpPr>
        <p:spPr>
          <a:xfrm>
            <a:off x="461844" y="3222171"/>
            <a:ext cx="3369900" cy="2568900"/>
          </a:xfrm>
          <a:prstGeom prst="roundRect">
            <a:avLst>
              <a:gd fmla="val 6653" name="adj"/>
            </a:avLst>
          </a:prstGeom>
          <a:noFill/>
          <a:ln cap="flat" cmpd="sng" w="9525">
            <a:solidFill>
              <a:schemeClr val="accent6"/>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algn="ctr">
              <a:lnSpc>
                <a:spcPct val="90000"/>
              </a:lnSpc>
              <a:spcBef>
                <a:spcPts val="1000"/>
              </a:spcBef>
              <a:spcAft>
                <a:spcPts val="0"/>
              </a:spcAft>
              <a:buClr>
                <a:schemeClr val="accent4"/>
              </a:buClr>
              <a:buSzPts val="2160"/>
              <a:buFont typeface="Arial"/>
              <a:buNone/>
              <a:defRPr b="0" i="0" sz="2400" u="none" cap="none" strike="noStrike">
                <a:solidFill>
                  <a:schemeClr val="accent4"/>
                </a:solidFill>
                <a:latin typeface="Arial"/>
                <a:ea typeface="Arial"/>
                <a:cs typeface="Arial"/>
                <a:sym typeface="Arial"/>
              </a:defRPr>
            </a:lvl1pPr>
            <a:lvl2pPr indent="-354330" lvl="1" marL="914400" marR="0" algn="l">
              <a:lnSpc>
                <a:spcPct val="90000"/>
              </a:lnSpc>
              <a:spcBef>
                <a:spcPts val="500"/>
              </a:spcBef>
              <a:spcAft>
                <a:spcPts val="0"/>
              </a:spcAft>
              <a:buClr>
                <a:schemeClr val="accent4"/>
              </a:buClr>
              <a:buSzPts val="1980"/>
              <a:buFont typeface="Arial"/>
              <a:buChar char="•"/>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30200" lvl="3" marL="18288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6" name="Google Shape;876;g3c7202ae69a_0_884"/>
          <p:cNvSpPr/>
          <p:nvPr>
            <p:ph idx="4" type="pic"/>
          </p:nvPr>
        </p:nvSpPr>
        <p:spPr>
          <a:xfrm>
            <a:off x="5659587" y="1928035"/>
            <a:ext cx="877500" cy="877500"/>
          </a:xfrm>
          <a:prstGeom prst="rect">
            <a:avLst/>
          </a:prstGeom>
          <a:noFill/>
          <a:ln>
            <a:noFill/>
          </a:ln>
        </p:spPr>
      </p:sp>
      <p:sp>
        <p:nvSpPr>
          <p:cNvPr id="877" name="Google Shape;877;g3c7202ae69a_0_884"/>
          <p:cNvSpPr/>
          <p:nvPr>
            <p:ph idx="5" type="body"/>
          </p:nvPr>
        </p:nvSpPr>
        <p:spPr>
          <a:xfrm>
            <a:off x="4413358" y="3222170"/>
            <a:ext cx="3369900" cy="2568900"/>
          </a:xfrm>
          <a:prstGeom prst="roundRect">
            <a:avLst>
              <a:gd fmla="val 6653" name="adj"/>
            </a:avLst>
          </a:prstGeom>
          <a:noFill/>
          <a:ln cap="flat" cmpd="sng" w="9525">
            <a:solidFill>
              <a:schemeClr val="accent6"/>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algn="ctr">
              <a:lnSpc>
                <a:spcPct val="90000"/>
              </a:lnSpc>
              <a:spcBef>
                <a:spcPts val="1000"/>
              </a:spcBef>
              <a:spcAft>
                <a:spcPts val="0"/>
              </a:spcAft>
              <a:buClr>
                <a:schemeClr val="accent4"/>
              </a:buClr>
              <a:buSzPts val="2160"/>
              <a:buFont typeface="Arial"/>
              <a:buNone/>
              <a:defRPr b="0" i="0" sz="2400" u="none" cap="none" strike="noStrike">
                <a:solidFill>
                  <a:schemeClr val="accent4"/>
                </a:solidFill>
                <a:latin typeface="Arial"/>
                <a:ea typeface="Arial"/>
                <a:cs typeface="Arial"/>
                <a:sym typeface="Arial"/>
              </a:defRPr>
            </a:lvl1pPr>
            <a:lvl2pPr indent="-368300" lvl="1" marL="914400" marR="0" algn="l">
              <a:lnSpc>
                <a:spcPct val="90000"/>
              </a:lnSpc>
              <a:spcBef>
                <a:spcPts val="500"/>
              </a:spcBef>
              <a:spcAft>
                <a:spcPts val="0"/>
              </a:spcAft>
              <a:buClr>
                <a:schemeClr val="accent4"/>
              </a:buClr>
              <a:buSzPts val="2200"/>
              <a:buFont typeface="Arial"/>
              <a:buChar char="•"/>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30200" lvl="3" marL="18288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8" name="Google Shape;878;g3c7202ae69a_0_884"/>
          <p:cNvSpPr/>
          <p:nvPr>
            <p:ph idx="6" type="pic"/>
          </p:nvPr>
        </p:nvSpPr>
        <p:spPr>
          <a:xfrm>
            <a:off x="9611101" y="1928035"/>
            <a:ext cx="877500" cy="877500"/>
          </a:xfrm>
          <a:prstGeom prst="rect">
            <a:avLst/>
          </a:prstGeom>
          <a:noFill/>
          <a:ln>
            <a:noFill/>
          </a:ln>
        </p:spPr>
      </p:sp>
      <p:sp>
        <p:nvSpPr>
          <p:cNvPr id="879" name="Google Shape;879;g3c7202ae69a_0_884"/>
          <p:cNvSpPr/>
          <p:nvPr>
            <p:ph idx="7" type="body"/>
          </p:nvPr>
        </p:nvSpPr>
        <p:spPr>
          <a:xfrm>
            <a:off x="8364873" y="3222170"/>
            <a:ext cx="3369900" cy="2568900"/>
          </a:xfrm>
          <a:prstGeom prst="roundRect">
            <a:avLst>
              <a:gd fmla="val 6653" name="adj"/>
            </a:avLst>
          </a:prstGeom>
          <a:noFill/>
          <a:ln cap="flat" cmpd="sng" w="9525">
            <a:solidFill>
              <a:schemeClr val="accent6"/>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algn="ctr">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68300" lvl="1" marL="914400" marR="0" algn="l">
              <a:lnSpc>
                <a:spcPct val="90000"/>
              </a:lnSpc>
              <a:spcBef>
                <a:spcPts val="500"/>
              </a:spcBef>
              <a:spcAft>
                <a:spcPts val="0"/>
              </a:spcAft>
              <a:buClr>
                <a:schemeClr val="accent4"/>
              </a:buClr>
              <a:buSzPts val="2200"/>
              <a:buFont typeface="Arial"/>
              <a:buChar char="•"/>
              <a:defRPr b="0" i="0" sz="2200" u="none" cap="none" strike="noStrike">
                <a:solidFill>
                  <a:schemeClr val="accent4"/>
                </a:solidFill>
                <a:latin typeface="Arial"/>
                <a:ea typeface="Arial"/>
                <a:cs typeface="Arial"/>
                <a:sym typeface="Arial"/>
              </a:defRPr>
            </a:lvl2pPr>
            <a:lvl3pPr indent="-355600" lvl="2" marL="13716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3pPr>
            <a:lvl4pPr indent="-330200" lvl="3" marL="18288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80" name="Google Shape;880;g3c7202ae69a_0_884"/>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pic>
        <p:nvPicPr>
          <p:cNvPr id="881" name="Google Shape;881;g3c7202ae69a_0_884"/>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882" name="Google Shape;882;g3c7202ae69a_0_884"/>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883" name="Google Shape;883;g3c7202ae69a_0_88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Outlined Text Boxes">
  <p:cSld name="Four Outlined Text Boxes">
    <p:spTree>
      <p:nvGrpSpPr>
        <p:cNvPr id="884" name="Shape 884"/>
        <p:cNvGrpSpPr/>
        <p:nvPr/>
      </p:nvGrpSpPr>
      <p:grpSpPr>
        <a:xfrm>
          <a:off x="0" y="0"/>
          <a:ext cx="0" cy="0"/>
          <a:chOff x="0" y="0"/>
          <a:chExt cx="0" cy="0"/>
        </a:xfrm>
      </p:grpSpPr>
      <p:sp>
        <p:nvSpPr>
          <p:cNvPr id="885" name="Google Shape;885;g3c7202ae69a_0_897"/>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86" name="Google Shape;886;g3c7202ae69a_0_897"/>
          <p:cNvSpPr txBox="1"/>
          <p:nvPr>
            <p:ph idx="1" type="body"/>
          </p:nvPr>
        </p:nvSpPr>
        <p:spPr>
          <a:xfrm>
            <a:off x="444031" y="831251"/>
            <a:ext cx="112911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87" name="Google Shape;887;g3c7202ae69a_0_897"/>
          <p:cNvSpPr/>
          <p:nvPr>
            <p:ph idx="2" type="body"/>
          </p:nvPr>
        </p:nvSpPr>
        <p:spPr>
          <a:xfrm>
            <a:off x="461844" y="1824038"/>
            <a:ext cx="5396100" cy="1809000"/>
          </a:xfrm>
          <a:prstGeom prst="roundRect">
            <a:avLst>
              <a:gd fmla="val 6653" name="adj"/>
            </a:avLst>
          </a:prstGeom>
          <a:noFill/>
          <a:ln cap="flat" cmpd="sng" w="9525">
            <a:solidFill>
              <a:schemeClr val="accent3"/>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algn="l">
              <a:lnSpc>
                <a:spcPct val="90000"/>
              </a:lnSpc>
              <a:spcBef>
                <a:spcPts val="1000"/>
              </a:spcBef>
              <a:spcAft>
                <a:spcPts val="0"/>
              </a:spcAft>
              <a:buClr>
                <a:schemeClr val="accent4"/>
              </a:buClr>
              <a:buSzPts val="1920"/>
              <a:buFont typeface="Arial"/>
              <a:buNone/>
              <a:defRPr b="0" i="0" sz="24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2pPr>
            <a:lvl3pPr indent="-342900" lvl="2" marL="1371600" marR="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3pPr>
            <a:lvl4pPr indent="-330200" lvl="3" marL="18288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88" name="Google Shape;888;g3c7202ae69a_0_897"/>
          <p:cNvSpPr/>
          <p:nvPr>
            <p:ph idx="3" type="body"/>
          </p:nvPr>
        </p:nvSpPr>
        <p:spPr>
          <a:xfrm>
            <a:off x="6329244" y="1824038"/>
            <a:ext cx="5396100" cy="1809000"/>
          </a:xfrm>
          <a:prstGeom prst="roundRect">
            <a:avLst>
              <a:gd fmla="val 6653" name="adj"/>
            </a:avLst>
          </a:prstGeom>
          <a:noFill/>
          <a:ln cap="flat" cmpd="sng" w="9525">
            <a:solidFill>
              <a:schemeClr val="accent3"/>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2pPr>
            <a:lvl3pPr indent="-342900" lvl="2" marL="1371600" marR="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3pPr>
            <a:lvl4pPr indent="-330200" lvl="3" marL="18288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89" name="Google Shape;889;g3c7202ae69a_0_897"/>
          <p:cNvSpPr/>
          <p:nvPr>
            <p:ph idx="4" type="body"/>
          </p:nvPr>
        </p:nvSpPr>
        <p:spPr>
          <a:xfrm>
            <a:off x="461844" y="3982095"/>
            <a:ext cx="5396100" cy="1809000"/>
          </a:xfrm>
          <a:prstGeom prst="roundRect">
            <a:avLst>
              <a:gd fmla="val 6653" name="adj"/>
            </a:avLst>
          </a:prstGeom>
          <a:noFill/>
          <a:ln cap="flat" cmpd="sng" w="9525">
            <a:solidFill>
              <a:schemeClr val="accent3"/>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2pPr>
            <a:lvl3pPr indent="-342900" lvl="2" marL="1371600" marR="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3pPr>
            <a:lvl4pPr indent="-330200" lvl="3" marL="18288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90" name="Google Shape;890;g3c7202ae69a_0_897"/>
          <p:cNvSpPr/>
          <p:nvPr>
            <p:ph idx="5" type="body"/>
          </p:nvPr>
        </p:nvSpPr>
        <p:spPr>
          <a:xfrm>
            <a:off x="6329244" y="3982095"/>
            <a:ext cx="5396100" cy="1809000"/>
          </a:xfrm>
          <a:prstGeom prst="roundRect">
            <a:avLst>
              <a:gd fmla="val 6653" name="adj"/>
            </a:avLst>
          </a:prstGeom>
          <a:noFill/>
          <a:ln cap="flat" cmpd="sng" w="9525">
            <a:solidFill>
              <a:schemeClr val="accent3"/>
            </a:solidFill>
            <a:prstDash val="solid"/>
            <a:round/>
            <a:headEnd len="sm" w="sm" type="none"/>
            <a:tailEnd len="sm" w="sm" type="none"/>
          </a:ln>
        </p:spPr>
        <p:txBody>
          <a:bodyPr anchorCtr="0" anchor="t" bIns="0" lIns="182875" spcFirstLastPara="1" rIns="182875" wrap="square" tIns="182875">
            <a:noAutofit/>
          </a:bodyPr>
          <a:lstStyle>
            <a:lvl1pPr indent="-228600" lvl="0" marL="457200" marR="0" algn="l">
              <a:lnSpc>
                <a:spcPct val="90000"/>
              </a:lnSpc>
              <a:spcBef>
                <a:spcPts val="1000"/>
              </a:spcBef>
              <a:spcAft>
                <a:spcPts val="0"/>
              </a:spcAft>
              <a:buClr>
                <a:schemeClr val="accent4"/>
              </a:buClr>
              <a:buSzPts val="2400"/>
              <a:buFont typeface="Arial"/>
              <a:buNone/>
              <a:defRPr b="0" i="0" sz="2400" u="none" cap="none" strike="noStrike">
                <a:solidFill>
                  <a:schemeClr val="accent4"/>
                </a:solidFill>
                <a:latin typeface="Arial"/>
                <a:ea typeface="Arial"/>
                <a:cs typeface="Arial"/>
                <a:sym typeface="Arial"/>
              </a:defRPr>
            </a:lvl1pPr>
            <a:lvl2pPr indent="-355600" lvl="1" marL="914400" marR="0" algn="l">
              <a:lnSpc>
                <a:spcPct val="90000"/>
              </a:lnSpc>
              <a:spcBef>
                <a:spcPts val="500"/>
              </a:spcBef>
              <a:spcAft>
                <a:spcPts val="0"/>
              </a:spcAft>
              <a:buClr>
                <a:schemeClr val="accent4"/>
              </a:buClr>
              <a:buSzPts val="2000"/>
              <a:buFont typeface="Arial"/>
              <a:buChar char="•"/>
              <a:defRPr b="0" i="0" sz="2000" u="none" cap="none" strike="noStrike">
                <a:solidFill>
                  <a:schemeClr val="accent4"/>
                </a:solidFill>
                <a:latin typeface="Arial"/>
                <a:ea typeface="Arial"/>
                <a:cs typeface="Arial"/>
                <a:sym typeface="Arial"/>
              </a:defRPr>
            </a:lvl2pPr>
            <a:lvl3pPr indent="-342900" lvl="2" marL="1371600" marR="0" algn="l">
              <a:lnSpc>
                <a:spcPct val="90000"/>
              </a:lnSpc>
              <a:spcBef>
                <a:spcPts val="500"/>
              </a:spcBef>
              <a:spcAft>
                <a:spcPts val="0"/>
              </a:spcAft>
              <a:buClr>
                <a:schemeClr val="accent4"/>
              </a:buClr>
              <a:buSzPts val="1800"/>
              <a:buFont typeface="Arial"/>
              <a:buChar char="•"/>
              <a:defRPr b="0" i="0" sz="1800" u="none" cap="none" strike="noStrike">
                <a:solidFill>
                  <a:schemeClr val="accent4"/>
                </a:solidFill>
                <a:latin typeface="Arial"/>
                <a:ea typeface="Arial"/>
                <a:cs typeface="Arial"/>
                <a:sym typeface="Arial"/>
              </a:defRPr>
            </a:lvl3pPr>
            <a:lvl4pPr indent="-330200" lvl="3" marL="18288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4pPr>
            <a:lvl5pPr indent="-330200" lvl="4" marL="2286000" marR="0" algn="l">
              <a:lnSpc>
                <a:spcPct val="90000"/>
              </a:lnSpc>
              <a:spcBef>
                <a:spcPts val="500"/>
              </a:spcBef>
              <a:spcAft>
                <a:spcPts val="0"/>
              </a:spcAft>
              <a:buClr>
                <a:schemeClr val="accent4"/>
              </a:buClr>
              <a:buSzPts val="1600"/>
              <a:buFont typeface="Arial"/>
              <a:buChar char="•"/>
              <a:defRPr b="0" i="0" sz="1600" u="none" cap="none" strike="noStrike">
                <a:solidFill>
                  <a:schemeClr val="accent4"/>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91" name="Google Shape;891;g3c7202ae69a_0_897"/>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892" name="Google Shape;892;g3c7202ae69a_0_897"/>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893" name="Google Shape;893;g3c7202ae69a_0_897"/>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894" name="Google Shape;894;g3c7202ae69a_0_89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96">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Solid Text Boxes">
  <p:cSld name="Four Solid Text Boxes">
    <p:spTree>
      <p:nvGrpSpPr>
        <p:cNvPr id="895" name="Shape 895"/>
        <p:cNvGrpSpPr/>
        <p:nvPr/>
      </p:nvGrpSpPr>
      <p:grpSpPr>
        <a:xfrm>
          <a:off x="0" y="0"/>
          <a:ext cx="0" cy="0"/>
          <a:chOff x="0" y="0"/>
          <a:chExt cx="0" cy="0"/>
        </a:xfrm>
      </p:grpSpPr>
      <p:sp>
        <p:nvSpPr>
          <p:cNvPr id="896" name="Google Shape;896;g3c7202ae69a_0_908"/>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97" name="Google Shape;897;g3c7202ae69a_0_908"/>
          <p:cNvSpPr txBox="1"/>
          <p:nvPr>
            <p:ph idx="1" type="body"/>
          </p:nvPr>
        </p:nvSpPr>
        <p:spPr>
          <a:xfrm>
            <a:off x="444031" y="831251"/>
            <a:ext cx="11291100" cy="416700"/>
          </a:xfrm>
          <a:prstGeom prst="rect">
            <a:avLst/>
          </a:prstGeom>
          <a:noFill/>
          <a:ln>
            <a:noFill/>
          </a:ln>
        </p:spPr>
        <p:txBody>
          <a:bodyPr anchorCtr="0" anchor="t" bIns="0" lIns="0" spcFirstLastPara="1" rIns="0" wrap="square" tIns="0">
            <a:noAutofit/>
          </a:bodyPr>
          <a:lstStyle>
            <a:lvl1pPr indent="-228600" lvl="0" marL="457200" marR="0" algn="l">
              <a:lnSpc>
                <a:spcPct val="116666"/>
              </a:lnSpc>
              <a:spcBef>
                <a:spcPts val="0"/>
              </a:spcBef>
              <a:spcAft>
                <a:spcPts val="0"/>
              </a:spcAft>
              <a:buClr>
                <a:srgbClr val="4179A8"/>
              </a:buClr>
              <a:buSzPts val="3600"/>
              <a:buFont typeface="Arial"/>
              <a:buNone/>
              <a:defRPr b="0" i="0" sz="3600" u="none" cap="none" strike="noStrike">
                <a:solidFill>
                  <a:srgbClr val="4179A8"/>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98" name="Google Shape;898;g3c7202ae69a_0_908"/>
          <p:cNvSpPr/>
          <p:nvPr>
            <p:ph idx="2" type="body"/>
          </p:nvPr>
        </p:nvSpPr>
        <p:spPr>
          <a:xfrm>
            <a:off x="461844" y="1824038"/>
            <a:ext cx="5396100" cy="1809000"/>
          </a:xfrm>
          <a:prstGeom prst="roundRect">
            <a:avLst>
              <a:gd fmla="val 6653" name="adj"/>
            </a:avLst>
          </a:prstGeom>
          <a:solidFill>
            <a:schemeClr val="accent3"/>
          </a:solidFill>
          <a:ln>
            <a:noFill/>
          </a:ln>
        </p:spPr>
        <p:txBody>
          <a:bodyPr anchorCtr="0" anchor="t" bIns="0" lIns="182875" spcFirstLastPara="1" rIns="182875" wrap="square" tIns="182875">
            <a:noAutofit/>
          </a:bodyPr>
          <a:lstStyle>
            <a:lvl1pPr indent="-228600" lvl="0" marL="457200" marR="0" algn="l">
              <a:lnSpc>
                <a:spcPct val="90000"/>
              </a:lnSpc>
              <a:spcBef>
                <a:spcPts val="1000"/>
              </a:spcBef>
              <a:spcAft>
                <a:spcPts val="0"/>
              </a:spcAft>
              <a:buClr>
                <a:schemeClr val="lt1"/>
              </a:buClr>
              <a:buSzPts val="2040"/>
              <a:buFont typeface="Arial"/>
              <a:buNone/>
              <a:defRPr b="0" i="0" sz="24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99" name="Google Shape;899;g3c7202ae69a_0_908"/>
          <p:cNvSpPr/>
          <p:nvPr>
            <p:ph idx="3" type="body"/>
          </p:nvPr>
        </p:nvSpPr>
        <p:spPr>
          <a:xfrm>
            <a:off x="6329244" y="1824038"/>
            <a:ext cx="5396100" cy="1809000"/>
          </a:xfrm>
          <a:prstGeom prst="roundRect">
            <a:avLst>
              <a:gd fmla="val 6653" name="adj"/>
            </a:avLst>
          </a:prstGeom>
          <a:solidFill>
            <a:schemeClr val="accent5"/>
          </a:solidFill>
          <a:ln>
            <a:noFill/>
          </a:ln>
        </p:spPr>
        <p:txBody>
          <a:bodyPr anchorCtr="0" anchor="t" bIns="0" lIns="182875" spcFirstLastPara="1" rIns="182875" wrap="square" tIns="182875">
            <a:noAutofit/>
          </a:bodyPr>
          <a:lstStyle>
            <a:lvl1pPr indent="-228600" lvl="0" marL="457200" marR="0" algn="l">
              <a:lnSpc>
                <a:spcPct val="90000"/>
              </a:lnSpc>
              <a:spcBef>
                <a:spcPts val="1000"/>
              </a:spcBef>
              <a:spcAft>
                <a:spcPts val="0"/>
              </a:spcAft>
              <a:buClr>
                <a:schemeClr val="lt1"/>
              </a:buClr>
              <a:buSzPts val="2040"/>
              <a:buFont typeface="Arial"/>
              <a:buNone/>
              <a:defRPr b="0" i="0" sz="24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0" name="Google Shape;900;g3c7202ae69a_0_908"/>
          <p:cNvSpPr/>
          <p:nvPr>
            <p:ph idx="4" type="body"/>
          </p:nvPr>
        </p:nvSpPr>
        <p:spPr>
          <a:xfrm>
            <a:off x="461844" y="3982095"/>
            <a:ext cx="5396100" cy="1809000"/>
          </a:xfrm>
          <a:prstGeom prst="roundRect">
            <a:avLst>
              <a:gd fmla="val 6653" name="adj"/>
            </a:avLst>
          </a:prstGeom>
          <a:solidFill>
            <a:schemeClr val="accent6"/>
          </a:solidFill>
          <a:ln>
            <a:noFill/>
          </a:ln>
        </p:spPr>
        <p:txBody>
          <a:bodyPr anchorCtr="0" anchor="t" bIns="0" lIns="182875" spcFirstLastPara="1" rIns="182875" wrap="square" tIns="182875">
            <a:noAutofit/>
          </a:bodyPr>
          <a:lstStyle>
            <a:lvl1pPr indent="-228600" lvl="0" marL="457200" marR="0" algn="l">
              <a:lnSpc>
                <a:spcPct val="90000"/>
              </a:lnSpc>
              <a:spcBef>
                <a:spcPts val="1000"/>
              </a:spcBef>
              <a:spcAft>
                <a:spcPts val="0"/>
              </a:spcAft>
              <a:buClr>
                <a:schemeClr val="dk2"/>
              </a:buClr>
              <a:buSzPts val="2040"/>
              <a:buFont typeface="Arial"/>
              <a:buNone/>
              <a:defRPr b="0" i="0" sz="2400" u="none" cap="none" strike="noStrike">
                <a:solidFill>
                  <a:schemeClr val="dk2"/>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1" name="Google Shape;901;g3c7202ae69a_0_908"/>
          <p:cNvSpPr/>
          <p:nvPr>
            <p:ph idx="5" type="body"/>
          </p:nvPr>
        </p:nvSpPr>
        <p:spPr>
          <a:xfrm>
            <a:off x="6329244" y="3982095"/>
            <a:ext cx="5396100" cy="1809000"/>
          </a:xfrm>
          <a:prstGeom prst="roundRect">
            <a:avLst>
              <a:gd fmla="val 6653" name="adj"/>
            </a:avLst>
          </a:prstGeom>
          <a:solidFill>
            <a:schemeClr val="accent2"/>
          </a:solidFill>
          <a:ln>
            <a:noFill/>
          </a:ln>
        </p:spPr>
        <p:txBody>
          <a:bodyPr anchorCtr="0" anchor="t" bIns="0" lIns="182875" spcFirstLastPara="1" rIns="182875" wrap="square" tIns="182875">
            <a:noAutofit/>
          </a:bodyPr>
          <a:lstStyle>
            <a:lvl1pPr indent="-228600" lvl="0" marL="457200" marR="0" algn="l">
              <a:lnSpc>
                <a:spcPct val="90000"/>
              </a:lnSpc>
              <a:spcBef>
                <a:spcPts val="1000"/>
              </a:spcBef>
              <a:spcAft>
                <a:spcPts val="0"/>
              </a:spcAft>
              <a:buClr>
                <a:schemeClr val="lt1"/>
              </a:buClr>
              <a:buSzPts val="2040"/>
              <a:buFont typeface="Arial"/>
              <a:buNone/>
              <a:defRPr b="0" i="0" sz="2400" u="none" cap="none" strike="noStrike">
                <a:solidFill>
                  <a:schemeClr val="lt1"/>
                </a:solidFill>
                <a:latin typeface="Arial"/>
                <a:ea typeface="Arial"/>
                <a:cs typeface="Arial"/>
                <a:sym typeface="Arial"/>
              </a:defRPr>
            </a:lvl1pPr>
            <a:lvl2pPr indent="-355600" lvl="1" marL="914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902" name="Google Shape;902;g3c7202ae69a_0_908"/>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903" name="Google Shape;903;g3c7202ae69a_0_908"/>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904" name="Google Shape;904;g3c7202ae69a_0_908"/>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905" name="Google Shape;905;g3c7202ae69a_0_90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520">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648">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p:cSld name="Divider - Blue">
    <p:bg>
      <p:bgPr>
        <a:solidFill>
          <a:srgbClr val="004E75"/>
        </a:solidFill>
      </p:bgPr>
    </p:bg>
    <p:spTree>
      <p:nvGrpSpPr>
        <p:cNvPr id="906" name="Shape 906"/>
        <p:cNvGrpSpPr/>
        <p:nvPr/>
      </p:nvGrpSpPr>
      <p:grpSpPr>
        <a:xfrm>
          <a:off x="0" y="0"/>
          <a:ext cx="0" cy="0"/>
          <a:chOff x="0" y="0"/>
          <a:chExt cx="0" cy="0"/>
        </a:xfrm>
      </p:grpSpPr>
      <p:sp>
        <p:nvSpPr>
          <p:cNvPr id="907" name="Google Shape;907;g3c7202ae69a_0_919"/>
          <p:cNvSpPr txBox="1"/>
          <p:nvPr>
            <p:ph type="title"/>
          </p:nvPr>
        </p:nvSpPr>
        <p:spPr>
          <a:xfrm>
            <a:off x="458724" y="2948168"/>
            <a:ext cx="11274600" cy="416700"/>
          </a:xfrm>
          <a:prstGeom prst="rect">
            <a:avLst/>
          </a:prstGeom>
          <a:noFill/>
          <a:ln>
            <a:noFill/>
          </a:ln>
        </p:spPr>
        <p:txBody>
          <a:bodyPr anchorCtr="0" anchor="t" bIns="0" lIns="0" spcFirstLastPara="1" rIns="0" wrap="square" tIns="0">
            <a:noAutofit/>
          </a:bodyPr>
          <a:lstStyle>
            <a:lvl1pPr lvl="0" marR="0" algn="ctr">
              <a:lnSpc>
                <a:spcPct val="90000"/>
              </a:lnSpc>
              <a:spcBef>
                <a:spcPts val="0"/>
              </a:spcBef>
              <a:spcAft>
                <a:spcPts val="0"/>
              </a:spcAft>
              <a:buClr>
                <a:schemeClr val="accent6"/>
              </a:buClr>
              <a:buSzPts val="3600"/>
              <a:buFont typeface="Arial"/>
              <a:buNone/>
              <a:defRPr b="1" i="0" sz="3600" u="none" cap="none" strike="noStrike">
                <a:solidFill>
                  <a:schemeClr val="accent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08" name="Google Shape;908;g3c7202ae69a_0_919"/>
          <p:cNvSpPr txBox="1"/>
          <p:nvPr>
            <p:ph idx="1" type="body"/>
          </p:nvPr>
        </p:nvSpPr>
        <p:spPr>
          <a:xfrm>
            <a:off x="457200" y="3429000"/>
            <a:ext cx="11277600" cy="444600"/>
          </a:xfrm>
          <a:prstGeom prst="rect">
            <a:avLst/>
          </a:prstGeom>
          <a:noFill/>
          <a:ln>
            <a:noFill/>
          </a:ln>
        </p:spPr>
        <p:txBody>
          <a:bodyPr anchorCtr="0" anchor="t" bIns="0" lIns="0" spcFirstLastPara="1" rIns="0" wrap="square" tIns="0">
            <a:noAutofit/>
          </a:bodyPr>
          <a:lstStyle>
            <a:lvl1pPr indent="-228600" lvl="0" marL="457200" marR="0" algn="ctr">
              <a:lnSpc>
                <a:spcPct val="105555"/>
              </a:lnSpc>
              <a:spcBef>
                <a:spcPts val="0"/>
              </a:spcBef>
              <a:spcAft>
                <a:spcPts val="0"/>
              </a:spcAft>
              <a:buClr>
                <a:srgbClr val="FECD71"/>
              </a:buClr>
              <a:buSzPts val="3600"/>
              <a:buFont typeface="Arial"/>
              <a:buNone/>
              <a:defRPr b="0" i="0" sz="3600" u="none" cap="none" strike="noStrike">
                <a:solidFill>
                  <a:srgbClr val="FECD71"/>
                </a:solidFill>
                <a:latin typeface="Arial"/>
                <a:ea typeface="Arial"/>
                <a:cs typeface="Arial"/>
                <a:sym typeface="Arial"/>
              </a:defRPr>
            </a:lvl1pPr>
            <a:lvl2pPr indent="-228600" lvl="1" marL="914400" marR="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indent="-228600" lvl="2" marL="1371600" marR="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indent="-228600" lvl="3" marL="1828800" marR="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indent="-228600" lvl="4" marL="2286000" marR="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9" name="Google Shape;909;g3c7202ae69a_0_919"/>
          <p:cNvSpPr/>
          <p:nvPr/>
        </p:nvSpPr>
        <p:spPr>
          <a:xfrm>
            <a:off x="444817" y="5952334"/>
            <a:ext cx="603300" cy="603300"/>
          </a:xfrm>
          <a:prstGeom prst="ellipse">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910" name="Google Shape;910;g3c7202ae69a_0_919"/>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911" name="Google Shape;911;g3c7202ae69a_0_919"/>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ECD71"/>
              </a:buClr>
              <a:buSzPts val="1200"/>
              <a:buFont typeface="Arial"/>
              <a:buNone/>
            </a:pPr>
            <a:r>
              <a:rPr b="1" i="0" lang="en-US" sz="1200">
                <a:solidFill>
                  <a:srgbClr val="FECD71"/>
                </a:solidFill>
                <a:latin typeface="Arial"/>
                <a:ea typeface="Arial"/>
                <a:cs typeface="Arial"/>
                <a:sym typeface="Arial"/>
              </a:rPr>
              <a:t>nj.gov/</a:t>
            </a:r>
            <a:r>
              <a:rPr b="1" i="0" lang="en-US" sz="1200">
                <a:solidFill>
                  <a:schemeClr val="accent6"/>
                </a:solidFill>
                <a:latin typeface="Arial"/>
                <a:ea typeface="Arial"/>
                <a:cs typeface="Arial"/>
                <a:sym typeface="Arial"/>
              </a:rPr>
              <a:t>education</a:t>
            </a:r>
            <a:endParaRPr/>
          </a:p>
        </p:txBody>
      </p:sp>
      <p:sp>
        <p:nvSpPr>
          <p:cNvPr id="912" name="Google Shape;912;g3c7202ae69a_0_919"/>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lt1"/>
              </a:buClr>
              <a:buSzPts val="1200"/>
              <a:buFont typeface="Arial"/>
              <a:buNone/>
            </a:pPr>
            <a:fld id="{00000000-1234-1234-1234-123412341234}" type="slidenum">
              <a:rPr lang="en-US" sz="1200">
                <a:solidFill>
                  <a:schemeClr val="lt1"/>
                </a:solidFill>
                <a:latin typeface="Arial"/>
                <a:ea typeface="Arial"/>
                <a:cs typeface="Arial"/>
                <a:sym typeface="Arial"/>
              </a:rPr>
              <a:t>‹#›</a:t>
            </a:fld>
            <a:endParaRPr sz="12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Yellow">
  <p:cSld name="Divider - Yellow">
    <p:bg>
      <p:bgPr>
        <a:solidFill>
          <a:srgbClr val="FEAD15"/>
        </a:solidFill>
      </p:bgPr>
    </p:bg>
    <p:spTree>
      <p:nvGrpSpPr>
        <p:cNvPr id="913" name="Shape 913"/>
        <p:cNvGrpSpPr/>
        <p:nvPr/>
      </p:nvGrpSpPr>
      <p:grpSpPr>
        <a:xfrm>
          <a:off x="0" y="0"/>
          <a:ext cx="0" cy="0"/>
          <a:chOff x="0" y="0"/>
          <a:chExt cx="0" cy="0"/>
        </a:xfrm>
      </p:grpSpPr>
      <p:sp>
        <p:nvSpPr>
          <p:cNvPr id="914" name="Google Shape;914;g3c7202ae69a_0_926"/>
          <p:cNvSpPr txBox="1"/>
          <p:nvPr>
            <p:ph type="title"/>
          </p:nvPr>
        </p:nvSpPr>
        <p:spPr>
          <a:xfrm>
            <a:off x="458724" y="2948168"/>
            <a:ext cx="11274600" cy="416700"/>
          </a:xfrm>
          <a:prstGeom prst="rect">
            <a:avLst/>
          </a:prstGeom>
          <a:noFill/>
          <a:ln>
            <a:noFill/>
          </a:ln>
        </p:spPr>
        <p:txBody>
          <a:bodyPr anchorCtr="0" anchor="t" bIns="0" lIns="0" spcFirstLastPara="1" rIns="0" wrap="square" tIns="0">
            <a:noAutofit/>
          </a:bodyPr>
          <a:lstStyle>
            <a:lvl1pPr lvl="0" marR="0" algn="ctr">
              <a:lnSpc>
                <a:spcPct val="90000"/>
              </a:lnSpc>
              <a:spcBef>
                <a:spcPts val="0"/>
              </a:spcBef>
              <a:spcAft>
                <a:spcPts val="0"/>
              </a:spcAft>
              <a:buClr>
                <a:schemeClr val="accent3"/>
              </a:buClr>
              <a:buSzPts val="3600"/>
              <a:buFont typeface="Arial"/>
              <a:buNone/>
              <a:defRPr b="1" i="0" sz="3600" u="none" cap="none" strike="noStrike">
                <a:solidFill>
                  <a:schemeClr val="accent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15" name="Google Shape;915;g3c7202ae69a_0_926"/>
          <p:cNvSpPr txBox="1"/>
          <p:nvPr>
            <p:ph idx="1" type="body"/>
          </p:nvPr>
        </p:nvSpPr>
        <p:spPr>
          <a:xfrm>
            <a:off x="457200" y="3429000"/>
            <a:ext cx="11277600" cy="444600"/>
          </a:xfrm>
          <a:prstGeom prst="rect">
            <a:avLst/>
          </a:prstGeom>
          <a:noFill/>
          <a:ln>
            <a:noFill/>
          </a:ln>
        </p:spPr>
        <p:txBody>
          <a:bodyPr anchorCtr="0" anchor="t" bIns="0" lIns="0" spcFirstLastPara="1" rIns="0" wrap="square" tIns="0">
            <a:noAutofit/>
          </a:bodyPr>
          <a:lstStyle>
            <a:lvl1pPr indent="-228600" lvl="0" marL="457200" marR="0" algn="ctr">
              <a:lnSpc>
                <a:spcPct val="105555"/>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indent="-228600" lvl="1" marL="914400" marR="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2pPr>
            <a:lvl3pPr indent="-228600" lvl="2" marL="1371600" marR="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3pPr>
            <a:lvl4pPr indent="-228600" lvl="3" marL="1828800" marR="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4pPr>
            <a:lvl5pPr indent="-228600" lvl="4" marL="2286000" marR="0" algn="ctr">
              <a:lnSpc>
                <a:spcPct val="90000"/>
              </a:lnSpc>
              <a:spcBef>
                <a:spcPts val="5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916" name="Google Shape;916;g3c7202ae69a_0_926"/>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917" name="Google Shape;917;g3c7202ae69a_0_926"/>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918" name="Google Shape;918;g3c7202ae69a_0_926"/>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dk2"/>
              </a:buClr>
              <a:buSzPts val="1200"/>
              <a:buFont typeface="Arial"/>
              <a:buNone/>
            </a:pPr>
            <a:fld id="{00000000-1234-1234-1234-123412341234}" type="slidenum">
              <a:rPr lang="en-US" sz="1200">
                <a:solidFill>
                  <a:schemeClr val="dk2"/>
                </a:solidFill>
                <a:latin typeface="Arial"/>
                <a:ea typeface="Arial"/>
                <a:cs typeface="Arial"/>
                <a:sym typeface="Arial"/>
              </a:rPr>
              <a:t>‹#›</a:t>
            </a:fld>
            <a:endParaRPr sz="1200">
              <a:solidFill>
                <a:schemeClr val="dk2"/>
              </a:solidFill>
              <a:latin typeface="Arial"/>
              <a:ea typeface="Arial"/>
              <a:cs typeface="Arial"/>
              <a:sym typeface="Arial"/>
            </a:endParaRPr>
          </a:p>
        </p:txBody>
      </p:sp>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 Dark Blue">
  <p:cSld name="Pull Quote - Dark Blue">
    <p:spTree>
      <p:nvGrpSpPr>
        <p:cNvPr id="919" name="Shape 919"/>
        <p:cNvGrpSpPr/>
        <p:nvPr/>
      </p:nvGrpSpPr>
      <p:grpSpPr>
        <a:xfrm>
          <a:off x="0" y="0"/>
          <a:ext cx="0" cy="0"/>
          <a:chOff x="0" y="0"/>
          <a:chExt cx="0" cy="0"/>
        </a:xfrm>
      </p:grpSpPr>
      <p:sp>
        <p:nvSpPr>
          <p:cNvPr id="920" name="Google Shape;920;g3c7202ae69a_0_932"/>
          <p:cNvSpPr txBox="1"/>
          <p:nvPr>
            <p:ph type="title"/>
          </p:nvPr>
        </p:nvSpPr>
        <p:spPr>
          <a:xfrm>
            <a:off x="461844" y="651436"/>
            <a:ext cx="9006300" cy="2709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3"/>
              </a:buClr>
              <a:buSzPts val="2000"/>
              <a:buFont typeface="Arial"/>
              <a:buNone/>
              <a:defRPr b="0" i="0" sz="2000" u="none" cap="none" strike="noStrike">
                <a:solidFill>
                  <a:schemeClr val="accent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1" name="Google Shape;921;g3c7202ae69a_0_932"/>
          <p:cNvSpPr txBox="1"/>
          <p:nvPr>
            <p:ph idx="1" type="body"/>
          </p:nvPr>
        </p:nvSpPr>
        <p:spPr>
          <a:xfrm>
            <a:off x="443814" y="1139564"/>
            <a:ext cx="9024300" cy="595800"/>
          </a:xfrm>
          <a:prstGeom prst="rect">
            <a:avLst/>
          </a:prstGeom>
          <a:noFill/>
          <a:ln>
            <a:noFill/>
          </a:ln>
        </p:spPr>
        <p:txBody>
          <a:bodyPr anchorCtr="0" anchor="t" bIns="0" lIns="0" spcFirstLastPara="1" rIns="0" wrap="square" tIns="0">
            <a:spAutoFit/>
          </a:bodyPr>
          <a:lstStyle>
            <a:lvl1pPr indent="-228600" lvl="0" marL="457200" marR="0" algn="l">
              <a:lnSpc>
                <a:spcPct val="77777"/>
              </a:lnSpc>
              <a:spcBef>
                <a:spcPts val="0"/>
              </a:spcBef>
              <a:spcAft>
                <a:spcPts val="0"/>
              </a:spcAft>
              <a:buClr>
                <a:schemeClr val="accent3"/>
              </a:buClr>
              <a:buSzPts val="5400"/>
              <a:buFont typeface="Arial"/>
              <a:buNone/>
              <a:defRPr b="1" i="0" sz="5400" u="none" cap="none" strike="noStrike">
                <a:solidFill>
                  <a:schemeClr val="accent3"/>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22" name="Google Shape;922;g3c7202ae69a_0_932"/>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pic>
        <p:nvPicPr>
          <p:cNvPr id="923" name="Google Shape;923;g3c7202ae69a_0_932"/>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924" name="Google Shape;924;g3c7202ae69a_0_932"/>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925" name="Google Shape;925;g3c7202ae69a_0_93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ogos + 2 Speakers">
  <p:cSld name="Title slide - Logos + 2 Speakers">
    <p:spTree>
      <p:nvGrpSpPr>
        <p:cNvPr id="101" name="Shape 101"/>
        <p:cNvGrpSpPr/>
        <p:nvPr/>
      </p:nvGrpSpPr>
      <p:grpSpPr>
        <a:xfrm>
          <a:off x="0" y="0"/>
          <a:ext cx="0" cy="0"/>
          <a:chOff x="0" y="0"/>
          <a:chExt cx="0" cy="0"/>
        </a:xfrm>
      </p:grpSpPr>
      <p:sp>
        <p:nvSpPr>
          <p:cNvPr id="102" name="Google Shape;102;p21"/>
          <p:cNvSpPr/>
          <p:nvPr>
            <p:ph idx="2" type="pic"/>
          </p:nvPr>
        </p:nvSpPr>
        <p:spPr>
          <a:xfrm>
            <a:off x="2929564" y="1106439"/>
            <a:ext cx="1448642" cy="1448642"/>
          </a:xfrm>
          <a:prstGeom prst="rect">
            <a:avLst/>
          </a:prstGeom>
          <a:noFill/>
          <a:ln>
            <a:noFill/>
          </a:ln>
        </p:spPr>
      </p:sp>
      <p:sp>
        <p:nvSpPr>
          <p:cNvPr id="103" name="Google Shape;103;p21"/>
          <p:cNvSpPr/>
          <p:nvPr>
            <p:ph idx="3" type="pic"/>
          </p:nvPr>
        </p:nvSpPr>
        <p:spPr>
          <a:xfrm>
            <a:off x="4930467" y="512877"/>
            <a:ext cx="2304288" cy="2304288"/>
          </a:xfrm>
          <a:prstGeom prst="rect">
            <a:avLst/>
          </a:prstGeom>
          <a:noFill/>
          <a:ln>
            <a:noFill/>
          </a:ln>
        </p:spPr>
      </p:sp>
      <p:sp>
        <p:nvSpPr>
          <p:cNvPr id="104" name="Google Shape;104;p21"/>
          <p:cNvSpPr/>
          <p:nvPr>
            <p:ph idx="4" type="pic"/>
          </p:nvPr>
        </p:nvSpPr>
        <p:spPr>
          <a:xfrm>
            <a:off x="7801375" y="1106439"/>
            <a:ext cx="1448642" cy="1448642"/>
          </a:xfrm>
          <a:prstGeom prst="rect">
            <a:avLst/>
          </a:prstGeom>
          <a:noFill/>
          <a:ln>
            <a:noFill/>
          </a:ln>
        </p:spPr>
      </p:sp>
      <p:sp>
        <p:nvSpPr>
          <p:cNvPr id="105" name="Google Shape;105;p21"/>
          <p:cNvSpPr/>
          <p:nvPr/>
        </p:nvSpPr>
        <p:spPr>
          <a:xfrm>
            <a:off x="0" y="3490730"/>
            <a:ext cx="12192000" cy="336727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 name="Google Shape;106;p21"/>
          <p:cNvSpPr txBox="1"/>
          <p:nvPr>
            <p:ph type="title"/>
          </p:nvPr>
        </p:nvSpPr>
        <p:spPr>
          <a:xfrm>
            <a:off x="443812" y="3919514"/>
            <a:ext cx="11277599" cy="364583"/>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accent6"/>
              </a:buClr>
              <a:buSzPts val="3600"/>
              <a:buFont typeface="Arial"/>
              <a:buNone/>
              <a:defRPr b="1" i="0" sz="3600" u="none" cap="none" strike="noStrike">
                <a:solidFill>
                  <a:schemeClr val="accent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7" name="Google Shape;107;p21"/>
          <p:cNvSpPr txBox="1"/>
          <p:nvPr>
            <p:ph idx="1" type="body"/>
          </p:nvPr>
        </p:nvSpPr>
        <p:spPr>
          <a:xfrm>
            <a:off x="444782" y="4413991"/>
            <a:ext cx="11290018" cy="364583"/>
          </a:xfrm>
          <a:prstGeom prst="rect">
            <a:avLst/>
          </a:prstGeom>
          <a:noFill/>
          <a:ln>
            <a:noFill/>
          </a:ln>
        </p:spPr>
        <p:txBody>
          <a:bodyPr anchorCtr="0" anchor="t" bIns="0" lIns="0" spcFirstLastPara="1" rIns="0" wrap="square" tIns="0">
            <a:noAutofit/>
          </a:bodyPr>
          <a:lstStyle>
            <a:lvl1pPr indent="-228600" lvl="0" marL="457200" marR="0" rtl="0" algn="l">
              <a:lnSpc>
                <a:spcPct val="88888"/>
              </a:lnSpc>
              <a:spcBef>
                <a:spcPts val="0"/>
              </a:spcBef>
              <a:spcAft>
                <a:spcPts val="0"/>
              </a:spcAft>
              <a:buClr>
                <a:srgbClr val="FECD71"/>
              </a:buClr>
              <a:buSzPts val="3600"/>
              <a:buFont typeface="Arial"/>
              <a:buNone/>
              <a:defRPr b="0" i="0" sz="3600" u="none" cap="none" strike="noStrike">
                <a:solidFill>
                  <a:srgbClr val="FECD7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8" name="Google Shape;108;p21"/>
          <p:cNvSpPr txBox="1"/>
          <p:nvPr>
            <p:ph idx="5" type="body"/>
          </p:nvPr>
        </p:nvSpPr>
        <p:spPr>
          <a:xfrm>
            <a:off x="446809" y="4966963"/>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9" name="Google Shape;109;p21"/>
          <p:cNvSpPr txBox="1"/>
          <p:nvPr>
            <p:ph idx="6" type="body"/>
          </p:nvPr>
        </p:nvSpPr>
        <p:spPr>
          <a:xfrm>
            <a:off x="446809" y="5217068"/>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0" name="Google Shape;110;p21"/>
          <p:cNvSpPr txBox="1"/>
          <p:nvPr>
            <p:ph idx="7" type="body"/>
          </p:nvPr>
        </p:nvSpPr>
        <p:spPr>
          <a:xfrm>
            <a:off x="3600591" y="6193620"/>
            <a:ext cx="4978400" cy="365125"/>
          </a:xfrm>
          <a:prstGeom prst="rect">
            <a:avLst/>
          </a:prstGeom>
          <a:noFill/>
          <a:ln>
            <a:noFill/>
          </a:ln>
        </p:spPr>
        <p:txBody>
          <a:bodyPr anchorCtr="0" anchor="ctr" bIns="0" lIns="0" spcFirstLastPara="1" rIns="0" wrap="square" tIns="0">
            <a:noAutofit/>
          </a:bodyPr>
          <a:lstStyle>
            <a:lvl1pPr indent="-228600" lvl="0" marL="457200" marR="0" rtl="0" algn="ctr">
              <a:lnSpc>
                <a:spcPct val="90000"/>
              </a:lnSpc>
              <a:spcBef>
                <a:spcPts val="1000"/>
              </a:spcBef>
              <a:spcAft>
                <a:spcPts val="0"/>
              </a:spcAft>
              <a:buClr>
                <a:srgbClr val="FECD71"/>
              </a:buClr>
              <a:buSzPts val="2000"/>
              <a:buFont typeface="Arial"/>
              <a:buNone/>
              <a:defRPr b="1" i="0" sz="2000" u="none" cap="none" strike="noStrike">
                <a:solidFill>
                  <a:srgbClr val="FECD71"/>
                </a:solidFill>
                <a:latin typeface="Arial"/>
                <a:ea typeface="Arial"/>
                <a:cs typeface="Arial"/>
                <a:sym typeface="Arial"/>
              </a:defRPr>
            </a:lvl1pPr>
            <a:lvl2pPr indent="-228600" lvl="1" marL="9144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2pPr>
            <a:lvl3pPr indent="-228600" lvl="2" marL="13716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3pPr>
            <a:lvl4pPr indent="-228600" lvl="3" marL="18288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4pPr>
            <a:lvl5pPr indent="-228600" lvl="4" marL="2286000" marR="0" rtl="0" algn="ctr">
              <a:lnSpc>
                <a:spcPct val="90000"/>
              </a:lnSpc>
              <a:spcBef>
                <a:spcPts val="500"/>
              </a:spcBef>
              <a:spcAft>
                <a:spcPts val="0"/>
              </a:spcAft>
              <a:buClr>
                <a:srgbClr val="FECD71"/>
              </a:buClr>
              <a:buSzPts val="1600"/>
              <a:buFont typeface="Arial"/>
              <a:buNone/>
              <a:defRPr b="1" i="0" sz="1600" u="none" cap="none" strike="noStrike">
                <a:solidFill>
                  <a:srgbClr val="FECD7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1" name="Google Shape;111;p21"/>
          <p:cNvSpPr/>
          <p:nvPr>
            <p:ph idx="8" type="pic"/>
          </p:nvPr>
        </p:nvSpPr>
        <p:spPr>
          <a:xfrm>
            <a:off x="10577706" y="5278719"/>
            <a:ext cx="1157094" cy="1157094"/>
          </a:xfrm>
          <a:prstGeom prst="rect">
            <a:avLst/>
          </a:prstGeom>
          <a:noFill/>
          <a:ln>
            <a:noFill/>
          </a:ln>
        </p:spPr>
      </p:sp>
      <p:sp>
        <p:nvSpPr>
          <p:cNvPr id="112" name="Google Shape;112;p21"/>
          <p:cNvSpPr txBox="1"/>
          <p:nvPr>
            <p:ph idx="9" type="body"/>
          </p:nvPr>
        </p:nvSpPr>
        <p:spPr>
          <a:xfrm>
            <a:off x="457200" y="6248345"/>
            <a:ext cx="1815412" cy="290478"/>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3" name="Google Shape;113;p21"/>
          <p:cNvSpPr txBox="1"/>
          <p:nvPr>
            <p:ph idx="13" type="body"/>
          </p:nvPr>
        </p:nvSpPr>
        <p:spPr>
          <a:xfrm>
            <a:off x="457200" y="5532877"/>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4" name="Google Shape;114;p21"/>
          <p:cNvSpPr txBox="1"/>
          <p:nvPr>
            <p:ph idx="14" type="body"/>
          </p:nvPr>
        </p:nvSpPr>
        <p:spPr>
          <a:xfrm>
            <a:off x="457200" y="5778261"/>
            <a:ext cx="8132182" cy="232393"/>
          </a:xfrm>
          <a:prstGeom prst="rect">
            <a:avLst/>
          </a:prstGeom>
          <a:noFill/>
          <a:ln>
            <a:noFill/>
          </a:ln>
        </p:spPr>
        <p:txBody>
          <a:bodyPr anchorCtr="0" anchor="ctr" bIns="0" lIns="0" spcFirstLastPara="1" rIns="0" wrap="square" tIns="0">
            <a:noAutofit/>
          </a:bodyPr>
          <a:lstStyle>
            <a:lvl1pPr indent="-228600" lvl="0" marL="457200" marR="0" rtl="0" algn="l">
              <a:lnSpc>
                <a:spcPct val="111111"/>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484">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 Dark Red">
  <p:cSld name="Pull Quote - Dark Red">
    <p:spTree>
      <p:nvGrpSpPr>
        <p:cNvPr id="926" name="Shape 926"/>
        <p:cNvGrpSpPr/>
        <p:nvPr/>
      </p:nvGrpSpPr>
      <p:grpSpPr>
        <a:xfrm>
          <a:off x="0" y="0"/>
          <a:ext cx="0" cy="0"/>
          <a:chOff x="0" y="0"/>
          <a:chExt cx="0" cy="0"/>
        </a:xfrm>
      </p:grpSpPr>
      <p:sp>
        <p:nvSpPr>
          <p:cNvPr id="927" name="Google Shape;927;g3c7202ae69a_0_939"/>
          <p:cNvSpPr txBox="1"/>
          <p:nvPr>
            <p:ph type="title"/>
          </p:nvPr>
        </p:nvSpPr>
        <p:spPr>
          <a:xfrm>
            <a:off x="461844" y="651436"/>
            <a:ext cx="9006900" cy="2709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accent2"/>
              </a:buClr>
              <a:buSzPts val="2000"/>
              <a:buFont typeface="Arial"/>
              <a:buNone/>
              <a:defRPr b="0" i="0" sz="2000" u="none" cap="none" strike="noStrik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8" name="Google Shape;928;g3c7202ae69a_0_939"/>
          <p:cNvSpPr txBox="1"/>
          <p:nvPr>
            <p:ph idx="1" type="body"/>
          </p:nvPr>
        </p:nvSpPr>
        <p:spPr>
          <a:xfrm>
            <a:off x="443814" y="1139564"/>
            <a:ext cx="9024300" cy="595800"/>
          </a:xfrm>
          <a:prstGeom prst="rect">
            <a:avLst/>
          </a:prstGeom>
          <a:noFill/>
          <a:ln>
            <a:noFill/>
          </a:ln>
        </p:spPr>
        <p:txBody>
          <a:bodyPr anchorCtr="0" anchor="t" bIns="0" lIns="0" spcFirstLastPara="1" rIns="0" wrap="square" tIns="0">
            <a:spAutoFit/>
          </a:bodyPr>
          <a:lstStyle>
            <a:lvl1pPr indent="-228600" lvl="0" marL="457200" marR="0" algn="l">
              <a:lnSpc>
                <a:spcPct val="77777"/>
              </a:lnSpc>
              <a:spcBef>
                <a:spcPts val="0"/>
              </a:spcBef>
              <a:spcAft>
                <a:spcPts val="0"/>
              </a:spcAft>
              <a:buClr>
                <a:schemeClr val="accent2"/>
              </a:buClr>
              <a:buSzPts val="5400"/>
              <a:buFont typeface="Arial"/>
              <a:buNone/>
              <a:defRPr b="1" i="0" sz="5400" u="none" cap="none" strike="noStrike">
                <a:solidFill>
                  <a:schemeClr val="accent2"/>
                </a:solidFill>
                <a:latin typeface="Arial"/>
                <a:ea typeface="Arial"/>
                <a:cs typeface="Arial"/>
                <a:sym typeface="Arial"/>
              </a:defRPr>
            </a:lvl1pPr>
            <a:lvl2pPr indent="-228600" lvl="1" marL="9144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929" name="Google Shape;929;g3c7202ae69a_0_939"/>
          <p:cNvPicPr preferRelativeResize="0"/>
          <p:nvPr/>
        </p:nvPicPr>
        <p:blipFill rotWithShape="1">
          <a:blip r:embed="rId2">
            <a:alphaModFix/>
          </a:blip>
          <a:srcRect b="0" l="0" r="0" t="0"/>
          <a:stretch/>
        </p:blipFill>
        <p:spPr>
          <a:xfrm>
            <a:off x="457200" y="5962074"/>
            <a:ext cx="578484" cy="578484"/>
          </a:xfrm>
          <a:prstGeom prst="rect">
            <a:avLst/>
          </a:prstGeom>
          <a:noFill/>
          <a:ln>
            <a:noFill/>
          </a:ln>
        </p:spPr>
      </p:pic>
      <p:sp>
        <p:nvSpPr>
          <p:cNvPr id="930" name="Google Shape;930;g3c7202ae69a_0_939"/>
          <p:cNvSpPr txBox="1"/>
          <p:nvPr/>
        </p:nvSpPr>
        <p:spPr>
          <a:xfrm>
            <a:off x="1155527" y="6171439"/>
            <a:ext cx="5143500" cy="1848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accent3"/>
              </a:buClr>
              <a:buSzPts val="1200"/>
              <a:buFont typeface="Arial"/>
              <a:buNone/>
            </a:pPr>
            <a:r>
              <a:rPr b="1" i="0" lang="en-US" sz="1200">
                <a:solidFill>
                  <a:schemeClr val="accent3"/>
                </a:solidFill>
                <a:latin typeface="Arial"/>
                <a:ea typeface="Arial"/>
                <a:cs typeface="Arial"/>
                <a:sym typeface="Arial"/>
              </a:rPr>
              <a:t>nj.gov</a:t>
            </a:r>
            <a:r>
              <a:rPr b="1" i="0" lang="en-US" sz="1200">
                <a:solidFill>
                  <a:schemeClr val="dk2"/>
                </a:solidFill>
                <a:latin typeface="Arial"/>
                <a:ea typeface="Arial"/>
                <a:cs typeface="Arial"/>
                <a:sym typeface="Arial"/>
              </a:rPr>
              <a:t>/education</a:t>
            </a:r>
            <a:endParaRPr/>
          </a:p>
        </p:txBody>
      </p:sp>
      <p:sp>
        <p:nvSpPr>
          <p:cNvPr id="931" name="Google Shape;931;g3c7202ae69a_0_939"/>
          <p:cNvSpPr txBox="1"/>
          <p:nvPr/>
        </p:nvSpPr>
        <p:spPr>
          <a:xfrm>
            <a:off x="6577912" y="6171439"/>
            <a:ext cx="5143500" cy="1848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accent3"/>
              </a:buClr>
              <a:buSzPts val="1200"/>
              <a:buFont typeface="Arial"/>
              <a:buNone/>
            </a:pPr>
            <a:fld id="{00000000-1234-1234-1234-123412341234}" type="slidenum">
              <a:rPr lang="en-US" sz="1200">
                <a:solidFill>
                  <a:schemeClr val="accent3"/>
                </a:solidFill>
                <a:latin typeface="Arial"/>
                <a:ea typeface="Arial"/>
                <a:cs typeface="Arial"/>
                <a:sym typeface="Arial"/>
              </a:rPr>
              <a:t>‹#›</a:t>
            </a:fld>
            <a:endParaRPr sz="1200">
              <a:solidFill>
                <a:schemeClr val="accent3"/>
              </a:solidFill>
              <a:latin typeface="Arial"/>
              <a:ea typeface="Arial"/>
              <a:cs typeface="Arial"/>
              <a:sym typeface="Arial"/>
            </a:endParaRPr>
          </a:p>
        </p:txBody>
      </p:sp>
      <p:pic>
        <p:nvPicPr>
          <p:cNvPr id="932" name="Google Shape;932;g3c7202ae69a_0_93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extLst>
    <p:ext uri="{DCECCB84-F9BA-43D5-87BE-67443E8EF086}">
      <p15:sldGuideLst>
        <p15:guide id="1" orient="horz" pos="2448">
          <p15:clr>
            <a:srgbClr val="FBAE40"/>
          </p15:clr>
        </p15:guide>
        <p15:guide id="2" pos="3840">
          <p15:clr>
            <a:srgbClr val="FBAE40"/>
          </p15:clr>
        </p15:guide>
        <p15:guide id="3" pos="288">
          <p15:clr>
            <a:srgbClr val="FBAE40"/>
          </p15:clr>
        </p15:guide>
        <p15:guide id="4" pos="7392">
          <p15:clr>
            <a:srgbClr val="FBAE40"/>
          </p15:clr>
        </p15:guide>
        <p15:guide id="5" orient="horz" pos="288">
          <p15:clr>
            <a:srgbClr val="FBAE40"/>
          </p15:clr>
        </p15:guide>
        <p15:guide id="6" orient="horz" pos="4032">
          <p15:clr>
            <a:srgbClr val="FBAE40"/>
          </p15:clr>
        </p15:guide>
        <p15:guide id="7" orient="horz" pos="852">
          <p15:clr>
            <a:srgbClr val="FBAE40"/>
          </p15:clr>
        </p15:guide>
        <p15:guide id="8" orient="horz" pos="3744">
          <p15:clr>
            <a:srgbClr val="FBAE40"/>
          </p15:clr>
        </p15:guide>
        <p15:guide id="9" orient="horz" pos="1146">
          <p15:clr>
            <a:srgbClr val="FBAE40"/>
          </p15:clr>
        </p15:guide>
        <p15:guide id="10" pos="3984">
          <p15:clr>
            <a:srgbClr val="FBAE40"/>
          </p15:clr>
        </p15:guide>
        <p15:guide id="11" pos="3690">
          <p15:clr>
            <a:srgbClr val="FBAE40"/>
          </p15:clr>
        </p15:guide>
      </p15:sldGuideLst>
    </p:ext>
  </p:extLs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theme" Target="../theme/theme3.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5.xml"/><Relationship Id="rId20" Type="http://schemas.openxmlformats.org/officeDocument/2006/relationships/slideLayout" Target="../slideLayouts/slideLayout65.xml"/><Relationship Id="rId42" Type="http://schemas.openxmlformats.org/officeDocument/2006/relationships/slideLayout" Target="../slideLayouts/slideLayout87.xml"/><Relationship Id="rId41" Type="http://schemas.openxmlformats.org/officeDocument/2006/relationships/slideLayout" Target="../slideLayouts/slideLayout86.xml"/><Relationship Id="rId22" Type="http://schemas.openxmlformats.org/officeDocument/2006/relationships/slideLayout" Target="../slideLayouts/slideLayout67.xml"/><Relationship Id="rId44" Type="http://schemas.openxmlformats.org/officeDocument/2006/relationships/slideLayout" Target="../slideLayouts/slideLayout89.xml"/><Relationship Id="rId21" Type="http://schemas.openxmlformats.org/officeDocument/2006/relationships/slideLayout" Target="../slideLayouts/slideLayout66.xml"/><Relationship Id="rId43" Type="http://schemas.openxmlformats.org/officeDocument/2006/relationships/slideLayout" Target="../slideLayouts/slideLayout88.xml"/><Relationship Id="rId24" Type="http://schemas.openxmlformats.org/officeDocument/2006/relationships/slideLayout" Target="../slideLayouts/slideLayout69.xml"/><Relationship Id="rId46" Type="http://schemas.openxmlformats.org/officeDocument/2006/relationships/theme" Target="../theme/theme1.xml"/><Relationship Id="rId23" Type="http://schemas.openxmlformats.org/officeDocument/2006/relationships/slideLayout" Target="../slideLayouts/slideLayout68.xml"/><Relationship Id="rId45" Type="http://schemas.openxmlformats.org/officeDocument/2006/relationships/slideLayout" Target="../slideLayouts/slideLayout90.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26" Type="http://schemas.openxmlformats.org/officeDocument/2006/relationships/slideLayout" Target="../slideLayouts/slideLayout71.xml"/><Relationship Id="rId25" Type="http://schemas.openxmlformats.org/officeDocument/2006/relationships/slideLayout" Target="../slideLayouts/slideLayout70.xml"/><Relationship Id="rId28" Type="http://schemas.openxmlformats.org/officeDocument/2006/relationships/slideLayout" Target="../slideLayouts/slideLayout73.xml"/><Relationship Id="rId27" Type="http://schemas.openxmlformats.org/officeDocument/2006/relationships/slideLayout" Target="../slideLayouts/slideLayout72.xml"/><Relationship Id="rId5" Type="http://schemas.openxmlformats.org/officeDocument/2006/relationships/slideLayout" Target="../slideLayouts/slideLayout50.xml"/><Relationship Id="rId6" Type="http://schemas.openxmlformats.org/officeDocument/2006/relationships/slideLayout" Target="../slideLayouts/slideLayout51.xml"/><Relationship Id="rId29" Type="http://schemas.openxmlformats.org/officeDocument/2006/relationships/slideLayout" Target="../slideLayouts/slideLayout74.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1" Type="http://schemas.openxmlformats.org/officeDocument/2006/relationships/slideLayout" Target="../slideLayouts/slideLayout76.xml"/><Relationship Id="rId30" Type="http://schemas.openxmlformats.org/officeDocument/2006/relationships/slideLayout" Target="../slideLayouts/slideLayout75.xml"/><Relationship Id="rId11" Type="http://schemas.openxmlformats.org/officeDocument/2006/relationships/slideLayout" Target="../slideLayouts/slideLayout56.xml"/><Relationship Id="rId33" Type="http://schemas.openxmlformats.org/officeDocument/2006/relationships/slideLayout" Target="../slideLayouts/slideLayout78.xml"/><Relationship Id="rId10" Type="http://schemas.openxmlformats.org/officeDocument/2006/relationships/slideLayout" Target="../slideLayouts/slideLayout55.xml"/><Relationship Id="rId32" Type="http://schemas.openxmlformats.org/officeDocument/2006/relationships/slideLayout" Target="../slideLayouts/slideLayout77.xml"/><Relationship Id="rId13" Type="http://schemas.openxmlformats.org/officeDocument/2006/relationships/slideLayout" Target="../slideLayouts/slideLayout58.xml"/><Relationship Id="rId35" Type="http://schemas.openxmlformats.org/officeDocument/2006/relationships/slideLayout" Target="../slideLayouts/slideLayout80.xml"/><Relationship Id="rId12" Type="http://schemas.openxmlformats.org/officeDocument/2006/relationships/slideLayout" Target="../slideLayouts/slideLayout57.xml"/><Relationship Id="rId34" Type="http://schemas.openxmlformats.org/officeDocument/2006/relationships/slideLayout" Target="../slideLayouts/slideLayout79.xml"/><Relationship Id="rId15" Type="http://schemas.openxmlformats.org/officeDocument/2006/relationships/slideLayout" Target="../slideLayouts/slideLayout60.xml"/><Relationship Id="rId37" Type="http://schemas.openxmlformats.org/officeDocument/2006/relationships/slideLayout" Target="../slideLayouts/slideLayout82.xml"/><Relationship Id="rId14" Type="http://schemas.openxmlformats.org/officeDocument/2006/relationships/slideLayout" Target="../slideLayouts/slideLayout59.xml"/><Relationship Id="rId36" Type="http://schemas.openxmlformats.org/officeDocument/2006/relationships/slideLayout" Target="../slideLayouts/slideLayout81.xml"/><Relationship Id="rId17" Type="http://schemas.openxmlformats.org/officeDocument/2006/relationships/slideLayout" Target="../slideLayouts/slideLayout62.xml"/><Relationship Id="rId39" Type="http://schemas.openxmlformats.org/officeDocument/2006/relationships/slideLayout" Target="../slideLayouts/slideLayout84.xml"/><Relationship Id="rId16" Type="http://schemas.openxmlformats.org/officeDocument/2006/relationships/slideLayout" Target="../slideLayouts/slideLayout61.xml"/><Relationship Id="rId38" Type="http://schemas.openxmlformats.org/officeDocument/2006/relationships/slideLayout" Target="../slideLayouts/slideLayout83.xml"/><Relationship Id="rId19" Type="http://schemas.openxmlformats.org/officeDocument/2006/relationships/slideLayout" Target="../slideLayouts/slideLayout64.xml"/><Relationship Id="rId1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732" r:id="rId38"/>
    <p:sldLayoutId id="2147483733" r:id="rId39"/>
    <p:sldLayoutId id="2147483734" r:id="rId40"/>
    <p:sldLayoutId id="2147483735" r:id="rId41"/>
    <p:sldLayoutId id="2147483736" r:id="rId42"/>
    <p:sldLayoutId id="2147483737" r:id="rId43"/>
    <p:sldLayoutId id="2147483738" r:id="rId44"/>
    <p:sldLayoutId id="2147483739"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0.jpg"/><Relationship Id="rId4" Type="http://schemas.openxmlformats.org/officeDocument/2006/relationships/image" Target="../media/image23.jpg"/><Relationship Id="rId5" Type="http://schemas.openxmlformats.org/officeDocument/2006/relationships/image" Target="../media/image3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4.jpg"/><Relationship Id="rId4" Type="http://schemas.openxmlformats.org/officeDocument/2006/relationships/image" Target="../media/image39.jpg"/><Relationship Id="rId5" Type="http://schemas.openxmlformats.org/officeDocument/2006/relationships/image" Target="../media/image3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17.jpg"/><Relationship Id="rId5"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14.jpg"/><Relationship Id="rId5"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5.jpg"/><Relationship Id="rId4" Type="http://schemas.openxmlformats.org/officeDocument/2006/relationships/image" Target="../media/image28.jpg"/><Relationship Id="rId5"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3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7.jpg"/><Relationship Id="rId4" Type="http://schemas.openxmlformats.org/officeDocument/2006/relationships/image" Target="../media/image29.jpg"/><Relationship Id="rId5" Type="http://schemas.openxmlformats.org/officeDocument/2006/relationships/image" Target="../media/image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22.jpg"/><Relationship Id="rId5"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1"/>
          <p:cNvSpPr txBox="1"/>
          <p:nvPr>
            <p:ph type="title"/>
          </p:nvPr>
        </p:nvSpPr>
        <p:spPr>
          <a:xfrm>
            <a:off x="443812" y="3919514"/>
            <a:ext cx="11277599" cy="364583"/>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6"/>
              </a:buClr>
              <a:buSzPts val="3600"/>
              <a:buFont typeface="Arial"/>
              <a:buNone/>
            </a:pPr>
            <a:r>
              <a:rPr lang="en-US"/>
              <a:t>Coastal Resilience Begins at School: Building Partnerships to Transform Communities</a:t>
            </a:r>
            <a:endParaRPr/>
          </a:p>
        </p:txBody>
      </p:sp>
      <p:pic>
        <p:nvPicPr>
          <p:cNvPr descr="Logo: State of New Jersey Department of Education. The great seal of the state of New Jersey. Liberty and Prosperity 1776." id="939" name="Google Shape;939;p1"/>
          <p:cNvPicPr preferRelativeResize="0"/>
          <p:nvPr>
            <p:ph idx="3" type="pic"/>
          </p:nvPr>
        </p:nvPicPr>
        <p:blipFill rotWithShape="1">
          <a:blip r:embed="rId3">
            <a:alphaModFix/>
          </a:blip>
          <a:srcRect b="0" l="34" r="34" t="0"/>
          <a:stretch/>
        </p:blipFill>
        <p:spPr>
          <a:xfrm>
            <a:off x="4930467" y="512877"/>
            <a:ext cx="2304288" cy="2304288"/>
          </a:xfrm>
          <a:prstGeom prst="rect">
            <a:avLst/>
          </a:prstGeom>
          <a:noFill/>
          <a:ln>
            <a:noFill/>
          </a:ln>
        </p:spPr>
      </p:pic>
      <p:sp>
        <p:nvSpPr>
          <p:cNvPr id="940" name="Google Shape;940;p1"/>
          <p:cNvSpPr txBox="1"/>
          <p:nvPr>
            <p:ph idx="5" type="body"/>
          </p:nvPr>
        </p:nvSpPr>
        <p:spPr>
          <a:xfrm>
            <a:off x="446809" y="5224362"/>
            <a:ext cx="11179134" cy="364583"/>
          </a:xfrm>
          <a:prstGeom prst="rect">
            <a:avLst/>
          </a:prstGeom>
          <a:noFill/>
          <a:ln>
            <a:noFill/>
          </a:ln>
        </p:spPr>
        <p:txBody>
          <a:bodyPr anchorCtr="0" anchor="t" bIns="0" lIns="0" spcFirstLastPara="1" rIns="0" wrap="square" tIns="0">
            <a:noAutofit/>
          </a:bodyPr>
          <a:lstStyle/>
          <a:p>
            <a:pPr indent="0" lvl="0" marL="0" rtl="0" algn="l">
              <a:lnSpc>
                <a:spcPct val="113043"/>
              </a:lnSpc>
              <a:spcBef>
                <a:spcPts val="0"/>
              </a:spcBef>
              <a:spcAft>
                <a:spcPts val="0"/>
              </a:spcAft>
              <a:buClr>
                <a:schemeClr val="lt1"/>
              </a:buClr>
              <a:buSzPts val="2300"/>
              <a:buNone/>
            </a:pPr>
            <a:r>
              <a:rPr lang="en-US" sz="2200"/>
              <a:t>Panelists</a:t>
            </a:r>
            <a:r>
              <a:rPr b="0" lang="en-US" sz="2200"/>
              <a:t>: Dennis Blazak, Christa Delaney, Christine McCoid, Will Pirl, &amp; Michelle Rebilas</a:t>
            </a:r>
            <a:endParaRPr sz="2200"/>
          </a:p>
        </p:txBody>
      </p:sp>
      <p:sp>
        <p:nvSpPr>
          <p:cNvPr id="941" name="Google Shape;941;p1"/>
          <p:cNvSpPr txBox="1"/>
          <p:nvPr>
            <p:ph idx="6" type="body"/>
          </p:nvPr>
        </p:nvSpPr>
        <p:spPr>
          <a:xfrm>
            <a:off x="446809" y="5535623"/>
            <a:ext cx="8132100" cy="290400"/>
          </a:xfrm>
          <a:prstGeom prst="rect">
            <a:avLst/>
          </a:prstGeom>
          <a:noFill/>
          <a:ln>
            <a:noFill/>
          </a:ln>
        </p:spPr>
        <p:txBody>
          <a:bodyPr anchorCtr="0" anchor="t" bIns="0" lIns="0" spcFirstLastPara="1" rIns="0" wrap="square" tIns="0">
            <a:noAutofit/>
          </a:bodyPr>
          <a:lstStyle/>
          <a:p>
            <a:pPr indent="0" lvl="0" marL="0" rtl="0" algn="l">
              <a:lnSpc>
                <a:spcPct val="113043"/>
              </a:lnSpc>
              <a:spcBef>
                <a:spcPts val="0"/>
              </a:spcBef>
              <a:spcAft>
                <a:spcPts val="0"/>
              </a:spcAft>
              <a:buClr>
                <a:schemeClr val="lt1"/>
              </a:buClr>
              <a:buSzPts val="2300"/>
              <a:buNone/>
            </a:pPr>
            <a:r>
              <a:rPr b="1" lang="en-US" sz="2200"/>
              <a:t>Moderators</a:t>
            </a:r>
            <a:r>
              <a:rPr lang="en-US" sz="2200"/>
              <a:t>: Sarah Sterling, Ross Gary, &amp; Jessica Valenti</a:t>
            </a:r>
            <a:endParaRPr sz="2200"/>
          </a:p>
        </p:txBody>
      </p:sp>
      <p:sp>
        <p:nvSpPr>
          <p:cNvPr id="942" name="Google Shape;942;p1"/>
          <p:cNvSpPr txBox="1"/>
          <p:nvPr>
            <p:ph idx="7" type="body"/>
          </p:nvPr>
        </p:nvSpPr>
        <p:spPr>
          <a:xfrm>
            <a:off x="457200" y="6248345"/>
            <a:ext cx="1815412" cy="290478"/>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1400"/>
              <a:buNone/>
            </a:pPr>
            <a:r>
              <a:rPr lang="en-US"/>
              <a:t>March 10, 2026</a:t>
            </a:r>
            <a:endParaRPr/>
          </a:p>
        </p:txBody>
      </p:sp>
      <p:sp>
        <p:nvSpPr>
          <p:cNvPr id="943" name="Google Shape;943;p1"/>
          <p:cNvSpPr txBox="1"/>
          <p:nvPr>
            <p:ph idx="8" type="body"/>
          </p:nvPr>
        </p:nvSpPr>
        <p:spPr>
          <a:xfrm>
            <a:off x="3600591" y="6193620"/>
            <a:ext cx="4978400" cy="365125"/>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FECD71"/>
              </a:buClr>
              <a:buSzPts val="2000"/>
              <a:buNone/>
            </a:pPr>
            <a:r>
              <a:rPr lang="en-US"/>
              <a:t>nj.gov/</a:t>
            </a:r>
            <a:r>
              <a:rPr lang="en-US">
                <a:solidFill>
                  <a:schemeClr val="accent6"/>
                </a:solidFill>
              </a:rPr>
              <a:t>education</a:t>
            </a:r>
            <a:endParaRPr/>
          </a:p>
        </p:txBody>
      </p:sp>
      <p:pic>
        <p:nvPicPr>
          <p:cNvPr descr="Leaf outline" id="944" name="Google Shape;944;p1"/>
          <p:cNvPicPr preferRelativeResize="0"/>
          <p:nvPr/>
        </p:nvPicPr>
        <p:blipFill rotWithShape="1">
          <a:blip r:embed="rId4">
            <a:alphaModFix/>
          </a:blip>
          <a:srcRect b="0" l="0" r="0" t="0"/>
          <a:stretch/>
        </p:blipFill>
        <p:spPr>
          <a:xfrm>
            <a:off x="10945840" y="5635965"/>
            <a:ext cx="1157094" cy="11570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g3c9e3e4b7ea_1_23"/>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3600"/>
              <a:buFont typeface="Arial"/>
              <a:buNone/>
            </a:pPr>
            <a:r>
              <a:rPr lang="en-US"/>
              <a:t>Egg Harbor Township High School	</a:t>
            </a:r>
            <a:endParaRPr/>
          </a:p>
        </p:txBody>
      </p:sp>
      <p:sp>
        <p:nvSpPr>
          <p:cNvPr id="1037" name="Google Shape;1037;g3c9e3e4b7ea_1_23"/>
          <p:cNvSpPr txBox="1"/>
          <p:nvPr>
            <p:ph idx="1" type="body"/>
          </p:nvPr>
        </p:nvSpPr>
        <p:spPr>
          <a:xfrm>
            <a:off x="444030" y="831251"/>
            <a:ext cx="11291100" cy="416700"/>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4179A8"/>
              </a:buClr>
              <a:buSzPts val="3600"/>
              <a:buNone/>
            </a:pPr>
            <a:r>
              <a:rPr lang="en-US"/>
              <a:t>Experiential</a:t>
            </a:r>
            <a:r>
              <a:rPr lang="en-US"/>
              <a:t> Learning </a:t>
            </a:r>
            <a:r>
              <a:rPr lang="en-US"/>
              <a:t>Opportunities (2 of 3)</a:t>
            </a:r>
            <a:endParaRPr/>
          </a:p>
        </p:txBody>
      </p:sp>
      <p:sp>
        <p:nvSpPr>
          <p:cNvPr id="1038" name="Google Shape;1038;g3c9e3e4b7ea_1_23"/>
          <p:cNvSpPr txBox="1"/>
          <p:nvPr>
            <p:ph idx="5" type="body"/>
          </p:nvPr>
        </p:nvSpPr>
        <p:spPr>
          <a:xfrm>
            <a:off x="9088625" y="5691700"/>
            <a:ext cx="1918200" cy="274200"/>
          </a:xfrm>
          <a:prstGeom prst="rect">
            <a:avLst/>
          </a:prstGeom>
          <a:noFill/>
          <a:ln>
            <a:noFill/>
          </a:ln>
        </p:spPr>
        <p:txBody>
          <a:bodyPr anchorCtr="0" anchor="ctr" bIns="0" lIns="0" spcFirstLastPara="1" rIns="0" wrap="square" tIns="0">
            <a:noAutofit/>
          </a:bodyPr>
          <a:lstStyle/>
          <a:p>
            <a:pPr indent="0" lvl="0" marL="0" rtl="0" algn="l">
              <a:lnSpc>
                <a:spcPct val="109090"/>
              </a:lnSpc>
              <a:spcBef>
                <a:spcPts val="0"/>
              </a:spcBef>
              <a:spcAft>
                <a:spcPts val="0"/>
              </a:spcAft>
              <a:buClr>
                <a:schemeClr val="accent4"/>
              </a:buClr>
              <a:buSzPts val="1100"/>
              <a:buNone/>
            </a:pPr>
            <a:r>
              <a:rPr lang="en-US" sz="1400"/>
              <a:t>Johnson’s Corner Farm</a:t>
            </a:r>
            <a:endParaRPr sz="1400"/>
          </a:p>
        </p:txBody>
      </p:sp>
      <p:sp>
        <p:nvSpPr>
          <p:cNvPr id="1039" name="Google Shape;1039;g3c9e3e4b7ea_1_23"/>
          <p:cNvSpPr txBox="1"/>
          <p:nvPr>
            <p:ph idx="5" type="body"/>
          </p:nvPr>
        </p:nvSpPr>
        <p:spPr>
          <a:xfrm>
            <a:off x="2616592" y="5691700"/>
            <a:ext cx="2767500" cy="274200"/>
          </a:xfrm>
          <a:prstGeom prst="rect">
            <a:avLst/>
          </a:prstGeom>
          <a:noFill/>
          <a:ln>
            <a:noFill/>
          </a:ln>
        </p:spPr>
        <p:txBody>
          <a:bodyPr anchorCtr="0" anchor="ctr" bIns="0" lIns="0" spcFirstLastPara="1" rIns="0" wrap="square" tIns="0">
            <a:noAutofit/>
          </a:bodyPr>
          <a:lstStyle/>
          <a:p>
            <a:pPr indent="0" lvl="0" marL="0" rtl="0" algn="l">
              <a:lnSpc>
                <a:spcPct val="109090"/>
              </a:lnSpc>
              <a:spcBef>
                <a:spcPts val="0"/>
              </a:spcBef>
              <a:spcAft>
                <a:spcPts val="0"/>
              </a:spcAft>
              <a:buClr>
                <a:schemeClr val="accent4"/>
              </a:buClr>
              <a:buSzPts val="1100"/>
              <a:buNone/>
            </a:pPr>
            <a:r>
              <a:rPr lang="en-US" sz="1400"/>
              <a:t>Dune grass planting in Ocean City.</a:t>
            </a:r>
            <a:endParaRPr sz="1400"/>
          </a:p>
        </p:txBody>
      </p:sp>
      <p:pic>
        <p:nvPicPr>
          <p:cNvPr id="1040" name="Google Shape;1040;g3c9e3e4b7ea_1_23" title="20250325_103644.jpg"/>
          <p:cNvPicPr preferRelativeResize="0"/>
          <p:nvPr>
            <p:ph idx="3" type="pic"/>
          </p:nvPr>
        </p:nvPicPr>
        <p:blipFill rotWithShape="1">
          <a:blip r:embed="rId3">
            <a:alphaModFix/>
          </a:blip>
          <a:srcRect b="0" l="26122" r="26122" t="0"/>
          <a:stretch/>
        </p:blipFill>
        <p:spPr>
          <a:xfrm>
            <a:off x="457231" y="1661950"/>
            <a:ext cx="3374100" cy="3977700"/>
          </a:xfrm>
          <a:prstGeom prst="rect">
            <a:avLst/>
          </a:prstGeom>
          <a:noFill/>
          <a:ln cap="flat" cmpd="sng" w="9525">
            <a:solidFill>
              <a:schemeClr val="lt2"/>
            </a:solidFill>
            <a:prstDash val="solid"/>
            <a:round/>
            <a:headEnd len="sm" w="sm" type="none"/>
            <a:tailEnd len="sm" w="sm" type="none"/>
          </a:ln>
        </p:spPr>
      </p:pic>
      <p:pic>
        <p:nvPicPr>
          <p:cNvPr id="1041" name="Google Shape;1041;g3c9e3e4b7ea_1_23" title="20250325_103632.jpg"/>
          <p:cNvPicPr preferRelativeResize="0"/>
          <p:nvPr>
            <p:ph idx="3" type="pic"/>
          </p:nvPr>
        </p:nvPicPr>
        <p:blipFill rotWithShape="1">
          <a:blip r:embed="rId4">
            <a:alphaModFix/>
          </a:blip>
          <a:srcRect b="0" l="26122" r="26122" t="0"/>
          <a:stretch/>
        </p:blipFill>
        <p:spPr>
          <a:xfrm>
            <a:off x="4010481" y="1661950"/>
            <a:ext cx="3374100" cy="3977700"/>
          </a:xfrm>
          <a:prstGeom prst="rect">
            <a:avLst/>
          </a:prstGeom>
          <a:noFill/>
          <a:ln cap="flat" cmpd="sng" w="9525">
            <a:solidFill>
              <a:schemeClr val="lt2"/>
            </a:solidFill>
            <a:prstDash val="solid"/>
            <a:round/>
            <a:headEnd len="sm" w="sm" type="none"/>
            <a:tailEnd len="sm" w="sm" type="none"/>
          </a:ln>
        </p:spPr>
      </p:pic>
      <p:pic>
        <p:nvPicPr>
          <p:cNvPr id="1042" name="Google Shape;1042;g3c9e3e4b7ea_1_23" title="20241114_111744.jpg"/>
          <p:cNvPicPr preferRelativeResize="0"/>
          <p:nvPr>
            <p:ph idx="3" type="pic"/>
          </p:nvPr>
        </p:nvPicPr>
        <p:blipFill rotWithShape="1">
          <a:blip r:embed="rId5">
            <a:alphaModFix/>
          </a:blip>
          <a:srcRect b="16818" l="0" r="0" t="16812"/>
          <a:stretch/>
        </p:blipFill>
        <p:spPr>
          <a:xfrm>
            <a:off x="8360681" y="1661950"/>
            <a:ext cx="3374099" cy="3977702"/>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g3c9e3e4b7ea_1_34"/>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3600"/>
              <a:buFont typeface="Arial"/>
              <a:buNone/>
            </a:pPr>
            <a:r>
              <a:rPr lang="en-US"/>
              <a:t>Egg Harbor Township High School</a:t>
            </a:r>
            <a:endParaRPr/>
          </a:p>
        </p:txBody>
      </p:sp>
      <p:sp>
        <p:nvSpPr>
          <p:cNvPr id="1048" name="Google Shape;1048;g3c9e3e4b7ea_1_34"/>
          <p:cNvSpPr txBox="1"/>
          <p:nvPr>
            <p:ph idx="1" type="body"/>
          </p:nvPr>
        </p:nvSpPr>
        <p:spPr>
          <a:xfrm>
            <a:off x="444030" y="831251"/>
            <a:ext cx="11291100" cy="416700"/>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4179A8"/>
              </a:buClr>
              <a:buSzPts val="3600"/>
              <a:buNone/>
            </a:pPr>
            <a:r>
              <a:rPr lang="en-US"/>
              <a:t>Experiential</a:t>
            </a:r>
            <a:r>
              <a:rPr lang="en-US"/>
              <a:t> Learning </a:t>
            </a:r>
            <a:r>
              <a:rPr lang="en-US"/>
              <a:t>Opportunities (3 of 3)</a:t>
            </a:r>
            <a:r>
              <a:rPr lang="en-US"/>
              <a:t> </a:t>
            </a:r>
            <a:endParaRPr/>
          </a:p>
        </p:txBody>
      </p:sp>
      <p:sp>
        <p:nvSpPr>
          <p:cNvPr id="1049" name="Google Shape;1049;g3c9e3e4b7ea_1_34"/>
          <p:cNvSpPr txBox="1"/>
          <p:nvPr>
            <p:ph idx="5" type="body"/>
          </p:nvPr>
        </p:nvSpPr>
        <p:spPr>
          <a:xfrm>
            <a:off x="3740500" y="5702200"/>
            <a:ext cx="4697700" cy="274200"/>
          </a:xfrm>
          <a:prstGeom prst="rect">
            <a:avLst/>
          </a:prstGeom>
          <a:noFill/>
          <a:ln>
            <a:noFill/>
          </a:ln>
        </p:spPr>
        <p:txBody>
          <a:bodyPr anchorCtr="0" anchor="ctr" bIns="0" lIns="0" spcFirstLastPara="1" rIns="0" wrap="square" tIns="0">
            <a:noAutofit/>
          </a:bodyPr>
          <a:lstStyle/>
          <a:p>
            <a:pPr indent="0" lvl="0" marL="0" rtl="0" algn="l">
              <a:lnSpc>
                <a:spcPct val="109090"/>
              </a:lnSpc>
              <a:spcBef>
                <a:spcPts val="0"/>
              </a:spcBef>
              <a:spcAft>
                <a:spcPts val="0"/>
              </a:spcAft>
              <a:buClr>
                <a:schemeClr val="accent4"/>
              </a:buClr>
              <a:buSzPts val="1100"/>
              <a:buNone/>
            </a:pPr>
            <a:r>
              <a:rPr lang="en-US" sz="1400"/>
              <a:t>Students participated in a field trip to the Wetlands Institute.</a:t>
            </a:r>
            <a:endParaRPr sz="1400"/>
          </a:p>
        </p:txBody>
      </p:sp>
      <p:pic>
        <p:nvPicPr>
          <p:cNvPr id="1050" name="Google Shape;1050;g3c9e3e4b7ea_1_34" title="IMG_8009.JPG"/>
          <p:cNvPicPr preferRelativeResize="0"/>
          <p:nvPr>
            <p:ph idx="3" type="pic"/>
          </p:nvPr>
        </p:nvPicPr>
        <p:blipFill rotWithShape="1">
          <a:blip r:embed="rId3">
            <a:alphaModFix/>
          </a:blip>
          <a:srcRect b="5791" l="0" r="0" t="5791"/>
          <a:stretch/>
        </p:blipFill>
        <p:spPr>
          <a:xfrm>
            <a:off x="666956" y="1661950"/>
            <a:ext cx="3374100" cy="3977702"/>
          </a:xfrm>
          <a:prstGeom prst="rect">
            <a:avLst/>
          </a:prstGeom>
          <a:noFill/>
          <a:ln cap="flat" cmpd="sng" w="9525">
            <a:solidFill>
              <a:schemeClr val="lt2"/>
            </a:solidFill>
            <a:prstDash val="solid"/>
            <a:round/>
            <a:headEnd len="sm" w="sm" type="none"/>
            <a:tailEnd len="sm" w="sm" type="none"/>
          </a:ln>
        </p:spPr>
      </p:pic>
      <p:pic>
        <p:nvPicPr>
          <p:cNvPr id="1051" name="Google Shape;1051;g3c9e3e4b7ea_1_34" title="IMG_8006.JPG"/>
          <p:cNvPicPr preferRelativeResize="0"/>
          <p:nvPr>
            <p:ph idx="3" type="pic"/>
          </p:nvPr>
        </p:nvPicPr>
        <p:blipFill rotWithShape="1">
          <a:blip r:embed="rId4">
            <a:alphaModFix/>
          </a:blip>
          <a:srcRect b="5791" l="0" r="0" t="5791"/>
          <a:stretch/>
        </p:blipFill>
        <p:spPr>
          <a:xfrm>
            <a:off x="4408956" y="1661950"/>
            <a:ext cx="3374100" cy="3977702"/>
          </a:xfrm>
          <a:prstGeom prst="rect">
            <a:avLst/>
          </a:prstGeom>
          <a:noFill/>
          <a:ln cap="flat" cmpd="sng" w="9525">
            <a:solidFill>
              <a:schemeClr val="lt2"/>
            </a:solidFill>
            <a:prstDash val="solid"/>
            <a:round/>
            <a:headEnd len="sm" w="sm" type="none"/>
            <a:tailEnd len="sm" w="sm" type="none"/>
          </a:ln>
        </p:spPr>
      </p:pic>
      <p:pic>
        <p:nvPicPr>
          <p:cNvPr id="1052" name="Google Shape;1052;g3c9e3e4b7ea_1_34" title="IMG_8015.JPG"/>
          <p:cNvPicPr preferRelativeResize="0"/>
          <p:nvPr>
            <p:ph idx="3" type="pic"/>
          </p:nvPr>
        </p:nvPicPr>
        <p:blipFill rotWithShape="1">
          <a:blip r:embed="rId5">
            <a:alphaModFix/>
          </a:blip>
          <a:srcRect b="5791" l="0" r="0" t="5791"/>
          <a:stretch/>
        </p:blipFill>
        <p:spPr>
          <a:xfrm>
            <a:off x="8150956" y="1661950"/>
            <a:ext cx="3374100" cy="3977702"/>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g3c7202ae69a_0_473"/>
          <p:cNvSpPr txBox="1"/>
          <p:nvPr>
            <p:ph idx="1" type="body"/>
          </p:nvPr>
        </p:nvSpPr>
        <p:spPr>
          <a:xfrm>
            <a:off x="901026" y="687292"/>
            <a:ext cx="10371600" cy="4405500"/>
          </a:xfrm>
          <a:prstGeom prst="rect">
            <a:avLst/>
          </a:prstGeom>
          <a:noFill/>
          <a:ln>
            <a:noFill/>
          </a:ln>
        </p:spPr>
        <p:txBody>
          <a:bodyPr anchorCtr="0" anchor="t" bIns="0" lIns="0" spcFirstLastPara="1" rIns="0" wrap="square" tIns="0">
            <a:spAutoFit/>
          </a:bodyPr>
          <a:lstStyle/>
          <a:p>
            <a:pPr indent="0" lvl="0" marL="0" rtl="0" algn="l">
              <a:lnSpc>
                <a:spcPct val="77777"/>
              </a:lnSpc>
              <a:spcBef>
                <a:spcPts val="0"/>
              </a:spcBef>
              <a:spcAft>
                <a:spcPts val="0"/>
              </a:spcAft>
              <a:buClr>
                <a:schemeClr val="accent6"/>
              </a:buClr>
              <a:buSzPts val="5400"/>
              <a:buNone/>
            </a:pPr>
            <a:r>
              <a:rPr lang="en-US" sz="4600"/>
              <a:t>Thinking about your field of work or study, what kind of opportunities could be created to provide younger learners access to your work and connect them to local community resilience issues where they can take action?</a:t>
            </a:r>
            <a:endParaRPr sz="4600"/>
          </a:p>
          <a:p>
            <a:pPr indent="0" lvl="0" marL="0" rtl="0" algn="l">
              <a:lnSpc>
                <a:spcPct val="77777"/>
              </a:lnSpc>
              <a:spcBef>
                <a:spcPts val="0"/>
              </a:spcBef>
              <a:spcAft>
                <a:spcPts val="0"/>
              </a:spcAft>
              <a:buClr>
                <a:schemeClr val="accent6"/>
              </a:buClr>
              <a:buSzPts val="5400"/>
              <a:buNone/>
            </a:pPr>
            <a:r>
              <a:t/>
            </a:r>
            <a:endParaRPr sz="4600"/>
          </a:p>
        </p:txBody>
      </p:sp>
      <p:pic>
        <p:nvPicPr>
          <p:cNvPr descr="Leaf outline" id="1058" name="Google Shape;1058;g3c7202ae69a_0_473"/>
          <p:cNvPicPr preferRelativeResize="0"/>
          <p:nvPr/>
        </p:nvPicPr>
        <p:blipFill rotWithShape="1">
          <a:blip r:embed="rId3">
            <a:alphaModFix/>
          </a:blip>
          <a:srcRect b="0" l="0" r="0" t="0"/>
          <a:stretch/>
        </p:blipFill>
        <p:spPr>
          <a:xfrm>
            <a:off x="10577706" y="5278719"/>
            <a:ext cx="1157094" cy="11570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g3c7202ae69a_0_479"/>
          <p:cNvSpPr txBox="1"/>
          <p:nvPr>
            <p:ph idx="1" type="body"/>
          </p:nvPr>
        </p:nvSpPr>
        <p:spPr>
          <a:xfrm>
            <a:off x="910201" y="2826499"/>
            <a:ext cx="10371600" cy="574500"/>
          </a:xfrm>
          <a:prstGeom prst="rect">
            <a:avLst/>
          </a:prstGeom>
          <a:noFill/>
          <a:ln>
            <a:noFill/>
          </a:ln>
        </p:spPr>
        <p:txBody>
          <a:bodyPr anchorCtr="0" anchor="t" bIns="0" lIns="0" spcFirstLastPara="1" rIns="0" wrap="square" tIns="0">
            <a:spAutoFit/>
          </a:bodyPr>
          <a:lstStyle/>
          <a:p>
            <a:pPr indent="0" lvl="0" marL="0" rtl="0" algn="ctr">
              <a:lnSpc>
                <a:spcPct val="77777"/>
              </a:lnSpc>
              <a:spcBef>
                <a:spcPts val="0"/>
              </a:spcBef>
              <a:spcAft>
                <a:spcPts val="0"/>
              </a:spcAft>
              <a:buClr>
                <a:schemeClr val="accent6"/>
              </a:buClr>
              <a:buSzPts val="5400"/>
              <a:buNone/>
            </a:pPr>
            <a:r>
              <a:rPr lang="en-US" sz="4800"/>
              <a:t>Questions?</a:t>
            </a:r>
            <a:endParaRPr sz="4800"/>
          </a:p>
        </p:txBody>
      </p:sp>
      <p:pic>
        <p:nvPicPr>
          <p:cNvPr descr="Leaf outline" id="1064" name="Google Shape;1064;g3c7202ae69a_0_479"/>
          <p:cNvPicPr preferRelativeResize="0"/>
          <p:nvPr/>
        </p:nvPicPr>
        <p:blipFill rotWithShape="1">
          <a:blip r:embed="rId3">
            <a:alphaModFix/>
          </a:blip>
          <a:srcRect b="0" l="0" r="0" t="0"/>
          <a:stretch/>
        </p:blipFill>
        <p:spPr>
          <a:xfrm>
            <a:off x="10577706" y="5278719"/>
            <a:ext cx="1157094" cy="11570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069" name="Shape 1069"/>
        <p:cNvGrpSpPr/>
        <p:nvPr/>
      </p:nvGrpSpPr>
      <p:grpSpPr>
        <a:xfrm>
          <a:off x="0" y="0"/>
          <a:ext cx="0" cy="0"/>
          <a:chOff x="0" y="0"/>
          <a:chExt cx="0" cy="0"/>
        </a:xfrm>
      </p:grpSpPr>
      <p:sp>
        <p:nvSpPr>
          <p:cNvPr id="1070" name="Google Shape;1070;p10"/>
          <p:cNvSpPr txBox="1"/>
          <p:nvPr>
            <p:ph type="title"/>
          </p:nvPr>
        </p:nvSpPr>
        <p:spPr>
          <a:xfrm>
            <a:off x="443812" y="383281"/>
            <a:ext cx="11290986" cy="41656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a:buNone/>
            </a:pPr>
            <a:r>
              <a:rPr lang="en-US"/>
              <a:t>Follow Us</a:t>
            </a:r>
            <a:endParaRPr/>
          </a:p>
        </p:txBody>
      </p:sp>
      <p:sp>
        <p:nvSpPr>
          <p:cNvPr id="1071" name="Google Shape;1071;p10"/>
          <p:cNvSpPr txBox="1"/>
          <p:nvPr>
            <p:ph idx="1" type="body"/>
          </p:nvPr>
        </p:nvSpPr>
        <p:spPr>
          <a:xfrm>
            <a:off x="1135032" y="2165690"/>
            <a:ext cx="2582676" cy="7556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400"/>
              <a:buNone/>
            </a:pPr>
            <a:r>
              <a:rPr lang="en-US"/>
              <a:t>Facebook </a:t>
            </a:r>
            <a:br>
              <a:rPr lang="en-US"/>
            </a:br>
            <a:r>
              <a:rPr lang="en-US"/>
              <a:t>@njdeptofed</a:t>
            </a:r>
            <a:endParaRPr/>
          </a:p>
        </p:txBody>
      </p:sp>
      <p:sp>
        <p:nvSpPr>
          <p:cNvPr id="1072" name="Google Shape;1072;p10"/>
          <p:cNvSpPr txBox="1"/>
          <p:nvPr>
            <p:ph idx="2" type="body"/>
          </p:nvPr>
        </p:nvSpPr>
        <p:spPr>
          <a:xfrm>
            <a:off x="1135032" y="3704328"/>
            <a:ext cx="2582676" cy="7556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400"/>
              <a:buNone/>
            </a:pPr>
            <a:r>
              <a:rPr lang="en-US"/>
              <a:t>Instagram</a:t>
            </a:r>
            <a:br>
              <a:rPr lang="en-US"/>
            </a:br>
            <a:r>
              <a:rPr lang="en-US"/>
              <a:t>@newjerseydoe</a:t>
            </a:r>
            <a:endParaRPr/>
          </a:p>
        </p:txBody>
      </p:sp>
      <p:sp>
        <p:nvSpPr>
          <p:cNvPr id="1073" name="Google Shape;1073;p10"/>
          <p:cNvSpPr txBox="1"/>
          <p:nvPr>
            <p:ph idx="3" type="body"/>
          </p:nvPr>
        </p:nvSpPr>
        <p:spPr>
          <a:xfrm>
            <a:off x="1135032" y="5194379"/>
            <a:ext cx="2582676" cy="7556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400"/>
              <a:buNone/>
            </a:pPr>
            <a:r>
              <a:rPr lang="en-US"/>
              <a:t>Threads</a:t>
            </a:r>
            <a:br>
              <a:rPr lang="en-US"/>
            </a:br>
            <a:r>
              <a:rPr lang="en-US"/>
              <a:t>@newjerseydoe</a:t>
            </a:r>
            <a:endParaRPr/>
          </a:p>
        </p:txBody>
      </p:sp>
      <p:pic>
        <p:nvPicPr>
          <p:cNvPr descr="Logo: State of New Jersey Department of Education. The Great Seal of the State of New Jersey," id="1074" name="Google Shape;1074;p10"/>
          <p:cNvPicPr preferRelativeResize="0"/>
          <p:nvPr>
            <p:ph idx="4" type="pic"/>
          </p:nvPr>
        </p:nvPicPr>
        <p:blipFill rotWithShape="1">
          <a:blip r:embed="rId3">
            <a:alphaModFix/>
          </a:blip>
          <a:srcRect b="0" l="34" r="34" t="0"/>
          <a:stretch/>
        </p:blipFill>
        <p:spPr>
          <a:xfrm>
            <a:off x="4930025" y="1757442"/>
            <a:ext cx="2304288" cy="2304288"/>
          </a:xfrm>
          <a:prstGeom prst="rect">
            <a:avLst/>
          </a:prstGeom>
          <a:noFill/>
          <a:ln>
            <a:noFill/>
          </a:ln>
        </p:spPr>
      </p:pic>
      <p:sp>
        <p:nvSpPr>
          <p:cNvPr id="1075" name="Google Shape;1075;p10"/>
          <p:cNvSpPr txBox="1"/>
          <p:nvPr>
            <p:ph idx="5" type="body"/>
          </p:nvPr>
        </p:nvSpPr>
        <p:spPr>
          <a:xfrm>
            <a:off x="4114800" y="4407210"/>
            <a:ext cx="3962400" cy="7556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lang="en-US"/>
              <a:t>nj.gov/education</a:t>
            </a:r>
            <a:endParaRPr/>
          </a:p>
        </p:txBody>
      </p:sp>
      <p:sp>
        <p:nvSpPr>
          <p:cNvPr id="1076" name="Google Shape;1076;p10"/>
          <p:cNvSpPr txBox="1"/>
          <p:nvPr>
            <p:ph idx="6" type="body"/>
          </p:nvPr>
        </p:nvSpPr>
        <p:spPr>
          <a:xfrm>
            <a:off x="8559022" y="2165690"/>
            <a:ext cx="2650835" cy="7556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400"/>
              <a:buNone/>
            </a:pPr>
            <a:r>
              <a:rPr lang="en-US"/>
              <a:t>X</a:t>
            </a:r>
            <a:br>
              <a:rPr lang="en-US"/>
            </a:br>
            <a:r>
              <a:rPr lang="en-US"/>
              <a:t>@newjerseydoe</a:t>
            </a:r>
            <a:endParaRPr/>
          </a:p>
        </p:txBody>
      </p:sp>
      <p:sp>
        <p:nvSpPr>
          <p:cNvPr id="1077" name="Google Shape;1077;p10"/>
          <p:cNvSpPr txBox="1"/>
          <p:nvPr>
            <p:ph idx="7" type="body"/>
          </p:nvPr>
        </p:nvSpPr>
        <p:spPr>
          <a:xfrm>
            <a:off x="8297069" y="3703638"/>
            <a:ext cx="3175000" cy="7556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400"/>
              <a:buNone/>
            </a:pPr>
            <a:r>
              <a:rPr lang="en-US"/>
              <a:t>LinkedIn</a:t>
            </a:r>
            <a:br>
              <a:rPr lang="en-US"/>
            </a:br>
            <a:r>
              <a:rPr lang="en-US"/>
              <a:t>New Jersey Department of Education</a:t>
            </a:r>
            <a:endParaRPr/>
          </a:p>
        </p:txBody>
      </p:sp>
      <p:sp>
        <p:nvSpPr>
          <p:cNvPr id="1078" name="Google Shape;1078;p10"/>
          <p:cNvSpPr txBox="1"/>
          <p:nvPr>
            <p:ph idx="8" type="body"/>
          </p:nvPr>
        </p:nvSpPr>
        <p:spPr>
          <a:xfrm>
            <a:off x="8474077" y="5194300"/>
            <a:ext cx="2844800" cy="7556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400"/>
              <a:buNone/>
            </a:pPr>
            <a:r>
              <a:rPr lang="en-US"/>
              <a:t>YouTube </a:t>
            </a:r>
            <a:br>
              <a:rPr lang="en-US"/>
            </a:br>
            <a:r>
              <a:rPr lang="en-US"/>
              <a:t>@newjerseydepartmentofeduca6565</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1"/>
          <p:cNvSpPr txBox="1"/>
          <p:nvPr>
            <p:ph type="title"/>
          </p:nvPr>
        </p:nvSpPr>
        <p:spPr>
          <a:xfrm>
            <a:off x="443812" y="392517"/>
            <a:ext cx="11290986" cy="41656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3600"/>
              <a:buFont typeface="Arial"/>
              <a:buNone/>
            </a:pPr>
            <a:r>
              <a:rPr lang="en-US"/>
              <a:t>Thank You!</a:t>
            </a:r>
            <a:endParaRPr/>
          </a:p>
        </p:txBody>
      </p:sp>
      <p:sp>
        <p:nvSpPr>
          <p:cNvPr id="1084" name="Google Shape;1084;p11"/>
          <p:cNvSpPr txBox="1"/>
          <p:nvPr/>
        </p:nvSpPr>
        <p:spPr>
          <a:xfrm>
            <a:off x="-141514" y="1099594"/>
            <a:ext cx="6536211" cy="484642"/>
          </a:xfrm>
          <a:prstGeom prst="rect">
            <a:avLst/>
          </a:prstGeom>
          <a:noFill/>
          <a:ln>
            <a:noFill/>
          </a:ln>
        </p:spPr>
        <p:txBody>
          <a:bodyPr anchorCtr="0" anchor="t" bIns="45700" lIns="91425" spcFirstLastPara="1" rIns="91425" wrap="square" tIns="45700">
            <a:noAutofit/>
          </a:bodyPr>
          <a:lstStyle/>
          <a:p>
            <a:pPr indent="0" lvl="0" marL="0" marR="0" rtl="0" algn="ctr">
              <a:lnSpc>
                <a:spcPct val="116666"/>
              </a:lnSpc>
              <a:spcBef>
                <a:spcPts val="0"/>
              </a:spcBef>
              <a:spcAft>
                <a:spcPts val="0"/>
              </a:spcAft>
              <a:buClr>
                <a:schemeClr val="accent1"/>
              </a:buClr>
              <a:buSzPts val="2400"/>
              <a:buFont typeface="Arial"/>
              <a:buNone/>
            </a:pPr>
            <a:r>
              <a:rPr b="1" i="0" lang="en-US" sz="2100">
                <a:solidFill>
                  <a:schemeClr val="accent1"/>
                </a:solidFill>
                <a:latin typeface="Arial"/>
                <a:ea typeface="Arial"/>
                <a:cs typeface="Arial"/>
                <a:sym typeface="Arial"/>
              </a:rPr>
              <a:t>Dennis Blazak</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Chairman</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Point Pleasant Borough Env. Commission</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cplonwse@gmail.com</a:t>
            </a:r>
            <a:endParaRPr sz="1100"/>
          </a:p>
        </p:txBody>
      </p:sp>
      <p:sp>
        <p:nvSpPr>
          <p:cNvPr id="1085" name="Google Shape;1085;p11"/>
          <p:cNvSpPr txBox="1"/>
          <p:nvPr/>
        </p:nvSpPr>
        <p:spPr>
          <a:xfrm>
            <a:off x="5845629" y="1099594"/>
            <a:ext cx="6536211" cy="484642"/>
          </a:xfrm>
          <a:prstGeom prst="rect">
            <a:avLst/>
          </a:prstGeom>
          <a:noFill/>
          <a:ln>
            <a:noFill/>
          </a:ln>
        </p:spPr>
        <p:txBody>
          <a:bodyPr anchorCtr="0" anchor="t" bIns="45700" lIns="91425" spcFirstLastPara="1" rIns="91425" wrap="square" tIns="45700">
            <a:noAutofit/>
          </a:bodyPr>
          <a:lstStyle/>
          <a:p>
            <a:pPr indent="0" lvl="0" marL="0" marR="0" rtl="0" algn="ctr">
              <a:lnSpc>
                <a:spcPct val="116666"/>
              </a:lnSpc>
              <a:spcBef>
                <a:spcPts val="0"/>
              </a:spcBef>
              <a:spcAft>
                <a:spcPts val="0"/>
              </a:spcAft>
              <a:buClr>
                <a:schemeClr val="accent1"/>
              </a:buClr>
              <a:buSzPts val="2400"/>
              <a:buFont typeface="Arial"/>
              <a:buNone/>
            </a:pPr>
            <a:r>
              <a:rPr b="1" i="0" lang="en-US" sz="2100">
                <a:solidFill>
                  <a:schemeClr val="accent1"/>
                </a:solidFill>
                <a:latin typeface="Arial"/>
                <a:ea typeface="Arial"/>
                <a:cs typeface="Arial"/>
                <a:sym typeface="Arial"/>
              </a:rPr>
              <a:t>Christa Delaney</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AP Environmental Science Teacher</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Egg Harbor Township School District</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delaneyc@eht.k12.nj.us</a:t>
            </a:r>
            <a:endParaRPr sz="1100"/>
          </a:p>
        </p:txBody>
      </p:sp>
      <p:sp>
        <p:nvSpPr>
          <p:cNvPr id="1086" name="Google Shape;1086;p11"/>
          <p:cNvSpPr txBox="1"/>
          <p:nvPr/>
        </p:nvSpPr>
        <p:spPr>
          <a:xfrm>
            <a:off x="5845629" y="2937730"/>
            <a:ext cx="6536100" cy="484500"/>
          </a:xfrm>
          <a:prstGeom prst="rect">
            <a:avLst/>
          </a:prstGeom>
          <a:noFill/>
          <a:ln>
            <a:noFill/>
          </a:ln>
        </p:spPr>
        <p:txBody>
          <a:bodyPr anchorCtr="0" anchor="t" bIns="45700" lIns="91425" spcFirstLastPara="1" rIns="91425" wrap="square" tIns="45700">
            <a:noAutofit/>
          </a:bodyPr>
          <a:lstStyle/>
          <a:p>
            <a:pPr indent="0" lvl="0" marL="0" marR="0" rtl="0" algn="ctr">
              <a:lnSpc>
                <a:spcPct val="116666"/>
              </a:lnSpc>
              <a:spcBef>
                <a:spcPts val="0"/>
              </a:spcBef>
              <a:spcAft>
                <a:spcPts val="0"/>
              </a:spcAft>
              <a:buClr>
                <a:schemeClr val="accent1"/>
              </a:buClr>
              <a:buSzPts val="2400"/>
              <a:buFont typeface="Arial"/>
              <a:buNone/>
            </a:pPr>
            <a:r>
              <a:rPr b="1" i="0" lang="en-US" sz="2100">
                <a:solidFill>
                  <a:schemeClr val="accent1"/>
                </a:solidFill>
                <a:latin typeface="Arial"/>
                <a:ea typeface="Arial"/>
                <a:cs typeface="Arial"/>
                <a:sym typeface="Arial"/>
              </a:rPr>
              <a:t>Michelle Rebilas</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Director of Education</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American Littoral Society</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michelle@littoralsociety.org</a:t>
            </a:r>
            <a:endParaRPr sz="1100"/>
          </a:p>
        </p:txBody>
      </p:sp>
      <p:sp>
        <p:nvSpPr>
          <p:cNvPr id="1087" name="Google Shape;1087;p11"/>
          <p:cNvSpPr txBox="1"/>
          <p:nvPr/>
        </p:nvSpPr>
        <p:spPr>
          <a:xfrm>
            <a:off x="-141515" y="2937730"/>
            <a:ext cx="6536100" cy="484500"/>
          </a:xfrm>
          <a:prstGeom prst="rect">
            <a:avLst/>
          </a:prstGeom>
          <a:noFill/>
          <a:ln>
            <a:noFill/>
          </a:ln>
        </p:spPr>
        <p:txBody>
          <a:bodyPr anchorCtr="0" anchor="t" bIns="45700" lIns="91425" spcFirstLastPara="1" rIns="91425" wrap="square" tIns="45700">
            <a:noAutofit/>
          </a:bodyPr>
          <a:lstStyle/>
          <a:p>
            <a:pPr indent="0" lvl="0" marL="0" marR="0" rtl="0" algn="ctr">
              <a:lnSpc>
                <a:spcPct val="116666"/>
              </a:lnSpc>
              <a:spcBef>
                <a:spcPts val="0"/>
              </a:spcBef>
              <a:spcAft>
                <a:spcPts val="0"/>
              </a:spcAft>
              <a:buClr>
                <a:schemeClr val="accent1"/>
              </a:buClr>
              <a:buSzPts val="2400"/>
              <a:buFont typeface="Arial"/>
              <a:buNone/>
            </a:pPr>
            <a:r>
              <a:rPr b="1" i="0" lang="en-US" sz="2100">
                <a:solidFill>
                  <a:schemeClr val="accent1"/>
                </a:solidFill>
                <a:latin typeface="Arial"/>
                <a:ea typeface="Arial"/>
                <a:cs typeface="Arial"/>
                <a:sym typeface="Arial"/>
              </a:rPr>
              <a:t>Christine McCoid, EdD</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Director of Curriculum and Instruction</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Point Pleasant Borough School District</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cmccoid@pointpleasant.k12.nj.us</a:t>
            </a:r>
            <a:endParaRPr sz="1100"/>
          </a:p>
        </p:txBody>
      </p:sp>
      <p:sp>
        <p:nvSpPr>
          <p:cNvPr id="1088" name="Google Shape;1088;p11"/>
          <p:cNvSpPr txBox="1"/>
          <p:nvPr/>
        </p:nvSpPr>
        <p:spPr>
          <a:xfrm>
            <a:off x="2827894" y="4752115"/>
            <a:ext cx="6536100" cy="15351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16666"/>
              </a:lnSpc>
              <a:spcBef>
                <a:spcPts val="0"/>
              </a:spcBef>
              <a:spcAft>
                <a:spcPts val="0"/>
              </a:spcAft>
              <a:buClr>
                <a:schemeClr val="accent1"/>
              </a:buClr>
              <a:buSzPts val="2400"/>
              <a:buFont typeface="Arial"/>
              <a:buNone/>
            </a:pPr>
            <a:r>
              <a:rPr b="1" i="0" lang="en-US" sz="2100">
                <a:solidFill>
                  <a:schemeClr val="accent1"/>
                </a:solidFill>
                <a:latin typeface="Arial"/>
                <a:ea typeface="Arial"/>
                <a:cs typeface="Arial"/>
                <a:sym typeface="Arial"/>
              </a:rPr>
              <a:t>Sarah Sterling</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Senior Climate Change Education Advisor</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New Jersey Department of Education</a:t>
            </a:r>
            <a:endParaRPr sz="1100"/>
          </a:p>
          <a:p>
            <a:pPr indent="0" lvl="0" marL="0" marR="0" rtl="0" algn="ctr">
              <a:lnSpc>
                <a:spcPct val="116666"/>
              </a:lnSpc>
              <a:spcBef>
                <a:spcPts val="0"/>
              </a:spcBef>
              <a:spcAft>
                <a:spcPts val="0"/>
              </a:spcAft>
              <a:buClr>
                <a:schemeClr val="accent1"/>
              </a:buClr>
              <a:buSzPts val="2400"/>
              <a:buFont typeface="Arial"/>
              <a:buNone/>
            </a:pPr>
            <a:r>
              <a:rPr b="0" i="0" lang="en-US" sz="2100">
                <a:solidFill>
                  <a:schemeClr val="accent1"/>
                </a:solidFill>
                <a:latin typeface="Arial"/>
                <a:ea typeface="Arial"/>
                <a:cs typeface="Arial"/>
                <a:sym typeface="Arial"/>
              </a:rPr>
              <a:t>sarah.sterling@doe.nj.gov</a:t>
            </a:r>
            <a:endParaRPr sz="1100"/>
          </a:p>
        </p:txBody>
      </p:sp>
      <p:pic>
        <p:nvPicPr>
          <p:cNvPr descr="Leaf outline" id="1089" name="Google Shape;1089;p11"/>
          <p:cNvPicPr preferRelativeResize="0"/>
          <p:nvPr/>
        </p:nvPicPr>
        <p:blipFill rotWithShape="1">
          <a:blip r:embed="rId3">
            <a:alphaModFix/>
          </a:blip>
          <a:srcRect b="0" l="0" r="0" t="0"/>
          <a:stretch/>
        </p:blipFill>
        <p:spPr>
          <a:xfrm>
            <a:off x="10922090" y="5469713"/>
            <a:ext cx="1157094" cy="11570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2"/>
          <p:cNvSpPr txBox="1"/>
          <p:nvPr>
            <p:ph type="title"/>
          </p:nvPr>
        </p:nvSpPr>
        <p:spPr>
          <a:xfrm>
            <a:off x="548930" y="651436"/>
            <a:ext cx="9006840" cy="270771"/>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3600"/>
              <a:buFont typeface="Arial"/>
              <a:buNone/>
            </a:pPr>
            <a:r>
              <a:rPr b="1" lang="en-US" sz="3600"/>
              <a:t>Welcome! As you settle in…</a:t>
            </a:r>
            <a:endParaRPr/>
          </a:p>
        </p:txBody>
      </p:sp>
      <p:sp>
        <p:nvSpPr>
          <p:cNvPr id="950" name="Google Shape;950;p2"/>
          <p:cNvSpPr txBox="1"/>
          <p:nvPr>
            <p:ph idx="1" type="body"/>
          </p:nvPr>
        </p:nvSpPr>
        <p:spPr>
          <a:xfrm>
            <a:off x="901026" y="1689935"/>
            <a:ext cx="10193400" cy="2202900"/>
          </a:xfrm>
          <a:prstGeom prst="rect">
            <a:avLst/>
          </a:prstGeom>
          <a:noFill/>
          <a:ln>
            <a:noFill/>
          </a:ln>
        </p:spPr>
        <p:txBody>
          <a:bodyPr anchorCtr="0" anchor="t" bIns="0" lIns="0" spcFirstLastPara="1" rIns="0" wrap="square" tIns="0">
            <a:spAutoFit/>
          </a:bodyPr>
          <a:lstStyle/>
          <a:p>
            <a:pPr indent="0" lvl="0" marL="0" rtl="0" algn="l">
              <a:lnSpc>
                <a:spcPct val="77777"/>
              </a:lnSpc>
              <a:spcBef>
                <a:spcPts val="0"/>
              </a:spcBef>
              <a:spcAft>
                <a:spcPts val="0"/>
              </a:spcAft>
              <a:buClr>
                <a:schemeClr val="accent6"/>
              </a:buClr>
              <a:buSzPts val="5400"/>
              <a:buNone/>
            </a:pPr>
            <a:r>
              <a:rPr lang="en-US" sz="4600"/>
              <a:t>Think about how you engaged with your community during your adolescence. What were the benefits of this to you- and to them?</a:t>
            </a:r>
            <a:endParaRPr sz="4600"/>
          </a:p>
        </p:txBody>
      </p:sp>
      <p:sp>
        <p:nvSpPr>
          <p:cNvPr id="951" name="Google Shape;951;p2"/>
          <p:cNvSpPr txBox="1"/>
          <p:nvPr/>
        </p:nvSpPr>
        <p:spPr>
          <a:xfrm>
            <a:off x="901014" y="4257815"/>
            <a:ext cx="9024300" cy="1101300"/>
          </a:xfrm>
          <a:prstGeom prst="rect">
            <a:avLst/>
          </a:prstGeom>
          <a:noFill/>
          <a:ln>
            <a:noFill/>
          </a:ln>
        </p:spPr>
        <p:txBody>
          <a:bodyPr anchorCtr="0" anchor="t" bIns="0" lIns="0" spcFirstLastPara="1" rIns="0" wrap="square" tIns="0">
            <a:spAutoFit/>
          </a:bodyPr>
          <a:lstStyle/>
          <a:p>
            <a:pPr indent="0" lvl="0" marL="0" marR="0" rtl="0" algn="l">
              <a:lnSpc>
                <a:spcPct val="77777"/>
              </a:lnSpc>
              <a:spcBef>
                <a:spcPts val="0"/>
              </a:spcBef>
              <a:spcAft>
                <a:spcPts val="0"/>
              </a:spcAft>
              <a:buClr>
                <a:srgbClr val="FECD71"/>
              </a:buClr>
              <a:buSzPts val="5400"/>
              <a:buFont typeface="Arial"/>
              <a:buNone/>
            </a:pPr>
            <a:r>
              <a:rPr b="1" i="0" lang="en-US" sz="4600" u="none" cap="none" strike="noStrike">
                <a:solidFill>
                  <a:srgbClr val="FECD71"/>
                </a:solidFill>
                <a:latin typeface="Arial"/>
                <a:ea typeface="Arial"/>
                <a:cs typeface="Arial"/>
                <a:sym typeface="Arial"/>
              </a:rPr>
              <a:t>Be ready to share your story with a partner.</a:t>
            </a:r>
            <a:endParaRPr sz="4600"/>
          </a:p>
        </p:txBody>
      </p:sp>
      <p:pic>
        <p:nvPicPr>
          <p:cNvPr descr="Leaf outline" id="952" name="Google Shape;952;p2"/>
          <p:cNvPicPr preferRelativeResize="0"/>
          <p:nvPr/>
        </p:nvPicPr>
        <p:blipFill rotWithShape="1">
          <a:blip r:embed="rId3">
            <a:alphaModFix/>
          </a:blip>
          <a:srcRect b="0" l="0" r="0" t="0"/>
          <a:stretch/>
        </p:blipFill>
        <p:spPr>
          <a:xfrm>
            <a:off x="10577706" y="5278719"/>
            <a:ext cx="1157094" cy="11570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3"/>
          <p:cNvSpPr txBox="1"/>
          <p:nvPr>
            <p:ph type="title"/>
          </p:nvPr>
        </p:nvSpPr>
        <p:spPr>
          <a:xfrm>
            <a:off x="443812" y="392517"/>
            <a:ext cx="11290988" cy="41656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3600"/>
              <a:buFont typeface="Arial"/>
              <a:buNone/>
            </a:pPr>
            <a:r>
              <a:rPr lang="en-US">
                <a:latin typeface="Arial"/>
                <a:ea typeface="Arial"/>
                <a:cs typeface="Arial"/>
                <a:sym typeface="Arial"/>
              </a:rPr>
              <a:t>Moderator Introductions</a:t>
            </a:r>
            <a:endParaRPr/>
          </a:p>
        </p:txBody>
      </p:sp>
      <p:sp>
        <p:nvSpPr>
          <p:cNvPr id="958" name="Google Shape;958;p3"/>
          <p:cNvSpPr txBox="1"/>
          <p:nvPr>
            <p:ph idx="1" type="body"/>
          </p:nvPr>
        </p:nvSpPr>
        <p:spPr>
          <a:xfrm>
            <a:off x="444030" y="831251"/>
            <a:ext cx="11290987" cy="416560"/>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4179A8"/>
              </a:buClr>
              <a:buSzPts val="3600"/>
              <a:buNone/>
            </a:pPr>
            <a:r>
              <a:rPr lang="en-US">
                <a:latin typeface="Arial"/>
                <a:ea typeface="Arial"/>
                <a:cs typeface="Arial"/>
                <a:sym typeface="Arial"/>
              </a:rPr>
              <a:t>New Jersey Department of Education</a:t>
            </a:r>
            <a:endParaRPr/>
          </a:p>
        </p:txBody>
      </p:sp>
      <p:sp>
        <p:nvSpPr>
          <p:cNvPr id="959" name="Google Shape;959;p3"/>
          <p:cNvSpPr txBox="1"/>
          <p:nvPr>
            <p:ph idx="3" type="body"/>
          </p:nvPr>
        </p:nvSpPr>
        <p:spPr>
          <a:xfrm>
            <a:off x="604007" y="5240636"/>
            <a:ext cx="3360600" cy="274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4"/>
              </a:buClr>
              <a:buSzPts val="2000"/>
              <a:buNone/>
            </a:pPr>
            <a:r>
              <a:rPr lang="en-US" sz="2000"/>
              <a:t>Sarah Sterling</a:t>
            </a:r>
            <a:endParaRPr/>
          </a:p>
          <a:p>
            <a:pPr indent="0" lvl="0" marL="0" rtl="0" algn="l">
              <a:lnSpc>
                <a:spcPct val="90000"/>
              </a:lnSpc>
              <a:spcBef>
                <a:spcPts val="0"/>
              </a:spcBef>
              <a:spcAft>
                <a:spcPts val="0"/>
              </a:spcAft>
              <a:buClr>
                <a:schemeClr val="accent4"/>
              </a:buClr>
              <a:buSzPts val="1600"/>
              <a:buNone/>
            </a:pPr>
            <a:r>
              <a:rPr lang="en-US" sz="1400">
                <a:latin typeface="Arial"/>
                <a:ea typeface="Arial"/>
                <a:cs typeface="Arial"/>
                <a:sym typeface="Arial"/>
              </a:rPr>
              <a:t>Senior Climate Change Education Advisor</a:t>
            </a:r>
            <a:endParaRPr sz="1400"/>
          </a:p>
        </p:txBody>
      </p:sp>
      <p:sp>
        <p:nvSpPr>
          <p:cNvPr id="960" name="Google Shape;960;p3"/>
          <p:cNvSpPr txBox="1"/>
          <p:nvPr>
            <p:ph idx="5" type="body"/>
          </p:nvPr>
        </p:nvSpPr>
        <p:spPr>
          <a:xfrm>
            <a:off x="8213857" y="5240636"/>
            <a:ext cx="3360600" cy="274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4"/>
              </a:buClr>
              <a:buSzPts val="2000"/>
              <a:buNone/>
            </a:pPr>
            <a:r>
              <a:rPr lang="en-US" sz="2000">
                <a:latin typeface="Arial"/>
                <a:ea typeface="Arial"/>
                <a:cs typeface="Arial"/>
                <a:sym typeface="Arial"/>
              </a:rPr>
              <a:t>Jessica Valenti, PhD</a:t>
            </a:r>
            <a:endParaRPr/>
          </a:p>
          <a:p>
            <a:pPr indent="0" lvl="0" marL="0" rtl="0" algn="l">
              <a:lnSpc>
                <a:spcPct val="90000"/>
              </a:lnSpc>
              <a:spcBef>
                <a:spcPts val="0"/>
              </a:spcBef>
              <a:spcAft>
                <a:spcPts val="0"/>
              </a:spcAft>
              <a:buClr>
                <a:schemeClr val="accent4"/>
              </a:buClr>
              <a:buSzPts val="1600"/>
              <a:buNone/>
            </a:pPr>
            <a:r>
              <a:rPr lang="en-US" sz="1400">
                <a:latin typeface="Arial"/>
                <a:ea typeface="Arial"/>
                <a:cs typeface="Arial"/>
                <a:sym typeface="Arial"/>
              </a:rPr>
              <a:t>Climate Change Education Specialist</a:t>
            </a:r>
            <a:endParaRPr sz="1400"/>
          </a:p>
          <a:p>
            <a:pPr indent="0" lvl="0" marL="0" rtl="0" algn="l">
              <a:lnSpc>
                <a:spcPct val="90000"/>
              </a:lnSpc>
              <a:spcBef>
                <a:spcPts val="0"/>
              </a:spcBef>
              <a:spcAft>
                <a:spcPts val="0"/>
              </a:spcAft>
              <a:buClr>
                <a:schemeClr val="accent4"/>
              </a:buClr>
              <a:buSzPts val="1800"/>
              <a:buNone/>
            </a:pPr>
            <a:r>
              <a:t/>
            </a:r>
            <a:endParaRPr/>
          </a:p>
        </p:txBody>
      </p:sp>
      <p:sp>
        <p:nvSpPr>
          <p:cNvPr id="961" name="Google Shape;961;p3"/>
          <p:cNvSpPr txBox="1"/>
          <p:nvPr>
            <p:ph idx="7" type="body"/>
          </p:nvPr>
        </p:nvSpPr>
        <p:spPr>
          <a:xfrm>
            <a:off x="4415625" y="5240636"/>
            <a:ext cx="3360749" cy="27432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4"/>
              </a:buClr>
              <a:buSzPts val="2000"/>
              <a:buNone/>
            </a:pPr>
            <a:r>
              <a:rPr lang="en-US" sz="2000"/>
              <a:t>Ross Gary</a:t>
            </a:r>
            <a:endParaRPr/>
          </a:p>
          <a:p>
            <a:pPr indent="0" lvl="0" marL="0" rtl="0" algn="l">
              <a:lnSpc>
                <a:spcPct val="90000"/>
              </a:lnSpc>
              <a:spcBef>
                <a:spcPts val="0"/>
              </a:spcBef>
              <a:spcAft>
                <a:spcPts val="0"/>
              </a:spcAft>
              <a:buClr>
                <a:schemeClr val="accent4"/>
              </a:buClr>
              <a:buSzPts val="1600"/>
              <a:buNone/>
            </a:pPr>
            <a:r>
              <a:rPr lang="en-US" sz="1400">
                <a:latin typeface="Arial"/>
                <a:ea typeface="Arial"/>
                <a:cs typeface="Arial"/>
                <a:sym typeface="Arial"/>
              </a:rPr>
              <a:t>Climate Change Education Specialist</a:t>
            </a:r>
            <a:endParaRPr sz="1400"/>
          </a:p>
          <a:p>
            <a:pPr indent="0" lvl="0" marL="0" rtl="0" algn="l">
              <a:lnSpc>
                <a:spcPct val="90000"/>
              </a:lnSpc>
              <a:spcBef>
                <a:spcPts val="0"/>
              </a:spcBef>
              <a:spcAft>
                <a:spcPts val="0"/>
              </a:spcAft>
              <a:buClr>
                <a:schemeClr val="accent4"/>
              </a:buClr>
              <a:buSzPts val="1800"/>
              <a:buNone/>
            </a:pPr>
            <a:r>
              <a:t/>
            </a:r>
            <a:endParaRPr/>
          </a:p>
        </p:txBody>
      </p:sp>
      <p:pic>
        <p:nvPicPr>
          <p:cNvPr descr="A person smiling at the camera&#10;&#10;AI-generated content may be incorrect." id="962" name="Google Shape;962;p3"/>
          <p:cNvPicPr preferRelativeResize="0"/>
          <p:nvPr>
            <p:ph idx="4" type="pic"/>
          </p:nvPr>
        </p:nvPicPr>
        <p:blipFill rotWithShape="1">
          <a:blip r:embed="rId3">
            <a:alphaModFix/>
          </a:blip>
          <a:srcRect b="0" l="5683" r="5683" t="0"/>
          <a:stretch/>
        </p:blipFill>
        <p:spPr>
          <a:xfrm>
            <a:off x="8213857" y="1677758"/>
            <a:ext cx="3374135" cy="3474719"/>
          </a:xfrm>
          <a:prstGeom prst="rect">
            <a:avLst/>
          </a:prstGeom>
          <a:noFill/>
          <a:ln cap="flat" cmpd="sng" w="9525">
            <a:solidFill>
              <a:schemeClr val="lt2"/>
            </a:solidFill>
            <a:prstDash val="solid"/>
            <a:round/>
            <a:headEnd len="sm" w="sm" type="none"/>
            <a:tailEnd len="sm" w="sm" type="none"/>
          </a:ln>
        </p:spPr>
      </p:pic>
      <p:pic>
        <p:nvPicPr>
          <p:cNvPr descr="A person smiling at the camera&#10;&#10;AI-generated content may be incorrect." id="963" name="Google Shape;963;p3"/>
          <p:cNvPicPr preferRelativeResize="0"/>
          <p:nvPr>
            <p:ph idx="2" type="pic"/>
          </p:nvPr>
        </p:nvPicPr>
        <p:blipFill rotWithShape="1">
          <a:blip r:embed="rId4">
            <a:alphaModFix/>
          </a:blip>
          <a:srcRect b="0" l="13596" r="13596" t="0"/>
          <a:stretch/>
        </p:blipFill>
        <p:spPr>
          <a:xfrm>
            <a:off x="590620" y="1677758"/>
            <a:ext cx="3374134" cy="3474721"/>
          </a:xfrm>
          <a:prstGeom prst="rect">
            <a:avLst/>
          </a:prstGeom>
          <a:noFill/>
          <a:ln cap="flat" cmpd="sng" w="9525">
            <a:solidFill>
              <a:srgbClr val="E8E8E8"/>
            </a:solidFill>
            <a:prstDash val="solid"/>
            <a:round/>
            <a:headEnd len="sm" w="sm" type="none"/>
            <a:tailEnd len="sm" w="sm" type="none"/>
          </a:ln>
        </p:spPr>
      </p:pic>
      <p:pic>
        <p:nvPicPr>
          <p:cNvPr id="964" name="Google Shape;964;p3"/>
          <p:cNvPicPr preferRelativeResize="0"/>
          <p:nvPr>
            <p:ph idx="6" type="pic"/>
          </p:nvPr>
        </p:nvPicPr>
        <p:blipFill rotWithShape="1">
          <a:blip r:embed="rId5">
            <a:alphaModFix/>
          </a:blip>
          <a:srcRect b="34902" l="8500" r="7780" t="161"/>
          <a:stretch/>
        </p:blipFill>
        <p:spPr>
          <a:xfrm>
            <a:off x="4402239" y="1677037"/>
            <a:ext cx="3374136" cy="3475758"/>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4"/>
          <p:cNvSpPr txBox="1"/>
          <p:nvPr>
            <p:ph type="title"/>
          </p:nvPr>
        </p:nvSpPr>
        <p:spPr>
          <a:xfrm>
            <a:off x="443812" y="392517"/>
            <a:ext cx="11290988" cy="41656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3600"/>
              <a:buFont typeface="Arial"/>
              <a:buNone/>
            </a:pPr>
            <a:r>
              <a:rPr lang="en-US"/>
              <a:t>School District </a:t>
            </a:r>
            <a:r>
              <a:rPr lang="en-US">
                <a:latin typeface="Arial"/>
                <a:ea typeface="Arial"/>
                <a:cs typeface="Arial"/>
                <a:sym typeface="Arial"/>
              </a:rPr>
              <a:t>Panelist Introductions</a:t>
            </a:r>
            <a:endParaRPr/>
          </a:p>
        </p:txBody>
      </p:sp>
      <p:sp>
        <p:nvSpPr>
          <p:cNvPr id="970" name="Google Shape;970;p4"/>
          <p:cNvSpPr txBox="1"/>
          <p:nvPr>
            <p:ph idx="1" type="body"/>
          </p:nvPr>
        </p:nvSpPr>
        <p:spPr>
          <a:xfrm>
            <a:off x="444030" y="831251"/>
            <a:ext cx="11290987" cy="416560"/>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4179A8"/>
              </a:buClr>
              <a:buSzPts val="3600"/>
              <a:buNone/>
            </a:pPr>
            <a:r>
              <a:rPr lang="en-US"/>
              <a:t>Egg Harbor Township | Point Pleasant Borough</a:t>
            </a:r>
            <a:endParaRPr/>
          </a:p>
        </p:txBody>
      </p:sp>
      <p:sp>
        <p:nvSpPr>
          <p:cNvPr id="971" name="Google Shape;971;p4"/>
          <p:cNvSpPr txBox="1"/>
          <p:nvPr>
            <p:ph idx="3" type="body"/>
          </p:nvPr>
        </p:nvSpPr>
        <p:spPr>
          <a:xfrm>
            <a:off x="894367" y="5265400"/>
            <a:ext cx="3141000" cy="274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4"/>
              </a:buClr>
              <a:buSzPts val="2000"/>
              <a:buNone/>
            </a:pPr>
            <a:r>
              <a:rPr lang="en-US" sz="2000"/>
              <a:t>Christa Delaney</a:t>
            </a:r>
            <a:endParaRPr/>
          </a:p>
          <a:p>
            <a:pPr indent="0" lvl="0" marL="0" rtl="0" algn="l">
              <a:lnSpc>
                <a:spcPct val="90000"/>
              </a:lnSpc>
              <a:spcBef>
                <a:spcPts val="0"/>
              </a:spcBef>
              <a:spcAft>
                <a:spcPts val="0"/>
              </a:spcAft>
              <a:buClr>
                <a:schemeClr val="accent4"/>
              </a:buClr>
              <a:buSzPts val="1600"/>
              <a:buNone/>
            </a:pPr>
            <a:r>
              <a:rPr lang="en-US" sz="1400"/>
              <a:t>AP Environmental Science Teacher Egg Harbor Township High School</a:t>
            </a:r>
            <a:endParaRPr sz="1400"/>
          </a:p>
        </p:txBody>
      </p:sp>
      <p:pic>
        <p:nvPicPr>
          <p:cNvPr id="972" name="Google Shape;972;p4" title="Atlantic_CTOY 25-26 Headshot_Christa Delaney (3).jpg"/>
          <p:cNvPicPr preferRelativeResize="0"/>
          <p:nvPr>
            <p:ph idx="2" type="pic"/>
          </p:nvPr>
        </p:nvPicPr>
        <p:blipFill rotWithShape="1">
          <a:blip r:embed="rId3">
            <a:alphaModFix/>
          </a:blip>
          <a:srcRect b="28357" l="0" r="0" t="4062"/>
          <a:stretch/>
        </p:blipFill>
        <p:spPr>
          <a:xfrm>
            <a:off x="894367" y="1656825"/>
            <a:ext cx="3140850" cy="3520424"/>
          </a:xfrm>
          <a:prstGeom prst="rect">
            <a:avLst/>
          </a:prstGeom>
          <a:noFill/>
          <a:ln>
            <a:noFill/>
          </a:ln>
        </p:spPr>
      </p:pic>
      <p:sp>
        <p:nvSpPr>
          <p:cNvPr id="973" name="Google Shape;973;p4"/>
          <p:cNvSpPr txBox="1"/>
          <p:nvPr>
            <p:ph idx="3" type="body"/>
          </p:nvPr>
        </p:nvSpPr>
        <p:spPr>
          <a:xfrm>
            <a:off x="4916229" y="5254915"/>
            <a:ext cx="3482400" cy="274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4"/>
              </a:buClr>
              <a:buSzPts val="2000"/>
              <a:buNone/>
            </a:pPr>
            <a:r>
              <a:rPr lang="en-US" sz="2000"/>
              <a:t>Christine McCoid, EdD</a:t>
            </a:r>
            <a:endParaRPr/>
          </a:p>
          <a:p>
            <a:pPr indent="0" lvl="0" marL="0" rtl="0" algn="l">
              <a:lnSpc>
                <a:spcPct val="90000"/>
              </a:lnSpc>
              <a:spcBef>
                <a:spcPts val="0"/>
              </a:spcBef>
              <a:spcAft>
                <a:spcPts val="0"/>
              </a:spcAft>
              <a:buClr>
                <a:schemeClr val="accent4"/>
              </a:buClr>
              <a:buSzPts val="1600"/>
              <a:buNone/>
            </a:pPr>
            <a:r>
              <a:rPr lang="en-US" sz="1400"/>
              <a:t>Director of Curriculum and Instruction </a:t>
            </a:r>
            <a:endParaRPr sz="1400"/>
          </a:p>
          <a:p>
            <a:pPr indent="0" lvl="0" marL="0" rtl="0" algn="l">
              <a:lnSpc>
                <a:spcPct val="90000"/>
              </a:lnSpc>
              <a:spcBef>
                <a:spcPts val="0"/>
              </a:spcBef>
              <a:spcAft>
                <a:spcPts val="0"/>
              </a:spcAft>
              <a:buClr>
                <a:schemeClr val="accent4"/>
              </a:buClr>
              <a:buSzPts val="1600"/>
              <a:buNone/>
            </a:pPr>
            <a:r>
              <a:rPr lang="en-US" sz="1400"/>
              <a:t>Point Pleasant Borough School District</a:t>
            </a:r>
            <a:endParaRPr sz="1400"/>
          </a:p>
          <a:p>
            <a:pPr indent="0" lvl="0" marL="0" rtl="0" algn="l">
              <a:lnSpc>
                <a:spcPct val="90000"/>
              </a:lnSpc>
              <a:spcBef>
                <a:spcPts val="0"/>
              </a:spcBef>
              <a:spcAft>
                <a:spcPts val="0"/>
              </a:spcAft>
              <a:buClr>
                <a:schemeClr val="accent4"/>
              </a:buClr>
              <a:buSzPts val="1600"/>
              <a:buNone/>
            </a:pPr>
            <a:r>
              <a:t/>
            </a:r>
            <a:endParaRPr sz="1400"/>
          </a:p>
        </p:txBody>
      </p:sp>
      <p:sp>
        <p:nvSpPr>
          <p:cNvPr id="974" name="Google Shape;974;p4"/>
          <p:cNvSpPr txBox="1"/>
          <p:nvPr>
            <p:ph idx="5" type="body"/>
          </p:nvPr>
        </p:nvSpPr>
        <p:spPr>
          <a:xfrm>
            <a:off x="8673475" y="5254925"/>
            <a:ext cx="3141000" cy="274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4"/>
              </a:buClr>
              <a:buSzPts val="2000"/>
              <a:buNone/>
            </a:pPr>
            <a:r>
              <a:rPr lang="en-US" sz="2000"/>
              <a:t>Will Pirl</a:t>
            </a:r>
            <a:endParaRPr/>
          </a:p>
          <a:p>
            <a:pPr indent="0" lvl="0" marL="0" rtl="0" algn="l">
              <a:lnSpc>
                <a:spcPct val="90000"/>
              </a:lnSpc>
              <a:spcBef>
                <a:spcPts val="0"/>
              </a:spcBef>
              <a:spcAft>
                <a:spcPts val="0"/>
              </a:spcAft>
              <a:buClr>
                <a:schemeClr val="accent4"/>
              </a:buClr>
              <a:buSzPts val="1600"/>
              <a:buNone/>
            </a:pPr>
            <a:r>
              <a:rPr lang="en-US" sz="1400"/>
              <a:t>Science Teacher</a:t>
            </a:r>
            <a:endParaRPr sz="1400"/>
          </a:p>
          <a:p>
            <a:pPr indent="0" lvl="0" marL="0" rtl="0" algn="l">
              <a:lnSpc>
                <a:spcPct val="90000"/>
              </a:lnSpc>
              <a:spcBef>
                <a:spcPts val="0"/>
              </a:spcBef>
              <a:spcAft>
                <a:spcPts val="0"/>
              </a:spcAft>
              <a:buClr>
                <a:schemeClr val="accent4"/>
              </a:buClr>
              <a:buSzPts val="1600"/>
              <a:buNone/>
            </a:pPr>
            <a:r>
              <a:rPr lang="en-US" sz="1400"/>
              <a:t>M</a:t>
            </a:r>
            <a:r>
              <a:rPr lang="en-US" sz="1400"/>
              <a:t>emorial Middle School</a:t>
            </a:r>
            <a:endParaRPr sz="1400"/>
          </a:p>
          <a:p>
            <a:pPr indent="0" lvl="0" marL="0" rtl="0" algn="l">
              <a:spcBef>
                <a:spcPts val="0"/>
              </a:spcBef>
              <a:spcAft>
                <a:spcPts val="0"/>
              </a:spcAft>
              <a:buClr>
                <a:schemeClr val="accent4"/>
              </a:buClr>
              <a:buSzPts val="1600"/>
              <a:buNone/>
            </a:pPr>
            <a:r>
              <a:rPr lang="en-US" sz="1400"/>
              <a:t>Point Pleasant Borough School District</a:t>
            </a:r>
            <a:endParaRPr sz="1400"/>
          </a:p>
        </p:txBody>
      </p:sp>
      <p:pic>
        <p:nvPicPr>
          <p:cNvPr id="975" name="Google Shape;975;p4" title="bw head shot.jpg"/>
          <p:cNvPicPr preferRelativeResize="0"/>
          <p:nvPr>
            <p:ph idx="2" type="pic"/>
          </p:nvPr>
        </p:nvPicPr>
        <p:blipFill rotWithShape="1">
          <a:blip r:embed="rId4">
            <a:alphaModFix/>
          </a:blip>
          <a:srcRect b="16961" l="0" r="0" t="1179"/>
          <a:stretch/>
        </p:blipFill>
        <p:spPr>
          <a:xfrm>
            <a:off x="4916229" y="1692038"/>
            <a:ext cx="3374099" cy="3474601"/>
          </a:xfrm>
          <a:prstGeom prst="rect">
            <a:avLst/>
          </a:prstGeom>
          <a:noFill/>
          <a:ln cap="flat" cmpd="sng" w="9525">
            <a:solidFill>
              <a:schemeClr val="lt2"/>
            </a:solidFill>
            <a:prstDash val="solid"/>
            <a:round/>
            <a:headEnd len="sm" w="sm" type="none"/>
            <a:tailEnd len="sm" w="sm" type="none"/>
          </a:ln>
        </p:spPr>
      </p:pic>
      <p:pic>
        <p:nvPicPr>
          <p:cNvPr id="976" name="Google Shape;976;p4" title="IMG_0627 (1).jpeg"/>
          <p:cNvPicPr preferRelativeResize="0"/>
          <p:nvPr>
            <p:ph idx="4" type="pic"/>
          </p:nvPr>
        </p:nvPicPr>
        <p:blipFill rotWithShape="1">
          <a:blip r:embed="rId5">
            <a:alphaModFix/>
          </a:blip>
          <a:srcRect b="20730" l="25090" r="15650" t="19651"/>
          <a:stretch/>
        </p:blipFill>
        <p:spPr>
          <a:xfrm>
            <a:off x="8673462" y="1691976"/>
            <a:ext cx="2590125" cy="3474726"/>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6"/>
          <p:cNvSpPr txBox="1"/>
          <p:nvPr>
            <p:ph type="title"/>
          </p:nvPr>
        </p:nvSpPr>
        <p:spPr>
          <a:xfrm>
            <a:off x="443812" y="392517"/>
            <a:ext cx="11290988" cy="41656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3600"/>
              <a:buFont typeface="Arial"/>
              <a:buNone/>
            </a:pPr>
            <a:r>
              <a:rPr lang="en-US"/>
              <a:t>Community Partner </a:t>
            </a:r>
            <a:r>
              <a:rPr lang="en-US">
                <a:latin typeface="Arial"/>
                <a:ea typeface="Arial"/>
                <a:cs typeface="Arial"/>
                <a:sym typeface="Arial"/>
              </a:rPr>
              <a:t>Panelist Introductions</a:t>
            </a:r>
            <a:endParaRPr/>
          </a:p>
        </p:txBody>
      </p:sp>
      <p:sp>
        <p:nvSpPr>
          <p:cNvPr id="982" name="Google Shape;982;p6"/>
          <p:cNvSpPr txBox="1"/>
          <p:nvPr>
            <p:ph idx="1" type="body"/>
          </p:nvPr>
        </p:nvSpPr>
        <p:spPr>
          <a:xfrm>
            <a:off x="444030" y="831251"/>
            <a:ext cx="11290987" cy="416560"/>
          </a:xfrm>
          <a:prstGeom prst="rect">
            <a:avLst/>
          </a:prstGeom>
          <a:noFill/>
          <a:ln>
            <a:noFill/>
          </a:ln>
        </p:spPr>
        <p:txBody>
          <a:bodyPr anchorCtr="0" anchor="t" bIns="0" lIns="0" spcFirstLastPara="1" rIns="0" wrap="square" tIns="0">
            <a:noAutofit/>
          </a:bodyPr>
          <a:lstStyle/>
          <a:p>
            <a:pPr indent="0" lvl="0" marL="0" rtl="0" algn="l">
              <a:lnSpc>
                <a:spcPct val="123529"/>
              </a:lnSpc>
              <a:spcBef>
                <a:spcPts val="0"/>
              </a:spcBef>
              <a:spcAft>
                <a:spcPts val="0"/>
              </a:spcAft>
              <a:buClr>
                <a:srgbClr val="4179A8"/>
              </a:buClr>
              <a:buSzPts val="3400"/>
              <a:buNone/>
            </a:pPr>
            <a:r>
              <a:rPr lang="en-US" sz="3000"/>
              <a:t>Point Pleasant Boro. Env. Commission | American Littoral Society</a:t>
            </a:r>
            <a:endParaRPr sz="3200"/>
          </a:p>
        </p:txBody>
      </p:sp>
      <p:sp>
        <p:nvSpPr>
          <p:cNvPr id="983" name="Google Shape;983;p6"/>
          <p:cNvSpPr txBox="1"/>
          <p:nvPr>
            <p:ph idx="3" type="body"/>
          </p:nvPr>
        </p:nvSpPr>
        <p:spPr>
          <a:xfrm>
            <a:off x="2159685" y="5265401"/>
            <a:ext cx="3482400" cy="274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4"/>
              </a:buClr>
              <a:buSzPts val="2000"/>
              <a:buNone/>
            </a:pPr>
            <a:r>
              <a:rPr lang="en-US" sz="2000"/>
              <a:t>Dennis Blazak</a:t>
            </a:r>
            <a:endParaRPr/>
          </a:p>
          <a:p>
            <a:pPr indent="0" lvl="0" marL="0" rtl="0" algn="l">
              <a:lnSpc>
                <a:spcPct val="90000"/>
              </a:lnSpc>
              <a:spcBef>
                <a:spcPts val="0"/>
              </a:spcBef>
              <a:spcAft>
                <a:spcPts val="0"/>
              </a:spcAft>
              <a:buClr>
                <a:schemeClr val="accent4"/>
              </a:buClr>
              <a:buSzPts val="1600"/>
              <a:buNone/>
            </a:pPr>
            <a:r>
              <a:rPr lang="en-US" sz="1400"/>
              <a:t>Chairman</a:t>
            </a:r>
            <a:r>
              <a:rPr lang="en-US" sz="1400"/>
              <a:t>, </a:t>
            </a:r>
            <a:r>
              <a:rPr lang="en-US" sz="1400"/>
              <a:t>Point Pleasant Borough </a:t>
            </a:r>
            <a:r>
              <a:rPr lang="en-US" sz="1400"/>
              <a:t>E</a:t>
            </a:r>
            <a:r>
              <a:rPr lang="en-US" sz="1400"/>
              <a:t>nvironmental Commission </a:t>
            </a:r>
            <a:endParaRPr sz="1600"/>
          </a:p>
        </p:txBody>
      </p:sp>
      <p:sp>
        <p:nvSpPr>
          <p:cNvPr id="984" name="Google Shape;984;p6"/>
          <p:cNvSpPr txBox="1"/>
          <p:nvPr>
            <p:ph idx="5" type="body"/>
          </p:nvPr>
        </p:nvSpPr>
        <p:spPr>
          <a:xfrm>
            <a:off x="6598525" y="5265401"/>
            <a:ext cx="3482400" cy="274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4"/>
              </a:buClr>
              <a:buSzPts val="2000"/>
              <a:buNone/>
            </a:pPr>
            <a:r>
              <a:rPr lang="en-US" sz="2000"/>
              <a:t>Michelle Rebilas</a:t>
            </a:r>
            <a:endParaRPr/>
          </a:p>
          <a:p>
            <a:pPr indent="0" lvl="0" marL="0" rtl="0" algn="l">
              <a:lnSpc>
                <a:spcPct val="90000"/>
              </a:lnSpc>
              <a:spcBef>
                <a:spcPts val="0"/>
              </a:spcBef>
              <a:spcAft>
                <a:spcPts val="0"/>
              </a:spcAft>
              <a:buClr>
                <a:schemeClr val="accent4"/>
              </a:buClr>
              <a:buSzPts val="1600"/>
              <a:buNone/>
            </a:pPr>
            <a:r>
              <a:rPr lang="en-US" sz="1400"/>
              <a:t>Director of Education</a:t>
            </a:r>
            <a:endParaRPr sz="1400"/>
          </a:p>
          <a:p>
            <a:pPr indent="0" lvl="0" marL="0" rtl="0" algn="l">
              <a:lnSpc>
                <a:spcPct val="90000"/>
              </a:lnSpc>
              <a:spcBef>
                <a:spcPts val="0"/>
              </a:spcBef>
              <a:spcAft>
                <a:spcPts val="0"/>
              </a:spcAft>
              <a:buClr>
                <a:schemeClr val="accent4"/>
              </a:buClr>
              <a:buSzPts val="1600"/>
              <a:buNone/>
            </a:pPr>
            <a:r>
              <a:rPr lang="en-US" sz="1400"/>
              <a:t>American Littoral Society</a:t>
            </a:r>
            <a:endParaRPr sz="1600"/>
          </a:p>
        </p:txBody>
      </p:sp>
      <p:pic>
        <p:nvPicPr>
          <p:cNvPr id="985" name="Google Shape;985;p6" title="PXL_20240513_185153791.jpg"/>
          <p:cNvPicPr preferRelativeResize="0"/>
          <p:nvPr>
            <p:ph idx="4" type="pic"/>
          </p:nvPr>
        </p:nvPicPr>
        <p:blipFill rotWithShape="1">
          <a:blip r:embed="rId3">
            <a:alphaModFix/>
          </a:blip>
          <a:srcRect b="19601" l="0" r="0" t="2861"/>
          <a:stretch/>
        </p:blipFill>
        <p:spPr>
          <a:xfrm>
            <a:off x="6598526" y="1702524"/>
            <a:ext cx="3374100" cy="3474601"/>
          </a:xfrm>
          <a:prstGeom prst="rect">
            <a:avLst/>
          </a:prstGeom>
          <a:noFill/>
          <a:ln cap="flat" cmpd="sng" w="9525">
            <a:solidFill>
              <a:schemeClr val="lt2"/>
            </a:solidFill>
            <a:prstDash val="solid"/>
            <a:round/>
            <a:headEnd len="sm" w="sm" type="none"/>
            <a:tailEnd len="sm" w="sm" type="none"/>
          </a:ln>
        </p:spPr>
      </p:pic>
      <p:pic>
        <p:nvPicPr>
          <p:cNvPr id="986" name="Google Shape;986;p6" title="20190701_065856.jpg"/>
          <p:cNvPicPr preferRelativeResize="0"/>
          <p:nvPr>
            <p:ph idx="4" type="pic"/>
          </p:nvPr>
        </p:nvPicPr>
        <p:blipFill rotWithShape="1">
          <a:blip r:embed="rId4">
            <a:alphaModFix/>
          </a:blip>
          <a:srcRect b="26248" l="0" r="0" t="0"/>
          <a:stretch/>
        </p:blipFill>
        <p:spPr>
          <a:xfrm>
            <a:off x="2159689" y="1702525"/>
            <a:ext cx="2650164" cy="3474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g393e460e2af_0_2"/>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3600"/>
              <a:buFont typeface="Arial"/>
              <a:buNone/>
            </a:pPr>
            <a:r>
              <a:rPr lang="en-US"/>
              <a:t>Point Pleasant Schools &amp; American Littoral Society</a:t>
            </a:r>
            <a:endParaRPr/>
          </a:p>
        </p:txBody>
      </p:sp>
      <p:sp>
        <p:nvSpPr>
          <p:cNvPr id="992" name="Google Shape;992;g393e460e2af_0_2"/>
          <p:cNvSpPr txBox="1"/>
          <p:nvPr>
            <p:ph idx="1" type="body"/>
          </p:nvPr>
        </p:nvSpPr>
        <p:spPr>
          <a:xfrm>
            <a:off x="444030" y="831251"/>
            <a:ext cx="11291100" cy="416700"/>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4179A8"/>
              </a:buClr>
              <a:buSzPts val="3600"/>
              <a:buNone/>
            </a:pPr>
            <a:r>
              <a:rPr lang="en-US"/>
              <a:t>Slade Dale Marsh Monitoring</a:t>
            </a:r>
            <a:endParaRPr/>
          </a:p>
        </p:txBody>
      </p:sp>
      <p:pic>
        <p:nvPicPr>
          <p:cNvPr id="993" name="Google Shape;993;g393e460e2af_0_2" title="DJI_20250603115049_0229_D.JPG"/>
          <p:cNvPicPr preferRelativeResize="0"/>
          <p:nvPr>
            <p:ph idx="2" type="pic"/>
          </p:nvPr>
        </p:nvPicPr>
        <p:blipFill rotWithShape="1">
          <a:blip r:embed="rId3">
            <a:alphaModFix/>
          </a:blip>
          <a:srcRect b="0" l="26143" r="26143" t="0"/>
          <a:stretch/>
        </p:blipFill>
        <p:spPr>
          <a:xfrm>
            <a:off x="443813" y="1661982"/>
            <a:ext cx="3374136" cy="3977640"/>
          </a:xfrm>
          <a:prstGeom prst="rect">
            <a:avLst/>
          </a:prstGeom>
          <a:noFill/>
          <a:ln cap="flat" cmpd="sng" w="9525">
            <a:solidFill>
              <a:schemeClr val="lt2"/>
            </a:solidFill>
            <a:prstDash val="solid"/>
            <a:round/>
            <a:headEnd len="sm" w="sm" type="none"/>
            <a:tailEnd len="sm" w="sm" type="none"/>
          </a:ln>
        </p:spPr>
      </p:pic>
      <p:pic>
        <p:nvPicPr>
          <p:cNvPr id="994" name="Google Shape;994;g393e460e2af_0_2" title="DJI_20250603100857_0149_D.JPG"/>
          <p:cNvPicPr preferRelativeResize="0"/>
          <p:nvPr>
            <p:ph idx="3" type="pic"/>
          </p:nvPr>
        </p:nvPicPr>
        <p:blipFill rotWithShape="1">
          <a:blip r:embed="rId4">
            <a:alphaModFix/>
          </a:blip>
          <a:srcRect b="0" l="26143" r="26143" t="0"/>
          <a:stretch/>
        </p:blipFill>
        <p:spPr>
          <a:xfrm>
            <a:off x="4408932" y="1661982"/>
            <a:ext cx="3374136" cy="3977640"/>
          </a:xfrm>
          <a:prstGeom prst="rect">
            <a:avLst/>
          </a:prstGeom>
          <a:noFill/>
          <a:ln cap="flat" cmpd="sng" w="9525">
            <a:solidFill>
              <a:schemeClr val="lt2"/>
            </a:solidFill>
            <a:prstDash val="solid"/>
            <a:round/>
            <a:headEnd len="sm" w="sm" type="none"/>
            <a:tailEnd len="sm" w="sm" type="none"/>
          </a:ln>
        </p:spPr>
      </p:pic>
      <p:pic>
        <p:nvPicPr>
          <p:cNvPr id="995" name="Google Shape;995;g393e460e2af_0_2" title="IMG_8933.HEIC"/>
          <p:cNvPicPr preferRelativeResize="0"/>
          <p:nvPr>
            <p:ph idx="4" type="pic"/>
          </p:nvPr>
        </p:nvPicPr>
        <p:blipFill rotWithShape="1">
          <a:blip r:embed="rId5">
            <a:alphaModFix/>
          </a:blip>
          <a:srcRect b="0" l="18189" r="18189" t="0"/>
          <a:stretch/>
        </p:blipFill>
        <p:spPr>
          <a:xfrm>
            <a:off x="8360664" y="1661982"/>
            <a:ext cx="3374136" cy="3977641"/>
          </a:xfrm>
          <a:prstGeom prst="rect">
            <a:avLst/>
          </a:prstGeom>
          <a:noFill/>
          <a:ln cap="flat" cmpd="sng" w="9525">
            <a:solidFill>
              <a:schemeClr val="lt2"/>
            </a:solidFill>
            <a:prstDash val="solid"/>
            <a:round/>
            <a:headEnd len="sm" w="sm" type="none"/>
            <a:tailEnd len="sm" w="sm" type="none"/>
          </a:ln>
        </p:spPr>
      </p:pic>
      <p:sp>
        <p:nvSpPr>
          <p:cNvPr id="996" name="Google Shape;996;g393e460e2af_0_2"/>
          <p:cNvSpPr txBox="1"/>
          <p:nvPr>
            <p:ph idx="5" type="body"/>
          </p:nvPr>
        </p:nvSpPr>
        <p:spPr>
          <a:xfrm>
            <a:off x="9004350" y="5691700"/>
            <a:ext cx="2086800" cy="274200"/>
          </a:xfrm>
          <a:prstGeom prst="rect">
            <a:avLst/>
          </a:prstGeom>
          <a:noFill/>
          <a:ln>
            <a:noFill/>
          </a:ln>
        </p:spPr>
        <p:txBody>
          <a:bodyPr anchorCtr="0" anchor="ctr" bIns="0" lIns="0" spcFirstLastPara="1" rIns="0" wrap="square" tIns="0">
            <a:noAutofit/>
          </a:bodyPr>
          <a:lstStyle/>
          <a:p>
            <a:pPr indent="0" lvl="0" marL="0" rtl="0" algn="l">
              <a:lnSpc>
                <a:spcPct val="109090"/>
              </a:lnSpc>
              <a:spcBef>
                <a:spcPts val="0"/>
              </a:spcBef>
              <a:spcAft>
                <a:spcPts val="0"/>
              </a:spcAft>
              <a:buClr>
                <a:schemeClr val="accent4"/>
              </a:buClr>
              <a:buSzPts val="1100"/>
              <a:buNone/>
            </a:pPr>
            <a:r>
              <a:rPr lang="en-US" sz="1400"/>
              <a:t>Marsh edge erosion study</a:t>
            </a:r>
            <a:endParaRPr sz="1400"/>
          </a:p>
        </p:txBody>
      </p:sp>
      <p:sp>
        <p:nvSpPr>
          <p:cNvPr id="997" name="Google Shape;997;g393e460e2af_0_2"/>
          <p:cNvSpPr txBox="1"/>
          <p:nvPr>
            <p:ph idx="5" type="body"/>
          </p:nvPr>
        </p:nvSpPr>
        <p:spPr>
          <a:xfrm>
            <a:off x="1803136" y="5691700"/>
            <a:ext cx="655500" cy="274200"/>
          </a:xfrm>
          <a:prstGeom prst="rect">
            <a:avLst/>
          </a:prstGeom>
          <a:noFill/>
          <a:ln>
            <a:noFill/>
          </a:ln>
        </p:spPr>
        <p:txBody>
          <a:bodyPr anchorCtr="0" anchor="ctr" bIns="0" lIns="0" spcFirstLastPara="1" rIns="0" wrap="square" tIns="0">
            <a:noAutofit/>
          </a:bodyPr>
          <a:lstStyle/>
          <a:p>
            <a:pPr indent="0" lvl="0" marL="0" rtl="0" algn="l">
              <a:lnSpc>
                <a:spcPct val="109090"/>
              </a:lnSpc>
              <a:spcBef>
                <a:spcPts val="0"/>
              </a:spcBef>
              <a:spcAft>
                <a:spcPts val="0"/>
              </a:spcAft>
              <a:buClr>
                <a:schemeClr val="accent4"/>
              </a:buClr>
              <a:buSzPts val="1100"/>
              <a:buNone/>
            </a:pPr>
            <a:r>
              <a:rPr lang="en-US" sz="1400"/>
              <a:t>Seining</a:t>
            </a:r>
            <a:endParaRPr sz="1400"/>
          </a:p>
        </p:txBody>
      </p:sp>
      <p:sp>
        <p:nvSpPr>
          <p:cNvPr id="998" name="Google Shape;998;g393e460e2af_0_2"/>
          <p:cNvSpPr txBox="1"/>
          <p:nvPr>
            <p:ph idx="5" type="body"/>
          </p:nvPr>
        </p:nvSpPr>
        <p:spPr>
          <a:xfrm>
            <a:off x="5367300" y="5691700"/>
            <a:ext cx="1457400" cy="274200"/>
          </a:xfrm>
          <a:prstGeom prst="rect">
            <a:avLst/>
          </a:prstGeom>
          <a:noFill/>
          <a:ln>
            <a:noFill/>
          </a:ln>
        </p:spPr>
        <p:txBody>
          <a:bodyPr anchorCtr="0" anchor="ctr" bIns="0" lIns="0" spcFirstLastPara="1" rIns="0" wrap="square" tIns="0">
            <a:noAutofit/>
          </a:bodyPr>
          <a:lstStyle/>
          <a:p>
            <a:pPr indent="0" lvl="0" marL="0" rtl="0" algn="l">
              <a:lnSpc>
                <a:spcPct val="109090"/>
              </a:lnSpc>
              <a:spcBef>
                <a:spcPts val="0"/>
              </a:spcBef>
              <a:spcAft>
                <a:spcPts val="0"/>
              </a:spcAft>
              <a:buClr>
                <a:schemeClr val="accent4"/>
              </a:buClr>
              <a:buSzPts val="1100"/>
              <a:buNone/>
            </a:pPr>
            <a:r>
              <a:rPr lang="en-US" sz="1400"/>
              <a:t>Drone monitoring</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g3c7a811e2b0_0_1"/>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3600"/>
              <a:buFont typeface="Arial"/>
              <a:buNone/>
            </a:pPr>
            <a:r>
              <a:rPr lang="en-US"/>
              <a:t>Point Pleasant Schools &amp; American Littoral Society</a:t>
            </a:r>
            <a:endParaRPr/>
          </a:p>
          <a:p>
            <a:pPr indent="0" lvl="0" marL="0" rtl="0" algn="l">
              <a:lnSpc>
                <a:spcPct val="90000"/>
              </a:lnSpc>
              <a:spcBef>
                <a:spcPts val="0"/>
              </a:spcBef>
              <a:spcAft>
                <a:spcPts val="0"/>
              </a:spcAft>
              <a:buClr>
                <a:schemeClr val="accent1"/>
              </a:buClr>
              <a:buSzPts val="3600"/>
              <a:buFont typeface="Arial"/>
              <a:buNone/>
            </a:pPr>
            <a:r>
              <a:t/>
            </a:r>
            <a:endParaRPr/>
          </a:p>
        </p:txBody>
      </p:sp>
      <p:sp>
        <p:nvSpPr>
          <p:cNvPr id="1004" name="Google Shape;1004;g3c7a811e2b0_0_1"/>
          <p:cNvSpPr txBox="1"/>
          <p:nvPr>
            <p:ph idx="1" type="body"/>
          </p:nvPr>
        </p:nvSpPr>
        <p:spPr>
          <a:xfrm>
            <a:off x="444030" y="831251"/>
            <a:ext cx="11291100" cy="416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4179A8"/>
              </a:buClr>
              <a:buSzPts val="3600"/>
              <a:buNone/>
            </a:pPr>
            <a:r>
              <a:rPr lang="en-US"/>
              <a:t>Living Shoreline Modeling</a:t>
            </a:r>
            <a:endParaRPr/>
          </a:p>
        </p:txBody>
      </p:sp>
      <p:pic>
        <p:nvPicPr>
          <p:cNvPr id="1005" name="Google Shape;1005;g3c7a811e2b0_0_1" title="IMG_9246.HEIC"/>
          <p:cNvPicPr preferRelativeResize="0"/>
          <p:nvPr>
            <p:ph idx="2" type="pic"/>
          </p:nvPr>
        </p:nvPicPr>
        <p:blipFill rotWithShape="1">
          <a:blip r:embed="rId3">
            <a:alphaModFix/>
          </a:blip>
          <a:srcRect b="5791" l="0" r="0" t="5791"/>
          <a:stretch/>
        </p:blipFill>
        <p:spPr>
          <a:xfrm>
            <a:off x="653538" y="1661982"/>
            <a:ext cx="3374135" cy="3977641"/>
          </a:xfrm>
          <a:prstGeom prst="rect">
            <a:avLst/>
          </a:prstGeom>
          <a:noFill/>
          <a:ln cap="flat" cmpd="sng" w="9525">
            <a:solidFill>
              <a:schemeClr val="lt2"/>
            </a:solidFill>
            <a:prstDash val="solid"/>
            <a:round/>
            <a:headEnd len="sm" w="sm" type="none"/>
            <a:tailEnd len="sm" w="sm" type="none"/>
          </a:ln>
        </p:spPr>
      </p:pic>
      <p:pic>
        <p:nvPicPr>
          <p:cNvPr id="1006" name="Google Shape;1006;g3c7a811e2b0_0_1" title="IMG_9234.HEIC"/>
          <p:cNvPicPr preferRelativeResize="0"/>
          <p:nvPr>
            <p:ph idx="3" type="pic"/>
          </p:nvPr>
        </p:nvPicPr>
        <p:blipFill rotWithShape="1">
          <a:blip r:embed="rId4">
            <a:alphaModFix/>
          </a:blip>
          <a:srcRect b="5791" l="0" r="0" t="5791"/>
          <a:stretch/>
        </p:blipFill>
        <p:spPr>
          <a:xfrm>
            <a:off x="4408932" y="1661982"/>
            <a:ext cx="3374135" cy="3977641"/>
          </a:xfrm>
          <a:prstGeom prst="rect">
            <a:avLst/>
          </a:prstGeom>
          <a:noFill/>
          <a:ln cap="flat" cmpd="sng" w="9525">
            <a:solidFill>
              <a:schemeClr val="lt2"/>
            </a:solidFill>
            <a:prstDash val="solid"/>
            <a:round/>
            <a:headEnd len="sm" w="sm" type="none"/>
            <a:tailEnd len="sm" w="sm" type="none"/>
          </a:ln>
        </p:spPr>
      </p:pic>
      <p:pic>
        <p:nvPicPr>
          <p:cNvPr id="1007" name="Google Shape;1007;g3c7a811e2b0_0_1" title="IMG_9242.HEIC"/>
          <p:cNvPicPr preferRelativeResize="0"/>
          <p:nvPr>
            <p:ph idx="4" type="pic"/>
          </p:nvPr>
        </p:nvPicPr>
        <p:blipFill rotWithShape="1">
          <a:blip r:embed="rId5">
            <a:alphaModFix/>
          </a:blip>
          <a:srcRect b="5791" l="0" r="0" t="5791"/>
          <a:stretch/>
        </p:blipFill>
        <p:spPr>
          <a:xfrm>
            <a:off x="8150939" y="1661982"/>
            <a:ext cx="3374135" cy="3977641"/>
          </a:xfrm>
          <a:prstGeom prst="rect">
            <a:avLst/>
          </a:prstGeom>
          <a:noFill/>
          <a:ln cap="flat" cmpd="sng" w="9525">
            <a:solidFill>
              <a:schemeClr val="lt2"/>
            </a:solidFill>
            <a:prstDash val="solid"/>
            <a:round/>
            <a:headEnd len="sm" w="sm" type="none"/>
            <a:tailEnd len="sm" w="sm" type="none"/>
          </a:ln>
        </p:spPr>
      </p:pic>
      <p:sp>
        <p:nvSpPr>
          <p:cNvPr id="1008" name="Google Shape;1008;g3c7a811e2b0_0_1"/>
          <p:cNvSpPr txBox="1"/>
          <p:nvPr>
            <p:ph idx="5" type="body"/>
          </p:nvPr>
        </p:nvSpPr>
        <p:spPr>
          <a:xfrm>
            <a:off x="2919000" y="5738775"/>
            <a:ext cx="6354000" cy="274200"/>
          </a:xfrm>
          <a:prstGeom prst="rect">
            <a:avLst/>
          </a:prstGeom>
          <a:noFill/>
          <a:ln>
            <a:noFill/>
          </a:ln>
        </p:spPr>
        <p:txBody>
          <a:bodyPr anchorCtr="0" anchor="ctr" bIns="0" lIns="0" spcFirstLastPara="1" rIns="0" wrap="square" tIns="0">
            <a:noAutofit/>
          </a:bodyPr>
          <a:lstStyle/>
          <a:p>
            <a:pPr indent="0" lvl="0" marL="0" rtl="0" algn="l">
              <a:lnSpc>
                <a:spcPct val="109090"/>
              </a:lnSpc>
              <a:spcBef>
                <a:spcPts val="0"/>
              </a:spcBef>
              <a:spcAft>
                <a:spcPts val="0"/>
              </a:spcAft>
              <a:buClr>
                <a:schemeClr val="accent4"/>
              </a:buClr>
              <a:buSzPts val="1100"/>
              <a:buNone/>
            </a:pPr>
            <a:r>
              <a:rPr lang="en-US" sz="1400"/>
              <a:t>Students learned about and modeled living shorelines to protect local saltmarsh.</a:t>
            </a: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g3c7a811e2b0_0_12"/>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3600"/>
              <a:buFont typeface="Arial"/>
              <a:buNone/>
            </a:pPr>
            <a:r>
              <a:rPr lang="en-US" sz="3400"/>
              <a:t>Point Pleasant Schools &amp; Environmental </a:t>
            </a:r>
            <a:r>
              <a:rPr lang="en-US" sz="3400"/>
              <a:t>Commission</a:t>
            </a:r>
            <a:endParaRPr sz="3400"/>
          </a:p>
        </p:txBody>
      </p:sp>
      <p:sp>
        <p:nvSpPr>
          <p:cNvPr id="1014" name="Google Shape;1014;g3c7a811e2b0_0_12"/>
          <p:cNvSpPr txBox="1"/>
          <p:nvPr>
            <p:ph idx="1" type="body"/>
          </p:nvPr>
        </p:nvSpPr>
        <p:spPr>
          <a:xfrm>
            <a:off x="444030" y="831251"/>
            <a:ext cx="11291100" cy="416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4179A8"/>
              </a:buClr>
              <a:buSzPts val="3600"/>
              <a:buNone/>
            </a:pPr>
            <a:r>
              <a:rPr lang="en-US" sz="3400"/>
              <a:t>Future Opportunities</a:t>
            </a:r>
            <a:endParaRPr sz="3400"/>
          </a:p>
        </p:txBody>
      </p:sp>
      <p:pic>
        <p:nvPicPr>
          <p:cNvPr id="1015" name="Google Shape;1015;g3c7a811e2b0_0_12" title="DJI_20250317185915_0014_D.JPG"/>
          <p:cNvPicPr preferRelativeResize="0"/>
          <p:nvPr>
            <p:ph idx="2" type="pic"/>
          </p:nvPr>
        </p:nvPicPr>
        <p:blipFill rotWithShape="1">
          <a:blip r:embed="rId3">
            <a:alphaModFix/>
          </a:blip>
          <a:srcRect b="0" l="26143" r="26143" t="0"/>
          <a:stretch/>
        </p:blipFill>
        <p:spPr>
          <a:xfrm>
            <a:off x="443813" y="1661982"/>
            <a:ext cx="3374136" cy="3977640"/>
          </a:xfrm>
          <a:prstGeom prst="rect">
            <a:avLst/>
          </a:prstGeom>
          <a:noFill/>
          <a:ln cap="flat" cmpd="sng" w="9525">
            <a:solidFill>
              <a:schemeClr val="lt2"/>
            </a:solidFill>
            <a:prstDash val="solid"/>
            <a:round/>
            <a:headEnd len="sm" w="sm" type="none"/>
            <a:tailEnd len="sm" w="sm" type="none"/>
          </a:ln>
        </p:spPr>
      </p:pic>
      <p:pic>
        <p:nvPicPr>
          <p:cNvPr id="1016" name="Google Shape;1016;g3c7a811e2b0_0_12" title="DJI_20250318151440_0032_D.JPG"/>
          <p:cNvPicPr preferRelativeResize="0"/>
          <p:nvPr>
            <p:ph idx="3" type="pic"/>
          </p:nvPr>
        </p:nvPicPr>
        <p:blipFill rotWithShape="1">
          <a:blip r:embed="rId4">
            <a:alphaModFix/>
          </a:blip>
          <a:srcRect b="0" l="26143" r="26143" t="0"/>
          <a:stretch/>
        </p:blipFill>
        <p:spPr>
          <a:xfrm>
            <a:off x="4408932" y="1661982"/>
            <a:ext cx="3374136" cy="3977640"/>
          </a:xfrm>
          <a:prstGeom prst="rect">
            <a:avLst/>
          </a:prstGeom>
          <a:noFill/>
          <a:ln cap="flat" cmpd="sng" w="9525">
            <a:solidFill>
              <a:schemeClr val="lt2"/>
            </a:solidFill>
            <a:prstDash val="solid"/>
            <a:round/>
            <a:headEnd len="sm" w="sm" type="none"/>
            <a:tailEnd len="sm" w="sm" type="none"/>
          </a:ln>
        </p:spPr>
      </p:pic>
      <p:pic>
        <p:nvPicPr>
          <p:cNvPr id="1017" name="Google Shape;1017;g3c7a811e2b0_0_12" title="DJI_20250603104251_0174_D.JPG"/>
          <p:cNvPicPr preferRelativeResize="0"/>
          <p:nvPr>
            <p:ph idx="4" type="pic"/>
          </p:nvPr>
        </p:nvPicPr>
        <p:blipFill rotWithShape="1">
          <a:blip r:embed="rId5">
            <a:alphaModFix/>
          </a:blip>
          <a:srcRect b="0" l="26143" r="26143" t="0"/>
          <a:stretch/>
        </p:blipFill>
        <p:spPr>
          <a:xfrm>
            <a:off x="8360664" y="1661982"/>
            <a:ext cx="3374136" cy="3977640"/>
          </a:xfrm>
          <a:prstGeom prst="rect">
            <a:avLst/>
          </a:prstGeom>
          <a:noFill/>
          <a:ln cap="flat" cmpd="sng" w="9525">
            <a:solidFill>
              <a:schemeClr val="lt2"/>
            </a:solidFill>
            <a:prstDash val="solid"/>
            <a:round/>
            <a:headEnd len="sm" w="sm" type="none"/>
            <a:tailEnd len="sm" w="sm" type="none"/>
          </a:ln>
        </p:spPr>
      </p:pic>
      <p:sp>
        <p:nvSpPr>
          <p:cNvPr id="1018" name="Google Shape;1018;g3c7a811e2b0_0_12"/>
          <p:cNvSpPr txBox="1"/>
          <p:nvPr>
            <p:ph idx="5" type="body"/>
          </p:nvPr>
        </p:nvSpPr>
        <p:spPr>
          <a:xfrm>
            <a:off x="9573438" y="5691700"/>
            <a:ext cx="948600" cy="274200"/>
          </a:xfrm>
          <a:prstGeom prst="rect">
            <a:avLst/>
          </a:prstGeom>
          <a:noFill/>
          <a:ln>
            <a:noFill/>
          </a:ln>
        </p:spPr>
        <p:txBody>
          <a:bodyPr anchorCtr="0" anchor="ctr" bIns="0" lIns="0" spcFirstLastPara="1" rIns="0" wrap="square" tIns="0">
            <a:noAutofit/>
          </a:bodyPr>
          <a:lstStyle/>
          <a:p>
            <a:pPr indent="0" lvl="0" marL="0" rtl="0" algn="l">
              <a:lnSpc>
                <a:spcPct val="109090"/>
              </a:lnSpc>
              <a:spcBef>
                <a:spcPts val="0"/>
              </a:spcBef>
              <a:spcAft>
                <a:spcPts val="0"/>
              </a:spcAft>
              <a:buClr>
                <a:schemeClr val="accent4"/>
              </a:buClr>
              <a:buSzPts val="1100"/>
              <a:buNone/>
            </a:pPr>
            <a:r>
              <a:rPr lang="en-US" sz="1400"/>
              <a:t>Slade Dale</a:t>
            </a:r>
            <a:endParaRPr sz="1400"/>
          </a:p>
        </p:txBody>
      </p:sp>
      <p:sp>
        <p:nvSpPr>
          <p:cNvPr id="1019" name="Google Shape;1019;g3c7a811e2b0_0_12"/>
          <p:cNvSpPr txBox="1"/>
          <p:nvPr>
            <p:ph idx="5" type="body"/>
          </p:nvPr>
        </p:nvSpPr>
        <p:spPr>
          <a:xfrm>
            <a:off x="1394088" y="5691700"/>
            <a:ext cx="1473600" cy="274200"/>
          </a:xfrm>
          <a:prstGeom prst="rect">
            <a:avLst/>
          </a:prstGeom>
          <a:noFill/>
          <a:ln>
            <a:noFill/>
          </a:ln>
        </p:spPr>
        <p:txBody>
          <a:bodyPr anchorCtr="0" anchor="ctr" bIns="0" lIns="0" spcFirstLastPara="1" rIns="0" wrap="square" tIns="0">
            <a:noAutofit/>
          </a:bodyPr>
          <a:lstStyle/>
          <a:p>
            <a:pPr indent="0" lvl="0" marL="0" rtl="0" algn="l">
              <a:lnSpc>
                <a:spcPct val="109090"/>
              </a:lnSpc>
              <a:spcBef>
                <a:spcPts val="0"/>
              </a:spcBef>
              <a:spcAft>
                <a:spcPts val="0"/>
              </a:spcAft>
              <a:buClr>
                <a:schemeClr val="accent4"/>
              </a:buClr>
              <a:buSzPts val="1100"/>
              <a:buNone/>
            </a:pPr>
            <a:r>
              <a:rPr lang="en-US" sz="1400"/>
              <a:t>Beaver Dam Park</a:t>
            </a:r>
            <a:endParaRPr sz="1400"/>
          </a:p>
        </p:txBody>
      </p:sp>
      <p:sp>
        <p:nvSpPr>
          <p:cNvPr id="1020" name="Google Shape;1020;g3c7a811e2b0_0_12"/>
          <p:cNvSpPr txBox="1"/>
          <p:nvPr>
            <p:ph idx="5" type="body"/>
          </p:nvPr>
        </p:nvSpPr>
        <p:spPr>
          <a:xfrm>
            <a:off x="5238000" y="5691700"/>
            <a:ext cx="1716000" cy="274200"/>
          </a:xfrm>
          <a:prstGeom prst="rect">
            <a:avLst/>
          </a:prstGeom>
          <a:noFill/>
          <a:ln>
            <a:noFill/>
          </a:ln>
        </p:spPr>
        <p:txBody>
          <a:bodyPr anchorCtr="0" anchor="ctr" bIns="0" lIns="0" spcFirstLastPara="1" rIns="0" wrap="square" tIns="0">
            <a:noAutofit/>
          </a:bodyPr>
          <a:lstStyle/>
          <a:p>
            <a:pPr indent="0" lvl="0" marL="0" rtl="0" algn="l">
              <a:lnSpc>
                <a:spcPct val="109090"/>
              </a:lnSpc>
              <a:spcBef>
                <a:spcPts val="0"/>
              </a:spcBef>
              <a:spcAft>
                <a:spcPts val="0"/>
              </a:spcAft>
              <a:buClr>
                <a:schemeClr val="accent4"/>
              </a:buClr>
              <a:buSzPts val="1100"/>
              <a:buNone/>
            </a:pPr>
            <a:r>
              <a:rPr lang="en-US" sz="1400"/>
              <a:t>Nellie Bennett Marsh</a:t>
            </a: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g3c9e3e4b7ea_1_1"/>
          <p:cNvSpPr txBox="1"/>
          <p:nvPr>
            <p:ph type="title"/>
          </p:nvPr>
        </p:nvSpPr>
        <p:spPr>
          <a:xfrm>
            <a:off x="443812" y="392517"/>
            <a:ext cx="11291100" cy="416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3600"/>
              <a:buFont typeface="Arial"/>
              <a:buNone/>
            </a:pPr>
            <a:r>
              <a:rPr lang="en-US"/>
              <a:t>Egg Harbor Township High School</a:t>
            </a:r>
            <a:endParaRPr/>
          </a:p>
        </p:txBody>
      </p:sp>
      <p:sp>
        <p:nvSpPr>
          <p:cNvPr id="1026" name="Google Shape;1026;g3c9e3e4b7ea_1_1"/>
          <p:cNvSpPr txBox="1"/>
          <p:nvPr>
            <p:ph idx="1" type="body"/>
          </p:nvPr>
        </p:nvSpPr>
        <p:spPr>
          <a:xfrm>
            <a:off x="444030" y="831251"/>
            <a:ext cx="11291100" cy="416700"/>
          </a:xfrm>
          <a:prstGeom prst="rect">
            <a:avLst/>
          </a:prstGeom>
          <a:noFill/>
          <a:ln>
            <a:noFill/>
          </a:ln>
        </p:spPr>
        <p:txBody>
          <a:bodyPr anchorCtr="0" anchor="t" bIns="0" lIns="0" spcFirstLastPara="1" rIns="0" wrap="square" tIns="0">
            <a:noAutofit/>
          </a:bodyPr>
          <a:lstStyle/>
          <a:p>
            <a:pPr indent="0" lvl="0" marL="0" rtl="0" algn="l">
              <a:lnSpc>
                <a:spcPct val="116666"/>
              </a:lnSpc>
              <a:spcBef>
                <a:spcPts val="0"/>
              </a:spcBef>
              <a:spcAft>
                <a:spcPts val="0"/>
              </a:spcAft>
              <a:buClr>
                <a:srgbClr val="4179A8"/>
              </a:buClr>
              <a:buSzPts val="3600"/>
              <a:buNone/>
            </a:pPr>
            <a:r>
              <a:rPr lang="en-US"/>
              <a:t>Experiential</a:t>
            </a:r>
            <a:r>
              <a:rPr lang="en-US"/>
              <a:t> Learning </a:t>
            </a:r>
            <a:r>
              <a:rPr lang="en-US"/>
              <a:t>Opportunities (1 of 3)</a:t>
            </a:r>
            <a:endParaRPr/>
          </a:p>
        </p:txBody>
      </p:sp>
      <p:sp>
        <p:nvSpPr>
          <p:cNvPr id="1027" name="Google Shape;1027;g3c9e3e4b7ea_1_1"/>
          <p:cNvSpPr txBox="1"/>
          <p:nvPr>
            <p:ph idx="5" type="body"/>
          </p:nvPr>
        </p:nvSpPr>
        <p:spPr>
          <a:xfrm>
            <a:off x="8805125" y="5691700"/>
            <a:ext cx="2485200" cy="274200"/>
          </a:xfrm>
          <a:prstGeom prst="rect">
            <a:avLst/>
          </a:prstGeom>
          <a:noFill/>
          <a:ln>
            <a:noFill/>
          </a:ln>
        </p:spPr>
        <p:txBody>
          <a:bodyPr anchorCtr="0" anchor="ctr" bIns="0" lIns="0" spcFirstLastPara="1" rIns="0" wrap="square" tIns="0">
            <a:noAutofit/>
          </a:bodyPr>
          <a:lstStyle/>
          <a:p>
            <a:pPr indent="0" lvl="0" marL="0" rtl="0" algn="l">
              <a:lnSpc>
                <a:spcPct val="109090"/>
              </a:lnSpc>
              <a:spcBef>
                <a:spcPts val="0"/>
              </a:spcBef>
              <a:spcAft>
                <a:spcPts val="0"/>
              </a:spcAft>
              <a:buClr>
                <a:schemeClr val="accent4"/>
              </a:buClr>
              <a:buSzPts val="1100"/>
              <a:buNone/>
            </a:pPr>
            <a:r>
              <a:rPr lang="en-US" sz="1400"/>
              <a:t>Dune grass in the greenhouse.</a:t>
            </a:r>
            <a:endParaRPr sz="1400"/>
          </a:p>
        </p:txBody>
      </p:sp>
      <p:sp>
        <p:nvSpPr>
          <p:cNvPr id="1028" name="Google Shape;1028;g3c9e3e4b7ea_1_1"/>
          <p:cNvSpPr txBox="1"/>
          <p:nvPr>
            <p:ph idx="5" type="body"/>
          </p:nvPr>
        </p:nvSpPr>
        <p:spPr>
          <a:xfrm>
            <a:off x="2361600" y="5691700"/>
            <a:ext cx="3290400" cy="274200"/>
          </a:xfrm>
          <a:prstGeom prst="rect">
            <a:avLst/>
          </a:prstGeom>
          <a:noFill/>
          <a:ln>
            <a:noFill/>
          </a:ln>
        </p:spPr>
        <p:txBody>
          <a:bodyPr anchorCtr="0" anchor="ctr" bIns="0" lIns="0" spcFirstLastPara="1" rIns="0" wrap="square" tIns="0">
            <a:noAutofit/>
          </a:bodyPr>
          <a:lstStyle/>
          <a:p>
            <a:pPr indent="0" lvl="0" marL="0" rtl="0" algn="l">
              <a:lnSpc>
                <a:spcPct val="109090"/>
              </a:lnSpc>
              <a:spcBef>
                <a:spcPts val="0"/>
              </a:spcBef>
              <a:spcAft>
                <a:spcPts val="0"/>
              </a:spcAft>
              <a:buClr>
                <a:schemeClr val="accent4"/>
              </a:buClr>
              <a:buSzPts val="1100"/>
              <a:buNone/>
            </a:pPr>
            <a:r>
              <a:rPr lang="en-US" sz="1400"/>
              <a:t>Atlantic County Utilities </a:t>
            </a:r>
            <a:r>
              <a:rPr lang="en-US" sz="1400"/>
              <a:t>Authority field trip.</a:t>
            </a:r>
            <a:r>
              <a:rPr lang="en-US" sz="1400"/>
              <a:t> </a:t>
            </a:r>
            <a:endParaRPr sz="1400"/>
          </a:p>
        </p:txBody>
      </p:sp>
      <p:pic>
        <p:nvPicPr>
          <p:cNvPr id="1029" name="Google Shape;1029;g3c9e3e4b7ea_1_1" title="20241119_105943.jpg"/>
          <p:cNvPicPr preferRelativeResize="0"/>
          <p:nvPr>
            <p:ph idx="3" type="pic"/>
          </p:nvPr>
        </p:nvPicPr>
        <p:blipFill rotWithShape="1">
          <a:blip r:embed="rId3">
            <a:alphaModFix/>
          </a:blip>
          <a:srcRect b="0" l="26122" r="26122" t="0"/>
          <a:stretch/>
        </p:blipFill>
        <p:spPr>
          <a:xfrm>
            <a:off x="457231" y="1661950"/>
            <a:ext cx="3374100" cy="3977700"/>
          </a:xfrm>
          <a:prstGeom prst="rect">
            <a:avLst/>
          </a:prstGeom>
          <a:noFill/>
          <a:ln cap="flat" cmpd="sng" w="9525">
            <a:solidFill>
              <a:schemeClr val="lt2"/>
            </a:solidFill>
            <a:prstDash val="solid"/>
            <a:round/>
            <a:headEnd len="sm" w="sm" type="none"/>
            <a:tailEnd len="sm" w="sm" type="none"/>
          </a:ln>
        </p:spPr>
      </p:pic>
      <p:pic>
        <p:nvPicPr>
          <p:cNvPr id="1030" name="Google Shape;1030;g3c9e3e4b7ea_1_1" title="20241119_105512.jpg"/>
          <p:cNvPicPr preferRelativeResize="0"/>
          <p:nvPr>
            <p:ph idx="3" type="pic"/>
          </p:nvPr>
        </p:nvPicPr>
        <p:blipFill rotWithShape="1">
          <a:blip r:embed="rId4">
            <a:alphaModFix/>
          </a:blip>
          <a:srcRect b="0" l="26122" r="26122" t="0"/>
          <a:stretch/>
        </p:blipFill>
        <p:spPr>
          <a:xfrm>
            <a:off x="4010481" y="1661950"/>
            <a:ext cx="3374100" cy="3977700"/>
          </a:xfrm>
          <a:prstGeom prst="rect">
            <a:avLst/>
          </a:prstGeom>
          <a:noFill/>
          <a:ln cap="flat" cmpd="sng" w="9525">
            <a:solidFill>
              <a:schemeClr val="lt2"/>
            </a:solidFill>
            <a:prstDash val="solid"/>
            <a:round/>
            <a:headEnd len="sm" w="sm" type="none"/>
            <a:tailEnd len="sm" w="sm" type="none"/>
          </a:ln>
        </p:spPr>
      </p:pic>
      <p:pic>
        <p:nvPicPr>
          <p:cNvPr id="1031" name="Google Shape;1031;g3c9e3e4b7ea_1_1" title="20250225_123706.jpg"/>
          <p:cNvPicPr preferRelativeResize="0"/>
          <p:nvPr>
            <p:ph idx="3" type="pic"/>
          </p:nvPr>
        </p:nvPicPr>
        <p:blipFill rotWithShape="1">
          <a:blip r:embed="rId5">
            <a:alphaModFix/>
          </a:blip>
          <a:srcRect b="0" l="26122" r="26122" t="0"/>
          <a:stretch/>
        </p:blipFill>
        <p:spPr>
          <a:xfrm>
            <a:off x="8360681" y="1661950"/>
            <a:ext cx="3374100" cy="39777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NJDOE_2025">
      <a:dk1>
        <a:srgbClr val="000000"/>
      </a:dk1>
      <a:lt1>
        <a:srgbClr val="FFFFFF"/>
      </a:lt1>
      <a:dk2>
        <a:srgbClr val="0E2841"/>
      </a:dk2>
      <a:lt2>
        <a:srgbClr val="E8E8E8"/>
      </a:lt2>
      <a:accent1>
        <a:srgbClr val="345F84"/>
      </a:accent1>
      <a:accent2>
        <a:srgbClr val="772006"/>
      </a:accent2>
      <a:accent3>
        <a:srgbClr val="004E75"/>
      </a:accent3>
      <a:accent4>
        <a:srgbClr val="373535"/>
      </a:accent4>
      <a:accent5>
        <a:srgbClr val="C13C15"/>
      </a:accent5>
      <a:accent6>
        <a:srgbClr val="FEAD15"/>
      </a:accent6>
      <a:hlink>
        <a:srgbClr val="006CFF"/>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NJDOE_2025">
      <a:dk1>
        <a:srgbClr val="000000"/>
      </a:dk1>
      <a:lt1>
        <a:srgbClr val="FFFFFF"/>
      </a:lt1>
      <a:dk2>
        <a:srgbClr val="0E2841"/>
      </a:dk2>
      <a:lt2>
        <a:srgbClr val="E8E8E8"/>
      </a:lt2>
      <a:accent1>
        <a:srgbClr val="345F84"/>
      </a:accent1>
      <a:accent2>
        <a:srgbClr val="772006"/>
      </a:accent2>
      <a:accent3>
        <a:srgbClr val="004E75"/>
      </a:accent3>
      <a:accent4>
        <a:srgbClr val="373535"/>
      </a:accent4>
      <a:accent5>
        <a:srgbClr val="C13C15"/>
      </a:accent5>
      <a:accent6>
        <a:srgbClr val="FEAD15"/>
      </a:accent6>
      <a:hlink>
        <a:srgbClr val="006CFF"/>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2025-08-07T13:12:01Z</dcterms:created>
  <dc:creator>Valenti, Jessica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0x010100E3F39C0D5BF509408E2363D13EBEDC89</vt:lpwstr>
  </property>
  <property fmtid="{D5CDD505-2E9C-101B-9397-08002B2CF9AE}" pid="3" name="MediaServiceImageTags">
    <vt:lpwstr/>
  </property>
</Properties>
</file>