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96" r:id="rId5"/>
    <p:sldId id="2600" r:id="rId6"/>
    <p:sldId id="2608" r:id="rId7"/>
    <p:sldId id="25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8237" autoAdjust="0"/>
  </p:normalViewPr>
  <p:slideViewPr>
    <p:cSldViewPr snapToGrid="0">
      <p:cViewPr varScale="1">
        <p:scale>
          <a:sx n="59" d="100"/>
          <a:sy n="59" d="100"/>
        </p:scale>
        <p:origin x="25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C39F73-1673-473A-B79A-D61AE1E69F6A}"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CBA249-DC94-4C82-AE55-8D44A98386F2}" type="slidenum">
              <a:rPr lang="en-US" smtClean="0"/>
              <a:t>‹#›</a:t>
            </a:fld>
            <a:endParaRPr lang="en-US"/>
          </a:p>
        </p:txBody>
      </p:sp>
    </p:spTree>
    <p:extLst>
      <p:ext uri="{BB962C8B-B14F-4D97-AF65-F5344CB8AC3E}">
        <p14:creationId xmlns:p14="http://schemas.microsoft.com/office/powerpoint/2010/main" val="1946493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everyone, we wanted to start off by thanking the Commissioner and his team for inviting us on the broadcast to share about our office and our work</a:t>
            </a:r>
          </a:p>
          <a:p>
            <a:r>
              <a:rPr lang="en-US" dirty="0"/>
              <a:t>I am Devon Haines I’m with NJDEP Bureau of Climate Resilience Planning Managed by Nick Angarone our State Chief Resilience Officer, our office administers the Coastal Management Program. I am the Project Managers for the Community Based Art Grant program which is funded through NOAA Coastal Zone Management Annual Funding.</a:t>
            </a:r>
          </a:p>
        </p:txBody>
      </p:sp>
      <p:sp>
        <p:nvSpPr>
          <p:cNvPr id="4" name="Slide Number Placeholder 3"/>
          <p:cNvSpPr>
            <a:spLocks noGrp="1"/>
          </p:cNvSpPr>
          <p:nvPr>
            <p:ph type="sldNum" sz="quarter" idx="5"/>
          </p:nvPr>
        </p:nvSpPr>
        <p:spPr/>
        <p:txBody>
          <a:bodyPr/>
          <a:lstStyle/>
          <a:p>
            <a:fld id="{3CFA0038-7055-434C-B6C4-B8C69565C600}" type="slidenum">
              <a:rPr lang="en-US" smtClean="0"/>
              <a:t>1</a:t>
            </a:fld>
            <a:endParaRPr lang="en-US"/>
          </a:p>
        </p:txBody>
      </p:sp>
    </p:spTree>
    <p:extLst>
      <p:ext uri="{BB962C8B-B14F-4D97-AF65-F5344CB8AC3E}">
        <p14:creationId xmlns:p14="http://schemas.microsoft.com/office/powerpoint/2010/main" val="551500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CBAGP was created in 2019 it is a risk communication project that connects 2 state agencies (NJDEP and NJSCA). We wanted to work with another state agency to expand our communication effects with community members. NJDEP felt that Arts was a great approach that opened the doors for creative communications and our partnership was born. In this program Community Based Organizations and Artists work with their community members to identify and address coastal hazards related to Climate Change by creating personalized installations and events for community members to attend and learn about what they are faced with, how it is impacting them and ways they can get involved to help their communities.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We start by Releasing a NOFA, once we receive applicants, the team creates a panel to review applications  and select Community-Based Organizations to be award and host projects for that year.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NJSCA communicates with the Community-Based Organizations on their needs and creates a call for artists, once the team Receive art proposals we again review via a panel consisting of 1 representative from each organization along side the DEP and State council on the arts. Once the artists are awarded they work with Community organizations to communicate coastal hazards and finalize their art installation designs</a:t>
            </a:r>
          </a:p>
          <a:p>
            <a:pPr marL="171450" indent="-171450">
              <a:buFontTx/>
              <a:buChar char="-"/>
            </a:pPr>
            <a:r>
              <a:rPr lang="en-US" dirty="0"/>
              <a:t>We Share and promote Community Event and Installations through social media and newsletters as well as attend the events and engage with the community on their experience with coastal hazards and the project as a whole.</a:t>
            </a:r>
          </a:p>
        </p:txBody>
      </p:sp>
      <p:sp>
        <p:nvSpPr>
          <p:cNvPr id="4" name="Slide Number Placeholder 3"/>
          <p:cNvSpPr>
            <a:spLocks noGrp="1"/>
          </p:cNvSpPr>
          <p:nvPr>
            <p:ph type="sldNum" sz="quarter" idx="5"/>
          </p:nvPr>
        </p:nvSpPr>
        <p:spPr/>
        <p:txBody>
          <a:bodyPr/>
          <a:lstStyle/>
          <a:p>
            <a:fld id="{12CBA249-DC94-4C82-AE55-8D44A98386F2}" type="slidenum">
              <a:rPr lang="en-US" smtClean="0"/>
              <a:t>2</a:t>
            </a:fld>
            <a:endParaRPr lang="en-US"/>
          </a:p>
        </p:txBody>
      </p:sp>
    </p:spTree>
    <p:extLst>
      <p:ext uri="{BB962C8B-B14F-4D97-AF65-F5344CB8AC3E}">
        <p14:creationId xmlns:p14="http://schemas.microsoft.com/office/powerpoint/2010/main" val="1134912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Small but mighty team: Our team consists of 6 people, 4 from DEP Becky Hill who is the manager of our program, myself, and 2 contracting members Cathy Williams and Danielle </a:t>
            </a:r>
            <a:r>
              <a:rPr lang="en-US" dirty="0" err="1"/>
              <a:t>Petacough</a:t>
            </a:r>
            <a:r>
              <a:rPr lang="en-US" dirty="0"/>
              <a:t>, and 2 from the NJ state Council of the Arts Danielle Bursk and Steph Nerbak.</a:t>
            </a:r>
          </a:p>
          <a:p>
            <a:r>
              <a:rPr lang="en-US" dirty="0"/>
              <a:t>To date we have funded 20 projects (15 have been completed with 5 projected to be completed this year) </a:t>
            </a:r>
          </a:p>
          <a:p>
            <a:endParaRPr lang="en-US" dirty="0"/>
          </a:p>
          <a:p>
            <a:pPr marL="171450" indent="-171450">
              <a:buFont typeface="Arial" panose="020B0604020202020204" pitchFamily="34" charset="0"/>
              <a:buChar char="•"/>
            </a:pPr>
            <a:r>
              <a:rPr lang="en-US" dirty="0"/>
              <a:t>Atlantic City(x2)</a:t>
            </a:r>
          </a:p>
          <a:p>
            <a:pPr marL="171450" indent="-171450">
              <a:buFont typeface="Arial" panose="020B0604020202020204" pitchFamily="34" charset="0"/>
              <a:buChar char="•"/>
            </a:pPr>
            <a:r>
              <a:rPr lang="en-US" dirty="0"/>
              <a:t>Bayshore Center at Bivalve</a:t>
            </a:r>
          </a:p>
          <a:p>
            <a:pPr marL="171450" indent="-171450">
              <a:buFont typeface="Arial" panose="020B0604020202020204" pitchFamily="34" charset="0"/>
              <a:buChar char="•"/>
            </a:pPr>
            <a:r>
              <a:rPr lang="en-US" dirty="0"/>
              <a:t>Count of Passaic</a:t>
            </a:r>
          </a:p>
          <a:p>
            <a:pPr marL="171450" indent="-171450">
              <a:buFont typeface="Arial" panose="020B0604020202020204" pitchFamily="34" charset="0"/>
              <a:buChar char="•"/>
            </a:pPr>
            <a:r>
              <a:rPr lang="en-US" dirty="0"/>
              <a:t>Monmouth Arts (x2)</a:t>
            </a:r>
          </a:p>
          <a:p>
            <a:pPr marL="171450" indent="-171450">
              <a:buFont typeface="Arial" panose="020B0604020202020204" pitchFamily="34" charset="0"/>
              <a:buChar char="•"/>
            </a:pPr>
            <a:r>
              <a:rPr lang="en-US" dirty="0"/>
              <a:t>Camden Community Partnership (x2)</a:t>
            </a:r>
          </a:p>
          <a:p>
            <a:pPr marL="171450" indent="-171450">
              <a:buFont typeface="Arial" panose="020B0604020202020204" pitchFamily="34" charset="0"/>
              <a:buChar char="•"/>
            </a:pPr>
            <a:r>
              <a:rPr lang="en-US" dirty="0"/>
              <a:t>Newark Arts (Four Corners)</a:t>
            </a:r>
          </a:p>
          <a:p>
            <a:pPr marL="171450" indent="-171450">
              <a:buFont typeface="Arial" panose="020B0604020202020204" pitchFamily="34" charset="0"/>
              <a:buChar char="•"/>
            </a:pPr>
            <a:r>
              <a:rPr lang="en-US" dirty="0"/>
              <a:t>City of Rahway</a:t>
            </a:r>
          </a:p>
          <a:p>
            <a:pPr marL="171450" indent="-171450">
              <a:buFont typeface="Arial" panose="020B0604020202020204" pitchFamily="34" charset="0"/>
              <a:buChar char="•"/>
            </a:pPr>
            <a:r>
              <a:rPr lang="en-US" dirty="0"/>
              <a:t>Monmouth Conservation Foundation</a:t>
            </a:r>
          </a:p>
          <a:p>
            <a:pPr marL="171450" indent="-171450">
              <a:buFont typeface="Arial" panose="020B0604020202020204" pitchFamily="34" charset="0"/>
              <a:buChar char="•"/>
            </a:pPr>
            <a:r>
              <a:rPr lang="en-US" dirty="0"/>
              <a:t>Northern New Jersey Community Foundation </a:t>
            </a:r>
          </a:p>
          <a:p>
            <a:pPr marL="171450" indent="-171450">
              <a:buFont typeface="Arial" panose="020B0604020202020204" pitchFamily="34" charset="0"/>
              <a:buChar char="•"/>
            </a:pPr>
            <a:r>
              <a:rPr lang="en-US" dirty="0"/>
              <a:t>Ocean City Arts Center</a:t>
            </a:r>
          </a:p>
          <a:p>
            <a:pPr marL="171450" indent="-171450">
              <a:buFont typeface="Arial" panose="020B0604020202020204" pitchFamily="34" charset="0"/>
              <a:buChar char="•"/>
            </a:pPr>
            <a:r>
              <a:rPr lang="en-US" dirty="0"/>
              <a:t>Artworks Trenton</a:t>
            </a:r>
          </a:p>
          <a:p>
            <a:pPr marL="171450" indent="-171450">
              <a:buFont typeface="Arial" panose="020B0604020202020204" pitchFamily="34" charset="0"/>
              <a:buChar char="•"/>
            </a:pPr>
            <a:r>
              <a:rPr lang="en-US" dirty="0"/>
              <a:t>Perkins Center for the Arts</a:t>
            </a:r>
          </a:p>
          <a:p>
            <a:pPr marL="171450" indent="-171450">
              <a:buFont typeface="Arial" panose="020B0604020202020204" pitchFamily="34" charset="0"/>
              <a:buChar char="•"/>
            </a:pPr>
            <a:r>
              <a:rPr lang="en-US" dirty="0"/>
              <a:t>Wheaton Arts Center</a:t>
            </a:r>
          </a:p>
          <a:p>
            <a:pPr marL="171450" indent="-171450">
              <a:buFont typeface="Arial" panose="020B0604020202020204" pitchFamily="34" charset="0"/>
              <a:buChar char="•"/>
            </a:pPr>
            <a:r>
              <a:rPr lang="en-US" dirty="0"/>
              <a:t>Atlantic City Utilities Authority</a:t>
            </a:r>
          </a:p>
          <a:p>
            <a:pPr marL="171450" indent="-171450">
              <a:buFont typeface="Arial" panose="020B0604020202020204" pitchFamily="34" charset="0"/>
              <a:buChar char="•"/>
            </a:pPr>
            <a:r>
              <a:rPr lang="en-US" dirty="0"/>
              <a:t>Camden FireWorks</a:t>
            </a:r>
          </a:p>
          <a:p>
            <a:pPr marL="171450" indent="-171450">
              <a:buFont typeface="Arial" panose="020B0604020202020204" pitchFamily="34" charset="0"/>
              <a:buChar char="•"/>
            </a:pPr>
            <a:r>
              <a:rPr lang="en-US" dirty="0"/>
              <a:t>Hoboken</a:t>
            </a:r>
          </a:p>
          <a:p>
            <a:pPr marL="171450" indent="-171450">
              <a:buFont typeface="Arial" panose="020B0604020202020204" pitchFamily="34" charset="0"/>
              <a:buChar char="•"/>
            </a:pPr>
            <a:r>
              <a:rPr lang="en-US" dirty="0"/>
              <a:t>Long Beach Island Arts and Science Foundation</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12CBA249-DC94-4C82-AE55-8D44A98386F2}" type="slidenum">
              <a:rPr lang="en-US" smtClean="0"/>
              <a:t>3</a:t>
            </a:fld>
            <a:endParaRPr lang="en-US"/>
          </a:p>
        </p:txBody>
      </p:sp>
    </p:spTree>
    <p:extLst>
      <p:ext uri="{BB962C8B-B14F-4D97-AF65-F5344CB8AC3E}">
        <p14:creationId xmlns:p14="http://schemas.microsoft.com/office/powerpoint/2010/main" val="3230483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our work important? Our biggest goal through the project is increasing community engagement on coastal hazards. </a:t>
            </a:r>
          </a:p>
          <a:p>
            <a:pPr marL="171450" indent="-171450">
              <a:buFont typeface="Arial" panose="020B0604020202020204" pitchFamily="34" charset="0"/>
              <a:buChar char="•"/>
            </a:pPr>
            <a:r>
              <a:rPr lang="en-US" dirty="0"/>
              <a:t>We want to Make information available to the public, data, statistics and scientific information can be difficult to grasp. By giving community members a chances to engage with art allows information to be more approachable and easier to understand. </a:t>
            </a:r>
          </a:p>
          <a:p>
            <a:pPr marL="171450" indent="-171450">
              <a:buFont typeface="Arial" panose="020B0604020202020204" pitchFamily="34" charset="0"/>
              <a:buChar char="•"/>
            </a:pPr>
            <a:r>
              <a:rPr lang="en-US" dirty="0"/>
              <a:t>Across the state everyone face different coastal hazards, each year our goal is to have art installations in different areas across the coastal zone. By funding projects across the state, we can bring light to various issues as well as solutions to how communities may adapt to changes they are facing with hands on experience</a:t>
            </a:r>
          </a:p>
          <a:p>
            <a:pPr marL="171450" indent="-171450">
              <a:buFont typeface="Arial" panose="020B0604020202020204" pitchFamily="34" charset="0"/>
              <a:buChar char="•"/>
            </a:pPr>
            <a:r>
              <a:rPr lang="en-US" dirty="0"/>
              <a:t>The community event component allows DEP and The arts council to attend, see the progress of the project as well as hear feedback from community members on how they comprehend risk before and after the installation. </a:t>
            </a:r>
          </a:p>
        </p:txBody>
      </p:sp>
      <p:sp>
        <p:nvSpPr>
          <p:cNvPr id="4" name="Slide Number Placeholder 3"/>
          <p:cNvSpPr>
            <a:spLocks noGrp="1"/>
          </p:cNvSpPr>
          <p:nvPr>
            <p:ph type="sldNum" sz="quarter" idx="5"/>
          </p:nvPr>
        </p:nvSpPr>
        <p:spPr/>
        <p:txBody>
          <a:bodyPr/>
          <a:lstStyle/>
          <a:p>
            <a:fld id="{12CBA249-DC94-4C82-AE55-8D44A98386F2}" type="slidenum">
              <a:rPr lang="en-US" smtClean="0"/>
              <a:t>4</a:t>
            </a:fld>
            <a:endParaRPr lang="en-US"/>
          </a:p>
        </p:txBody>
      </p:sp>
    </p:spTree>
    <p:extLst>
      <p:ext uri="{BB962C8B-B14F-4D97-AF65-F5344CB8AC3E}">
        <p14:creationId xmlns:p14="http://schemas.microsoft.com/office/powerpoint/2010/main" val="1516296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E8463-084A-76FD-FEA7-DD5AC8B257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FEBF44-8E09-ACC4-66CE-7CBC492395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4957EE-D89C-70A6-3940-7EA2A0A7ADCD}"/>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CA16F7B2-75A2-51AC-5665-59E1C71A0C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5CD15-4541-2B64-01C2-5E4F2018623A}"/>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1980166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42377-955D-5E42-402F-EACD5CB2EF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018DB5-B4E0-81B0-AC73-9CBF447F84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D4F695-C186-63EE-A212-C5F49EB45BB1}"/>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B7250039-ADA9-864D-6F80-1696B70F11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8778BD-A34E-EB17-E2AD-4E9A98898E4A}"/>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3679265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75097-A800-C921-4992-1C6E3C28A0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B89A26-9DB2-E30C-6ED0-99BFB69716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E03314-3B59-DDE3-731B-FE032C00A4C9}"/>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839CF9F6-D7BB-394C-D589-B49015C96E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BAE8C8-C243-7FEB-AB2E-F70F6ED11616}"/>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1924647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4618512"/>
          </a:xfrm>
          <a:solidFill>
            <a:schemeClr val="bg1">
              <a:lumMod val="95000"/>
            </a:schemeClr>
          </a:solidFill>
        </p:spPr>
        <p:txBody>
          <a:bodyPr/>
          <a:lstStyle/>
          <a:p>
            <a:r>
              <a:rPr lang="en-US"/>
              <a:t>Click icon to add picture</a:t>
            </a:r>
          </a:p>
        </p:txBody>
      </p:sp>
      <p:sp>
        <p:nvSpPr>
          <p:cNvPr id="2" name="Rectangle 1">
            <a:extLst>
              <a:ext uri="{FF2B5EF4-FFF2-40B4-BE49-F238E27FC236}">
                <a16:creationId xmlns:a16="http://schemas.microsoft.com/office/drawing/2014/main" id="{BB940F57-02B1-4B56-8BA7-24557BFCBB01}"/>
              </a:ext>
            </a:extLst>
          </p:cNvPr>
          <p:cNvSpPr/>
          <p:nvPr userDrawn="1"/>
        </p:nvSpPr>
        <p:spPr>
          <a:xfrm>
            <a:off x="0" y="4622800"/>
            <a:ext cx="12192000" cy="2230912"/>
          </a:xfrm>
          <a:prstGeom prst="rect">
            <a:avLst/>
          </a:prstGeom>
          <a:solidFill>
            <a:srgbClr val="49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5037721"/>
            <a:ext cx="9575801" cy="891250"/>
          </a:xfrm>
        </p:spPr>
        <p:txBody>
          <a:bodyPr anchor="t">
            <a:noAutofit/>
          </a:bodyPr>
          <a:lstStyle>
            <a:lvl1pPr>
              <a:defRPr sz="5000" b="1">
                <a:solidFill>
                  <a:schemeClr val="bg1"/>
                </a:solidFill>
                <a:latin typeface="+mj-lt"/>
              </a:defRPr>
            </a:lvl1pPr>
          </a:lstStyle>
          <a:p>
            <a:r>
              <a:rPr lang="en-US"/>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6125744"/>
            <a:ext cx="9575800" cy="338549"/>
          </a:xfrm>
        </p:spPr>
        <p:txBody>
          <a:bodyPr>
            <a:noAutofit/>
          </a:bodyPr>
          <a:lstStyle>
            <a:lvl1pPr marL="0" indent="0">
              <a:buNone/>
              <a:defRPr sz="2800" spc="300">
                <a:solidFill>
                  <a:schemeClr val="bg1"/>
                </a:solidFill>
                <a:latin typeface="Calibri" panose="020F0502020204030204" pitchFamily="34" charset="0"/>
                <a:cs typeface="Calibri" panose="020F0502020204030204" pitchFamily="34" charset="0"/>
              </a:defRPr>
            </a:lvl1pPr>
          </a:lstStyle>
          <a:p>
            <a:pPr lvl="0"/>
            <a:r>
              <a:rPr lang="en-US"/>
              <a:t>Subtitle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5980314" y="807433"/>
            <a:ext cx="0" cy="10284228"/>
          </a:xfrm>
          <a:prstGeom prst="line">
            <a:avLst/>
          </a:prstGeom>
          <a:ln w="76200">
            <a:solidFill>
              <a:srgbClr val="B5D13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a:p>
        </p:txBody>
      </p:sp>
    </p:spTree>
    <p:extLst>
      <p:ext uri="{BB962C8B-B14F-4D97-AF65-F5344CB8AC3E}">
        <p14:creationId xmlns:p14="http://schemas.microsoft.com/office/powerpoint/2010/main" val="3878090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Next Steps">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4292937"/>
            <a:ext cx="2469806" cy="1870746"/>
          </a:xfrm>
        </p:spPr>
        <p:txBody>
          <a:bodyPr anchor="t">
            <a:normAutofit/>
          </a:bodyPr>
          <a:lstStyle>
            <a:lvl1pPr marL="0" indent="0" algn="ctr">
              <a:buNone/>
              <a:defRPr sz="20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4295880"/>
            <a:ext cx="2469806" cy="1870746"/>
          </a:xfrm>
        </p:spPr>
        <p:txBody>
          <a:bodyPr anchor="t">
            <a:normAutofit/>
          </a:bodyPr>
          <a:lstStyle>
            <a:lvl1pPr marL="0" indent="0" algn="ctr">
              <a:buNone/>
              <a:defRPr sz="20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4292937"/>
            <a:ext cx="2469806" cy="1870746"/>
          </a:xfrm>
        </p:spPr>
        <p:txBody>
          <a:bodyPr anchor="t">
            <a:normAutofit/>
          </a:bodyPr>
          <a:lstStyle>
            <a:lvl1pPr marL="0" indent="0" algn="ctr">
              <a:buNone/>
              <a:defRPr sz="20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4288754"/>
            <a:ext cx="2469806" cy="1870746"/>
          </a:xfrm>
        </p:spPr>
        <p:txBody>
          <a:bodyPr anchor="t">
            <a:normAutofit/>
          </a:bodyPr>
          <a:lstStyle>
            <a:lvl1pPr marL="0" indent="0" algn="ctr">
              <a:buNone/>
              <a:defRPr sz="2000"/>
            </a:lvl1pPr>
          </a:lstStyle>
          <a:p>
            <a:pPr lvl="0"/>
            <a:r>
              <a:rPr lang="en-US" noProof="0"/>
              <a:t>Click to edit Master text styles</a:t>
            </a:r>
          </a:p>
        </p:txBody>
      </p:sp>
      <p:sp>
        <p:nvSpPr>
          <p:cNvPr id="12"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solidFill>
                  <a:srgbClr val="603341"/>
                </a:solidFill>
              </a:defRPr>
            </a:lvl1pPr>
          </a:lstStyle>
          <a:p>
            <a:r>
              <a:rPr lang="en-US" noProof="0"/>
              <a:t>Click to Add Slide Title Here</a:t>
            </a:r>
          </a:p>
        </p:txBody>
      </p:sp>
      <p:sp>
        <p:nvSpPr>
          <p:cNvPr id="15"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668544" y="1489701"/>
            <a:ext cx="10854914" cy="731691"/>
          </a:xfrm>
        </p:spPr>
        <p:txBody>
          <a:bodyPr lIns="0">
            <a:noAutofit/>
          </a:bodyPr>
          <a:lstStyle>
            <a:lvl1pPr marL="0" indent="0" algn="ctr">
              <a:lnSpc>
                <a:spcPct val="100000"/>
              </a:lnSpc>
              <a:buNone/>
              <a:defRPr sz="2400">
                <a:latin typeface="+mj-lt"/>
                <a:cs typeface="Arial" panose="020B0604020202020204" pitchFamily="34" charset="0"/>
              </a:defRPr>
            </a:lvl1pPr>
          </a:lstStyle>
          <a:p>
            <a:pPr lvl="0"/>
            <a:r>
              <a:rPr lang="en-US" noProof="0"/>
              <a:t>Click to edit Master text styles</a:t>
            </a:r>
          </a:p>
        </p:txBody>
      </p:sp>
      <p:sp>
        <p:nvSpPr>
          <p:cNvPr id="17" name="Shape 62" title="Decorative">
            <a:extLst>
              <a:ext uri="{FF2B5EF4-FFF2-40B4-BE49-F238E27FC236}">
                <a16:creationId xmlns:a16="http://schemas.microsoft.com/office/drawing/2014/main" id="{E1A23DB6-E067-4A30-8C4B-98B452428518}"/>
              </a:ext>
            </a:extLst>
          </p:cNvPr>
          <p:cNvSpPr/>
          <p:nvPr userDrawn="1"/>
        </p:nvSpPr>
        <p:spPr>
          <a:xfrm rot="16200000" flipV="1">
            <a:off x="6106894" y="-4006099"/>
            <a:ext cx="0" cy="10646170"/>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a:p>
        </p:txBody>
      </p:sp>
      <p:sp>
        <p:nvSpPr>
          <p:cNvPr id="20" name="Oval 19">
            <a:extLst>
              <a:ext uri="{FF2B5EF4-FFF2-40B4-BE49-F238E27FC236}">
                <a16:creationId xmlns:a16="http://schemas.microsoft.com/office/drawing/2014/main" id="{7D7457D0-C252-49A3-9635-C29B38A49BDC}"/>
              </a:ext>
            </a:extLst>
          </p:cNvPr>
          <p:cNvSpPr/>
          <p:nvPr userDrawn="1"/>
        </p:nvSpPr>
        <p:spPr>
          <a:xfrm>
            <a:off x="916665" y="2281118"/>
            <a:ext cx="1935945" cy="193594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1" name="Oval 20">
            <a:extLst>
              <a:ext uri="{FF2B5EF4-FFF2-40B4-BE49-F238E27FC236}">
                <a16:creationId xmlns:a16="http://schemas.microsoft.com/office/drawing/2014/main" id="{566715FF-568E-4151-A75B-79EC2EC52AED}"/>
              </a:ext>
            </a:extLst>
          </p:cNvPr>
          <p:cNvSpPr/>
          <p:nvPr userDrawn="1"/>
        </p:nvSpPr>
        <p:spPr>
          <a:xfrm>
            <a:off x="3762710" y="2281118"/>
            <a:ext cx="1935945" cy="193594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2" name="Oval 21">
            <a:extLst>
              <a:ext uri="{FF2B5EF4-FFF2-40B4-BE49-F238E27FC236}">
                <a16:creationId xmlns:a16="http://schemas.microsoft.com/office/drawing/2014/main" id="{EE41CAAB-44C4-48D7-80E1-3BF0D8006A5A}"/>
              </a:ext>
            </a:extLst>
          </p:cNvPr>
          <p:cNvSpPr/>
          <p:nvPr userDrawn="1"/>
        </p:nvSpPr>
        <p:spPr>
          <a:xfrm>
            <a:off x="6608755" y="2281118"/>
            <a:ext cx="1935945" cy="193594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3" name="Oval 22">
            <a:extLst>
              <a:ext uri="{FF2B5EF4-FFF2-40B4-BE49-F238E27FC236}">
                <a16:creationId xmlns:a16="http://schemas.microsoft.com/office/drawing/2014/main" id="{3251A171-181E-416A-9BB8-F6DBEB470707}"/>
              </a:ext>
            </a:extLst>
          </p:cNvPr>
          <p:cNvSpPr/>
          <p:nvPr userDrawn="1"/>
        </p:nvSpPr>
        <p:spPr>
          <a:xfrm>
            <a:off x="9454801" y="2281118"/>
            <a:ext cx="1935945" cy="193594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4" name="Picture Placeholder 3">
            <a:extLst>
              <a:ext uri="{FF2B5EF4-FFF2-40B4-BE49-F238E27FC236}">
                <a16:creationId xmlns:a16="http://schemas.microsoft.com/office/drawing/2014/main" id="{FE6EF7CF-2190-49FE-8BAE-D2863ECD5CAD}"/>
              </a:ext>
            </a:extLst>
          </p:cNvPr>
          <p:cNvSpPr>
            <a:spLocks noGrp="1"/>
          </p:cNvSpPr>
          <p:nvPr>
            <p:ph type="pic" sz="quarter" idx="21"/>
          </p:nvPr>
        </p:nvSpPr>
        <p:spPr>
          <a:xfrm>
            <a:off x="1257128" y="2621581"/>
            <a:ext cx="1326710" cy="1326710"/>
          </a:xfrm>
        </p:spPr>
        <p:txBody>
          <a:bodyPr anchor="t">
            <a:normAutofit/>
          </a:bodyPr>
          <a:lstStyle>
            <a:lvl1pPr marL="0" indent="0" algn="ctr">
              <a:buNone/>
              <a:defRPr sz="1200">
                <a:solidFill>
                  <a:schemeClr val="bg1"/>
                </a:solidFill>
              </a:defRPr>
            </a:lvl1pPr>
          </a:lstStyle>
          <a:p>
            <a:r>
              <a:rPr lang="en-US" noProof="0"/>
              <a:t>Click icon to add picture</a:t>
            </a:r>
          </a:p>
        </p:txBody>
      </p:sp>
      <p:sp>
        <p:nvSpPr>
          <p:cNvPr id="25" name="Picture Placeholder 3">
            <a:extLst>
              <a:ext uri="{FF2B5EF4-FFF2-40B4-BE49-F238E27FC236}">
                <a16:creationId xmlns:a16="http://schemas.microsoft.com/office/drawing/2014/main" id="{47D99824-ECF4-4A44-A7CE-84F3AC262C34}"/>
              </a:ext>
            </a:extLst>
          </p:cNvPr>
          <p:cNvSpPr>
            <a:spLocks noGrp="1"/>
          </p:cNvSpPr>
          <p:nvPr>
            <p:ph type="pic" sz="quarter" idx="22"/>
          </p:nvPr>
        </p:nvSpPr>
        <p:spPr>
          <a:xfrm>
            <a:off x="4076528" y="2621581"/>
            <a:ext cx="1326710" cy="1326710"/>
          </a:xfrm>
        </p:spPr>
        <p:txBody>
          <a:bodyPr anchor="t">
            <a:normAutofit/>
          </a:bodyPr>
          <a:lstStyle>
            <a:lvl1pPr marL="0" indent="0" algn="ctr">
              <a:buNone/>
              <a:defRPr sz="1200">
                <a:solidFill>
                  <a:schemeClr val="bg1"/>
                </a:solidFill>
              </a:defRPr>
            </a:lvl1pPr>
          </a:lstStyle>
          <a:p>
            <a:r>
              <a:rPr lang="en-US" noProof="0"/>
              <a:t>Click icon to add picture</a:t>
            </a:r>
          </a:p>
        </p:txBody>
      </p:sp>
      <p:sp>
        <p:nvSpPr>
          <p:cNvPr id="26" name="Picture Placeholder 3">
            <a:extLst>
              <a:ext uri="{FF2B5EF4-FFF2-40B4-BE49-F238E27FC236}">
                <a16:creationId xmlns:a16="http://schemas.microsoft.com/office/drawing/2014/main" id="{F1AE9D02-1431-4CC3-8919-5D21732C45C5}"/>
              </a:ext>
            </a:extLst>
          </p:cNvPr>
          <p:cNvSpPr>
            <a:spLocks noGrp="1"/>
          </p:cNvSpPr>
          <p:nvPr>
            <p:ph type="pic" sz="quarter" idx="23"/>
          </p:nvPr>
        </p:nvSpPr>
        <p:spPr>
          <a:xfrm>
            <a:off x="6959428" y="2621581"/>
            <a:ext cx="1326710" cy="1326710"/>
          </a:xfrm>
        </p:spPr>
        <p:txBody>
          <a:bodyPr anchor="t">
            <a:normAutofit/>
          </a:bodyPr>
          <a:lstStyle>
            <a:lvl1pPr marL="0" indent="0" algn="ctr">
              <a:buNone/>
              <a:defRPr sz="1200">
                <a:solidFill>
                  <a:schemeClr val="bg1"/>
                </a:solidFill>
              </a:defRPr>
            </a:lvl1pPr>
          </a:lstStyle>
          <a:p>
            <a:r>
              <a:rPr lang="en-US" noProof="0"/>
              <a:t>Click icon to add picture</a:t>
            </a:r>
          </a:p>
        </p:txBody>
      </p:sp>
      <p:sp>
        <p:nvSpPr>
          <p:cNvPr id="27" name="Picture Placeholder 3">
            <a:extLst>
              <a:ext uri="{FF2B5EF4-FFF2-40B4-BE49-F238E27FC236}">
                <a16:creationId xmlns:a16="http://schemas.microsoft.com/office/drawing/2014/main" id="{69207058-4EB8-4D3C-B236-53DC24F30D93}"/>
              </a:ext>
            </a:extLst>
          </p:cNvPr>
          <p:cNvSpPr>
            <a:spLocks noGrp="1"/>
          </p:cNvSpPr>
          <p:nvPr>
            <p:ph type="pic" sz="quarter" idx="24"/>
          </p:nvPr>
        </p:nvSpPr>
        <p:spPr>
          <a:xfrm>
            <a:off x="9816928" y="2621581"/>
            <a:ext cx="1326710" cy="1326710"/>
          </a:xfrm>
        </p:spPr>
        <p:txBody>
          <a:bodyPr anchor="t">
            <a:normAutofit/>
          </a:bodyPr>
          <a:lstStyle>
            <a:lvl1pPr marL="0" indent="0" algn="ctr">
              <a:buNone/>
              <a:defRPr sz="1200">
                <a:solidFill>
                  <a:schemeClr val="bg1"/>
                </a:solidFill>
              </a:defRPr>
            </a:lvl1pPr>
          </a:lstStyle>
          <a:p>
            <a:r>
              <a:rPr lang="en-US" noProof="0"/>
              <a:t>Click icon to add picture</a:t>
            </a:r>
          </a:p>
        </p:txBody>
      </p:sp>
    </p:spTree>
    <p:extLst>
      <p:ext uri="{BB962C8B-B14F-4D97-AF65-F5344CB8AC3E}">
        <p14:creationId xmlns:p14="http://schemas.microsoft.com/office/powerpoint/2010/main" val="1337629617"/>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ig_photo">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9B9B3BD2-24FF-4E30-B0DA-4DCD6E57D9FC}"/>
              </a:ext>
            </a:extLst>
          </p:cNvPr>
          <p:cNvSpPr>
            <a:spLocks noGrp="1"/>
          </p:cNvSpPr>
          <p:nvPr>
            <p:ph type="pic" sz="quarter" idx="10"/>
          </p:nvPr>
        </p:nvSpPr>
        <p:spPr>
          <a:xfrm>
            <a:off x="0" y="0"/>
            <a:ext cx="12192000" cy="6858000"/>
          </a:xfrm>
        </p:spPr>
        <p:txBody>
          <a:bodyPr/>
          <a:lstStyle/>
          <a:p>
            <a:r>
              <a:rPr lang="en-US"/>
              <a:t>Click icon to add picture</a:t>
            </a:r>
          </a:p>
        </p:txBody>
      </p:sp>
      <p:sp>
        <p:nvSpPr>
          <p:cNvPr id="2" name="Title 1">
            <a:extLst>
              <a:ext uri="{FF2B5EF4-FFF2-40B4-BE49-F238E27FC236}">
                <a16:creationId xmlns:a16="http://schemas.microsoft.com/office/drawing/2014/main" id="{C7F92C0C-7E68-45AE-8824-6858C6874760}"/>
              </a:ext>
            </a:extLst>
          </p:cNvPr>
          <p:cNvSpPr>
            <a:spLocks noGrp="1"/>
          </p:cNvSpPr>
          <p:nvPr>
            <p:ph type="title" hasCustomPrompt="1"/>
          </p:nvPr>
        </p:nvSpPr>
        <p:spPr>
          <a:xfrm>
            <a:off x="2282502" y="4973519"/>
            <a:ext cx="7299618" cy="1440000"/>
          </a:xfrm>
          <a:solidFill>
            <a:schemeClr val="accent1"/>
          </a:solidFill>
        </p:spPr>
        <p:txBody>
          <a:bodyPr lIns="216000">
            <a:normAutofit/>
          </a:bodyPr>
          <a:lstStyle>
            <a:lvl1pPr algn="ctr">
              <a:defRPr sz="4000">
                <a:solidFill>
                  <a:schemeClr val="bg1"/>
                </a:solidFill>
                <a:latin typeface="+mj-lt"/>
              </a:defRPr>
            </a:lvl1pPr>
          </a:lstStyle>
          <a:p>
            <a:r>
              <a:rPr lang="en-US"/>
              <a:t>Click to edit </a:t>
            </a:r>
            <a:br>
              <a:rPr lang="en-US"/>
            </a:br>
            <a:r>
              <a:rPr lang="en-US"/>
              <a:t>Master title style</a:t>
            </a:r>
          </a:p>
        </p:txBody>
      </p:sp>
    </p:spTree>
    <p:extLst>
      <p:ext uri="{BB962C8B-B14F-4D97-AF65-F5344CB8AC3E}">
        <p14:creationId xmlns:p14="http://schemas.microsoft.com/office/powerpoint/2010/main" val="1219117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1_Custom Layout">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6"/>
          </p:nvPr>
        </p:nvSpPr>
        <p:spPr>
          <a:xfrm>
            <a:off x="0" y="0"/>
            <a:ext cx="3708400" cy="6853712"/>
          </a:xfrm>
          <a:solidFill>
            <a:schemeClr val="bg1">
              <a:lumMod val="95000"/>
            </a:schemeClr>
          </a:solidFill>
        </p:spPr>
        <p:txBody>
          <a:bodyPr/>
          <a:lstStyle/>
          <a:p>
            <a:r>
              <a:rPr lang="en-US"/>
              <a:t>Click icon to add picture</a:t>
            </a:r>
          </a:p>
        </p:txBody>
      </p:sp>
      <p:sp>
        <p:nvSpPr>
          <p:cNvPr id="11" name="Rectangle 10" title="Decorative"/>
          <p:cNvSpPr/>
          <p:nvPr userDrawn="1"/>
        </p:nvSpPr>
        <p:spPr>
          <a:xfrm>
            <a:off x="3708400" y="-4288"/>
            <a:ext cx="4775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3873729" y="936980"/>
            <a:ext cx="4394165" cy="1466055"/>
          </a:xfrm>
        </p:spPr>
        <p:txBody>
          <a:bodyPr lIns="0" anchor="t">
            <a:normAutofit/>
          </a:bodyPr>
          <a:lstStyle>
            <a:lvl1pPr algn="l">
              <a:defRPr sz="4000">
                <a:solidFill>
                  <a:schemeClr val="bg1"/>
                </a:solidFill>
                <a:latin typeface="+mj-lt"/>
              </a:defRPr>
            </a:lvl1pPr>
          </a:lstStyle>
          <a:p>
            <a:r>
              <a:rPr lang="en-US"/>
              <a:t>Click to edit Master title style</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3873730" y="2407322"/>
            <a:ext cx="4394164" cy="382749"/>
          </a:xfrm>
        </p:spPr>
        <p:txBody>
          <a:bodyPr lIns="0" anchor="b">
            <a:noAutofit/>
          </a:bodyPr>
          <a:lstStyle>
            <a:lvl1pPr marL="0" indent="0">
              <a:buNone/>
              <a:defRPr sz="2400" b="1">
                <a:solidFill>
                  <a:schemeClr val="bg1"/>
                </a:solidFill>
                <a:latin typeface="+mj-lt"/>
                <a:cs typeface="Arial" panose="020B0604020202020204" pitchFamily="34" charset="0"/>
              </a:defRPr>
            </a:lvl1pPr>
          </a:lstStyle>
          <a:p>
            <a:pPr lvl="0"/>
            <a:r>
              <a:rPr lang="en-US"/>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3873729" y="2811606"/>
            <a:ext cx="4394165" cy="3044825"/>
          </a:xfrm>
        </p:spPr>
        <p:txBody>
          <a:bodyPr lIns="0" tIns="72000">
            <a:normAutofit/>
          </a:bodyPr>
          <a:lstStyle>
            <a:lvl1pPr>
              <a:defRPr sz="2400" b="0">
                <a:solidFill>
                  <a:schemeClr val="bg1"/>
                </a:solidFill>
                <a:latin typeface="+mn-lt"/>
              </a:defRPr>
            </a:lvl1pPr>
            <a:lvl2pPr>
              <a:defRPr sz="2800" b="0">
                <a:solidFill>
                  <a:schemeClr val="bg1"/>
                </a:solidFill>
                <a:latin typeface="+mn-lt"/>
              </a:defRPr>
            </a:lvl2pPr>
            <a:lvl3pPr>
              <a:defRPr sz="2400" b="0">
                <a:solidFill>
                  <a:schemeClr val="bg1"/>
                </a:solidFill>
                <a:latin typeface="+mn-lt"/>
              </a:defRPr>
            </a:lvl3pPr>
            <a:lvl4pPr>
              <a:defRPr sz="2000" b="0">
                <a:solidFill>
                  <a:schemeClr val="bg1"/>
                </a:solidFill>
                <a:latin typeface="+mn-lt"/>
              </a:defRPr>
            </a:lvl4pPr>
            <a:lvl5pPr>
              <a:defRPr sz="2000" b="0">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7"/>
          </p:nvPr>
        </p:nvSpPr>
        <p:spPr>
          <a:xfrm>
            <a:off x="8483600" y="0"/>
            <a:ext cx="3708400" cy="6853712"/>
          </a:xfrm>
          <a:solidFill>
            <a:schemeClr val="bg1">
              <a:lumMod val="95000"/>
            </a:schemeClr>
          </a:solidFill>
        </p:spPr>
        <p:txBody>
          <a:bodyPr/>
          <a:lstStyle/>
          <a:p>
            <a:r>
              <a:rPr lang="en-US"/>
              <a:t>Click icon to add picture</a:t>
            </a:r>
          </a:p>
        </p:txBody>
      </p:sp>
    </p:spTree>
    <p:extLst>
      <p:ext uri="{BB962C8B-B14F-4D97-AF65-F5344CB8AC3E}">
        <p14:creationId xmlns:p14="http://schemas.microsoft.com/office/powerpoint/2010/main" val="218989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3C3B1-213C-6EB9-76A7-66BFED9279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AAB540-DF45-21E6-04A1-4F358D563D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A07AA-6C8B-25D3-D381-311A502B5E09}"/>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E9899D99-F2A7-9B67-B96F-9D598C8AC0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4A9F-5D5E-382B-B2A4-A4DAAD95B4F6}"/>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2974497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228E-B2E1-BA67-D048-8654D9CAD8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5889B6-C7CA-9A7A-DC24-3BA91C159C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E09549-FC12-2FF9-FDDD-5812CC561136}"/>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87675537-7FD3-805E-AEBC-C6780FC9DB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CE533-018F-5B49-BDD6-43840A5FD5D0}"/>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93700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827F7-7F36-8A33-1D17-C6C7731586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07771C-6077-1D1C-72FB-365475ED68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88014D-450B-F1AA-C944-D0603C38EA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7E7886-0096-E869-423E-C2446F0DCBB0}"/>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6" name="Footer Placeholder 5">
            <a:extLst>
              <a:ext uri="{FF2B5EF4-FFF2-40B4-BE49-F238E27FC236}">
                <a16:creationId xmlns:a16="http://schemas.microsoft.com/office/drawing/2014/main" id="{E5EF2D19-D31B-68E8-D588-63E7B2BF3F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35A0C1-F8FF-6BB4-6938-21CEF98EAA21}"/>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2055416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5274B-83B2-C73A-6DD0-1C73C0444F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9C7137-00B7-3804-F82B-BB06283DF4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B3B9BA-7EAC-0972-2F36-51F8E0C316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B7F33C-1A24-140C-78B8-3CBCFE0B34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1608D8-9529-403B-48C2-F412552163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933039-5A5A-69D9-04BF-33732407A28C}"/>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8" name="Footer Placeholder 7">
            <a:extLst>
              <a:ext uri="{FF2B5EF4-FFF2-40B4-BE49-F238E27FC236}">
                <a16:creationId xmlns:a16="http://schemas.microsoft.com/office/drawing/2014/main" id="{40CC2FE7-B016-65B8-6DD1-EDCD8F581F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C1016A-212A-DFE5-35A2-A62A95F5C38C}"/>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4095692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980B4-49BD-495E-52D0-3664C0DB5A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D132CE-2BD5-C20C-00C2-3083E8539310}"/>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4" name="Footer Placeholder 3">
            <a:extLst>
              <a:ext uri="{FF2B5EF4-FFF2-40B4-BE49-F238E27FC236}">
                <a16:creationId xmlns:a16="http://schemas.microsoft.com/office/drawing/2014/main" id="{8754F2A7-67C7-6A29-F345-F8EE2436FC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2E5FA3-1774-A361-60DE-1A39CBEFC761}"/>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1086053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B06D97-E492-CD61-6ADE-E5B83ADAE94A}"/>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3" name="Footer Placeholder 2">
            <a:extLst>
              <a:ext uri="{FF2B5EF4-FFF2-40B4-BE49-F238E27FC236}">
                <a16:creationId xmlns:a16="http://schemas.microsoft.com/office/drawing/2014/main" id="{398C9FFE-0FA5-9568-2BE2-4D507AF6C5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A3726F-E92D-61B1-7E4C-43D174C41548}"/>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1691729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1F6AF-C19D-C5FA-A91E-94FAA5F68B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B31300-195D-891B-B94A-81FA0B753F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B1BBA3-0852-68C0-A2EB-890F9F28C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5B2D66-406C-ABEE-F8C0-1DD769164BB9}"/>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6" name="Footer Placeholder 5">
            <a:extLst>
              <a:ext uri="{FF2B5EF4-FFF2-40B4-BE49-F238E27FC236}">
                <a16:creationId xmlns:a16="http://schemas.microsoft.com/office/drawing/2014/main" id="{5A57CB13-30B6-768D-5B33-52B8187BB3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A9D37-9B7C-B459-0003-D2E0B8920415}"/>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2067946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354E3-F205-2193-F183-3298B549B4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8FC97A-FDFD-D66D-D3D4-7D39CB047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F35BFC-69BD-2547-8D82-4C2BC9C6FB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E8E8D2-0677-369E-F500-49F0F1E38A21}"/>
              </a:ext>
            </a:extLst>
          </p:cNvPr>
          <p:cNvSpPr>
            <a:spLocks noGrp="1"/>
          </p:cNvSpPr>
          <p:nvPr>
            <p:ph type="dt" sz="half" idx="10"/>
          </p:nvPr>
        </p:nvSpPr>
        <p:spPr/>
        <p:txBody>
          <a:bodyPr/>
          <a:lstStyle/>
          <a:p>
            <a:fld id="{F23B0186-EBC8-42C6-BC1A-F2393CC1CDA0}" type="datetimeFigureOut">
              <a:rPr lang="en-US" smtClean="0"/>
              <a:t>3/30/2026</a:t>
            </a:fld>
            <a:endParaRPr lang="en-US"/>
          </a:p>
        </p:txBody>
      </p:sp>
      <p:sp>
        <p:nvSpPr>
          <p:cNvPr id="6" name="Footer Placeholder 5">
            <a:extLst>
              <a:ext uri="{FF2B5EF4-FFF2-40B4-BE49-F238E27FC236}">
                <a16:creationId xmlns:a16="http://schemas.microsoft.com/office/drawing/2014/main" id="{22E7ADEE-08B4-F8FD-A04F-8B18B734FC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F7803A-5C10-F1BD-7756-8CA603694FA1}"/>
              </a:ext>
            </a:extLst>
          </p:cNvPr>
          <p:cNvSpPr>
            <a:spLocks noGrp="1"/>
          </p:cNvSpPr>
          <p:nvPr>
            <p:ph type="sldNum" sz="quarter" idx="12"/>
          </p:nvPr>
        </p:nvSpPr>
        <p:spPr/>
        <p:txBody>
          <a:bodyPr/>
          <a:lstStyle/>
          <a:p>
            <a:fld id="{C369C8D7-563A-4913-B5C0-75D0858263F1}" type="slidenum">
              <a:rPr lang="en-US" smtClean="0"/>
              <a:t>‹#›</a:t>
            </a:fld>
            <a:endParaRPr lang="en-US"/>
          </a:p>
        </p:txBody>
      </p:sp>
    </p:spTree>
    <p:extLst>
      <p:ext uri="{BB962C8B-B14F-4D97-AF65-F5344CB8AC3E}">
        <p14:creationId xmlns:p14="http://schemas.microsoft.com/office/powerpoint/2010/main" val="47632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0AE6EC-D615-C65C-0A39-605CFA22FD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6F3BFE-210C-764C-B64B-66B509EC3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9004C-98C6-1E4A-1E0B-C6CBA254E5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23B0186-EBC8-42C6-BC1A-F2393CC1CDA0}" type="datetimeFigureOut">
              <a:rPr lang="en-US" smtClean="0"/>
              <a:t>3/30/2026</a:t>
            </a:fld>
            <a:endParaRPr lang="en-US"/>
          </a:p>
        </p:txBody>
      </p:sp>
      <p:sp>
        <p:nvSpPr>
          <p:cNvPr id="5" name="Footer Placeholder 4">
            <a:extLst>
              <a:ext uri="{FF2B5EF4-FFF2-40B4-BE49-F238E27FC236}">
                <a16:creationId xmlns:a16="http://schemas.microsoft.com/office/drawing/2014/main" id="{0D0FC0A5-07FB-3F87-C483-3B14C17E06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E4AD269-9DA9-FD97-40C9-72F71E06EB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69C8D7-563A-4913-B5C0-75D0858263F1}" type="slidenum">
              <a:rPr lang="en-US" smtClean="0"/>
              <a:t>‹#›</a:t>
            </a:fld>
            <a:endParaRPr lang="en-US"/>
          </a:p>
        </p:txBody>
      </p:sp>
    </p:spTree>
    <p:extLst>
      <p:ext uri="{BB962C8B-B14F-4D97-AF65-F5344CB8AC3E}">
        <p14:creationId xmlns:p14="http://schemas.microsoft.com/office/powerpoint/2010/main" val="2858121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15.xml"/><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23991-6F5F-45D3-883F-8179BE10396D}"/>
              </a:ext>
            </a:extLst>
          </p:cNvPr>
          <p:cNvSpPr>
            <a:spLocks noGrp="1"/>
          </p:cNvSpPr>
          <p:nvPr>
            <p:ph type="title"/>
          </p:nvPr>
        </p:nvSpPr>
        <p:spPr>
          <a:xfrm>
            <a:off x="852073" y="4744804"/>
            <a:ext cx="6680977" cy="941486"/>
          </a:xfrm>
          <a:prstGeom prst="rect">
            <a:avLst/>
          </a:prstGeom>
        </p:spPr>
        <p:txBody>
          <a:bodyPr anchor="t">
            <a:noAutofit/>
          </a:bodyPr>
          <a:lstStyle/>
          <a:p>
            <a:r>
              <a:rPr lang="en-US" sz="4000" dirty="0">
                <a:solidFill>
                  <a:srgbClr val="244F71"/>
                </a:solidFill>
              </a:rPr>
              <a:t>Community-Based Art </a:t>
            </a:r>
            <a:br>
              <a:rPr lang="en-US" sz="4000" dirty="0">
                <a:solidFill>
                  <a:srgbClr val="244F71"/>
                </a:solidFill>
              </a:rPr>
            </a:br>
            <a:r>
              <a:rPr lang="en-US" sz="4000" dirty="0">
                <a:solidFill>
                  <a:srgbClr val="244F71"/>
                </a:solidFill>
              </a:rPr>
              <a:t>Grant Program- Overview</a:t>
            </a:r>
          </a:p>
        </p:txBody>
      </p:sp>
      <p:sp>
        <p:nvSpPr>
          <p:cNvPr id="3" name="Text Placeholder 2">
            <a:extLst>
              <a:ext uri="{FF2B5EF4-FFF2-40B4-BE49-F238E27FC236}">
                <a16:creationId xmlns:a16="http://schemas.microsoft.com/office/drawing/2014/main" id="{7555E40E-3256-4272-A29D-F2438D5C136F}"/>
              </a:ext>
            </a:extLst>
          </p:cNvPr>
          <p:cNvSpPr>
            <a:spLocks noGrp="1"/>
          </p:cNvSpPr>
          <p:nvPr>
            <p:ph type="body" sz="quarter" idx="14"/>
          </p:nvPr>
        </p:nvSpPr>
        <p:spPr>
          <a:xfrm>
            <a:off x="947616" y="6125744"/>
            <a:ext cx="4988169" cy="559479"/>
          </a:xfrm>
          <a:prstGeom prst="rect">
            <a:avLst/>
          </a:prstGeom>
        </p:spPr>
        <p:txBody>
          <a:bodyPr>
            <a:normAutofit/>
          </a:bodyPr>
          <a:lstStyle/>
          <a:p>
            <a:r>
              <a:rPr lang="en-US" sz="2000" b="1" dirty="0"/>
              <a:t>March 10, 2026</a:t>
            </a:r>
          </a:p>
        </p:txBody>
      </p:sp>
      <p:pic>
        <p:nvPicPr>
          <p:cNvPr id="10" name="Picture 9">
            <a:extLst>
              <a:ext uri="{FF2B5EF4-FFF2-40B4-BE49-F238E27FC236}">
                <a16:creationId xmlns:a16="http://schemas.microsoft.com/office/drawing/2014/main" id="{0B92E383-5670-EC42-8451-4BF6D1FF531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33598"/>
            <a:ext cx="12192000" cy="4642338"/>
          </a:xfrm>
          <a:prstGeom prst="rect">
            <a:avLst/>
          </a:prstGeom>
        </p:spPr>
      </p:pic>
      <p:sp>
        <p:nvSpPr>
          <p:cNvPr id="19" name="Oval 18">
            <a:extLst>
              <a:ext uri="{FF2B5EF4-FFF2-40B4-BE49-F238E27FC236}">
                <a16:creationId xmlns:a16="http://schemas.microsoft.com/office/drawing/2014/main" id="{1509307E-92B0-FB40-9967-EA721D73066D}"/>
              </a:ext>
            </a:extLst>
          </p:cNvPr>
          <p:cNvSpPr/>
          <p:nvPr/>
        </p:nvSpPr>
        <p:spPr>
          <a:xfrm>
            <a:off x="8642349" y="3926967"/>
            <a:ext cx="2955711" cy="2836874"/>
          </a:xfrm>
          <a:prstGeom prst="ellipse">
            <a:avLst/>
          </a:prstGeom>
          <a:solidFill>
            <a:srgbClr val="49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Logo&#10;&#10;Description automatically generated">
            <a:extLst>
              <a:ext uri="{FF2B5EF4-FFF2-40B4-BE49-F238E27FC236}">
                <a16:creationId xmlns:a16="http://schemas.microsoft.com/office/drawing/2014/main" id="{A000D75C-B267-3444-9D0B-81C36BD940A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99576" y="3844515"/>
            <a:ext cx="2455008" cy="2570344"/>
          </a:xfrm>
          <a:prstGeom prst="rect">
            <a:avLst/>
          </a:prstGeom>
        </p:spPr>
      </p:pic>
    </p:spTree>
    <p:extLst>
      <p:ext uri="{BB962C8B-B14F-4D97-AF65-F5344CB8AC3E}">
        <p14:creationId xmlns:p14="http://schemas.microsoft.com/office/powerpoint/2010/main" val="7959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D2D9DEB9-746C-4AE2-B7A3-0C8595E40D85}"/>
              </a:ext>
            </a:extLst>
          </p:cNvPr>
          <p:cNvSpPr>
            <a:spLocks noGrp="1"/>
          </p:cNvSpPr>
          <p:nvPr>
            <p:ph type="body" sz="quarter" idx="17"/>
          </p:nvPr>
        </p:nvSpPr>
        <p:spPr>
          <a:xfrm>
            <a:off x="630780" y="4292937"/>
            <a:ext cx="2469805" cy="1866563"/>
          </a:xfrm>
        </p:spPr>
        <p:txBody>
          <a:bodyPr>
            <a:normAutofit/>
          </a:bodyPr>
          <a:lstStyle/>
          <a:p>
            <a:r>
              <a:rPr lang="en-US" dirty="0"/>
              <a:t>Release Notice of Funding, Select CBOs</a:t>
            </a:r>
          </a:p>
        </p:txBody>
      </p:sp>
      <p:sp>
        <p:nvSpPr>
          <p:cNvPr id="9" name="Text Placeholder 8">
            <a:extLst>
              <a:ext uri="{FF2B5EF4-FFF2-40B4-BE49-F238E27FC236}">
                <a16:creationId xmlns:a16="http://schemas.microsoft.com/office/drawing/2014/main" id="{B5BD40ED-7FDB-4F6E-A44A-05DC1AC77E53}"/>
              </a:ext>
            </a:extLst>
          </p:cNvPr>
          <p:cNvSpPr>
            <a:spLocks noGrp="1"/>
          </p:cNvSpPr>
          <p:nvPr>
            <p:ph type="body" sz="quarter" idx="18"/>
          </p:nvPr>
        </p:nvSpPr>
        <p:spPr/>
        <p:txBody>
          <a:bodyPr/>
          <a:lstStyle/>
          <a:p>
            <a:r>
              <a:rPr lang="en-US" dirty="0"/>
              <a:t>Receive and review art proposals, finalize project details</a:t>
            </a:r>
          </a:p>
        </p:txBody>
      </p:sp>
      <p:sp>
        <p:nvSpPr>
          <p:cNvPr id="10" name="Text Placeholder 9">
            <a:extLst>
              <a:ext uri="{FF2B5EF4-FFF2-40B4-BE49-F238E27FC236}">
                <a16:creationId xmlns:a16="http://schemas.microsoft.com/office/drawing/2014/main" id="{DCDE6343-3625-4F01-BFEC-F930EC5A455F}"/>
              </a:ext>
            </a:extLst>
          </p:cNvPr>
          <p:cNvSpPr>
            <a:spLocks noGrp="1"/>
          </p:cNvSpPr>
          <p:nvPr>
            <p:ph type="body" sz="quarter" idx="19"/>
          </p:nvPr>
        </p:nvSpPr>
        <p:spPr/>
        <p:txBody>
          <a:bodyPr/>
          <a:lstStyle/>
          <a:p>
            <a:r>
              <a:rPr lang="en-US" dirty="0"/>
              <a:t>Assist CBO through grant process</a:t>
            </a:r>
          </a:p>
        </p:txBody>
      </p:sp>
      <p:sp>
        <p:nvSpPr>
          <p:cNvPr id="11" name="Text Placeholder 10">
            <a:extLst>
              <a:ext uri="{FF2B5EF4-FFF2-40B4-BE49-F238E27FC236}">
                <a16:creationId xmlns:a16="http://schemas.microsoft.com/office/drawing/2014/main" id="{3C8FE2ED-AF0F-4F88-A6D6-8B3176DE124B}"/>
              </a:ext>
            </a:extLst>
          </p:cNvPr>
          <p:cNvSpPr>
            <a:spLocks noGrp="1"/>
          </p:cNvSpPr>
          <p:nvPr>
            <p:ph type="body" sz="quarter" idx="20"/>
          </p:nvPr>
        </p:nvSpPr>
        <p:spPr/>
        <p:txBody>
          <a:bodyPr/>
          <a:lstStyle/>
          <a:p>
            <a:r>
              <a:rPr lang="en-US" dirty="0"/>
              <a:t>Participation at Community event/ Installations </a:t>
            </a:r>
          </a:p>
        </p:txBody>
      </p:sp>
      <p:sp>
        <p:nvSpPr>
          <p:cNvPr id="6" name="Title 5">
            <a:extLst>
              <a:ext uri="{FF2B5EF4-FFF2-40B4-BE49-F238E27FC236}">
                <a16:creationId xmlns:a16="http://schemas.microsoft.com/office/drawing/2014/main" id="{94AE8C09-E30E-45FB-84B1-698CC05AD80A}"/>
              </a:ext>
            </a:extLst>
          </p:cNvPr>
          <p:cNvSpPr>
            <a:spLocks noGrp="1"/>
          </p:cNvSpPr>
          <p:nvPr>
            <p:ph type="title"/>
          </p:nvPr>
        </p:nvSpPr>
        <p:spPr/>
        <p:txBody>
          <a:bodyPr/>
          <a:lstStyle/>
          <a:p>
            <a:r>
              <a:rPr lang="en-US"/>
              <a:t>What we do</a:t>
            </a:r>
          </a:p>
        </p:txBody>
      </p:sp>
      <p:pic>
        <p:nvPicPr>
          <p:cNvPr id="17" name="Graphic 16" descr="Meeting with solid fill">
            <a:extLst>
              <a:ext uri="{FF2B5EF4-FFF2-40B4-BE49-F238E27FC236}">
                <a16:creationId xmlns:a16="http://schemas.microsoft.com/office/drawing/2014/main" id="{8D11CC42-9254-4676-99F8-2A99B8D56505}"/>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p:blipFill>
        <p:spPr>
          <a:xfrm>
            <a:off x="1233586" y="2707065"/>
            <a:ext cx="1214343" cy="1214343"/>
          </a:xfrm>
          <a:prstGeom prst="rect">
            <a:avLst/>
          </a:prstGeom>
        </p:spPr>
      </p:pic>
      <p:pic>
        <p:nvPicPr>
          <p:cNvPr id="19" name="Graphic 18" descr="Chat with solid fill">
            <a:extLst>
              <a:ext uri="{FF2B5EF4-FFF2-40B4-BE49-F238E27FC236}">
                <a16:creationId xmlns:a16="http://schemas.microsoft.com/office/drawing/2014/main" id="{9E3C2192-4FEF-4673-B915-AF193ABE6552}"/>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p:blipFill>
        <p:spPr>
          <a:xfrm>
            <a:off x="4177028" y="2647901"/>
            <a:ext cx="1214343" cy="1214343"/>
          </a:xfrm>
          <a:prstGeom prst="rect">
            <a:avLst/>
          </a:prstGeom>
        </p:spPr>
      </p:pic>
      <p:pic>
        <p:nvPicPr>
          <p:cNvPr id="21" name="Graphic 20" descr="Contract with solid fill">
            <a:extLst>
              <a:ext uri="{FF2B5EF4-FFF2-40B4-BE49-F238E27FC236}">
                <a16:creationId xmlns:a16="http://schemas.microsoft.com/office/drawing/2014/main" id="{B8A81B9E-901A-40A5-BF4B-A73EAAB45AE2}"/>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p:blipFill>
        <p:spPr>
          <a:xfrm>
            <a:off x="6950601" y="2627742"/>
            <a:ext cx="1214343" cy="1214343"/>
          </a:xfrm>
          <a:prstGeom prst="rect">
            <a:avLst/>
          </a:prstGeom>
        </p:spPr>
      </p:pic>
      <p:pic>
        <p:nvPicPr>
          <p:cNvPr id="4" name="Graphic 3" descr="Performance Curtains with solid fill">
            <a:extLst>
              <a:ext uri="{FF2B5EF4-FFF2-40B4-BE49-F238E27FC236}">
                <a16:creationId xmlns:a16="http://schemas.microsoft.com/office/drawing/2014/main" id="{CB417172-8920-B1D0-3D44-DE44C31DCBFF}"/>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833033" y="2664127"/>
            <a:ext cx="1141571" cy="1141571"/>
          </a:xfrm>
          <a:prstGeom prst="rect">
            <a:avLst/>
          </a:prstGeom>
        </p:spPr>
      </p:pic>
      <p:sp>
        <p:nvSpPr>
          <p:cNvPr id="13" name="TextBox 12">
            <a:extLst>
              <a:ext uri="{FF2B5EF4-FFF2-40B4-BE49-F238E27FC236}">
                <a16:creationId xmlns:a16="http://schemas.microsoft.com/office/drawing/2014/main" id="{5F1F0CF7-E36E-90EA-F3FC-F0C93F7044D4}"/>
              </a:ext>
            </a:extLst>
          </p:cNvPr>
          <p:cNvSpPr txBox="1"/>
          <p:nvPr/>
        </p:nvSpPr>
        <p:spPr>
          <a:xfrm>
            <a:off x="1671410" y="1534898"/>
            <a:ext cx="8550441" cy="584775"/>
          </a:xfrm>
          <a:prstGeom prst="rect">
            <a:avLst/>
          </a:prstGeom>
          <a:noFill/>
        </p:spPr>
        <p:txBody>
          <a:bodyPr wrap="square" rtlCol="0">
            <a:spAutoFit/>
          </a:bodyPr>
          <a:lstStyle/>
          <a:p>
            <a:pPr algn="ctr"/>
            <a:r>
              <a:rPr lang="en-US" sz="3200" b="1" dirty="0"/>
              <a:t>Community-Based Art Grant Program</a:t>
            </a:r>
          </a:p>
        </p:txBody>
      </p:sp>
    </p:spTree>
    <p:extLst>
      <p:ext uri="{BB962C8B-B14F-4D97-AF65-F5344CB8AC3E}">
        <p14:creationId xmlns:p14="http://schemas.microsoft.com/office/powerpoint/2010/main" val="242098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54D376-7060-4491-9779-FC35E62F3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216A9E1A-1C3C-49C6-8556-F5D24236AD24}"/>
              </a:ext>
            </a:extLst>
          </p:cNvPr>
          <p:cNvSpPr>
            <a:spLocks noGrp="1"/>
          </p:cNvSpPr>
          <p:nvPr>
            <p:ph type="title"/>
          </p:nvPr>
        </p:nvSpPr>
        <p:spPr>
          <a:xfrm>
            <a:off x="836675" y="5277853"/>
            <a:ext cx="10515600" cy="1317001"/>
          </a:xfrm>
        </p:spPr>
        <p:txBody>
          <a:bodyPr vert="horz" lIns="91440" tIns="45720" rIns="91440" bIns="45720" rtlCol="0" anchor="ctr">
            <a:normAutofit fontScale="90000"/>
          </a:bodyPr>
          <a:lstStyle/>
          <a:p>
            <a:r>
              <a:rPr lang="en-US" sz="5200" dirty="0"/>
              <a:t> Department of Environmental Protection and State Council on the Arts</a:t>
            </a:r>
          </a:p>
        </p:txBody>
      </p:sp>
      <p:pic>
        <p:nvPicPr>
          <p:cNvPr id="4" name="Picture Placeholder 3" descr="A group of women standing around a table&#10;&#10;Description automatically generated">
            <a:extLst>
              <a:ext uri="{FF2B5EF4-FFF2-40B4-BE49-F238E27FC236}">
                <a16:creationId xmlns:a16="http://schemas.microsoft.com/office/drawing/2014/main" id="{83F34E2E-B809-08A4-2312-9751772F3E30}"/>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a:stretch/>
        </p:blipFill>
        <p:spPr>
          <a:xfrm>
            <a:off x="20" y="10"/>
            <a:ext cx="12191980" cy="5014697"/>
          </a:xfrm>
          <a:prstGeom prst="rect">
            <a:avLst/>
          </a:prstGeom>
        </p:spPr>
      </p:pic>
    </p:spTree>
    <p:extLst>
      <p:ext uri="{BB962C8B-B14F-4D97-AF65-F5344CB8AC3E}">
        <p14:creationId xmlns:p14="http://schemas.microsoft.com/office/powerpoint/2010/main" val="3866624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18" name="Picture Placeholder 15"/>
          <p:cNvPicPr>
            <a:picLocks noGrp="1" noChangeAspect="1"/>
          </p:cNvPicPr>
          <p:nvPr>
            <p:ph type="pic" sz="quarter" idx="17"/>
          </p:nvPr>
        </p:nvPicPr>
        <p:blipFill rotWithShape="1">
          <a:blip r:embed="rId3" cstate="email">
            <a:extLst>
              <a:ext uri="{28A0092B-C50C-407E-A947-70E740481C1C}">
                <a14:useLocalDpi xmlns:a14="http://schemas.microsoft.com/office/drawing/2010/main"/>
              </a:ext>
            </a:extLst>
          </a:blip>
          <a:srcRect/>
          <a:stretch/>
        </p:blipFill>
        <p:spPr>
          <a:xfrm>
            <a:off x="8483667" y="4289"/>
            <a:ext cx="3686025" cy="6853711"/>
          </a:xfrm>
        </p:spPr>
      </p:pic>
      <p:sp>
        <p:nvSpPr>
          <p:cNvPr id="8" name="Title 7">
            <a:extLst>
              <a:ext uri="{FF2B5EF4-FFF2-40B4-BE49-F238E27FC236}">
                <a16:creationId xmlns:a16="http://schemas.microsoft.com/office/drawing/2014/main" id="{EF0240E2-270B-47F4-97C1-065A42CC2737}"/>
              </a:ext>
            </a:extLst>
          </p:cNvPr>
          <p:cNvSpPr>
            <a:spLocks noGrp="1"/>
          </p:cNvSpPr>
          <p:nvPr>
            <p:ph type="title"/>
          </p:nvPr>
        </p:nvSpPr>
        <p:spPr/>
        <p:txBody>
          <a:bodyPr/>
          <a:lstStyle/>
          <a:p>
            <a:r>
              <a:rPr lang="en-US"/>
              <a:t>Why our work </a:t>
            </a:r>
            <a:br>
              <a:rPr lang="en-US"/>
            </a:br>
            <a:r>
              <a:rPr lang="en-US"/>
              <a:t>is important </a:t>
            </a:r>
          </a:p>
        </p:txBody>
      </p:sp>
      <p:sp>
        <p:nvSpPr>
          <p:cNvPr id="9" name="Text Placeholder 8">
            <a:extLst>
              <a:ext uri="{FF2B5EF4-FFF2-40B4-BE49-F238E27FC236}">
                <a16:creationId xmlns:a16="http://schemas.microsoft.com/office/drawing/2014/main" id="{06A574E0-4F1C-4569-ABD3-9707A8CD1831}"/>
              </a:ext>
            </a:extLst>
          </p:cNvPr>
          <p:cNvSpPr>
            <a:spLocks noGrp="1"/>
          </p:cNvSpPr>
          <p:nvPr>
            <p:ph type="body" sz="quarter" idx="12"/>
          </p:nvPr>
        </p:nvSpPr>
        <p:spPr/>
        <p:txBody>
          <a:bodyPr/>
          <a:lstStyle/>
          <a:p>
            <a:r>
              <a:rPr lang="en-US" dirty="0"/>
              <a:t>Community Engagement</a:t>
            </a:r>
          </a:p>
        </p:txBody>
      </p:sp>
      <p:sp>
        <p:nvSpPr>
          <p:cNvPr id="11" name="Text Placeholder 10">
            <a:extLst>
              <a:ext uri="{FF2B5EF4-FFF2-40B4-BE49-F238E27FC236}">
                <a16:creationId xmlns:a16="http://schemas.microsoft.com/office/drawing/2014/main" id="{C752924E-B022-4FF4-B161-31F5531EC8DA}"/>
              </a:ext>
            </a:extLst>
          </p:cNvPr>
          <p:cNvSpPr>
            <a:spLocks noGrp="1"/>
          </p:cNvSpPr>
          <p:nvPr>
            <p:ph type="body" sz="quarter" idx="15"/>
          </p:nvPr>
        </p:nvSpPr>
        <p:spPr/>
        <p:txBody>
          <a:bodyPr>
            <a:normAutofit lnSpcReduction="10000"/>
          </a:bodyPr>
          <a:lstStyle/>
          <a:p>
            <a:r>
              <a:rPr lang="en-US" dirty="0"/>
              <a:t>Making Information Available and Understandable</a:t>
            </a:r>
          </a:p>
          <a:p>
            <a:r>
              <a:rPr lang="en-US" dirty="0"/>
              <a:t>Different Coastal Hazards Dependent on Communities</a:t>
            </a:r>
          </a:p>
          <a:p>
            <a:r>
              <a:rPr lang="en-US" dirty="0"/>
              <a:t>Hands on Experience in their Communities</a:t>
            </a:r>
          </a:p>
          <a:p>
            <a:r>
              <a:rPr lang="en-US" dirty="0"/>
              <a:t>Firsthand Feedback to Evolve the Program</a:t>
            </a:r>
          </a:p>
          <a:p>
            <a:endParaRPr lang="en-US" dirty="0"/>
          </a:p>
        </p:txBody>
      </p:sp>
      <p:sp>
        <p:nvSpPr>
          <p:cNvPr id="4" name="AutoShape 2">
            <a:extLst>
              <a:ext uri="{FF2B5EF4-FFF2-40B4-BE49-F238E27FC236}">
                <a16:creationId xmlns:a16="http://schemas.microsoft.com/office/drawing/2014/main" id="{07608798-3012-6F2E-42EF-949EDFFAD95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a:extLst>
              <a:ext uri="{FF2B5EF4-FFF2-40B4-BE49-F238E27FC236}">
                <a16:creationId xmlns:a16="http://schemas.microsoft.com/office/drawing/2014/main" id="{49B5D225-0745-F68B-41DB-FE556A0D7096}"/>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a:extLst>
              <a:ext uri="{FF2B5EF4-FFF2-40B4-BE49-F238E27FC236}">
                <a16:creationId xmlns:a16="http://schemas.microsoft.com/office/drawing/2014/main" id="{7C159835-C04B-AF30-8650-7A5CE2F310BB}"/>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0" y="0"/>
            <a:ext cx="3765843" cy="6853711"/>
          </a:xfrm>
          <a:prstGeom prst="rect">
            <a:avLst/>
          </a:prstGeom>
        </p:spPr>
      </p:pic>
      <p:pic>
        <p:nvPicPr>
          <p:cNvPr id="15" name="Picture 14">
            <a:extLst>
              <a:ext uri="{FF2B5EF4-FFF2-40B4-BE49-F238E27FC236}">
                <a16:creationId xmlns:a16="http://schemas.microsoft.com/office/drawing/2014/main" id="{C1F080A2-1809-B587-B391-DD3D6AD0795E}"/>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8505975" y="4290"/>
            <a:ext cx="3686025" cy="6853710"/>
          </a:xfrm>
          <a:prstGeom prst="rect">
            <a:avLst/>
          </a:prstGeom>
        </p:spPr>
      </p:pic>
    </p:spTree>
    <p:extLst>
      <p:ext uri="{BB962C8B-B14F-4D97-AF65-F5344CB8AC3E}">
        <p14:creationId xmlns:p14="http://schemas.microsoft.com/office/powerpoint/2010/main" val="2885941167"/>
      </p:ext>
    </p:extLst>
  </p:cSld>
  <p:clrMapOvr>
    <a:masterClrMapping/>
  </p:clrMapOvr>
</p:sld>
</file>

<file path=ppt/theme/theme1.xml><?xml version="1.0" encoding="utf-8"?>
<a:theme xmlns:a="http://schemas.openxmlformats.org/drawingml/2006/main" name="Office Theme">
  <a:themeElements>
    <a:clrScheme name="DEP_branding">
      <a:dk1>
        <a:sysClr val="windowText" lastClr="000000"/>
      </a:dk1>
      <a:lt1>
        <a:sysClr val="window" lastClr="FFFFFF"/>
      </a:lt1>
      <a:dk2>
        <a:srgbClr val="244F71"/>
      </a:dk2>
      <a:lt2>
        <a:srgbClr val="E7E6E6"/>
      </a:lt2>
      <a:accent1>
        <a:srgbClr val="0189B2"/>
      </a:accent1>
      <a:accent2>
        <a:srgbClr val="ED1C24"/>
      </a:accent2>
      <a:accent3>
        <a:srgbClr val="768A88"/>
      </a:accent3>
      <a:accent4>
        <a:srgbClr val="FDB813"/>
      </a:accent4>
      <a:accent5>
        <a:srgbClr val="603341"/>
      </a:accent5>
      <a:accent6>
        <a:srgbClr val="69AB43"/>
      </a:accent6>
      <a:hlink>
        <a:srgbClr val="244F71"/>
      </a:hlink>
      <a:folHlink>
        <a:srgbClr val="39BDC7"/>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9dcfdd6-491f-4533-8495-3aa543fed381">
      <Terms xmlns="http://schemas.microsoft.com/office/infopath/2007/PartnerControls"/>
    </lcf76f155ced4ddcb4097134ff3c332f>
    <TaxCatchAll xmlns="f3d6295b-2c24-464f-8cc8-85deffafefb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3CCE2A374F1A44A5FCF7EC64B87D8A" ma:contentTypeVersion="19" ma:contentTypeDescription="Create a new document." ma:contentTypeScope="" ma:versionID="fe76a078f860b7cf16d15b72ae65e361">
  <xsd:schema xmlns:xsd="http://www.w3.org/2001/XMLSchema" xmlns:xs="http://www.w3.org/2001/XMLSchema" xmlns:p="http://schemas.microsoft.com/office/2006/metadata/properties" xmlns:ns2="29dcfdd6-491f-4533-8495-3aa543fed381" xmlns:ns3="f3d6295b-2c24-464f-8cc8-85deffafefb3" targetNamespace="http://schemas.microsoft.com/office/2006/metadata/properties" ma:root="true" ma:fieldsID="6442d54bd1178b67796571570eea5c80" ns2:_="" ns3:_="">
    <xsd:import namespace="29dcfdd6-491f-4533-8495-3aa543fed381"/>
    <xsd:import namespace="f3d6295b-2c24-464f-8cc8-85deffafefb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dcfdd6-491f-4533-8495-3aa543fed3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1b0449-a7ed-439f-be55-0163d7004e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d6295b-2c24-464f-8cc8-85deffafefb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d418d5-cd9d-4ff5-8ba9-cf89f008847e}" ma:internalName="TaxCatchAll" ma:showField="CatchAllData" ma:web="f3d6295b-2c24-464f-8cc8-85deffafef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BEC6FF-3DD9-4635-A400-D620AD8F52A2}">
  <ds:schemaRefs>
    <ds:schemaRef ds:uri="f3d6295b-2c24-464f-8cc8-85deffafefb3"/>
    <ds:schemaRef ds:uri="29dcfdd6-491f-4533-8495-3aa543fed381"/>
    <ds:schemaRef ds:uri="http://schemas.openxmlformats.org/package/2006/metadata/core-properties"/>
    <ds:schemaRef ds:uri="http://purl.org/dc/elements/1.1/"/>
    <ds:schemaRef ds:uri="http://schemas.microsoft.com/office/infopath/2007/PartnerControls"/>
    <ds:schemaRef ds:uri="http://purl.org/dc/terms/"/>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7C96F17C-9D71-448A-A831-F59664ED93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dcfdd6-491f-4533-8495-3aa543fed381"/>
    <ds:schemaRef ds:uri="f3d6295b-2c24-464f-8cc8-85deffafef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EE07C6-AFAD-4F3B-892F-32745C2041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482</TotalTime>
  <Words>729</Words>
  <Application>Microsoft Office PowerPoint</Application>
  <PresentationFormat>Widescreen</PresentationFormat>
  <Paragraphs>51</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Helvetica Light</vt:lpstr>
      <vt:lpstr>Office Theme</vt:lpstr>
      <vt:lpstr>Community-Based Art  Grant Program- Overview</vt:lpstr>
      <vt:lpstr>What we do</vt:lpstr>
      <vt:lpstr> Department of Environmental Protection and State Council on the Arts</vt:lpstr>
      <vt:lpstr>Why our work  is important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 Does That? Licensed Operator Program</dc:title>
  <dc:creator>Nanneman, Emily [DEP]</dc:creator>
  <cp:lastModifiedBy>Vilacoba, Karl</cp:lastModifiedBy>
  <cp:revision>54</cp:revision>
  <dcterms:created xsi:type="dcterms:W3CDTF">2024-01-10T17:38:42Z</dcterms:created>
  <dcterms:modified xsi:type="dcterms:W3CDTF">2026-03-30T16:01:15Z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0x010100CF3CCE2A374F1A44A5FCF7EC64B87D8A</vt:lpwstr>
  </property>
  <property fmtid="{D5CDD505-2E9C-101B-9397-08002B2CF9AE}" pid="3" name="MediaServiceImageTags">
    <vt:lpwstr/>
  </property>
</Properties>
</file>