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2"/>
  </p:notesMasterIdLst>
  <p:sldIdLst>
    <p:sldId id="256" r:id="rId5"/>
    <p:sldId id="258" r:id="rId6"/>
    <p:sldId id="732" r:id="rId7"/>
    <p:sldId id="728" r:id="rId8"/>
    <p:sldId id="729" r:id="rId9"/>
    <p:sldId id="694" r:id="rId10"/>
    <p:sldId id="664" r:id="rId11"/>
    <p:sldId id="735" r:id="rId12"/>
    <p:sldId id="741" r:id="rId13"/>
    <p:sldId id="715" r:id="rId14"/>
    <p:sldId id="691" r:id="rId15"/>
    <p:sldId id="709" r:id="rId16"/>
    <p:sldId id="736" r:id="rId17"/>
    <p:sldId id="726" r:id="rId18"/>
    <p:sldId id="738" r:id="rId19"/>
    <p:sldId id="734" r:id="rId20"/>
    <p:sldId id="723" r:id="rId21"/>
    <p:sldId id="733" r:id="rId22"/>
    <p:sldId id="731" r:id="rId23"/>
    <p:sldId id="685" r:id="rId24"/>
    <p:sldId id="682" r:id="rId25"/>
    <p:sldId id="676" r:id="rId26"/>
    <p:sldId id="677" r:id="rId27"/>
    <p:sldId id="699" r:id="rId28"/>
    <p:sldId id="700" r:id="rId29"/>
    <p:sldId id="724" r:id="rId30"/>
    <p:sldId id="725" r:id="rId3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91EF98-97CE-41BD-AA3F-C31BCB3D83A2}">
          <p14:sldIdLst>
            <p14:sldId id="256"/>
            <p14:sldId id="258"/>
            <p14:sldId id="732"/>
            <p14:sldId id="728"/>
            <p14:sldId id="729"/>
            <p14:sldId id="694"/>
            <p14:sldId id="664"/>
            <p14:sldId id="735"/>
            <p14:sldId id="741"/>
            <p14:sldId id="715"/>
            <p14:sldId id="691"/>
            <p14:sldId id="709"/>
            <p14:sldId id="736"/>
            <p14:sldId id="726"/>
            <p14:sldId id="738"/>
            <p14:sldId id="734"/>
            <p14:sldId id="723"/>
            <p14:sldId id="733"/>
            <p14:sldId id="731"/>
          </p14:sldIdLst>
        </p14:section>
        <p14:section name="Extra Slides" id="{2FB962EA-C148-4DFB-8FC5-C158E9006660}">
          <p14:sldIdLst>
            <p14:sldId id="685"/>
            <p14:sldId id="682"/>
            <p14:sldId id="676"/>
            <p14:sldId id="677"/>
            <p14:sldId id="699"/>
            <p14:sldId id="700"/>
            <p14:sldId id="724"/>
            <p14:sldId id="7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F920F-8ACB-4A42-8343-66A784EA0AB5}" v="244" dt="2026-03-10T03:46:03.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6" autoAdjust="0"/>
    <p:restoredTop sz="85160" autoAdjust="0"/>
  </p:normalViewPr>
  <p:slideViewPr>
    <p:cSldViewPr snapToGrid="0">
      <p:cViewPr varScale="1">
        <p:scale>
          <a:sx n="106" d="100"/>
          <a:sy n="106" d="100"/>
        </p:scale>
        <p:origin x="10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Day" userId="c956af25-30fb-4961-be61-9a1da849ae18" providerId="ADAL" clId="{3AF4E331-E1DF-4D12-A272-8875C4B810B6}"/>
    <pc:docChg chg="undo redo custSel addSld delSld modSld sldOrd addSection modSection">
      <pc:chgData name="Ian Day" userId="c956af25-30fb-4961-be61-9a1da849ae18" providerId="ADAL" clId="{3AF4E331-E1DF-4D12-A272-8875C4B810B6}" dt="2026-03-10T03:52:08.198" v="5077"/>
      <pc:docMkLst>
        <pc:docMk/>
      </pc:docMkLst>
      <pc:sldChg chg="modSp mod">
        <pc:chgData name="Ian Day" userId="c956af25-30fb-4961-be61-9a1da849ae18" providerId="ADAL" clId="{3AF4E331-E1DF-4D12-A272-8875C4B810B6}" dt="2026-03-02T22:16:39.051" v="146" actId="404"/>
        <pc:sldMkLst>
          <pc:docMk/>
          <pc:sldMk cId="441114849" sldId="256"/>
        </pc:sldMkLst>
        <pc:spChg chg="mod">
          <ac:chgData name="Ian Day" userId="c956af25-30fb-4961-be61-9a1da849ae18" providerId="ADAL" clId="{3AF4E331-E1DF-4D12-A272-8875C4B810B6}" dt="2026-03-02T22:15:37.204" v="68" actId="20577"/>
          <ac:spMkLst>
            <pc:docMk/>
            <pc:sldMk cId="441114849" sldId="256"/>
            <ac:spMk id="2" creationId="{22C76A9F-BE60-F21B-C372-5BEC108F8F09}"/>
          </ac:spMkLst>
        </pc:spChg>
        <pc:spChg chg="mod">
          <ac:chgData name="Ian Day" userId="c956af25-30fb-4961-be61-9a1da849ae18" providerId="ADAL" clId="{3AF4E331-E1DF-4D12-A272-8875C4B810B6}" dt="2026-03-02T22:15:03.404" v="46" actId="20577"/>
          <ac:spMkLst>
            <pc:docMk/>
            <pc:sldMk cId="441114849" sldId="256"/>
            <ac:spMk id="3" creationId="{469BA297-4786-DE3C-4166-15AFAF8043F0}"/>
          </ac:spMkLst>
        </pc:spChg>
        <pc:spChg chg="mod">
          <ac:chgData name="Ian Day" userId="c956af25-30fb-4961-be61-9a1da849ae18" providerId="ADAL" clId="{3AF4E331-E1DF-4D12-A272-8875C4B810B6}" dt="2026-03-02T22:15:00.807" v="43"/>
          <ac:spMkLst>
            <pc:docMk/>
            <pc:sldMk cId="441114849" sldId="256"/>
            <ac:spMk id="4" creationId="{78D965AB-7565-7A37-17AF-DD3527EAD13A}"/>
          </ac:spMkLst>
        </pc:spChg>
        <pc:spChg chg="mod">
          <ac:chgData name="Ian Day" userId="c956af25-30fb-4961-be61-9a1da849ae18" providerId="ADAL" clId="{3AF4E331-E1DF-4D12-A272-8875C4B810B6}" dt="2026-03-02T22:16:39.051" v="146" actId="404"/>
          <ac:spMkLst>
            <pc:docMk/>
            <pc:sldMk cId="441114849" sldId="256"/>
            <ac:spMk id="5" creationId="{6938B41A-8077-14F8-D2B1-57DE046B16A7}"/>
          </ac:spMkLst>
        </pc:spChg>
      </pc:sldChg>
      <pc:sldChg chg="addSp delSp modSp mod modClrScheme modShow chgLayout">
        <pc:chgData name="Ian Day" userId="c956af25-30fb-4961-be61-9a1da849ae18" providerId="ADAL" clId="{3AF4E331-E1DF-4D12-A272-8875C4B810B6}" dt="2026-03-05T16:44:24.218" v="1002" actId="729"/>
        <pc:sldMkLst>
          <pc:docMk/>
          <pc:sldMk cId="3323012165" sldId="258"/>
        </pc:sldMkLst>
        <pc:spChg chg="mod ord">
          <ac:chgData name="Ian Day" userId="c956af25-30fb-4961-be61-9a1da849ae18" providerId="ADAL" clId="{3AF4E331-E1DF-4D12-A272-8875C4B810B6}" dt="2026-03-02T22:11:55.605" v="0" actId="700"/>
          <ac:spMkLst>
            <pc:docMk/>
            <pc:sldMk cId="3323012165" sldId="258"/>
            <ac:spMk id="5" creationId="{6C2A0378-F070-0A35-0641-5B9DCE780BB0}"/>
          </ac:spMkLst>
        </pc:spChg>
        <pc:spChg chg="add mod ord">
          <ac:chgData name="Ian Day" userId="c956af25-30fb-4961-be61-9a1da849ae18" providerId="ADAL" clId="{3AF4E331-E1DF-4D12-A272-8875C4B810B6}" dt="2026-03-02T22:12:05.448" v="11" actId="20577"/>
          <ac:spMkLst>
            <pc:docMk/>
            <pc:sldMk cId="3323012165" sldId="258"/>
            <ac:spMk id="6" creationId="{649E38BC-06E6-7FF1-7829-B3CA426BE13E}"/>
          </ac:spMkLst>
        </pc:spChg>
        <pc:spChg chg="add mod ord">
          <ac:chgData name="Ian Day" userId="c956af25-30fb-4961-be61-9a1da849ae18" providerId="ADAL" clId="{3AF4E331-E1DF-4D12-A272-8875C4B810B6}" dt="2026-03-02T22:13:45.618" v="27" actId="27636"/>
          <ac:spMkLst>
            <pc:docMk/>
            <pc:sldMk cId="3323012165" sldId="258"/>
            <ac:spMk id="7" creationId="{3D45E546-2E61-B075-08E5-51D7D52FDE26}"/>
          </ac:spMkLst>
        </pc:spChg>
      </pc:sldChg>
      <pc:sldChg chg="addSp delSp modSp add mod addAnim delAnim modAnim modNotesTx">
        <pc:chgData name="Ian Day" userId="c956af25-30fb-4961-be61-9a1da849ae18" providerId="ADAL" clId="{3AF4E331-E1DF-4D12-A272-8875C4B810B6}" dt="2026-03-10T03:47:28.012" v="5075" actId="20577"/>
        <pc:sldMkLst>
          <pc:docMk/>
          <pc:sldMk cId="1121349284" sldId="664"/>
        </pc:sldMkLst>
        <pc:spChg chg="mod">
          <ac:chgData name="Ian Day" userId="c956af25-30fb-4961-be61-9a1da849ae18" providerId="ADAL" clId="{3AF4E331-E1DF-4D12-A272-8875C4B810B6}" dt="2026-03-09T18:16:45.968" v="4284" actId="20577"/>
          <ac:spMkLst>
            <pc:docMk/>
            <pc:sldMk cId="1121349284" sldId="664"/>
            <ac:spMk id="2" creationId="{87A9FF45-6C8D-FECA-986F-A4C636B625FE}"/>
          </ac:spMkLst>
        </pc:spChg>
        <pc:spChg chg="mod">
          <ac:chgData name="Ian Day" userId="c956af25-30fb-4961-be61-9a1da849ae18" providerId="ADAL" clId="{3AF4E331-E1DF-4D12-A272-8875C4B810B6}" dt="2026-03-09T16:31:31.112" v="3525" actId="20577"/>
          <ac:spMkLst>
            <pc:docMk/>
            <pc:sldMk cId="1121349284" sldId="664"/>
            <ac:spMk id="3" creationId="{42767FB9-F468-1B6F-9F27-60297E994D11}"/>
          </ac:spMkLst>
        </pc:spChg>
        <pc:spChg chg="mod">
          <ac:chgData name="Ian Day" userId="c956af25-30fb-4961-be61-9a1da849ae18" providerId="ADAL" clId="{3AF4E331-E1DF-4D12-A272-8875C4B810B6}" dt="2026-03-10T03:37:45.689" v="4958" actId="20577"/>
          <ac:spMkLst>
            <pc:docMk/>
            <pc:sldMk cId="1121349284" sldId="664"/>
            <ac:spMk id="4" creationId="{B9BAF258-F764-82C5-398C-F5E0BD0FA8D9}"/>
          </ac:spMkLst>
        </pc:spChg>
        <pc:spChg chg="add mod">
          <ac:chgData name="Ian Day" userId="c956af25-30fb-4961-be61-9a1da849ae18" providerId="ADAL" clId="{3AF4E331-E1DF-4D12-A272-8875C4B810B6}" dt="2026-03-10T03:33:34.198" v="4897" actId="20577"/>
          <ac:spMkLst>
            <pc:docMk/>
            <pc:sldMk cId="1121349284" sldId="664"/>
            <ac:spMk id="7" creationId="{6557FD26-E142-B25D-9F39-DAA342301806}"/>
          </ac:spMkLst>
        </pc:spChg>
        <pc:spChg chg="add mod">
          <ac:chgData name="Ian Day" userId="c956af25-30fb-4961-be61-9a1da849ae18" providerId="ADAL" clId="{3AF4E331-E1DF-4D12-A272-8875C4B810B6}" dt="2026-03-10T03:33:24.800" v="4891" actId="1582"/>
          <ac:spMkLst>
            <pc:docMk/>
            <pc:sldMk cId="1121349284" sldId="664"/>
            <ac:spMk id="8" creationId="{BCDC453E-E2B3-3AAD-14A3-89C113826DBC}"/>
          </ac:spMkLst>
        </pc:spChg>
        <pc:spChg chg="add mod">
          <ac:chgData name="Ian Day" userId="c956af25-30fb-4961-be61-9a1da849ae18" providerId="ADAL" clId="{3AF4E331-E1DF-4D12-A272-8875C4B810B6}" dt="2026-03-10T03:35:37.807" v="4913" actId="206"/>
          <ac:spMkLst>
            <pc:docMk/>
            <pc:sldMk cId="1121349284" sldId="664"/>
            <ac:spMk id="9" creationId="{05EE9589-20FB-7B5C-5116-1428E2B65657}"/>
          </ac:spMkLst>
        </pc:spChg>
        <pc:spChg chg="add mod">
          <ac:chgData name="Ian Day" userId="c956af25-30fb-4961-be61-9a1da849ae18" providerId="ADAL" clId="{3AF4E331-E1DF-4D12-A272-8875C4B810B6}" dt="2026-03-06T15:03:40.352" v="3238" actId="1076"/>
          <ac:spMkLst>
            <pc:docMk/>
            <pc:sldMk cId="1121349284" sldId="664"/>
            <ac:spMk id="15" creationId="{56BE603A-F7F4-2BAA-EFDF-4086B2597734}"/>
          </ac:spMkLst>
        </pc:spChg>
        <pc:spChg chg="mod">
          <ac:chgData name="Ian Day" userId="c956af25-30fb-4961-be61-9a1da849ae18" providerId="ADAL" clId="{3AF4E331-E1DF-4D12-A272-8875C4B810B6}" dt="2026-03-06T15:01:41.094" v="3216" actId="113"/>
          <ac:spMkLst>
            <pc:docMk/>
            <pc:sldMk cId="1121349284" sldId="664"/>
            <ac:spMk id="51" creationId="{515DCF23-B91F-C963-B53F-BF2B332F5E63}"/>
          </ac:spMkLst>
        </pc:spChg>
        <pc:spChg chg="mod">
          <ac:chgData name="Ian Day" userId="c956af25-30fb-4961-be61-9a1da849ae18" providerId="ADAL" clId="{3AF4E331-E1DF-4D12-A272-8875C4B810B6}" dt="2026-03-06T15:03:33.440" v="3234" actId="1076"/>
          <ac:spMkLst>
            <pc:docMk/>
            <pc:sldMk cId="1121349284" sldId="664"/>
            <ac:spMk id="92" creationId="{95A29DA5-9AF7-74A2-53DB-EDF4A9C543E9}"/>
          </ac:spMkLst>
        </pc:spChg>
        <pc:cxnChg chg="mod">
          <ac:chgData name="Ian Day" userId="c956af25-30fb-4961-be61-9a1da849ae18" providerId="ADAL" clId="{3AF4E331-E1DF-4D12-A272-8875C4B810B6}" dt="2026-03-06T15:03:24.697" v="3229" actId="1582"/>
          <ac:cxnSpMkLst>
            <pc:docMk/>
            <pc:sldMk cId="1121349284" sldId="664"/>
            <ac:cxnSpMk id="53" creationId="{9D03E2FC-EAD8-0EFE-7C26-8E725B48A1C3}"/>
          </ac:cxnSpMkLst>
        </pc:cxnChg>
        <pc:cxnChg chg="mod">
          <ac:chgData name="Ian Day" userId="c956af25-30fb-4961-be61-9a1da849ae18" providerId="ADAL" clId="{3AF4E331-E1DF-4D12-A272-8875C4B810B6}" dt="2026-03-06T15:03:24.697" v="3229" actId="1582"/>
          <ac:cxnSpMkLst>
            <pc:docMk/>
            <pc:sldMk cId="1121349284" sldId="664"/>
            <ac:cxnSpMk id="54" creationId="{039ADF3F-AD01-30C7-3517-848E4743F475}"/>
          </ac:cxnSpMkLst>
        </pc:cxnChg>
        <pc:cxnChg chg="mod">
          <ac:chgData name="Ian Day" userId="c956af25-30fb-4961-be61-9a1da849ae18" providerId="ADAL" clId="{3AF4E331-E1DF-4D12-A272-8875C4B810B6}" dt="2026-03-06T15:03:24.697" v="3229" actId="1582"/>
          <ac:cxnSpMkLst>
            <pc:docMk/>
            <pc:sldMk cId="1121349284" sldId="664"/>
            <ac:cxnSpMk id="55" creationId="{E7DEECC6-F335-78CB-A01F-B50D88D6A7AA}"/>
          </ac:cxnSpMkLst>
        </pc:cxnChg>
        <pc:cxnChg chg="mod">
          <ac:chgData name="Ian Day" userId="c956af25-30fb-4961-be61-9a1da849ae18" providerId="ADAL" clId="{3AF4E331-E1DF-4D12-A272-8875C4B810B6}" dt="2026-03-06T15:03:24.697" v="3229" actId="1582"/>
          <ac:cxnSpMkLst>
            <pc:docMk/>
            <pc:sldMk cId="1121349284" sldId="664"/>
            <ac:cxnSpMk id="56" creationId="{C9E41330-9C81-9EC5-15A4-63BCE92E7975}"/>
          </ac:cxnSpMkLst>
        </pc:cxnChg>
        <pc:cxnChg chg="mod">
          <ac:chgData name="Ian Day" userId="c956af25-30fb-4961-be61-9a1da849ae18" providerId="ADAL" clId="{3AF4E331-E1DF-4D12-A272-8875C4B810B6}" dt="2026-03-06T15:03:24.697" v="3229" actId="1582"/>
          <ac:cxnSpMkLst>
            <pc:docMk/>
            <pc:sldMk cId="1121349284" sldId="664"/>
            <ac:cxnSpMk id="57" creationId="{88F219CF-F0EA-BBD1-1DA2-17078CA49F0A}"/>
          </ac:cxnSpMkLst>
        </pc:cxnChg>
        <pc:cxnChg chg="mod">
          <ac:chgData name="Ian Day" userId="c956af25-30fb-4961-be61-9a1da849ae18" providerId="ADAL" clId="{3AF4E331-E1DF-4D12-A272-8875C4B810B6}" dt="2026-03-06T15:03:24.697" v="3229" actId="1582"/>
          <ac:cxnSpMkLst>
            <pc:docMk/>
            <pc:sldMk cId="1121349284" sldId="664"/>
            <ac:cxnSpMk id="58" creationId="{F0375C74-5878-70B9-2331-E3ED04488728}"/>
          </ac:cxnSpMkLst>
        </pc:cxnChg>
        <pc:cxnChg chg="mod">
          <ac:chgData name="Ian Day" userId="c956af25-30fb-4961-be61-9a1da849ae18" providerId="ADAL" clId="{3AF4E331-E1DF-4D12-A272-8875C4B810B6}" dt="2026-03-06T15:03:24.697" v="3229" actId="1582"/>
          <ac:cxnSpMkLst>
            <pc:docMk/>
            <pc:sldMk cId="1121349284" sldId="664"/>
            <ac:cxnSpMk id="59" creationId="{801445D5-E456-4DD6-B6B9-03748C1EC1C5}"/>
          </ac:cxnSpMkLst>
        </pc:cxnChg>
        <pc:cxnChg chg="mod">
          <ac:chgData name="Ian Day" userId="c956af25-30fb-4961-be61-9a1da849ae18" providerId="ADAL" clId="{3AF4E331-E1DF-4D12-A272-8875C4B810B6}" dt="2026-03-06T15:03:24.697" v="3229" actId="1582"/>
          <ac:cxnSpMkLst>
            <pc:docMk/>
            <pc:sldMk cId="1121349284" sldId="664"/>
            <ac:cxnSpMk id="60" creationId="{4897892A-75F8-3E6E-76DC-3DF50031F47E}"/>
          </ac:cxnSpMkLst>
        </pc:cxnChg>
        <pc:cxnChg chg="mod">
          <ac:chgData name="Ian Day" userId="c956af25-30fb-4961-be61-9a1da849ae18" providerId="ADAL" clId="{3AF4E331-E1DF-4D12-A272-8875C4B810B6}" dt="2026-03-06T15:02:09.162" v="3221" actId="1582"/>
          <ac:cxnSpMkLst>
            <pc:docMk/>
            <pc:sldMk cId="1121349284" sldId="664"/>
            <ac:cxnSpMk id="74" creationId="{4856C002-8177-71E7-183A-6FA24A4BD356}"/>
          </ac:cxnSpMkLst>
        </pc:cxnChg>
        <pc:cxnChg chg="mod">
          <ac:chgData name="Ian Day" userId="c956af25-30fb-4961-be61-9a1da849ae18" providerId="ADAL" clId="{3AF4E331-E1DF-4D12-A272-8875C4B810B6}" dt="2026-03-06T15:02:09.162" v="3221" actId="1582"/>
          <ac:cxnSpMkLst>
            <pc:docMk/>
            <pc:sldMk cId="1121349284" sldId="664"/>
            <ac:cxnSpMk id="75" creationId="{167A1666-BD25-5B05-63EC-178CCC3A76C6}"/>
          </ac:cxnSpMkLst>
        </pc:cxnChg>
      </pc:sldChg>
      <pc:sldChg chg="add">
        <pc:chgData name="Ian Day" userId="c956af25-30fb-4961-be61-9a1da849ae18" providerId="ADAL" clId="{3AF4E331-E1DF-4D12-A272-8875C4B810B6}" dt="2026-03-05T20:51:05.414" v="1826"/>
        <pc:sldMkLst>
          <pc:docMk/>
          <pc:sldMk cId="3001007379" sldId="676"/>
        </pc:sldMkLst>
      </pc:sldChg>
      <pc:sldChg chg="add">
        <pc:chgData name="Ian Day" userId="c956af25-30fb-4961-be61-9a1da849ae18" providerId="ADAL" clId="{3AF4E331-E1DF-4D12-A272-8875C4B810B6}" dt="2026-03-05T20:51:05.414" v="1826"/>
        <pc:sldMkLst>
          <pc:docMk/>
          <pc:sldMk cId="1888866941" sldId="677"/>
        </pc:sldMkLst>
      </pc:sldChg>
      <pc:sldChg chg="add">
        <pc:chgData name="Ian Day" userId="c956af25-30fb-4961-be61-9a1da849ae18" providerId="ADAL" clId="{3AF4E331-E1DF-4D12-A272-8875C4B810B6}" dt="2026-03-05T20:51:05.414" v="1826"/>
        <pc:sldMkLst>
          <pc:docMk/>
          <pc:sldMk cId="1171733106" sldId="682"/>
        </pc:sldMkLst>
      </pc:sldChg>
      <pc:sldChg chg="add">
        <pc:chgData name="Ian Day" userId="c956af25-30fb-4961-be61-9a1da849ae18" providerId="ADAL" clId="{3AF4E331-E1DF-4D12-A272-8875C4B810B6}" dt="2026-03-05T20:51:05.414" v="1826"/>
        <pc:sldMkLst>
          <pc:docMk/>
          <pc:sldMk cId="617197428" sldId="685"/>
        </pc:sldMkLst>
      </pc:sldChg>
      <pc:sldChg chg="addSp delSp modSp add mod delAnim modAnim modNotesTx">
        <pc:chgData name="Ian Day" userId="c956af25-30fb-4961-be61-9a1da849ae18" providerId="ADAL" clId="{3AF4E331-E1DF-4D12-A272-8875C4B810B6}" dt="2026-03-10T03:26:27.306" v="4834"/>
        <pc:sldMkLst>
          <pc:docMk/>
          <pc:sldMk cId="2721430989" sldId="691"/>
        </pc:sldMkLst>
        <pc:spChg chg="del mod">
          <ac:chgData name="Ian Day" userId="c956af25-30fb-4961-be61-9a1da849ae18" providerId="ADAL" clId="{3AF4E331-E1DF-4D12-A272-8875C4B810B6}" dt="2026-03-10T03:23:42.494" v="4815" actId="478"/>
          <ac:spMkLst>
            <pc:docMk/>
            <pc:sldMk cId="2721430989" sldId="691"/>
            <ac:spMk id="2" creationId="{58FCAE55-B91C-DB2E-296C-4782D6C460D4}"/>
          </ac:spMkLst>
        </pc:spChg>
        <pc:spChg chg="mod">
          <ac:chgData name="Ian Day" userId="c956af25-30fb-4961-be61-9a1da849ae18" providerId="ADAL" clId="{3AF4E331-E1DF-4D12-A272-8875C4B810B6}" dt="2026-03-10T03:25:50.103" v="4831" actId="20577"/>
          <ac:spMkLst>
            <pc:docMk/>
            <pc:sldMk cId="2721430989" sldId="691"/>
            <ac:spMk id="4" creationId="{08F58163-A685-AD84-1D22-AC8C9D9DDA80}"/>
          </ac:spMkLst>
        </pc:spChg>
        <pc:spChg chg="mod">
          <ac:chgData name="Ian Day" userId="c956af25-30fb-4961-be61-9a1da849ae18" providerId="ADAL" clId="{3AF4E331-E1DF-4D12-A272-8875C4B810B6}" dt="2026-03-10T03:25:00.309" v="4827" actId="14100"/>
          <ac:spMkLst>
            <pc:docMk/>
            <pc:sldMk cId="2721430989" sldId="691"/>
            <ac:spMk id="7" creationId="{B70AAD92-B71B-D210-C732-ADD0F4E030BC}"/>
          </ac:spMkLst>
        </pc:spChg>
        <pc:spChg chg="mod">
          <ac:chgData name="Ian Day" userId="c956af25-30fb-4961-be61-9a1da849ae18" providerId="ADAL" clId="{3AF4E331-E1DF-4D12-A272-8875C4B810B6}" dt="2026-03-09T16:36:24.046" v="3724" actId="122"/>
          <ac:spMkLst>
            <pc:docMk/>
            <pc:sldMk cId="2721430989" sldId="691"/>
            <ac:spMk id="10" creationId="{F62C1D5A-7000-0553-D7C3-0B5CA03D74FB}"/>
          </ac:spMkLst>
        </pc:spChg>
        <pc:spChg chg="add del mod">
          <ac:chgData name="Ian Day" userId="c956af25-30fb-4961-be61-9a1da849ae18" providerId="ADAL" clId="{3AF4E331-E1DF-4D12-A272-8875C4B810B6}" dt="2026-03-10T03:25:42.437" v="4829" actId="478"/>
          <ac:spMkLst>
            <pc:docMk/>
            <pc:sldMk cId="2721430989" sldId="691"/>
            <ac:spMk id="56" creationId="{F266A242-8885-46DE-396D-1361A4CAAC87}"/>
          </ac:spMkLst>
        </pc:spChg>
        <pc:spChg chg="add mod">
          <ac:chgData name="Ian Day" userId="c956af25-30fb-4961-be61-9a1da849ae18" providerId="ADAL" clId="{3AF4E331-E1DF-4D12-A272-8875C4B810B6}" dt="2026-03-10T03:26:27.306" v="4834"/>
          <ac:spMkLst>
            <pc:docMk/>
            <pc:sldMk cId="2721430989" sldId="691"/>
            <ac:spMk id="128" creationId="{D70E7BB1-A35A-4F04-BD03-D66DF2E6F6C7}"/>
          </ac:spMkLst>
        </pc:spChg>
        <pc:spChg chg="add mod">
          <ac:chgData name="Ian Day" userId="c956af25-30fb-4961-be61-9a1da849ae18" providerId="ADAL" clId="{3AF4E331-E1DF-4D12-A272-8875C4B810B6}" dt="2026-03-10T03:26:27.306" v="4834"/>
          <ac:spMkLst>
            <pc:docMk/>
            <pc:sldMk cId="2721430989" sldId="691"/>
            <ac:spMk id="129" creationId="{2BCE2090-A20F-FE66-BA2E-86F5F9AB38E7}"/>
          </ac:spMkLst>
        </pc:spChg>
        <pc:spChg chg="mod">
          <ac:chgData name="Ian Day" userId="c956af25-30fb-4961-be61-9a1da849ae18" providerId="ADAL" clId="{3AF4E331-E1DF-4D12-A272-8875C4B810B6}" dt="2026-03-09T16:36:19.596" v="3723" actId="20577"/>
          <ac:spMkLst>
            <pc:docMk/>
            <pc:sldMk cId="2721430989" sldId="691"/>
            <ac:spMk id="161" creationId="{8A08F6DF-E77D-1B56-1790-FC8D8315139E}"/>
          </ac:spMkLst>
        </pc:spChg>
        <pc:spChg chg="mod">
          <ac:chgData name="Ian Day" userId="c956af25-30fb-4961-be61-9a1da849ae18" providerId="ADAL" clId="{3AF4E331-E1DF-4D12-A272-8875C4B810B6}" dt="2026-03-09T16:36:19.596" v="3723" actId="20577"/>
          <ac:spMkLst>
            <pc:docMk/>
            <pc:sldMk cId="2721430989" sldId="691"/>
            <ac:spMk id="173" creationId="{73ECE68C-7861-BAEA-EEE7-94641402B8D6}"/>
          </ac:spMkLst>
        </pc:spChg>
        <pc:spChg chg="mod">
          <ac:chgData name="Ian Day" userId="c956af25-30fb-4961-be61-9a1da849ae18" providerId="ADAL" clId="{3AF4E331-E1DF-4D12-A272-8875C4B810B6}" dt="2026-03-10T03:26:09.631" v="4833" actId="20577"/>
          <ac:spMkLst>
            <pc:docMk/>
            <pc:sldMk cId="2721430989" sldId="691"/>
            <ac:spMk id="181" creationId="{8DB5CA08-A810-4E31-0A21-E14C22501E49}"/>
          </ac:spMkLst>
        </pc:spChg>
        <pc:spChg chg="mod">
          <ac:chgData name="Ian Day" userId="c956af25-30fb-4961-be61-9a1da849ae18" providerId="ADAL" clId="{3AF4E331-E1DF-4D12-A272-8875C4B810B6}" dt="2026-03-09T16:36:19.596" v="3723" actId="20577"/>
          <ac:spMkLst>
            <pc:docMk/>
            <pc:sldMk cId="2721430989" sldId="691"/>
            <ac:spMk id="184" creationId="{C87E59DF-B3F0-A90B-5B1E-3BBFACC3E51B}"/>
          </ac:spMkLst>
        </pc:spChg>
        <pc:spChg chg="mod">
          <ac:chgData name="Ian Day" userId="c956af25-30fb-4961-be61-9a1da849ae18" providerId="ADAL" clId="{3AF4E331-E1DF-4D12-A272-8875C4B810B6}" dt="2026-03-09T16:36:19.596" v="3723" actId="20577"/>
          <ac:spMkLst>
            <pc:docMk/>
            <pc:sldMk cId="2721430989" sldId="691"/>
            <ac:spMk id="192" creationId="{EE21566D-863C-44AA-6FEE-CC5C8DCB3FF7}"/>
          </ac:spMkLst>
        </pc:spChg>
        <pc:spChg chg="mod">
          <ac:chgData name="Ian Day" userId="c956af25-30fb-4961-be61-9a1da849ae18" providerId="ADAL" clId="{3AF4E331-E1DF-4D12-A272-8875C4B810B6}" dt="2026-03-09T16:36:19.596" v="3723" actId="20577"/>
          <ac:spMkLst>
            <pc:docMk/>
            <pc:sldMk cId="2721430989" sldId="691"/>
            <ac:spMk id="194" creationId="{0F3532BE-C859-EB59-1218-900487AB440A}"/>
          </ac:spMkLst>
        </pc:spChg>
        <pc:spChg chg="mod">
          <ac:chgData name="Ian Day" userId="c956af25-30fb-4961-be61-9a1da849ae18" providerId="ADAL" clId="{3AF4E331-E1DF-4D12-A272-8875C4B810B6}" dt="2026-03-09T16:36:19.596" v="3723" actId="20577"/>
          <ac:spMkLst>
            <pc:docMk/>
            <pc:sldMk cId="2721430989" sldId="691"/>
            <ac:spMk id="195" creationId="{B2968AC9-3D4A-8E6E-5202-7C5919A58F8B}"/>
          </ac:spMkLst>
        </pc:spChg>
        <pc:spChg chg="mod">
          <ac:chgData name="Ian Day" userId="c956af25-30fb-4961-be61-9a1da849ae18" providerId="ADAL" clId="{3AF4E331-E1DF-4D12-A272-8875C4B810B6}" dt="2026-03-09T16:36:19.596" v="3723" actId="20577"/>
          <ac:spMkLst>
            <pc:docMk/>
            <pc:sldMk cId="2721430989" sldId="691"/>
            <ac:spMk id="196" creationId="{60A167DE-37D2-26FE-AFE7-1017518F118E}"/>
          </ac:spMkLst>
        </pc:spChg>
        <pc:spChg chg="mod">
          <ac:chgData name="Ian Day" userId="c956af25-30fb-4961-be61-9a1da849ae18" providerId="ADAL" clId="{3AF4E331-E1DF-4D12-A272-8875C4B810B6}" dt="2026-03-09T16:36:19.596" v="3723" actId="20577"/>
          <ac:spMkLst>
            <pc:docMk/>
            <pc:sldMk cId="2721430989" sldId="691"/>
            <ac:spMk id="203" creationId="{7CCC6CEB-3271-4359-AD5E-1A280652662C}"/>
          </ac:spMkLst>
        </pc:spChg>
        <pc:spChg chg="mod">
          <ac:chgData name="Ian Day" userId="c956af25-30fb-4961-be61-9a1da849ae18" providerId="ADAL" clId="{3AF4E331-E1DF-4D12-A272-8875C4B810B6}" dt="2026-03-09T16:35:54.908" v="3708" actId="20577"/>
          <ac:spMkLst>
            <pc:docMk/>
            <pc:sldMk cId="2721430989" sldId="691"/>
            <ac:spMk id="205" creationId="{50C63A6B-07A3-56D1-D865-F373E2D428B8}"/>
          </ac:spMkLst>
        </pc:spChg>
        <pc:spChg chg="mod">
          <ac:chgData name="Ian Day" userId="c956af25-30fb-4961-be61-9a1da849ae18" providerId="ADAL" clId="{3AF4E331-E1DF-4D12-A272-8875C4B810B6}" dt="2026-03-09T16:36:19.596" v="3723" actId="20577"/>
          <ac:spMkLst>
            <pc:docMk/>
            <pc:sldMk cId="2721430989" sldId="691"/>
            <ac:spMk id="214" creationId="{973E4360-F719-C694-B4C5-09F99E4632B1}"/>
          </ac:spMkLst>
        </pc:spChg>
        <pc:spChg chg="mod">
          <ac:chgData name="Ian Day" userId="c956af25-30fb-4961-be61-9a1da849ae18" providerId="ADAL" clId="{3AF4E331-E1DF-4D12-A272-8875C4B810B6}" dt="2026-03-09T16:36:33.141" v="3728" actId="20577"/>
          <ac:spMkLst>
            <pc:docMk/>
            <pc:sldMk cId="2721430989" sldId="691"/>
            <ac:spMk id="224" creationId="{BD286AE1-8CEE-04C6-6834-354CC10042AC}"/>
          </ac:spMkLst>
        </pc:spChg>
        <pc:grpChg chg="del mod">
          <ac:chgData name="Ian Day" userId="c956af25-30fb-4961-be61-9a1da849ae18" providerId="ADAL" clId="{3AF4E331-E1DF-4D12-A272-8875C4B810B6}" dt="2026-03-10T03:08:41.985" v="4728" actId="478"/>
          <ac:grpSpMkLst>
            <pc:docMk/>
            <pc:sldMk cId="2721430989" sldId="691"/>
            <ac:grpSpMk id="47" creationId="{4A5043FA-2986-67E7-ED6A-2074BF656EDD}"/>
          </ac:grpSpMkLst>
        </pc:grpChg>
        <pc:picChg chg="add mod">
          <ac:chgData name="Ian Day" userId="c956af25-30fb-4961-be61-9a1da849ae18" providerId="ADAL" clId="{3AF4E331-E1DF-4D12-A272-8875C4B810B6}" dt="2026-03-10T03:24:08.366" v="4817" actId="167"/>
          <ac:picMkLst>
            <pc:docMk/>
            <pc:sldMk cId="2721430989" sldId="691"/>
            <ac:picMk id="62" creationId="{D379845F-6BB8-FD8E-57E4-74DFABFC3A0D}"/>
          </ac:picMkLst>
        </pc:picChg>
        <pc:picChg chg="add mod">
          <ac:chgData name="Ian Day" userId="c956af25-30fb-4961-be61-9a1da849ae18" providerId="ADAL" clId="{3AF4E331-E1DF-4D12-A272-8875C4B810B6}" dt="2026-03-10T03:24:08.366" v="4817" actId="167"/>
          <ac:picMkLst>
            <pc:docMk/>
            <pc:sldMk cId="2721430989" sldId="691"/>
            <ac:picMk id="63" creationId="{D088A839-9C4F-D827-58F2-DFE18C49BF19}"/>
          </ac:picMkLst>
        </pc:picChg>
      </pc:sldChg>
      <pc:sldChg chg="delSp modSp add mod modNotesTx">
        <pc:chgData name="Ian Day" userId="c956af25-30fb-4961-be61-9a1da849ae18" providerId="ADAL" clId="{3AF4E331-E1DF-4D12-A272-8875C4B810B6}" dt="2026-03-09T16:43:57.592" v="4205" actId="313"/>
        <pc:sldMkLst>
          <pc:docMk/>
          <pc:sldMk cId="3987105631" sldId="694"/>
        </pc:sldMkLst>
        <pc:spChg chg="mod">
          <ac:chgData name="Ian Day" userId="c956af25-30fb-4961-be61-9a1da849ae18" providerId="ADAL" clId="{3AF4E331-E1DF-4D12-A272-8875C4B810B6}" dt="2026-03-05T20:49:45.630" v="1824" actId="20577"/>
          <ac:spMkLst>
            <pc:docMk/>
            <pc:sldMk cId="3987105631" sldId="694"/>
            <ac:spMk id="2" creationId="{94AEC288-7033-FF0A-C10F-646467F6E1B3}"/>
          </ac:spMkLst>
        </pc:spChg>
        <pc:spChg chg="mod">
          <ac:chgData name="Ian Day" userId="c956af25-30fb-4961-be61-9a1da849ae18" providerId="ADAL" clId="{3AF4E331-E1DF-4D12-A272-8875C4B810B6}" dt="2026-03-09T16:42:50.667" v="4026" actId="115"/>
          <ac:spMkLst>
            <pc:docMk/>
            <pc:sldMk cId="3987105631" sldId="694"/>
            <ac:spMk id="7" creationId="{D71F62BC-99D7-DE7C-B3EF-C0FF5A4C3DC4}"/>
          </ac:spMkLst>
        </pc:spChg>
      </pc:sldChg>
      <pc:sldChg chg="add">
        <pc:chgData name="Ian Day" userId="c956af25-30fb-4961-be61-9a1da849ae18" providerId="ADAL" clId="{3AF4E331-E1DF-4D12-A272-8875C4B810B6}" dt="2026-03-05T20:56:51.148" v="1885"/>
        <pc:sldMkLst>
          <pc:docMk/>
          <pc:sldMk cId="2435695609" sldId="699"/>
        </pc:sldMkLst>
      </pc:sldChg>
      <pc:sldChg chg="add">
        <pc:chgData name="Ian Day" userId="c956af25-30fb-4961-be61-9a1da849ae18" providerId="ADAL" clId="{3AF4E331-E1DF-4D12-A272-8875C4B810B6}" dt="2026-03-05T20:56:51.148" v="1885"/>
        <pc:sldMkLst>
          <pc:docMk/>
          <pc:sldMk cId="3706879213" sldId="700"/>
        </pc:sldMkLst>
      </pc:sldChg>
      <pc:sldChg chg="addSp delSp modSp add mod ord modClrScheme modAnim chgLayout modNotesTx">
        <pc:chgData name="Ian Day" userId="c956af25-30fb-4961-be61-9a1da849ae18" providerId="ADAL" clId="{3AF4E331-E1DF-4D12-A272-8875C4B810B6}" dt="2026-03-10T03:31:19.088" v="4883"/>
        <pc:sldMkLst>
          <pc:docMk/>
          <pc:sldMk cId="2450921381" sldId="709"/>
        </pc:sldMkLst>
        <pc:spChg chg="mod ord">
          <ac:chgData name="Ian Day" userId="c956af25-30fb-4961-be61-9a1da849ae18" providerId="ADAL" clId="{3AF4E331-E1DF-4D12-A272-8875C4B810B6}" dt="2026-03-10T03:27:37.446" v="4845" actId="700"/>
          <ac:spMkLst>
            <pc:docMk/>
            <pc:sldMk cId="2450921381" sldId="709"/>
            <ac:spMk id="2" creationId="{ACC8FFE4-F510-BBD4-D680-00E125039C75}"/>
          </ac:spMkLst>
        </pc:spChg>
        <pc:spChg chg="add del mod">
          <ac:chgData name="Ian Day" userId="c956af25-30fb-4961-be61-9a1da849ae18" providerId="ADAL" clId="{3AF4E331-E1DF-4D12-A272-8875C4B810B6}" dt="2026-03-10T03:27:44.555" v="4847" actId="478"/>
          <ac:spMkLst>
            <pc:docMk/>
            <pc:sldMk cId="2450921381" sldId="709"/>
            <ac:spMk id="3" creationId="{930A36BB-32CD-EE35-EC10-C9912A358FEB}"/>
          </ac:spMkLst>
        </pc:spChg>
        <pc:spChg chg="add mod">
          <ac:chgData name="Ian Day" userId="c956af25-30fb-4961-be61-9a1da849ae18" providerId="ADAL" clId="{3AF4E331-E1DF-4D12-A272-8875C4B810B6}" dt="2026-03-10T03:27:10.619" v="4837"/>
          <ac:spMkLst>
            <pc:docMk/>
            <pc:sldMk cId="2450921381" sldId="709"/>
            <ac:spMk id="4" creationId="{4F9947C3-9D60-0403-3490-55F19F02FA98}"/>
          </ac:spMkLst>
        </pc:spChg>
        <pc:spChg chg="add mod">
          <ac:chgData name="Ian Day" userId="c956af25-30fb-4961-be61-9a1da849ae18" providerId="ADAL" clId="{3AF4E331-E1DF-4D12-A272-8875C4B810B6}" dt="2026-03-10T03:27:10.619" v="4837"/>
          <ac:spMkLst>
            <pc:docMk/>
            <pc:sldMk cId="2450921381" sldId="709"/>
            <ac:spMk id="5" creationId="{7CAE3DC1-B405-9275-D8B6-E810D0F46650}"/>
          </ac:spMkLst>
        </pc:spChg>
        <pc:spChg chg="mod ord">
          <ac:chgData name="Ian Day" userId="c956af25-30fb-4961-be61-9a1da849ae18" providerId="ADAL" clId="{3AF4E331-E1DF-4D12-A272-8875C4B810B6}" dt="2026-03-10T03:27:37.446" v="4845" actId="700"/>
          <ac:spMkLst>
            <pc:docMk/>
            <pc:sldMk cId="2450921381" sldId="709"/>
            <ac:spMk id="6" creationId="{BF6F9ACE-06D5-8185-8EC5-EB076A69982E}"/>
          </ac:spMkLst>
        </pc:spChg>
        <pc:spChg chg="add mod">
          <ac:chgData name="Ian Day" userId="c956af25-30fb-4961-be61-9a1da849ae18" providerId="ADAL" clId="{3AF4E331-E1DF-4D12-A272-8875C4B810B6}" dt="2026-03-10T03:27:10.619" v="4837"/>
          <ac:spMkLst>
            <pc:docMk/>
            <pc:sldMk cId="2450921381" sldId="709"/>
            <ac:spMk id="7" creationId="{72A263ED-6FD7-2119-92CE-1D0BC0F10CC3}"/>
          </ac:spMkLst>
        </pc:spChg>
        <pc:spChg chg="add mod">
          <ac:chgData name="Ian Day" userId="c956af25-30fb-4961-be61-9a1da849ae18" providerId="ADAL" clId="{3AF4E331-E1DF-4D12-A272-8875C4B810B6}" dt="2026-03-10T03:27:10.619" v="4837"/>
          <ac:spMkLst>
            <pc:docMk/>
            <pc:sldMk cId="2450921381" sldId="709"/>
            <ac:spMk id="9" creationId="{12A52247-2AAC-53DB-584A-1974F3C9F5BF}"/>
          </ac:spMkLst>
        </pc:spChg>
        <pc:spChg chg="add mod">
          <ac:chgData name="Ian Day" userId="c956af25-30fb-4961-be61-9a1da849ae18" providerId="ADAL" clId="{3AF4E331-E1DF-4D12-A272-8875C4B810B6}" dt="2026-03-10T03:27:10.619" v="4837"/>
          <ac:spMkLst>
            <pc:docMk/>
            <pc:sldMk cId="2450921381" sldId="709"/>
            <ac:spMk id="10" creationId="{8738E8F0-EFF5-18D0-AAB1-FE43B34E0352}"/>
          </ac:spMkLst>
        </pc:spChg>
        <pc:spChg chg="add mod">
          <ac:chgData name="Ian Day" userId="c956af25-30fb-4961-be61-9a1da849ae18" providerId="ADAL" clId="{3AF4E331-E1DF-4D12-A272-8875C4B810B6}" dt="2026-03-10T03:27:10.619" v="4837"/>
          <ac:spMkLst>
            <pc:docMk/>
            <pc:sldMk cId="2450921381" sldId="709"/>
            <ac:spMk id="19" creationId="{5CA69492-7F25-9518-220B-A3F89D9E93D1}"/>
          </ac:spMkLst>
        </pc:spChg>
        <pc:spChg chg="add mod">
          <ac:chgData name="Ian Day" userId="c956af25-30fb-4961-be61-9a1da849ae18" providerId="ADAL" clId="{3AF4E331-E1DF-4D12-A272-8875C4B810B6}" dt="2026-03-10T03:27:10.619" v="4837"/>
          <ac:spMkLst>
            <pc:docMk/>
            <pc:sldMk cId="2450921381" sldId="709"/>
            <ac:spMk id="20" creationId="{CEA9E6B7-B857-6E0E-0E99-05444585F79D}"/>
          </ac:spMkLst>
        </pc:spChg>
        <pc:spChg chg="add mod">
          <ac:chgData name="Ian Day" userId="c956af25-30fb-4961-be61-9a1da849ae18" providerId="ADAL" clId="{3AF4E331-E1DF-4D12-A272-8875C4B810B6}" dt="2026-03-10T03:29:30.204" v="4867" actId="1076"/>
          <ac:spMkLst>
            <pc:docMk/>
            <pc:sldMk cId="2450921381" sldId="709"/>
            <ac:spMk id="25" creationId="{60920C9B-F7DA-9C48-9934-A92B36C84A2A}"/>
          </ac:spMkLst>
        </pc:spChg>
        <pc:spChg chg="add mod">
          <ac:chgData name="Ian Day" userId="c956af25-30fb-4961-be61-9a1da849ae18" providerId="ADAL" clId="{3AF4E331-E1DF-4D12-A272-8875C4B810B6}" dt="2026-03-10T03:29:30.204" v="4867" actId="1076"/>
          <ac:spMkLst>
            <pc:docMk/>
            <pc:sldMk cId="2450921381" sldId="709"/>
            <ac:spMk id="26" creationId="{81C4F0F7-2384-CC28-9079-B427A6470BCC}"/>
          </ac:spMkLst>
        </pc:spChg>
        <pc:spChg chg="add mod">
          <ac:chgData name="Ian Day" userId="c956af25-30fb-4961-be61-9a1da849ae18" providerId="ADAL" clId="{3AF4E331-E1DF-4D12-A272-8875C4B810B6}" dt="2026-03-10T03:29:30.204" v="4867" actId="1076"/>
          <ac:spMkLst>
            <pc:docMk/>
            <pc:sldMk cId="2450921381" sldId="709"/>
            <ac:spMk id="27" creationId="{DC4139E6-CCAE-9FFF-EF64-9A5010B02A7A}"/>
          </ac:spMkLst>
        </pc:spChg>
        <pc:spChg chg="add mod">
          <ac:chgData name="Ian Day" userId="c956af25-30fb-4961-be61-9a1da849ae18" providerId="ADAL" clId="{3AF4E331-E1DF-4D12-A272-8875C4B810B6}" dt="2026-03-10T03:29:30.204" v="4867" actId="1076"/>
          <ac:spMkLst>
            <pc:docMk/>
            <pc:sldMk cId="2450921381" sldId="709"/>
            <ac:spMk id="28" creationId="{5A2A4322-D0CD-1DD7-967B-CFF75251790C}"/>
          </ac:spMkLst>
        </pc:spChg>
        <pc:spChg chg="add mod">
          <ac:chgData name="Ian Day" userId="c956af25-30fb-4961-be61-9a1da849ae18" providerId="ADAL" clId="{3AF4E331-E1DF-4D12-A272-8875C4B810B6}" dt="2026-03-10T03:29:30.204" v="4867" actId="1076"/>
          <ac:spMkLst>
            <pc:docMk/>
            <pc:sldMk cId="2450921381" sldId="709"/>
            <ac:spMk id="29" creationId="{E12D0D59-E01D-29BD-2DB2-627B8B617C61}"/>
          </ac:spMkLst>
        </pc:spChg>
        <pc:spChg chg="add mod">
          <ac:chgData name="Ian Day" userId="c956af25-30fb-4961-be61-9a1da849ae18" providerId="ADAL" clId="{3AF4E331-E1DF-4D12-A272-8875C4B810B6}" dt="2026-03-10T03:29:30.204" v="4867" actId="1076"/>
          <ac:spMkLst>
            <pc:docMk/>
            <pc:sldMk cId="2450921381" sldId="709"/>
            <ac:spMk id="38" creationId="{D6FB05DD-E776-0E69-94B2-B96244B14FD1}"/>
          </ac:spMkLst>
        </pc:spChg>
        <pc:spChg chg="add mod">
          <ac:chgData name="Ian Day" userId="c956af25-30fb-4961-be61-9a1da849ae18" providerId="ADAL" clId="{3AF4E331-E1DF-4D12-A272-8875C4B810B6}" dt="2026-03-10T03:29:30.204" v="4867" actId="1076"/>
          <ac:spMkLst>
            <pc:docMk/>
            <pc:sldMk cId="2450921381" sldId="709"/>
            <ac:spMk id="39" creationId="{F3262DE5-5B16-6412-FF6C-588C066EB6AC}"/>
          </ac:spMkLst>
        </pc:spChg>
        <pc:spChg chg="add mod ord">
          <ac:chgData name="Ian Day" userId="c956af25-30fb-4961-be61-9a1da849ae18" providerId="ADAL" clId="{3AF4E331-E1DF-4D12-A272-8875C4B810B6}" dt="2026-03-10T03:27:40.954" v="4846"/>
          <ac:spMkLst>
            <pc:docMk/>
            <pc:sldMk cId="2450921381" sldId="709"/>
            <ac:spMk id="44" creationId="{9E56A8E3-6DAC-BD62-2430-59B2DE744D9B}"/>
          </ac:spMkLst>
        </pc:spChg>
        <pc:spChg chg="add mod">
          <ac:chgData name="Ian Day" userId="c956af25-30fb-4961-be61-9a1da849ae18" providerId="ADAL" clId="{3AF4E331-E1DF-4D12-A272-8875C4B810B6}" dt="2026-03-10T03:28:44.026" v="4854" actId="1076"/>
          <ac:spMkLst>
            <pc:docMk/>
            <pc:sldMk cId="2450921381" sldId="709"/>
            <ac:spMk id="45" creationId="{7757D895-97FF-E9BB-490E-835E3889C0BA}"/>
          </ac:spMkLst>
        </pc:spChg>
        <pc:spChg chg="mod">
          <ac:chgData name="Ian Day" userId="c956af25-30fb-4961-be61-9a1da849ae18" providerId="ADAL" clId="{3AF4E331-E1DF-4D12-A272-8875C4B810B6}" dt="2026-03-10T03:28:31.608" v="4852"/>
          <ac:spMkLst>
            <pc:docMk/>
            <pc:sldMk cId="2450921381" sldId="709"/>
            <ac:spMk id="49" creationId="{A945FF23-AEC1-62D1-0B32-15A5E096AFC4}"/>
          </ac:spMkLst>
        </pc:spChg>
        <pc:spChg chg="mod">
          <ac:chgData name="Ian Day" userId="c956af25-30fb-4961-be61-9a1da849ae18" providerId="ADAL" clId="{3AF4E331-E1DF-4D12-A272-8875C4B810B6}" dt="2026-03-10T03:28:31.608" v="4852"/>
          <ac:spMkLst>
            <pc:docMk/>
            <pc:sldMk cId="2450921381" sldId="709"/>
            <ac:spMk id="51" creationId="{9E721DDF-3C63-101A-7930-6BCC0E890674}"/>
          </ac:spMkLst>
        </pc:spChg>
        <pc:spChg chg="mod">
          <ac:chgData name="Ian Day" userId="c956af25-30fb-4961-be61-9a1da849ae18" providerId="ADAL" clId="{3AF4E331-E1DF-4D12-A272-8875C4B810B6}" dt="2026-03-10T03:28:31.608" v="4852"/>
          <ac:spMkLst>
            <pc:docMk/>
            <pc:sldMk cId="2450921381" sldId="709"/>
            <ac:spMk id="56" creationId="{7720831E-CD3C-42C7-6406-BF3661FA8EB3}"/>
          </ac:spMkLst>
        </pc:spChg>
        <pc:spChg chg="mod">
          <ac:chgData name="Ian Day" userId="c956af25-30fb-4961-be61-9a1da849ae18" providerId="ADAL" clId="{3AF4E331-E1DF-4D12-A272-8875C4B810B6}" dt="2026-03-10T03:28:31.608" v="4852"/>
          <ac:spMkLst>
            <pc:docMk/>
            <pc:sldMk cId="2450921381" sldId="709"/>
            <ac:spMk id="86" creationId="{BEE5174E-B3ED-128C-84E8-EFCD2D49D702}"/>
          </ac:spMkLst>
        </pc:spChg>
        <pc:spChg chg="mod">
          <ac:chgData name="Ian Day" userId="c956af25-30fb-4961-be61-9a1da849ae18" providerId="ADAL" clId="{3AF4E331-E1DF-4D12-A272-8875C4B810B6}" dt="2026-03-10T03:28:31.608" v="4852"/>
          <ac:spMkLst>
            <pc:docMk/>
            <pc:sldMk cId="2450921381" sldId="709"/>
            <ac:spMk id="87" creationId="{2D8186C0-8946-4DD3-594D-1DD92DB43015}"/>
          </ac:spMkLst>
        </pc:spChg>
        <pc:spChg chg="mod">
          <ac:chgData name="Ian Day" userId="c956af25-30fb-4961-be61-9a1da849ae18" providerId="ADAL" clId="{3AF4E331-E1DF-4D12-A272-8875C4B810B6}" dt="2026-03-10T03:28:31.608" v="4852"/>
          <ac:spMkLst>
            <pc:docMk/>
            <pc:sldMk cId="2450921381" sldId="709"/>
            <ac:spMk id="90" creationId="{78C234FC-3136-89B0-1535-458C734275D8}"/>
          </ac:spMkLst>
        </pc:spChg>
        <pc:spChg chg="mod">
          <ac:chgData name="Ian Day" userId="c956af25-30fb-4961-be61-9a1da849ae18" providerId="ADAL" clId="{3AF4E331-E1DF-4D12-A272-8875C4B810B6}" dt="2026-03-10T03:28:31.608" v="4852"/>
          <ac:spMkLst>
            <pc:docMk/>
            <pc:sldMk cId="2450921381" sldId="709"/>
            <ac:spMk id="91" creationId="{7E7E3684-362C-AAD8-4970-B79A8B17B5E6}"/>
          </ac:spMkLst>
        </pc:spChg>
        <pc:spChg chg="mod">
          <ac:chgData name="Ian Day" userId="c956af25-30fb-4961-be61-9a1da849ae18" providerId="ADAL" clId="{3AF4E331-E1DF-4D12-A272-8875C4B810B6}" dt="2026-03-10T03:28:31.608" v="4852"/>
          <ac:spMkLst>
            <pc:docMk/>
            <pc:sldMk cId="2450921381" sldId="709"/>
            <ac:spMk id="95" creationId="{47D26133-6D13-CF56-C23B-16F92AFBBE55}"/>
          </ac:spMkLst>
        </pc:spChg>
        <pc:spChg chg="mod">
          <ac:chgData name="Ian Day" userId="c956af25-30fb-4961-be61-9a1da849ae18" providerId="ADAL" clId="{3AF4E331-E1DF-4D12-A272-8875C4B810B6}" dt="2026-03-10T03:28:31.608" v="4852"/>
          <ac:spMkLst>
            <pc:docMk/>
            <pc:sldMk cId="2450921381" sldId="709"/>
            <ac:spMk id="96" creationId="{1A07F9F8-B4AC-E440-C9D8-D04DAEA1C498}"/>
          </ac:spMkLst>
        </pc:spChg>
        <pc:grpChg chg="mod">
          <ac:chgData name="Ian Day" userId="c956af25-30fb-4961-be61-9a1da849ae18" providerId="ADAL" clId="{3AF4E331-E1DF-4D12-A272-8875C4B810B6}" dt="2026-03-10T03:29:23.748" v="4866" actId="1076"/>
          <ac:grpSpMkLst>
            <pc:docMk/>
            <pc:sldMk cId="2450921381" sldId="709"/>
            <ac:grpSpMk id="46" creationId="{7760D184-5BF7-D7EF-E5BA-7696D44966C7}"/>
          </ac:grpSpMkLst>
        </pc:grpChg>
        <pc:picChg chg="mod ord modCrop">
          <ac:chgData name="Ian Day" userId="c956af25-30fb-4961-be61-9a1da849ae18" providerId="ADAL" clId="{3AF4E331-E1DF-4D12-A272-8875C4B810B6}" dt="2026-03-10T03:28:46.621" v="4865" actId="1035"/>
          <ac:picMkLst>
            <pc:docMk/>
            <pc:sldMk cId="2450921381" sldId="709"/>
            <ac:picMk id="8" creationId="{3FC5621B-5807-E2F9-AFA3-087457A07C57}"/>
          </ac:picMkLst>
        </pc:picChg>
        <pc:cxnChg chg="add mod">
          <ac:chgData name="Ian Day" userId="c956af25-30fb-4961-be61-9a1da849ae18" providerId="ADAL" clId="{3AF4E331-E1DF-4D12-A272-8875C4B810B6}" dt="2026-03-10T03:27:10.619" v="4837"/>
          <ac:cxnSpMkLst>
            <pc:docMk/>
            <pc:sldMk cId="2450921381" sldId="709"/>
            <ac:cxnSpMk id="15" creationId="{C6274991-AD88-40CE-F98A-FADBF7E4A7F6}"/>
          </ac:cxnSpMkLst>
        </pc:cxnChg>
        <pc:cxnChg chg="add mod">
          <ac:chgData name="Ian Day" userId="c956af25-30fb-4961-be61-9a1da849ae18" providerId="ADAL" clId="{3AF4E331-E1DF-4D12-A272-8875C4B810B6}" dt="2026-03-10T03:27:10.619" v="4837"/>
          <ac:cxnSpMkLst>
            <pc:docMk/>
            <pc:sldMk cId="2450921381" sldId="709"/>
            <ac:cxnSpMk id="21" creationId="{891B9C2A-82B6-D5D8-D02A-555F6E26BBD4}"/>
          </ac:cxnSpMkLst>
        </pc:cxnChg>
        <pc:cxnChg chg="add mod">
          <ac:chgData name="Ian Day" userId="c956af25-30fb-4961-be61-9a1da849ae18" providerId="ADAL" clId="{3AF4E331-E1DF-4D12-A272-8875C4B810B6}" dt="2026-03-10T03:27:10.619" v="4837"/>
          <ac:cxnSpMkLst>
            <pc:docMk/>
            <pc:sldMk cId="2450921381" sldId="709"/>
            <ac:cxnSpMk id="23" creationId="{4F731982-AEED-A749-1051-D57D1A100946}"/>
          </ac:cxnSpMkLst>
        </pc:cxnChg>
        <pc:cxnChg chg="add mod">
          <ac:chgData name="Ian Day" userId="c956af25-30fb-4961-be61-9a1da849ae18" providerId="ADAL" clId="{3AF4E331-E1DF-4D12-A272-8875C4B810B6}" dt="2026-03-10T03:29:30.204" v="4867" actId="1076"/>
          <ac:cxnSpMkLst>
            <pc:docMk/>
            <pc:sldMk cId="2450921381" sldId="709"/>
            <ac:cxnSpMk id="33" creationId="{06697A3C-665A-EA1B-F429-55523A77052F}"/>
          </ac:cxnSpMkLst>
        </pc:cxnChg>
        <pc:cxnChg chg="add mod">
          <ac:chgData name="Ian Day" userId="c956af25-30fb-4961-be61-9a1da849ae18" providerId="ADAL" clId="{3AF4E331-E1DF-4D12-A272-8875C4B810B6}" dt="2026-03-10T03:29:30.204" v="4867" actId="1076"/>
          <ac:cxnSpMkLst>
            <pc:docMk/>
            <pc:sldMk cId="2450921381" sldId="709"/>
            <ac:cxnSpMk id="41" creationId="{408C9C19-7376-1248-A0A0-75C96E37302F}"/>
          </ac:cxnSpMkLst>
        </pc:cxnChg>
        <pc:cxnChg chg="add mod">
          <ac:chgData name="Ian Day" userId="c956af25-30fb-4961-be61-9a1da849ae18" providerId="ADAL" clId="{3AF4E331-E1DF-4D12-A272-8875C4B810B6}" dt="2026-03-10T03:29:30.204" v="4867" actId="1076"/>
          <ac:cxnSpMkLst>
            <pc:docMk/>
            <pc:sldMk cId="2450921381" sldId="709"/>
            <ac:cxnSpMk id="43" creationId="{706D6AAD-DDE8-6D78-37D5-A52B70A57483}"/>
          </ac:cxnSpMkLst>
        </pc:cxnChg>
      </pc:sldChg>
      <pc:sldChg chg="addSp delSp modSp add mod modNotesTx">
        <pc:chgData name="Ian Day" userId="c956af25-30fb-4961-be61-9a1da849ae18" providerId="ADAL" clId="{3AF4E331-E1DF-4D12-A272-8875C4B810B6}" dt="2026-03-09T18:17:53.506" v="4435" actId="20577"/>
        <pc:sldMkLst>
          <pc:docMk/>
          <pc:sldMk cId="4071730635" sldId="715"/>
        </pc:sldMkLst>
        <pc:spChg chg="mod">
          <ac:chgData name="Ian Day" userId="c956af25-30fb-4961-be61-9a1da849ae18" providerId="ADAL" clId="{3AF4E331-E1DF-4D12-A272-8875C4B810B6}" dt="2026-03-09T16:35:25.170" v="3698" actId="20577"/>
          <ac:spMkLst>
            <pc:docMk/>
            <pc:sldMk cId="4071730635" sldId="715"/>
            <ac:spMk id="2" creationId="{F1509600-73CE-A1DE-693C-5E884B67A879}"/>
          </ac:spMkLst>
        </pc:spChg>
        <pc:spChg chg="mod">
          <ac:chgData name="Ian Day" userId="c956af25-30fb-4961-be61-9a1da849ae18" providerId="ADAL" clId="{3AF4E331-E1DF-4D12-A272-8875C4B810B6}" dt="2026-03-05T20:48:39.662" v="1800" actId="20577"/>
          <ac:spMkLst>
            <pc:docMk/>
            <pc:sldMk cId="4071730635" sldId="715"/>
            <ac:spMk id="4" creationId="{54E2D26D-77DB-6ABF-CEAF-AF1FD53C27D6}"/>
          </ac:spMkLst>
        </pc:spChg>
        <pc:spChg chg="mod">
          <ac:chgData name="Ian Day" userId="c956af25-30fb-4961-be61-9a1da849ae18" providerId="ADAL" clId="{3AF4E331-E1DF-4D12-A272-8875C4B810B6}" dt="2026-03-05T20:57:17.338" v="1931" actId="20577"/>
          <ac:spMkLst>
            <pc:docMk/>
            <pc:sldMk cId="4071730635" sldId="715"/>
            <ac:spMk id="7" creationId="{4AAF204F-1175-8FC8-62A6-8ABB482141A6}"/>
          </ac:spMkLst>
        </pc:spChg>
        <pc:spChg chg="mod">
          <ac:chgData name="Ian Day" userId="c956af25-30fb-4961-be61-9a1da849ae18" providerId="ADAL" clId="{3AF4E331-E1DF-4D12-A272-8875C4B810B6}" dt="2026-03-06T15:05:42.334" v="3243" actId="6549"/>
          <ac:spMkLst>
            <pc:docMk/>
            <pc:sldMk cId="4071730635" sldId="715"/>
            <ac:spMk id="10" creationId="{545B7B02-18CC-327E-C199-FA7927827931}"/>
          </ac:spMkLst>
        </pc:spChg>
        <pc:spChg chg="mod">
          <ac:chgData name="Ian Day" userId="c956af25-30fb-4961-be61-9a1da849ae18" providerId="ADAL" clId="{3AF4E331-E1DF-4D12-A272-8875C4B810B6}" dt="2026-03-06T14:59:14.722" v="3182" actId="1076"/>
          <ac:spMkLst>
            <pc:docMk/>
            <pc:sldMk cId="4071730635" sldId="715"/>
            <ac:spMk id="13" creationId="{EA347109-3B1B-F6F3-8DD7-0947989ACC9B}"/>
          </ac:spMkLst>
        </pc:spChg>
        <pc:spChg chg="mod">
          <ac:chgData name="Ian Day" userId="c956af25-30fb-4961-be61-9a1da849ae18" providerId="ADAL" clId="{3AF4E331-E1DF-4D12-A272-8875C4B810B6}" dt="2026-03-06T14:58:45.274" v="3176" actId="207"/>
          <ac:spMkLst>
            <pc:docMk/>
            <pc:sldMk cId="4071730635" sldId="715"/>
            <ac:spMk id="133" creationId="{15AA6CF7-6590-602A-01AC-A073DE9E3FD2}"/>
          </ac:spMkLst>
        </pc:spChg>
        <pc:spChg chg="mod">
          <ac:chgData name="Ian Day" userId="c956af25-30fb-4961-be61-9a1da849ae18" providerId="ADAL" clId="{3AF4E331-E1DF-4D12-A272-8875C4B810B6}" dt="2026-03-06T14:58:45.274" v="3176" actId="207"/>
          <ac:spMkLst>
            <pc:docMk/>
            <pc:sldMk cId="4071730635" sldId="715"/>
            <ac:spMk id="143" creationId="{AFB3B3B1-AACE-2BE9-D4C8-072E39016B96}"/>
          </ac:spMkLst>
        </pc:spChg>
        <pc:spChg chg="mod">
          <ac:chgData name="Ian Day" userId="c956af25-30fb-4961-be61-9a1da849ae18" providerId="ADAL" clId="{3AF4E331-E1DF-4D12-A272-8875C4B810B6}" dt="2026-03-06T14:59:10.651" v="3181" actId="207"/>
          <ac:spMkLst>
            <pc:docMk/>
            <pc:sldMk cId="4071730635" sldId="715"/>
            <ac:spMk id="152" creationId="{4B7D01A2-023D-A601-3184-C9546632C33A}"/>
          </ac:spMkLst>
        </pc:spChg>
        <pc:spChg chg="mod">
          <ac:chgData name="Ian Day" userId="c956af25-30fb-4961-be61-9a1da849ae18" providerId="ADAL" clId="{3AF4E331-E1DF-4D12-A272-8875C4B810B6}" dt="2026-03-06T15:05:43.918" v="3244" actId="6549"/>
          <ac:spMkLst>
            <pc:docMk/>
            <pc:sldMk cId="4071730635" sldId="715"/>
            <ac:spMk id="178" creationId="{41E547E8-6828-D11A-38A2-30EA81E1FD90}"/>
          </ac:spMkLst>
        </pc:spChg>
        <pc:spChg chg="mod">
          <ac:chgData name="Ian Day" userId="c956af25-30fb-4961-be61-9a1da849ae18" providerId="ADAL" clId="{3AF4E331-E1DF-4D12-A272-8875C4B810B6}" dt="2026-03-06T14:57:49.741" v="3172" actId="113"/>
          <ac:spMkLst>
            <pc:docMk/>
            <pc:sldMk cId="4071730635" sldId="715"/>
            <ac:spMk id="184" creationId="{870325C6-A9A6-D809-5395-51DCB614A968}"/>
          </ac:spMkLst>
        </pc:spChg>
        <pc:cxnChg chg="mod">
          <ac:chgData name="Ian Day" userId="c956af25-30fb-4961-be61-9a1da849ae18" providerId="ADAL" clId="{3AF4E331-E1DF-4D12-A272-8875C4B810B6}" dt="2026-03-06T15:05:19.335" v="3241" actId="14100"/>
          <ac:cxnSpMkLst>
            <pc:docMk/>
            <pc:sldMk cId="4071730635" sldId="715"/>
            <ac:cxnSpMk id="14" creationId="{A6FD0952-F162-9CA2-4EF7-6B3BF936B001}"/>
          </ac:cxnSpMkLst>
        </pc:cxnChg>
        <pc:cxnChg chg="mod">
          <ac:chgData name="Ian Day" userId="c956af25-30fb-4961-be61-9a1da849ae18" providerId="ADAL" clId="{3AF4E331-E1DF-4D12-A272-8875C4B810B6}" dt="2026-03-06T15:05:29.008" v="3242" actId="14100"/>
          <ac:cxnSpMkLst>
            <pc:docMk/>
            <pc:sldMk cId="4071730635" sldId="715"/>
            <ac:cxnSpMk id="39" creationId="{94A23FAB-A532-A000-1884-611730B24FFE}"/>
          </ac:cxnSpMkLst>
        </pc:cxnChg>
        <pc:cxnChg chg="add mod">
          <ac:chgData name="Ian Day" userId="c956af25-30fb-4961-be61-9a1da849ae18" providerId="ADAL" clId="{3AF4E331-E1DF-4D12-A272-8875C4B810B6}" dt="2026-03-06T14:56:58.712" v="3165" actId="14100"/>
          <ac:cxnSpMkLst>
            <pc:docMk/>
            <pc:sldMk cId="4071730635" sldId="715"/>
            <ac:cxnSpMk id="42" creationId="{F3C0B75C-021E-AACE-BCFA-825D68C7F360}"/>
          </ac:cxnSpMkLst>
        </pc:cxnChg>
        <pc:cxnChg chg="add mod">
          <ac:chgData name="Ian Day" userId="c956af25-30fb-4961-be61-9a1da849ae18" providerId="ADAL" clId="{3AF4E331-E1DF-4D12-A272-8875C4B810B6}" dt="2026-03-06T14:57:02.360" v="3166" actId="571"/>
          <ac:cxnSpMkLst>
            <pc:docMk/>
            <pc:sldMk cId="4071730635" sldId="715"/>
            <ac:cxnSpMk id="58" creationId="{6921F34B-C69D-089E-E2CC-D37A044B4122}"/>
          </ac:cxnSpMkLst>
        </pc:cxnChg>
        <pc:cxnChg chg="mod">
          <ac:chgData name="Ian Day" userId="c956af25-30fb-4961-be61-9a1da849ae18" providerId="ADAL" clId="{3AF4E331-E1DF-4D12-A272-8875C4B810B6}" dt="2026-03-06T14:59:01.126" v="3180" actId="1076"/>
          <ac:cxnSpMkLst>
            <pc:docMk/>
            <pc:sldMk cId="4071730635" sldId="715"/>
            <ac:cxnSpMk id="62" creationId="{80CC0463-A451-C2CB-A849-DBF5F48702EA}"/>
          </ac:cxnSpMkLst>
        </pc:cxnChg>
        <pc:cxnChg chg="mod">
          <ac:chgData name="Ian Day" userId="c956af25-30fb-4961-be61-9a1da849ae18" providerId="ADAL" clId="{3AF4E331-E1DF-4D12-A272-8875C4B810B6}" dt="2026-03-06T14:57:42.087" v="3170" actId="692"/>
          <ac:cxnSpMkLst>
            <pc:docMk/>
            <pc:sldMk cId="4071730635" sldId="715"/>
            <ac:cxnSpMk id="159" creationId="{55CE10B3-3963-B38C-0E32-462BA7F72825}"/>
          </ac:cxnSpMkLst>
        </pc:cxnChg>
      </pc:sldChg>
      <pc:sldChg chg="delSp add mod ord">
        <pc:chgData name="Ian Day" userId="c956af25-30fb-4961-be61-9a1da849ae18" providerId="ADAL" clId="{3AF4E331-E1DF-4D12-A272-8875C4B810B6}" dt="2026-03-10T03:52:08.198" v="5077"/>
        <pc:sldMkLst>
          <pc:docMk/>
          <pc:sldMk cId="407921463" sldId="723"/>
        </pc:sldMkLst>
      </pc:sldChg>
      <pc:sldChg chg="add">
        <pc:chgData name="Ian Day" userId="c956af25-30fb-4961-be61-9a1da849ae18" providerId="ADAL" clId="{3AF4E331-E1DF-4D12-A272-8875C4B810B6}" dt="2026-03-05T20:56:51.148" v="1885"/>
        <pc:sldMkLst>
          <pc:docMk/>
          <pc:sldMk cId="3428369714" sldId="724"/>
        </pc:sldMkLst>
      </pc:sldChg>
      <pc:sldChg chg="add">
        <pc:chgData name="Ian Day" userId="c956af25-30fb-4961-be61-9a1da849ae18" providerId="ADAL" clId="{3AF4E331-E1DF-4D12-A272-8875C4B810B6}" dt="2026-03-05T20:56:51.148" v="1885"/>
        <pc:sldMkLst>
          <pc:docMk/>
          <pc:sldMk cId="206567234" sldId="725"/>
        </pc:sldMkLst>
      </pc:sldChg>
      <pc:sldChg chg="delSp modSp add mod modClrScheme chgLayout">
        <pc:chgData name="Ian Day" userId="c956af25-30fb-4961-be61-9a1da849ae18" providerId="ADAL" clId="{3AF4E331-E1DF-4D12-A272-8875C4B810B6}" dt="2026-03-05T21:10:07.063" v="2978" actId="14100"/>
        <pc:sldMkLst>
          <pc:docMk/>
          <pc:sldMk cId="3987997552" sldId="726"/>
        </pc:sldMkLst>
        <pc:spChg chg="mod ord">
          <ac:chgData name="Ian Day" userId="c956af25-30fb-4961-be61-9a1da849ae18" providerId="ADAL" clId="{3AF4E331-E1DF-4D12-A272-8875C4B810B6}" dt="2026-03-05T21:09:58.550" v="2974" actId="700"/>
          <ac:spMkLst>
            <pc:docMk/>
            <pc:sldMk cId="3987997552" sldId="726"/>
            <ac:spMk id="5" creationId="{6D44D033-78D8-DA90-A2CA-64095D42FC1F}"/>
          </ac:spMkLst>
        </pc:spChg>
      </pc:sldChg>
      <pc:sldChg chg="addSp delSp modSp add mod modNotesTx">
        <pc:chgData name="Ian Day" userId="c956af25-30fb-4961-be61-9a1da849ae18" providerId="ADAL" clId="{3AF4E331-E1DF-4D12-A272-8875C4B810B6}" dt="2026-03-06T15:33:26.785" v="3333" actId="20577"/>
        <pc:sldMkLst>
          <pc:docMk/>
          <pc:sldMk cId="659680564" sldId="728"/>
        </pc:sldMkLst>
        <pc:spChg chg="mod">
          <ac:chgData name="Ian Day" userId="c956af25-30fb-4961-be61-9a1da849ae18" providerId="ADAL" clId="{3AF4E331-E1DF-4D12-A272-8875C4B810B6}" dt="2026-03-05T20:52:28.020" v="1861" actId="20577"/>
          <ac:spMkLst>
            <pc:docMk/>
            <pc:sldMk cId="659680564" sldId="728"/>
            <ac:spMk id="2" creationId="{46DFE35D-7E2A-5980-4057-17DA10DC16BE}"/>
          </ac:spMkLst>
        </pc:spChg>
        <pc:spChg chg="mod">
          <ac:chgData name="Ian Day" userId="c956af25-30fb-4961-be61-9a1da849ae18" providerId="ADAL" clId="{3AF4E331-E1DF-4D12-A272-8875C4B810B6}" dt="2026-03-05T20:52:14.247" v="1836" actId="242"/>
          <ac:spMkLst>
            <pc:docMk/>
            <pc:sldMk cId="659680564" sldId="728"/>
            <ac:spMk id="3" creationId="{89B90F94-8DE3-BD24-DFAE-7E521D9D8598}"/>
          </ac:spMkLst>
        </pc:spChg>
        <pc:picChg chg="add mod modCrop">
          <ac:chgData name="Ian Day" userId="c956af25-30fb-4961-be61-9a1da849ae18" providerId="ADAL" clId="{3AF4E331-E1DF-4D12-A272-8875C4B810B6}" dt="2026-03-05T20:44:05.630" v="1748" actId="14100"/>
          <ac:picMkLst>
            <pc:docMk/>
            <pc:sldMk cId="659680564" sldId="728"/>
            <ac:picMk id="7" creationId="{D312B4E9-FFA3-E34F-C3AA-8BB50EB95F48}"/>
          </ac:picMkLst>
        </pc:picChg>
        <pc:picChg chg="add mod modCrop">
          <ac:chgData name="Ian Day" userId="c956af25-30fb-4961-be61-9a1da849ae18" providerId="ADAL" clId="{3AF4E331-E1DF-4D12-A272-8875C4B810B6}" dt="2026-03-05T20:44:20.814" v="1751" actId="732"/>
          <ac:picMkLst>
            <pc:docMk/>
            <pc:sldMk cId="659680564" sldId="728"/>
            <ac:picMk id="9" creationId="{F2CB06E9-68AC-B367-E27E-DAA003C396B4}"/>
          </ac:picMkLst>
        </pc:picChg>
      </pc:sldChg>
      <pc:sldChg chg="addSp delSp modSp new mod modAnim modNotesTx">
        <pc:chgData name="Ian Day" userId="c956af25-30fb-4961-be61-9a1da849ae18" providerId="ADAL" clId="{3AF4E331-E1DF-4D12-A272-8875C4B810B6}" dt="2026-03-09T16:41:52.097" v="4015" actId="20577"/>
        <pc:sldMkLst>
          <pc:docMk/>
          <pc:sldMk cId="342162283" sldId="729"/>
        </pc:sldMkLst>
        <pc:spChg chg="mod">
          <ac:chgData name="Ian Day" userId="c956af25-30fb-4961-be61-9a1da849ae18" providerId="ADAL" clId="{3AF4E331-E1DF-4D12-A272-8875C4B810B6}" dt="2026-03-04T22:28:46.031" v="520" actId="20577"/>
          <ac:spMkLst>
            <pc:docMk/>
            <pc:sldMk cId="342162283" sldId="729"/>
            <ac:spMk id="2" creationId="{CA99930E-0096-0DFF-9955-EEBDA16975A0}"/>
          </ac:spMkLst>
        </pc:spChg>
        <pc:spChg chg="add mod">
          <ac:chgData name="Ian Day" userId="c956af25-30fb-4961-be61-9a1da849ae18" providerId="ADAL" clId="{3AF4E331-E1DF-4D12-A272-8875C4B810B6}" dt="2026-03-09T16:41:37.589" v="3993" actId="5793"/>
          <ac:spMkLst>
            <pc:docMk/>
            <pc:sldMk cId="342162283" sldId="729"/>
            <ac:spMk id="8" creationId="{D9DCD729-33F7-2ADE-248E-BBD55446C2C2}"/>
          </ac:spMkLst>
        </pc:spChg>
        <pc:picChg chg="add mod">
          <ac:chgData name="Ian Day" userId="c956af25-30fb-4961-be61-9a1da849ae18" providerId="ADAL" clId="{3AF4E331-E1DF-4D12-A272-8875C4B810B6}" dt="2026-03-05T20:52:52.379" v="1867" actId="14100"/>
          <ac:picMkLst>
            <pc:docMk/>
            <pc:sldMk cId="342162283" sldId="729"/>
            <ac:picMk id="9" creationId="{16A40361-D7E5-E498-467B-055D3D6A71BF}"/>
          </ac:picMkLst>
        </pc:picChg>
      </pc:sldChg>
      <pc:sldChg chg="modSp mod">
        <pc:chgData name="Ian Day" userId="c956af25-30fb-4961-be61-9a1da849ae18" providerId="ADAL" clId="{3AF4E331-E1DF-4D12-A272-8875C4B810B6}" dt="2026-03-05T19:58:24.884" v="1237" actId="20577"/>
        <pc:sldMkLst>
          <pc:docMk/>
          <pc:sldMk cId="2106223848" sldId="731"/>
        </pc:sldMkLst>
        <pc:spChg chg="mod">
          <ac:chgData name="Ian Day" userId="c956af25-30fb-4961-be61-9a1da849ae18" providerId="ADAL" clId="{3AF4E331-E1DF-4D12-A272-8875C4B810B6}" dt="2026-03-05T19:58:24.884" v="1237" actId="20577"/>
          <ac:spMkLst>
            <pc:docMk/>
            <pc:sldMk cId="2106223848" sldId="731"/>
            <ac:spMk id="3" creationId="{F71D451F-22B9-67D4-CD74-9834000F0B7E}"/>
          </ac:spMkLst>
        </pc:spChg>
      </pc:sldChg>
      <pc:sldChg chg="addSp delSp modSp add mod modNotesTx">
        <pc:chgData name="Ian Day" userId="c956af25-30fb-4961-be61-9a1da849ae18" providerId="ADAL" clId="{3AF4E331-E1DF-4D12-A272-8875C4B810B6}" dt="2026-03-05T20:10:29.030" v="1495" actId="20577"/>
        <pc:sldMkLst>
          <pc:docMk/>
          <pc:sldMk cId="4140761456" sldId="732"/>
        </pc:sldMkLst>
        <pc:spChg chg="add mod">
          <ac:chgData name="Ian Day" userId="c956af25-30fb-4961-be61-9a1da849ae18" providerId="ADAL" clId="{3AF4E331-E1DF-4D12-A272-8875C4B810B6}" dt="2026-03-05T16:30:31.015" v="861" actId="14100"/>
          <ac:spMkLst>
            <pc:docMk/>
            <pc:sldMk cId="4140761456" sldId="732"/>
            <ac:spMk id="5" creationId="{67D19AD9-CEBB-190A-348B-817E538BED64}"/>
          </ac:spMkLst>
        </pc:spChg>
        <pc:spChg chg="add mod">
          <ac:chgData name="Ian Day" userId="c956af25-30fb-4961-be61-9a1da849ae18" providerId="ADAL" clId="{3AF4E331-E1DF-4D12-A272-8875C4B810B6}" dt="2026-03-05T16:30:44.737" v="881" actId="20577"/>
          <ac:spMkLst>
            <pc:docMk/>
            <pc:sldMk cId="4140761456" sldId="732"/>
            <ac:spMk id="6" creationId="{B3D20095-9F5D-5793-3A9E-AF3A43E429FA}"/>
          </ac:spMkLst>
        </pc:spChg>
        <pc:spChg chg="add mod">
          <ac:chgData name="Ian Day" userId="c956af25-30fb-4961-be61-9a1da849ae18" providerId="ADAL" clId="{3AF4E331-E1DF-4D12-A272-8875C4B810B6}" dt="2026-03-05T16:30:51.514" v="890" actId="20577"/>
          <ac:spMkLst>
            <pc:docMk/>
            <pc:sldMk cId="4140761456" sldId="732"/>
            <ac:spMk id="8" creationId="{5946E348-D599-7698-441E-D20528B37D9B}"/>
          </ac:spMkLst>
        </pc:spChg>
        <pc:spChg chg="add mod">
          <ac:chgData name="Ian Day" userId="c956af25-30fb-4961-be61-9a1da849ae18" providerId="ADAL" clId="{3AF4E331-E1DF-4D12-A272-8875C4B810B6}" dt="2026-03-05T16:31:01.050" v="907" actId="20577"/>
          <ac:spMkLst>
            <pc:docMk/>
            <pc:sldMk cId="4140761456" sldId="732"/>
            <ac:spMk id="9" creationId="{9609FFD0-25A8-34FF-A6CC-1BB596C322D3}"/>
          </ac:spMkLst>
        </pc:spChg>
        <pc:picChg chg="add mod">
          <ac:chgData name="Ian Day" userId="c956af25-30fb-4961-be61-9a1da849ae18" providerId="ADAL" clId="{3AF4E331-E1DF-4D12-A272-8875C4B810B6}" dt="2026-03-05T16:23:38.702" v="845" actId="1076"/>
          <ac:picMkLst>
            <pc:docMk/>
            <pc:sldMk cId="4140761456" sldId="732"/>
            <ac:picMk id="3" creationId="{961D0675-4525-F7A3-C54F-B0CF219B3D59}"/>
          </ac:picMkLst>
        </pc:picChg>
        <pc:picChg chg="add mod">
          <ac:chgData name="Ian Day" userId="c956af25-30fb-4961-be61-9a1da849ae18" providerId="ADAL" clId="{3AF4E331-E1DF-4D12-A272-8875C4B810B6}" dt="2026-03-05T16:24:32.066" v="852" actId="732"/>
          <ac:picMkLst>
            <pc:docMk/>
            <pc:sldMk cId="4140761456" sldId="732"/>
            <ac:picMk id="4" creationId="{CE5BA808-40F2-6F6C-97A2-7D3D6F046287}"/>
          </ac:picMkLst>
        </pc:picChg>
        <pc:picChg chg="mod">
          <ac:chgData name="Ian Day" userId="c956af25-30fb-4961-be61-9a1da849ae18" providerId="ADAL" clId="{3AF4E331-E1DF-4D12-A272-8875C4B810B6}" dt="2026-03-05T16:28:31.131" v="853" actId="1076"/>
          <ac:picMkLst>
            <pc:docMk/>
            <pc:sldMk cId="4140761456" sldId="732"/>
            <ac:picMk id="2050" creationId="{DD97C849-4AAA-6EC8-845C-0260AA84467C}"/>
          </ac:picMkLst>
        </pc:picChg>
        <pc:picChg chg="mod">
          <ac:chgData name="Ian Day" userId="c956af25-30fb-4961-be61-9a1da849ae18" providerId="ADAL" clId="{3AF4E331-E1DF-4D12-A272-8875C4B810B6}" dt="2026-03-05T16:28:44.859" v="856" actId="1076"/>
          <ac:picMkLst>
            <pc:docMk/>
            <pc:sldMk cId="4140761456" sldId="732"/>
            <ac:picMk id="2052" creationId="{EFA49349-C610-22B1-A213-1C18BCC9D4FC}"/>
          </ac:picMkLst>
        </pc:picChg>
      </pc:sldChg>
      <pc:sldChg chg="addSp delSp modSp new mod modClrScheme chgLayout modNotesTx">
        <pc:chgData name="Ian Day" userId="c956af25-30fb-4961-be61-9a1da849ae18" providerId="ADAL" clId="{3AF4E331-E1DF-4D12-A272-8875C4B810B6}" dt="2026-03-05T19:58:09.851" v="1228" actId="20577"/>
        <pc:sldMkLst>
          <pc:docMk/>
          <pc:sldMk cId="114926391" sldId="733"/>
        </pc:sldMkLst>
        <pc:spChg chg="mod ord">
          <ac:chgData name="Ian Day" userId="c956af25-30fb-4961-be61-9a1da849ae18" providerId="ADAL" clId="{3AF4E331-E1DF-4D12-A272-8875C4B810B6}" dt="2026-03-05T18:17:10.479" v="1030" actId="700"/>
          <ac:spMkLst>
            <pc:docMk/>
            <pc:sldMk cId="114926391" sldId="733"/>
            <ac:spMk id="4" creationId="{E3D2C650-2870-27B4-1A5B-89FCEE0DC0EC}"/>
          </ac:spMkLst>
        </pc:spChg>
        <pc:spChg chg="add mod">
          <ac:chgData name="Ian Day" userId="c956af25-30fb-4961-be61-9a1da849ae18" providerId="ADAL" clId="{3AF4E331-E1DF-4D12-A272-8875C4B810B6}" dt="2026-03-05T18:17:42.315" v="1084" actId="1076"/>
          <ac:spMkLst>
            <pc:docMk/>
            <pc:sldMk cId="114926391" sldId="733"/>
            <ac:spMk id="7" creationId="{5A95B4B0-B291-4E22-F204-9C24E704456B}"/>
          </ac:spMkLst>
        </pc:spChg>
        <pc:picChg chg="add mod ord modCrop">
          <ac:chgData name="Ian Day" userId="c956af25-30fb-4961-be61-9a1da849ae18" providerId="ADAL" clId="{3AF4E331-E1DF-4D12-A272-8875C4B810B6}" dt="2026-03-05T18:17:04.324" v="1029" actId="167"/>
          <ac:picMkLst>
            <pc:docMk/>
            <pc:sldMk cId="114926391" sldId="733"/>
            <ac:picMk id="6" creationId="{BA0D6A01-B022-49F9-03E2-009FFF90C689}"/>
          </ac:picMkLst>
        </pc:picChg>
      </pc:sldChg>
      <pc:sldChg chg="addSp modSp new mod">
        <pc:chgData name="Ian Day" userId="c956af25-30fb-4961-be61-9a1da849ae18" providerId="ADAL" clId="{3AF4E331-E1DF-4D12-A272-8875C4B810B6}" dt="2026-03-10T02:40:39.819" v="4499" actId="14100"/>
        <pc:sldMkLst>
          <pc:docMk/>
          <pc:sldMk cId="3994040076" sldId="734"/>
        </pc:sldMkLst>
        <pc:spChg chg="mod">
          <ac:chgData name="Ian Day" userId="c956af25-30fb-4961-be61-9a1da849ae18" providerId="ADAL" clId="{3AF4E331-E1DF-4D12-A272-8875C4B810B6}" dt="2026-03-05T21:10:28.679" v="2985" actId="20577"/>
          <ac:spMkLst>
            <pc:docMk/>
            <pc:sldMk cId="3994040076" sldId="734"/>
            <ac:spMk id="2" creationId="{320DB595-5E91-34B9-8DA5-8306DA9A5B58}"/>
          </ac:spMkLst>
        </pc:spChg>
        <pc:spChg chg="mod">
          <ac:chgData name="Ian Day" userId="c956af25-30fb-4961-be61-9a1da849ae18" providerId="ADAL" clId="{3AF4E331-E1DF-4D12-A272-8875C4B810B6}" dt="2026-03-10T02:40:36.797" v="4498" actId="20577"/>
          <ac:spMkLst>
            <pc:docMk/>
            <pc:sldMk cId="3994040076" sldId="734"/>
            <ac:spMk id="3" creationId="{CFCDCBD2-966E-1F88-FFB6-417FB395DBBA}"/>
          </ac:spMkLst>
        </pc:spChg>
        <pc:spChg chg="add mod">
          <ac:chgData name="Ian Day" userId="c956af25-30fb-4961-be61-9a1da849ae18" providerId="ADAL" clId="{3AF4E331-E1DF-4D12-A272-8875C4B810B6}" dt="2026-03-10T02:40:39.819" v="4499" actId="14100"/>
          <ac:spMkLst>
            <pc:docMk/>
            <pc:sldMk cId="3994040076" sldId="734"/>
            <ac:spMk id="5" creationId="{6B7510F9-0A4F-5EE4-9AC0-1F4CF982F95C}"/>
          </ac:spMkLst>
        </pc:spChg>
      </pc:sldChg>
      <pc:sldChg chg="add modNotesTx">
        <pc:chgData name="Ian Day" userId="c956af25-30fb-4961-be61-9a1da849ae18" providerId="ADAL" clId="{3AF4E331-E1DF-4D12-A272-8875C4B810B6}" dt="2026-03-09T16:34:32.575" v="3692" actId="20577"/>
        <pc:sldMkLst>
          <pc:docMk/>
          <pc:sldMk cId="4022220588" sldId="735"/>
        </pc:sldMkLst>
      </pc:sldChg>
      <pc:sldChg chg="modSp new del mod">
        <pc:chgData name="Ian Day" userId="c956af25-30fb-4961-be61-9a1da849ae18" providerId="ADAL" clId="{3AF4E331-E1DF-4D12-A272-8875C4B810B6}" dt="2026-03-10T03:42:59.558" v="5049" actId="47"/>
        <pc:sldMkLst>
          <pc:docMk/>
          <pc:sldMk cId="3572432390" sldId="739"/>
        </pc:sldMkLst>
        <pc:spChg chg="mod">
          <ac:chgData name="Ian Day" userId="c956af25-30fb-4961-be61-9a1da849ae18" providerId="ADAL" clId="{3AF4E331-E1DF-4D12-A272-8875C4B810B6}" dt="2026-03-09T16:37:35.603" v="3749" actId="20577"/>
          <ac:spMkLst>
            <pc:docMk/>
            <pc:sldMk cId="3572432390" sldId="739"/>
            <ac:spMk id="2" creationId="{927BC9ED-D54F-35CC-2CD8-038FBCE24853}"/>
          </ac:spMkLst>
        </pc:spChg>
        <pc:spChg chg="mod">
          <ac:chgData name="Ian Day" userId="c956af25-30fb-4961-be61-9a1da849ae18" providerId="ADAL" clId="{3AF4E331-E1DF-4D12-A272-8875C4B810B6}" dt="2026-03-09T16:39:45.653" v="3950" actId="114"/>
          <ac:spMkLst>
            <pc:docMk/>
            <pc:sldMk cId="3572432390" sldId="739"/>
            <ac:spMk id="3" creationId="{10A57FE4-3B4B-BFF2-5054-ADB18D89229F}"/>
          </ac:spMkLst>
        </pc:spChg>
      </pc:sldChg>
      <pc:sldChg chg="new del">
        <pc:chgData name="Ian Day" userId="c956af25-30fb-4961-be61-9a1da849ae18" providerId="ADAL" clId="{3AF4E331-E1DF-4D12-A272-8875C4B810B6}" dt="2026-03-10T03:05:58.725" v="4706" actId="47"/>
        <pc:sldMkLst>
          <pc:docMk/>
          <pc:sldMk cId="1256665784" sldId="740"/>
        </pc:sldMkLst>
      </pc:sldChg>
      <pc:sldChg chg="addSp delSp modSp add mod modAnim">
        <pc:chgData name="Ian Day" userId="c956af25-30fb-4961-be61-9a1da849ae18" providerId="ADAL" clId="{3AF4E331-E1DF-4D12-A272-8875C4B810B6}" dt="2026-03-10T03:22:41.372" v="4814" actId="1037"/>
        <pc:sldMkLst>
          <pc:docMk/>
          <pc:sldMk cId="12476799" sldId="741"/>
        </pc:sldMkLst>
        <pc:spChg chg="mod ord">
          <ac:chgData name="Ian Day" userId="c956af25-30fb-4961-be61-9a1da849ae18" providerId="ADAL" clId="{3AF4E331-E1DF-4D12-A272-8875C4B810B6}" dt="2026-03-10T03:06:17.584" v="4712" actId="1076"/>
          <ac:spMkLst>
            <pc:docMk/>
            <pc:sldMk cId="12476799" sldId="741"/>
            <ac:spMk id="2" creationId="{464BCB8B-C276-7B4C-8D3A-06D3F1ECC5B4}"/>
          </ac:spMkLst>
        </pc:spChg>
        <pc:spChg chg="del">
          <ac:chgData name="Ian Day" userId="c956af25-30fb-4961-be61-9a1da849ae18" providerId="ADAL" clId="{3AF4E331-E1DF-4D12-A272-8875C4B810B6}" dt="2026-03-10T03:06:20.377" v="4713" actId="478"/>
          <ac:spMkLst>
            <pc:docMk/>
            <pc:sldMk cId="12476799" sldId="741"/>
            <ac:spMk id="6" creationId="{00EE7BD8-C9DC-42F6-9BBC-AAD46A14BA7D}"/>
          </ac:spMkLst>
        </pc:spChg>
        <pc:spChg chg="del">
          <ac:chgData name="Ian Day" userId="c956af25-30fb-4961-be61-9a1da849ae18" providerId="ADAL" clId="{3AF4E331-E1DF-4D12-A272-8875C4B810B6}" dt="2026-03-10T03:06:04.659" v="4709" actId="478"/>
          <ac:spMkLst>
            <pc:docMk/>
            <pc:sldMk cId="12476799" sldId="741"/>
            <ac:spMk id="8" creationId="{D261FAA1-C0B6-B0EF-5E54-C7736576F11F}"/>
          </ac:spMkLst>
        </pc:spChg>
        <pc:spChg chg="del mod">
          <ac:chgData name="Ian Day" userId="c956af25-30fb-4961-be61-9a1da849ae18" providerId="ADAL" clId="{3AF4E331-E1DF-4D12-A272-8875C4B810B6}" dt="2026-03-10T03:06:57.304" v="4716" actId="478"/>
          <ac:spMkLst>
            <pc:docMk/>
            <pc:sldMk cId="12476799" sldId="741"/>
            <ac:spMk id="10" creationId="{DDA3A9C7-10D8-F301-B4B5-C26FFF4A0049}"/>
          </ac:spMkLst>
        </pc:spChg>
        <pc:spChg chg="mod topLvl">
          <ac:chgData name="Ian Day" userId="c956af25-30fb-4961-be61-9a1da849ae18" providerId="ADAL" clId="{3AF4E331-E1DF-4D12-A272-8875C4B810B6}" dt="2026-03-10T03:21:11.725" v="4805" actId="165"/>
          <ac:spMkLst>
            <pc:docMk/>
            <pc:sldMk cId="12476799" sldId="741"/>
            <ac:spMk id="44" creationId="{51666D54-ADA0-A788-82F0-52147E804528}"/>
          </ac:spMkLst>
        </pc:spChg>
        <pc:spChg chg="mod topLvl">
          <ac:chgData name="Ian Day" userId="c956af25-30fb-4961-be61-9a1da849ae18" providerId="ADAL" clId="{3AF4E331-E1DF-4D12-A272-8875C4B810B6}" dt="2026-03-10T03:21:11.725" v="4805" actId="165"/>
          <ac:spMkLst>
            <pc:docMk/>
            <pc:sldMk cId="12476799" sldId="741"/>
            <ac:spMk id="45" creationId="{137A90A1-C0D5-9FB8-5C20-4D9A31D4424D}"/>
          </ac:spMkLst>
        </pc:spChg>
        <pc:spChg chg="del mod">
          <ac:chgData name="Ian Day" userId="c956af25-30fb-4961-be61-9a1da849ae18" providerId="ADAL" clId="{3AF4E331-E1DF-4D12-A272-8875C4B810B6}" dt="2026-03-10T03:13:55.410" v="4764" actId="478"/>
          <ac:spMkLst>
            <pc:docMk/>
            <pc:sldMk cId="12476799" sldId="741"/>
            <ac:spMk id="47" creationId="{C0EB2897-8B91-B512-79DA-A36DD0E49078}"/>
          </ac:spMkLst>
        </pc:spChg>
        <pc:spChg chg="del">
          <ac:chgData name="Ian Day" userId="c956af25-30fb-4961-be61-9a1da849ae18" providerId="ADAL" clId="{3AF4E331-E1DF-4D12-A272-8875C4B810B6}" dt="2026-03-10T03:13:53.264" v="4763" actId="478"/>
          <ac:spMkLst>
            <pc:docMk/>
            <pc:sldMk cId="12476799" sldId="741"/>
            <ac:spMk id="48" creationId="{5F4F5603-7BB4-9B67-F2F7-438FFD395EEF}"/>
          </ac:spMkLst>
        </pc:spChg>
        <pc:spChg chg="del">
          <ac:chgData name="Ian Day" userId="c956af25-30fb-4961-be61-9a1da849ae18" providerId="ADAL" clId="{3AF4E331-E1DF-4D12-A272-8875C4B810B6}" dt="2026-03-10T03:14:04.744" v="4767" actId="478"/>
          <ac:spMkLst>
            <pc:docMk/>
            <pc:sldMk cId="12476799" sldId="741"/>
            <ac:spMk id="49" creationId="{45C5886B-A27F-88ED-47F0-191B5E6F7402}"/>
          </ac:spMkLst>
        </pc:spChg>
        <pc:spChg chg="del">
          <ac:chgData name="Ian Day" userId="c956af25-30fb-4961-be61-9a1da849ae18" providerId="ADAL" clId="{3AF4E331-E1DF-4D12-A272-8875C4B810B6}" dt="2026-03-10T03:13:59.404" v="4765" actId="478"/>
          <ac:spMkLst>
            <pc:docMk/>
            <pc:sldMk cId="12476799" sldId="741"/>
            <ac:spMk id="50" creationId="{8C854FBD-E47F-3D1C-FE04-693BF8069CCE}"/>
          </ac:spMkLst>
        </pc:spChg>
        <pc:spChg chg="del">
          <ac:chgData name="Ian Day" userId="c956af25-30fb-4961-be61-9a1da849ae18" providerId="ADAL" clId="{3AF4E331-E1DF-4D12-A272-8875C4B810B6}" dt="2026-03-10T03:14:02.274" v="4766" actId="478"/>
          <ac:spMkLst>
            <pc:docMk/>
            <pc:sldMk cId="12476799" sldId="741"/>
            <ac:spMk id="51" creationId="{BBA82B2C-C46C-2252-3297-C34CA118B783}"/>
          </ac:spMkLst>
        </pc:spChg>
        <pc:spChg chg="add del mod topLvl">
          <ac:chgData name="Ian Day" userId="c956af25-30fb-4961-be61-9a1da849ae18" providerId="ADAL" clId="{3AF4E331-E1DF-4D12-A272-8875C4B810B6}" dt="2026-03-10T03:21:11.725" v="4805" actId="165"/>
          <ac:spMkLst>
            <pc:docMk/>
            <pc:sldMk cId="12476799" sldId="741"/>
            <ac:spMk id="54" creationId="{38AE3F5A-1497-1254-0ECE-FFDDE167EA5A}"/>
          </ac:spMkLst>
        </pc:spChg>
        <pc:spChg chg="del mod">
          <ac:chgData name="Ian Day" userId="c956af25-30fb-4961-be61-9a1da849ae18" providerId="ADAL" clId="{3AF4E331-E1DF-4D12-A272-8875C4B810B6}" dt="2026-03-10T03:14:40.212" v="4775" actId="478"/>
          <ac:spMkLst>
            <pc:docMk/>
            <pc:sldMk cId="12476799" sldId="741"/>
            <ac:spMk id="55" creationId="{061B3FF2-7D77-E9EB-EBEB-A36836B6C155}"/>
          </ac:spMkLst>
        </pc:spChg>
        <pc:spChg chg="add del mod topLvl">
          <ac:chgData name="Ian Day" userId="c956af25-30fb-4961-be61-9a1da849ae18" providerId="ADAL" clId="{3AF4E331-E1DF-4D12-A272-8875C4B810B6}" dt="2026-03-10T03:21:11.725" v="4805" actId="165"/>
          <ac:spMkLst>
            <pc:docMk/>
            <pc:sldMk cId="12476799" sldId="741"/>
            <ac:spMk id="56" creationId="{7B92BCEE-0052-D77B-40AA-EC73B907A8C2}"/>
          </ac:spMkLst>
        </pc:spChg>
        <pc:spChg chg="add del mod topLvl">
          <ac:chgData name="Ian Day" userId="c956af25-30fb-4961-be61-9a1da849ae18" providerId="ADAL" clId="{3AF4E331-E1DF-4D12-A272-8875C4B810B6}" dt="2026-03-10T03:21:28.297" v="4806" actId="478"/>
          <ac:spMkLst>
            <pc:docMk/>
            <pc:sldMk cId="12476799" sldId="741"/>
            <ac:spMk id="59" creationId="{804E6D2F-A2A7-7ACC-68A2-AA98164AA3F2}"/>
          </ac:spMkLst>
        </pc:spChg>
        <pc:spChg chg="del mod">
          <ac:chgData name="Ian Day" userId="c956af25-30fb-4961-be61-9a1da849ae18" providerId="ADAL" clId="{3AF4E331-E1DF-4D12-A272-8875C4B810B6}" dt="2026-03-10T03:14:08.527" v="4768" actId="478"/>
          <ac:spMkLst>
            <pc:docMk/>
            <pc:sldMk cId="12476799" sldId="741"/>
            <ac:spMk id="61" creationId="{CA44660D-C104-4F53-3CD3-D1B30727DB62}"/>
          </ac:spMkLst>
        </pc:spChg>
        <pc:spChg chg="add del mod topLvl">
          <ac:chgData name="Ian Day" userId="c956af25-30fb-4961-be61-9a1da849ae18" providerId="ADAL" clId="{3AF4E331-E1DF-4D12-A272-8875C4B810B6}" dt="2026-03-10T03:21:11.725" v="4805" actId="165"/>
          <ac:spMkLst>
            <pc:docMk/>
            <pc:sldMk cId="12476799" sldId="741"/>
            <ac:spMk id="2048" creationId="{8F561F60-BA33-E31C-1AC4-DA016E96C48B}"/>
          </ac:spMkLst>
        </pc:spChg>
        <pc:spChg chg="mod topLvl">
          <ac:chgData name="Ian Day" userId="c956af25-30fb-4961-be61-9a1da849ae18" providerId="ADAL" clId="{3AF4E331-E1DF-4D12-A272-8875C4B810B6}" dt="2026-03-10T03:21:45.866" v="4807" actId="165"/>
          <ac:spMkLst>
            <pc:docMk/>
            <pc:sldMk cId="12476799" sldId="741"/>
            <ac:spMk id="2051" creationId="{EFB96CE4-D3AB-AC2C-04F3-1EBE7BEE9D9D}"/>
          </ac:spMkLst>
        </pc:spChg>
        <pc:spChg chg="add del mod topLvl">
          <ac:chgData name="Ian Day" userId="c956af25-30fb-4961-be61-9a1da849ae18" providerId="ADAL" clId="{3AF4E331-E1DF-4D12-A272-8875C4B810B6}" dt="2026-03-10T03:22:12.883" v="4810" actId="478"/>
          <ac:spMkLst>
            <pc:docMk/>
            <pc:sldMk cId="12476799" sldId="741"/>
            <ac:spMk id="2091" creationId="{5E854A9F-C8B2-9FEC-39FA-62601356AB26}"/>
          </ac:spMkLst>
        </pc:spChg>
        <pc:spChg chg="del">
          <ac:chgData name="Ian Day" userId="c956af25-30fb-4961-be61-9a1da849ae18" providerId="ADAL" clId="{3AF4E331-E1DF-4D12-A272-8875C4B810B6}" dt="2026-03-10T03:07:23.585" v="4727" actId="478"/>
          <ac:spMkLst>
            <pc:docMk/>
            <pc:sldMk cId="12476799" sldId="741"/>
            <ac:spMk id="2092" creationId="{98E67D98-480D-5DBD-A099-87E848F49AEF}"/>
          </ac:spMkLst>
        </pc:spChg>
        <pc:spChg chg="del">
          <ac:chgData name="Ian Day" userId="c956af25-30fb-4961-be61-9a1da849ae18" providerId="ADAL" clId="{3AF4E331-E1DF-4D12-A272-8875C4B810B6}" dt="2026-03-10T03:11:06.125" v="4737" actId="478"/>
          <ac:spMkLst>
            <pc:docMk/>
            <pc:sldMk cId="12476799" sldId="741"/>
            <ac:spMk id="2094" creationId="{BE83CDA8-DEB9-D98A-1939-7E357EEC8E1B}"/>
          </ac:spMkLst>
        </pc:spChg>
        <pc:spChg chg="del">
          <ac:chgData name="Ian Day" userId="c956af25-30fb-4961-be61-9a1da849ae18" providerId="ADAL" clId="{3AF4E331-E1DF-4D12-A272-8875C4B810B6}" dt="2026-03-10T03:11:08.106" v="4738" actId="478"/>
          <ac:spMkLst>
            <pc:docMk/>
            <pc:sldMk cId="12476799" sldId="741"/>
            <ac:spMk id="2095" creationId="{854470CC-2339-96CF-3B11-F074D4E34B53}"/>
          </ac:spMkLst>
        </pc:spChg>
        <pc:spChg chg="del">
          <ac:chgData name="Ian Day" userId="c956af25-30fb-4961-be61-9a1da849ae18" providerId="ADAL" clId="{3AF4E331-E1DF-4D12-A272-8875C4B810B6}" dt="2026-03-10T03:10:56.947" v="4732" actId="478"/>
          <ac:spMkLst>
            <pc:docMk/>
            <pc:sldMk cId="12476799" sldId="741"/>
            <ac:spMk id="2096" creationId="{94E5E477-4F16-5E44-046A-34C9CC9B75A8}"/>
          </ac:spMkLst>
        </pc:spChg>
        <pc:spChg chg="del">
          <ac:chgData name="Ian Day" userId="c956af25-30fb-4961-be61-9a1da849ae18" providerId="ADAL" clId="{3AF4E331-E1DF-4D12-A272-8875C4B810B6}" dt="2026-03-10T03:11:04.372" v="4736" actId="478"/>
          <ac:spMkLst>
            <pc:docMk/>
            <pc:sldMk cId="12476799" sldId="741"/>
            <ac:spMk id="2097" creationId="{FFD9F6A9-5111-7B74-2CB8-AFA730B609F7}"/>
          </ac:spMkLst>
        </pc:spChg>
        <pc:spChg chg="del">
          <ac:chgData name="Ian Day" userId="c956af25-30fb-4961-be61-9a1da849ae18" providerId="ADAL" clId="{3AF4E331-E1DF-4D12-A272-8875C4B810B6}" dt="2026-03-10T03:11:26.736" v="4744" actId="478"/>
          <ac:spMkLst>
            <pc:docMk/>
            <pc:sldMk cId="12476799" sldId="741"/>
            <ac:spMk id="2100" creationId="{CB713F23-31A1-BFA0-7D03-E023728B04C3}"/>
          </ac:spMkLst>
        </pc:spChg>
        <pc:spChg chg="del">
          <ac:chgData name="Ian Day" userId="c956af25-30fb-4961-be61-9a1da849ae18" providerId="ADAL" clId="{3AF4E331-E1DF-4D12-A272-8875C4B810B6}" dt="2026-03-10T03:11:29.522" v="4745" actId="478"/>
          <ac:spMkLst>
            <pc:docMk/>
            <pc:sldMk cId="12476799" sldId="741"/>
            <ac:spMk id="2101" creationId="{71333785-41FA-0604-AE1B-8AA9B3330279}"/>
          </ac:spMkLst>
        </pc:spChg>
        <pc:spChg chg="del">
          <ac:chgData name="Ian Day" userId="c956af25-30fb-4961-be61-9a1da849ae18" providerId="ADAL" clId="{3AF4E331-E1DF-4D12-A272-8875C4B810B6}" dt="2026-03-10T03:11:19.331" v="4742" actId="478"/>
          <ac:spMkLst>
            <pc:docMk/>
            <pc:sldMk cId="12476799" sldId="741"/>
            <ac:spMk id="2102" creationId="{636AA86A-E74E-18FC-6987-0ECDF8AA0834}"/>
          </ac:spMkLst>
        </pc:spChg>
        <pc:spChg chg="del mod">
          <ac:chgData name="Ian Day" userId="c956af25-30fb-4961-be61-9a1da849ae18" providerId="ADAL" clId="{3AF4E331-E1DF-4D12-A272-8875C4B810B6}" dt="2026-03-10T03:11:14.655" v="4741" actId="478"/>
          <ac:spMkLst>
            <pc:docMk/>
            <pc:sldMk cId="12476799" sldId="741"/>
            <ac:spMk id="2103" creationId="{2485724B-43D6-7D6B-B8AA-9172C1919C72}"/>
          </ac:spMkLst>
        </pc:spChg>
        <pc:spChg chg="del mod">
          <ac:chgData name="Ian Day" userId="c956af25-30fb-4961-be61-9a1da849ae18" providerId="ADAL" clId="{3AF4E331-E1DF-4D12-A272-8875C4B810B6}" dt="2026-03-10T03:11:21.291" v="4743" actId="478"/>
          <ac:spMkLst>
            <pc:docMk/>
            <pc:sldMk cId="12476799" sldId="741"/>
            <ac:spMk id="2104" creationId="{F0F09DF2-D306-FFBD-07BD-5BC1D3E5DC84}"/>
          </ac:spMkLst>
        </pc:spChg>
        <pc:spChg chg="del mod">
          <ac:chgData name="Ian Day" userId="c956af25-30fb-4961-be61-9a1da849ae18" providerId="ADAL" clId="{3AF4E331-E1DF-4D12-A272-8875C4B810B6}" dt="2026-03-10T03:11:00.612" v="4735" actId="478"/>
          <ac:spMkLst>
            <pc:docMk/>
            <pc:sldMk cId="12476799" sldId="741"/>
            <ac:spMk id="2105" creationId="{52AA87FC-ECEB-BBEF-A475-9066C76DAC28}"/>
          </ac:spMkLst>
        </pc:spChg>
        <pc:spChg chg="add del mod topLvl">
          <ac:chgData name="Ian Day" userId="c956af25-30fb-4961-be61-9a1da849ae18" providerId="ADAL" clId="{3AF4E331-E1DF-4D12-A272-8875C4B810B6}" dt="2026-03-10T03:21:45.866" v="4807" actId="165"/>
          <ac:spMkLst>
            <pc:docMk/>
            <pc:sldMk cId="12476799" sldId="741"/>
            <ac:spMk id="2107" creationId="{73EC2851-AB02-D85D-2C69-219D0DC7AB62}"/>
          </ac:spMkLst>
        </pc:spChg>
        <pc:spChg chg="del">
          <ac:chgData name="Ian Day" userId="c956af25-30fb-4961-be61-9a1da849ae18" providerId="ADAL" clId="{3AF4E331-E1DF-4D12-A272-8875C4B810B6}" dt="2026-03-10T03:07:04.844" v="4718" actId="478"/>
          <ac:spMkLst>
            <pc:docMk/>
            <pc:sldMk cId="12476799" sldId="741"/>
            <ac:spMk id="2108" creationId="{ACC976D9-D57B-301D-13F9-0A63D43B278B}"/>
          </ac:spMkLst>
        </pc:spChg>
        <pc:spChg chg="del">
          <ac:chgData name="Ian Day" userId="c956af25-30fb-4961-be61-9a1da849ae18" providerId="ADAL" clId="{3AF4E331-E1DF-4D12-A272-8875C4B810B6}" dt="2026-03-10T03:07:21.594" v="4726" actId="478"/>
          <ac:spMkLst>
            <pc:docMk/>
            <pc:sldMk cId="12476799" sldId="741"/>
            <ac:spMk id="2111" creationId="{8975F965-8FD2-CA17-34BA-C4DE9F85AC31}"/>
          </ac:spMkLst>
        </pc:spChg>
        <pc:spChg chg="del">
          <ac:chgData name="Ian Day" userId="c956af25-30fb-4961-be61-9a1da849ae18" providerId="ADAL" clId="{3AF4E331-E1DF-4D12-A272-8875C4B810B6}" dt="2026-03-10T03:07:19.998" v="4725" actId="478"/>
          <ac:spMkLst>
            <pc:docMk/>
            <pc:sldMk cId="12476799" sldId="741"/>
            <ac:spMk id="2113" creationId="{A5FAAF47-2721-152D-986F-A0FCEBEFEEFA}"/>
          </ac:spMkLst>
        </pc:spChg>
        <pc:spChg chg="del mod">
          <ac:chgData name="Ian Day" userId="c956af25-30fb-4961-be61-9a1da849ae18" providerId="ADAL" clId="{3AF4E331-E1DF-4D12-A272-8875C4B810B6}" dt="2026-03-10T03:07:10.167" v="4721" actId="478"/>
          <ac:spMkLst>
            <pc:docMk/>
            <pc:sldMk cId="12476799" sldId="741"/>
            <ac:spMk id="2114" creationId="{FACE0688-7C81-BC1F-8F03-0BAE5461349A}"/>
          </ac:spMkLst>
        </pc:spChg>
        <pc:spChg chg="del">
          <ac:chgData name="Ian Day" userId="c956af25-30fb-4961-be61-9a1da849ae18" providerId="ADAL" clId="{3AF4E331-E1DF-4D12-A272-8875C4B810B6}" dt="2026-03-10T03:07:12.844" v="4722" actId="478"/>
          <ac:spMkLst>
            <pc:docMk/>
            <pc:sldMk cId="12476799" sldId="741"/>
            <ac:spMk id="2115" creationId="{7408B80E-2F3B-6CA3-949E-076FC15BFB82}"/>
          </ac:spMkLst>
        </pc:spChg>
        <pc:spChg chg="add del mod topLvl">
          <ac:chgData name="Ian Day" userId="c956af25-30fb-4961-be61-9a1da849ae18" providerId="ADAL" clId="{3AF4E331-E1DF-4D12-A272-8875C4B810B6}" dt="2026-03-10T03:21:45.866" v="4807" actId="165"/>
          <ac:spMkLst>
            <pc:docMk/>
            <pc:sldMk cId="12476799" sldId="741"/>
            <ac:spMk id="2118" creationId="{E865E449-DF27-1218-FE15-9205B07069E1}"/>
          </ac:spMkLst>
        </pc:spChg>
        <pc:grpChg chg="add del mod">
          <ac:chgData name="Ian Day" userId="c956af25-30fb-4961-be61-9a1da849ae18" providerId="ADAL" clId="{3AF4E331-E1DF-4D12-A272-8875C4B810B6}" dt="2026-03-10T03:21:11.725" v="4805" actId="165"/>
          <ac:grpSpMkLst>
            <pc:docMk/>
            <pc:sldMk cId="12476799" sldId="741"/>
            <ac:grpSpMk id="11" creationId="{21A8474F-DD00-F9A5-644D-CDB25EA3F13A}"/>
          </ac:grpSpMkLst>
        </pc:grpChg>
        <pc:grpChg chg="add del mod">
          <ac:chgData name="Ian Day" userId="c956af25-30fb-4961-be61-9a1da849ae18" providerId="ADAL" clId="{3AF4E331-E1DF-4D12-A272-8875C4B810B6}" dt="2026-03-10T03:21:45.866" v="4807" actId="165"/>
          <ac:grpSpMkLst>
            <pc:docMk/>
            <pc:sldMk cId="12476799" sldId="741"/>
            <ac:grpSpMk id="2049" creationId="{B2BCC1E1-B96C-DC7A-51DF-3A9D28B55FDF}"/>
          </ac:grpSpMkLst>
        </pc:grpChg>
        <pc:picChg chg="add del mod topLvl">
          <ac:chgData name="Ian Day" userId="c956af25-30fb-4961-be61-9a1da849ae18" providerId="ADAL" clId="{3AF4E331-E1DF-4D12-A272-8875C4B810B6}" dt="2026-03-10T03:21:28.297" v="4806" actId="478"/>
          <ac:picMkLst>
            <pc:docMk/>
            <pc:sldMk cId="12476799" sldId="741"/>
            <ac:picMk id="60" creationId="{B74963B6-44C4-D41C-7A30-4E6D5C6A397D}"/>
          </ac:picMkLst>
        </pc:picChg>
        <pc:picChg chg="del">
          <ac:chgData name="Ian Day" userId="c956af25-30fb-4961-be61-9a1da849ae18" providerId="ADAL" clId="{3AF4E331-E1DF-4D12-A272-8875C4B810B6}" dt="2026-03-10T03:06:01.700" v="4707" actId="478"/>
          <ac:picMkLst>
            <pc:docMk/>
            <pc:sldMk cId="12476799" sldId="741"/>
            <ac:picMk id="2050" creationId="{68AA02D0-491F-9F28-AFB1-FCE514195DD3}"/>
          </ac:picMkLst>
        </pc:picChg>
        <pc:picChg chg="del">
          <ac:chgData name="Ian Day" userId="c956af25-30fb-4961-be61-9a1da849ae18" providerId="ADAL" clId="{3AF4E331-E1DF-4D12-A272-8875C4B810B6}" dt="2026-03-10T03:06:02.352" v="4708" actId="478"/>
          <ac:picMkLst>
            <pc:docMk/>
            <pc:sldMk cId="12476799" sldId="741"/>
            <ac:picMk id="2052" creationId="{BC595B1A-2D70-FFE4-48E3-457214391B8E}"/>
          </ac:picMkLst>
        </pc:picChg>
        <pc:picChg chg="add del mod topLvl">
          <ac:chgData name="Ian Day" userId="c956af25-30fb-4961-be61-9a1da849ae18" providerId="ADAL" clId="{3AF4E331-E1DF-4D12-A272-8875C4B810B6}" dt="2026-03-10T03:22:12.883" v="4810" actId="478"/>
          <ac:picMkLst>
            <pc:docMk/>
            <pc:sldMk cId="12476799" sldId="741"/>
            <ac:picMk id="2084" creationId="{BB4155CC-5BF2-DBE1-B78F-47EA60278C64}"/>
          </ac:picMkLst>
        </pc:picChg>
        <pc:cxnChg chg="add del mod topLvl">
          <ac:chgData name="Ian Day" userId="c956af25-30fb-4961-be61-9a1da849ae18" providerId="ADAL" clId="{3AF4E331-E1DF-4D12-A272-8875C4B810B6}" dt="2026-03-10T03:21:28.297" v="4806" actId="478"/>
          <ac:cxnSpMkLst>
            <pc:docMk/>
            <pc:sldMk cId="12476799" sldId="741"/>
            <ac:cxnSpMk id="17" creationId="{78001773-3884-84C1-7F51-BB54F01E1A0A}"/>
          </ac:cxnSpMkLst>
        </pc:cxnChg>
        <pc:cxnChg chg="add del mod topLvl">
          <ac:chgData name="Ian Day" userId="c956af25-30fb-4961-be61-9a1da849ae18" providerId="ADAL" clId="{3AF4E331-E1DF-4D12-A272-8875C4B810B6}" dt="2026-03-10T03:21:28.297" v="4806" actId="478"/>
          <ac:cxnSpMkLst>
            <pc:docMk/>
            <pc:sldMk cId="12476799" sldId="741"/>
            <ac:cxnSpMk id="23" creationId="{6C6E8A03-E53E-D7EF-9581-9AC6B2C798BF}"/>
          </ac:cxnSpMkLst>
        </pc:cxnChg>
        <pc:cxnChg chg="del">
          <ac:chgData name="Ian Day" userId="c956af25-30fb-4961-be61-9a1da849ae18" providerId="ADAL" clId="{3AF4E331-E1DF-4D12-A272-8875C4B810B6}" dt="2026-03-10T03:21:28.297" v="4806" actId="478"/>
          <ac:cxnSpMkLst>
            <pc:docMk/>
            <pc:sldMk cId="12476799" sldId="741"/>
            <ac:cxnSpMk id="26" creationId="{E5535EC3-E826-969B-8B34-A0F61583001A}"/>
          </ac:cxnSpMkLst>
        </pc:cxnChg>
        <pc:cxnChg chg="del">
          <ac:chgData name="Ian Day" userId="c956af25-30fb-4961-be61-9a1da849ae18" providerId="ADAL" clId="{3AF4E331-E1DF-4D12-A272-8875C4B810B6}" dt="2026-03-10T03:21:28.297" v="4806" actId="478"/>
          <ac:cxnSpMkLst>
            <pc:docMk/>
            <pc:sldMk cId="12476799" sldId="741"/>
            <ac:cxnSpMk id="30" creationId="{07192432-99F1-C740-E950-6EE9400CDCFD}"/>
          </ac:cxnSpMkLst>
        </pc:cxnChg>
        <pc:cxnChg chg="add del">
          <ac:chgData name="Ian Day" userId="c956af25-30fb-4961-be61-9a1da849ae18" providerId="ADAL" clId="{3AF4E331-E1DF-4D12-A272-8875C4B810B6}" dt="2026-03-10T03:21:28.297" v="4806" actId="478"/>
          <ac:cxnSpMkLst>
            <pc:docMk/>
            <pc:sldMk cId="12476799" sldId="741"/>
            <ac:cxnSpMk id="31" creationId="{F5793F2D-3E4D-0DB9-3C6F-99E52036DA74}"/>
          </ac:cxnSpMkLst>
        </pc:cxnChg>
        <pc:cxnChg chg="add del">
          <ac:chgData name="Ian Day" userId="c956af25-30fb-4961-be61-9a1da849ae18" providerId="ADAL" clId="{3AF4E331-E1DF-4D12-A272-8875C4B810B6}" dt="2026-03-10T03:21:28.297" v="4806" actId="478"/>
          <ac:cxnSpMkLst>
            <pc:docMk/>
            <pc:sldMk cId="12476799" sldId="741"/>
            <ac:cxnSpMk id="33" creationId="{ADE12903-A1BD-20A1-57AE-1489CEBEACED}"/>
          </ac:cxnSpMkLst>
        </pc:cxnChg>
        <pc:cxnChg chg="add del">
          <ac:chgData name="Ian Day" userId="c956af25-30fb-4961-be61-9a1da849ae18" providerId="ADAL" clId="{3AF4E331-E1DF-4D12-A272-8875C4B810B6}" dt="2026-03-10T03:21:28.297" v="4806" actId="478"/>
          <ac:cxnSpMkLst>
            <pc:docMk/>
            <pc:sldMk cId="12476799" sldId="741"/>
            <ac:cxnSpMk id="39" creationId="{651F4DF8-2FDE-3CCC-B48A-ACED80374ED3}"/>
          </ac:cxnSpMkLst>
        </pc:cxnChg>
        <pc:cxnChg chg="add del">
          <ac:chgData name="Ian Day" userId="c956af25-30fb-4961-be61-9a1da849ae18" providerId="ADAL" clId="{3AF4E331-E1DF-4D12-A272-8875C4B810B6}" dt="2026-03-10T03:21:28.297" v="4806" actId="478"/>
          <ac:cxnSpMkLst>
            <pc:docMk/>
            <pc:sldMk cId="12476799" sldId="741"/>
            <ac:cxnSpMk id="40" creationId="{BA8E2356-C729-4CAB-E011-327965ED0CC0}"/>
          </ac:cxnSpMkLst>
        </pc:cxnChg>
        <pc:cxnChg chg="del">
          <ac:chgData name="Ian Day" userId="c956af25-30fb-4961-be61-9a1da849ae18" providerId="ADAL" clId="{3AF4E331-E1DF-4D12-A272-8875C4B810B6}" dt="2026-03-10T03:14:49.148" v="4776" actId="478"/>
          <ac:cxnSpMkLst>
            <pc:docMk/>
            <pc:sldMk cId="12476799" sldId="741"/>
            <ac:cxnSpMk id="43" creationId="{E31109A5-5413-3D1F-B581-1E18CBAF84CB}"/>
          </ac:cxnSpMkLst>
        </pc:cxnChg>
        <pc:cxnChg chg="mod">
          <ac:chgData name="Ian Day" userId="c956af25-30fb-4961-be61-9a1da849ae18" providerId="ADAL" clId="{3AF4E331-E1DF-4D12-A272-8875C4B810B6}" dt="2026-03-10T03:14:54.643" v="4777" actId="14100"/>
          <ac:cxnSpMkLst>
            <pc:docMk/>
            <pc:sldMk cId="12476799" sldId="741"/>
            <ac:cxnSpMk id="46" creationId="{235CCB6D-382C-5988-4253-ED66199176E6}"/>
          </ac:cxnSpMkLst>
        </pc:cxnChg>
        <pc:cxnChg chg="del">
          <ac:chgData name="Ian Day" userId="c956af25-30fb-4961-be61-9a1da849ae18" providerId="ADAL" clId="{3AF4E331-E1DF-4D12-A272-8875C4B810B6}" dt="2026-03-10T03:14:37.551" v="4774" actId="478"/>
          <ac:cxnSpMkLst>
            <pc:docMk/>
            <pc:sldMk cId="12476799" sldId="741"/>
            <ac:cxnSpMk id="52" creationId="{D10ECA45-9385-A672-7FF1-5D7C5013EC92}"/>
          </ac:cxnSpMkLst>
        </pc:cxnChg>
        <pc:cxnChg chg="add del">
          <ac:chgData name="Ian Day" userId="c956af25-30fb-4961-be61-9a1da849ae18" providerId="ADAL" clId="{3AF4E331-E1DF-4D12-A272-8875C4B810B6}" dt="2026-03-10T03:21:00.733" v="4801" actId="478"/>
          <ac:cxnSpMkLst>
            <pc:docMk/>
            <pc:sldMk cId="12476799" sldId="741"/>
            <ac:cxnSpMk id="53" creationId="{42982913-252B-D695-0A94-C8E9607BDB3E}"/>
          </ac:cxnSpMkLst>
        </pc:cxnChg>
        <pc:cxnChg chg="add del">
          <ac:chgData name="Ian Day" userId="c956af25-30fb-4961-be61-9a1da849ae18" providerId="ADAL" clId="{3AF4E331-E1DF-4D12-A272-8875C4B810B6}" dt="2026-03-10T03:21:00.341" v="4800" actId="478"/>
          <ac:cxnSpMkLst>
            <pc:docMk/>
            <pc:sldMk cId="12476799" sldId="741"/>
            <ac:cxnSpMk id="62" creationId="{87E9C9F5-4EF0-0E48-5CDC-1D1540BC2F60}"/>
          </ac:cxnSpMkLst>
        </pc:cxnChg>
        <pc:cxnChg chg="add del">
          <ac:chgData name="Ian Day" userId="c956af25-30fb-4961-be61-9a1da849ae18" providerId="ADAL" clId="{3AF4E331-E1DF-4D12-A272-8875C4B810B6}" dt="2026-03-10T03:20:59.973" v="4799" actId="478"/>
          <ac:cxnSpMkLst>
            <pc:docMk/>
            <pc:sldMk cId="12476799" sldId="741"/>
            <ac:cxnSpMk id="63" creationId="{C25F2F13-C4E2-BE06-3CAA-E3DA53C320B6}"/>
          </ac:cxnSpMkLst>
        </pc:cxnChg>
        <pc:cxnChg chg="add del">
          <ac:chgData name="Ian Day" userId="c956af25-30fb-4961-be61-9a1da849ae18" providerId="ADAL" clId="{3AF4E331-E1DF-4D12-A272-8875C4B810B6}" dt="2026-03-10T03:22:12.883" v="4810" actId="478"/>
          <ac:cxnSpMkLst>
            <pc:docMk/>
            <pc:sldMk cId="12476799" sldId="741"/>
            <ac:cxnSpMk id="2053" creationId="{57D993F2-98D9-5903-51D5-DAA35B540C8A}"/>
          </ac:cxnSpMkLst>
        </pc:cxnChg>
        <pc:cxnChg chg="add del">
          <ac:chgData name="Ian Day" userId="c956af25-30fb-4961-be61-9a1da849ae18" providerId="ADAL" clId="{3AF4E331-E1DF-4D12-A272-8875C4B810B6}" dt="2026-03-10T03:22:12.883" v="4810" actId="478"/>
          <ac:cxnSpMkLst>
            <pc:docMk/>
            <pc:sldMk cId="12476799" sldId="741"/>
            <ac:cxnSpMk id="2055" creationId="{67F775EB-8CAE-8B16-83B4-D4E60D40A4C2}"/>
          </ac:cxnSpMkLst>
        </pc:cxnChg>
        <pc:cxnChg chg="add del">
          <ac:chgData name="Ian Day" userId="c956af25-30fb-4961-be61-9a1da849ae18" providerId="ADAL" clId="{3AF4E331-E1DF-4D12-A272-8875C4B810B6}" dt="2026-03-10T03:22:12.883" v="4810" actId="478"/>
          <ac:cxnSpMkLst>
            <pc:docMk/>
            <pc:sldMk cId="12476799" sldId="741"/>
            <ac:cxnSpMk id="2059" creationId="{346DEEA5-9EAB-F401-322F-C5F1A67F6874}"/>
          </ac:cxnSpMkLst>
        </pc:cxnChg>
        <pc:cxnChg chg="add del mod">
          <ac:chgData name="Ian Day" userId="c956af25-30fb-4961-be61-9a1da849ae18" providerId="ADAL" clId="{3AF4E331-E1DF-4D12-A272-8875C4B810B6}" dt="2026-03-10T03:22:12.883" v="4810" actId="478"/>
          <ac:cxnSpMkLst>
            <pc:docMk/>
            <pc:sldMk cId="12476799" sldId="741"/>
            <ac:cxnSpMk id="2060" creationId="{0FC7DB04-7B11-2FE9-F029-BD5319CCA31C}"/>
          </ac:cxnSpMkLst>
        </pc:cxnChg>
        <pc:cxnChg chg="add del">
          <ac:chgData name="Ian Day" userId="c956af25-30fb-4961-be61-9a1da849ae18" providerId="ADAL" clId="{3AF4E331-E1DF-4D12-A272-8875C4B810B6}" dt="2026-03-10T03:22:12.883" v="4810" actId="478"/>
          <ac:cxnSpMkLst>
            <pc:docMk/>
            <pc:sldMk cId="12476799" sldId="741"/>
            <ac:cxnSpMk id="2062" creationId="{BE5E9A2F-EC84-1864-4063-4610FF7714FA}"/>
          </ac:cxnSpMkLst>
        </pc:cxnChg>
        <pc:cxnChg chg="mod">
          <ac:chgData name="Ian Day" userId="c956af25-30fb-4961-be61-9a1da849ae18" providerId="ADAL" clId="{3AF4E331-E1DF-4D12-A272-8875C4B810B6}" dt="2026-03-10T03:20:58.460" v="4796" actId="165"/>
          <ac:cxnSpMkLst>
            <pc:docMk/>
            <pc:sldMk cId="12476799" sldId="741"/>
            <ac:cxnSpMk id="2065" creationId="{68501EEC-3904-86D8-B1B8-EB8B62A99BF9}"/>
          </ac:cxnSpMkLst>
        </pc:cxnChg>
        <pc:cxnChg chg="add del">
          <ac:chgData name="Ian Day" userId="c956af25-30fb-4961-be61-9a1da849ae18" providerId="ADAL" clId="{3AF4E331-E1DF-4D12-A272-8875C4B810B6}" dt="2026-03-10T03:22:12.883" v="4810" actId="478"/>
          <ac:cxnSpMkLst>
            <pc:docMk/>
            <pc:sldMk cId="12476799" sldId="741"/>
            <ac:cxnSpMk id="2066" creationId="{E0C06697-BCFE-E6A8-B847-40BB3755E1EE}"/>
          </ac:cxnSpMkLst>
        </pc:cxnChg>
        <pc:cxnChg chg="del">
          <ac:chgData name="Ian Day" userId="c956af25-30fb-4961-be61-9a1da849ae18" providerId="ADAL" clId="{3AF4E331-E1DF-4D12-A272-8875C4B810B6}" dt="2026-03-10T03:11:56.218" v="4754" actId="478"/>
          <ac:cxnSpMkLst>
            <pc:docMk/>
            <pc:sldMk cId="12476799" sldId="741"/>
            <ac:cxnSpMk id="2067" creationId="{5C6ECDE5-8ED9-E101-E80B-D9615614F4E0}"/>
          </ac:cxnSpMkLst>
        </pc:cxnChg>
        <pc:cxnChg chg="add del">
          <ac:chgData name="Ian Day" userId="c956af25-30fb-4961-be61-9a1da849ae18" providerId="ADAL" clId="{3AF4E331-E1DF-4D12-A272-8875C4B810B6}" dt="2026-03-10T03:22:12.883" v="4810" actId="478"/>
          <ac:cxnSpMkLst>
            <pc:docMk/>
            <pc:sldMk cId="12476799" sldId="741"/>
            <ac:cxnSpMk id="2071" creationId="{DE4A8205-7F91-7E34-7A84-8AE1B5130FA5}"/>
          </ac:cxnSpMkLst>
        </pc:cxnChg>
        <pc:cxnChg chg="mod">
          <ac:chgData name="Ian Day" userId="c956af25-30fb-4961-be61-9a1da849ae18" providerId="ADAL" clId="{3AF4E331-E1DF-4D12-A272-8875C4B810B6}" dt="2026-03-10T03:20:58.460" v="4796" actId="165"/>
          <ac:cxnSpMkLst>
            <pc:docMk/>
            <pc:sldMk cId="12476799" sldId="741"/>
            <ac:cxnSpMk id="2074" creationId="{593222CC-7078-3479-4E8D-55E9EADE4D70}"/>
          </ac:cxnSpMkLst>
        </pc:cxnChg>
        <pc:cxnChg chg="add del mod topLvl">
          <ac:chgData name="Ian Day" userId="c956af25-30fb-4961-be61-9a1da849ae18" providerId="ADAL" clId="{3AF4E331-E1DF-4D12-A272-8875C4B810B6}" dt="2026-03-10T03:22:12.883" v="4810" actId="478"/>
          <ac:cxnSpMkLst>
            <pc:docMk/>
            <pc:sldMk cId="12476799" sldId="741"/>
            <ac:cxnSpMk id="2075" creationId="{895BD61C-8047-A993-13CD-6E5651A2FEB7}"/>
          </ac:cxnSpMkLst>
        </pc:cxnChg>
        <pc:cxnChg chg="del">
          <ac:chgData name="Ian Day" userId="c956af25-30fb-4961-be61-9a1da849ae18" providerId="ADAL" clId="{3AF4E331-E1DF-4D12-A272-8875C4B810B6}" dt="2026-03-10T03:11:48.080" v="4750" actId="478"/>
          <ac:cxnSpMkLst>
            <pc:docMk/>
            <pc:sldMk cId="12476799" sldId="741"/>
            <ac:cxnSpMk id="2077" creationId="{BF06693D-1DB3-B7AF-5C4F-9EF3BD2A2B56}"/>
          </ac:cxnSpMkLst>
        </pc:cxnChg>
        <pc:cxnChg chg="del">
          <ac:chgData name="Ian Day" userId="c956af25-30fb-4961-be61-9a1da849ae18" providerId="ADAL" clId="{3AF4E331-E1DF-4D12-A272-8875C4B810B6}" dt="2026-03-10T03:11:50.721" v="4751" actId="478"/>
          <ac:cxnSpMkLst>
            <pc:docMk/>
            <pc:sldMk cId="12476799" sldId="741"/>
            <ac:cxnSpMk id="2078" creationId="{12BFD8E4-D360-A29B-C875-48F1FA882641}"/>
          </ac:cxnSpMkLst>
        </pc:cxnChg>
        <pc:cxnChg chg="del">
          <ac:chgData name="Ian Day" userId="c956af25-30fb-4961-be61-9a1da849ae18" providerId="ADAL" clId="{3AF4E331-E1DF-4D12-A272-8875C4B810B6}" dt="2026-03-10T03:11:52.380" v="4752" actId="478"/>
          <ac:cxnSpMkLst>
            <pc:docMk/>
            <pc:sldMk cId="12476799" sldId="741"/>
            <ac:cxnSpMk id="2079" creationId="{A9D1573A-55E4-4087-5F2A-2CACA60D3818}"/>
          </ac:cxnSpMkLst>
        </pc:cxnChg>
        <pc:cxnChg chg="del">
          <ac:chgData name="Ian Day" userId="c956af25-30fb-4961-be61-9a1da849ae18" providerId="ADAL" clId="{3AF4E331-E1DF-4D12-A272-8875C4B810B6}" dt="2026-03-10T03:11:54.540" v="4753" actId="478"/>
          <ac:cxnSpMkLst>
            <pc:docMk/>
            <pc:sldMk cId="12476799" sldId="741"/>
            <ac:cxnSpMk id="2080" creationId="{04C9220A-569B-CB30-4257-6F6CBCDAAD85}"/>
          </ac:cxnSpMkLst>
        </pc:cxnChg>
        <pc:cxnChg chg="del">
          <ac:chgData name="Ian Day" userId="c956af25-30fb-4961-be61-9a1da849ae18" providerId="ADAL" clId="{3AF4E331-E1DF-4D12-A272-8875C4B810B6}" dt="2026-03-10T03:11:45.862" v="4749" actId="478"/>
          <ac:cxnSpMkLst>
            <pc:docMk/>
            <pc:sldMk cId="12476799" sldId="741"/>
            <ac:cxnSpMk id="2081" creationId="{9C152549-EE81-C1EF-83CF-0BD7EDF880B9}"/>
          </ac:cxnSpMkLst>
        </pc:cxnChg>
        <pc:cxnChg chg="del">
          <ac:chgData name="Ian Day" userId="c956af25-30fb-4961-be61-9a1da849ae18" providerId="ADAL" clId="{3AF4E331-E1DF-4D12-A272-8875C4B810B6}" dt="2026-03-10T03:11:44.499" v="4748" actId="478"/>
          <ac:cxnSpMkLst>
            <pc:docMk/>
            <pc:sldMk cId="12476799" sldId="741"/>
            <ac:cxnSpMk id="2082" creationId="{596A4ECA-7571-7913-2258-2488C5EF0329}"/>
          </ac:cxnSpMkLst>
        </pc:cxnChg>
        <pc:cxnChg chg="add del mod">
          <ac:chgData name="Ian Day" userId="c956af25-30fb-4961-be61-9a1da849ae18" providerId="ADAL" clId="{3AF4E331-E1DF-4D12-A272-8875C4B810B6}" dt="2026-03-10T03:12:07.343" v="4758" actId="14100"/>
          <ac:cxnSpMkLst>
            <pc:docMk/>
            <pc:sldMk cId="12476799" sldId="741"/>
            <ac:cxnSpMk id="2083" creationId="{638B0125-B8C1-15EF-8F43-236F608FE87A}"/>
          </ac:cxnSpMkLst>
        </pc:cxnChg>
        <pc:cxnChg chg="mod topLvl">
          <ac:chgData name="Ian Day" userId="c956af25-30fb-4961-be61-9a1da849ae18" providerId="ADAL" clId="{3AF4E331-E1DF-4D12-A272-8875C4B810B6}" dt="2026-03-10T03:21:45.866" v="4807" actId="165"/>
          <ac:cxnSpMkLst>
            <pc:docMk/>
            <pc:sldMk cId="12476799" sldId="741"/>
            <ac:cxnSpMk id="2086" creationId="{109BAE48-117A-94CB-01A7-FF0A6007E6B5}"/>
          </ac:cxnSpMkLst>
        </pc:cxnChg>
        <pc:cxnChg chg="add del mod topLvl">
          <ac:chgData name="Ian Day" userId="c956af25-30fb-4961-be61-9a1da849ae18" providerId="ADAL" clId="{3AF4E331-E1DF-4D12-A272-8875C4B810B6}" dt="2026-03-10T03:21:45.866" v="4807" actId="165"/>
          <ac:cxnSpMkLst>
            <pc:docMk/>
            <pc:sldMk cId="12476799" sldId="741"/>
            <ac:cxnSpMk id="2087" creationId="{7D641304-B922-7AAB-1191-EA999A9478CD}"/>
          </ac:cxnSpMkLst>
        </pc:cxnChg>
        <pc:cxnChg chg="mod topLvl">
          <ac:chgData name="Ian Day" userId="c956af25-30fb-4961-be61-9a1da849ae18" providerId="ADAL" clId="{3AF4E331-E1DF-4D12-A272-8875C4B810B6}" dt="2026-03-10T03:21:45.866" v="4807" actId="165"/>
          <ac:cxnSpMkLst>
            <pc:docMk/>
            <pc:sldMk cId="12476799" sldId="741"/>
            <ac:cxnSpMk id="2093" creationId="{87C55BFB-D875-260F-9F3B-A6AFFB6C42A3}"/>
          </ac:cxnSpMkLst>
        </pc:cxnChg>
        <pc:cxnChg chg="del">
          <ac:chgData name="Ian Day" userId="c956af25-30fb-4961-be61-9a1da849ae18" providerId="ADAL" clId="{3AF4E331-E1DF-4D12-A272-8875C4B810B6}" dt="2026-03-10T03:11:10.656" v="4739" actId="478"/>
          <ac:cxnSpMkLst>
            <pc:docMk/>
            <pc:sldMk cId="12476799" sldId="741"/>
            <ac:cxnSpMk id="2098" creationId="{437A0238-8CA3-49B3-6B29-275D733A978E}"/>
          </ac:cxnSpMkLst>
        </pc:cxnChg>
        <pc:cxnChg chg="del">
          <ac:chgData name="Ian Day" userId="c956af25-30fb-4961-be61-9a1da849ae18" providerId="ADAL" clId="{3AF4E331-E1DF-4D12-A272-8875C4B810B6}" dt="2026-03-10T03:11:12.582" v="4740" actId="478"/>
          <ac:cxnSpMkLst>
            <pc:docMk/>
            <pc:sldMk cId="12476799" sldId="741"/>
            <ac:cxnSpMk id="2099" creationId="{9A5433D6-11E1-5403-4C36-9366F19D3FCF}"/>
          </ac:cxnSpMkLst>
        </pc:cxnChg>
        <pc:cxnChg chg="del">
          <ac:chgData name="Ian Day" userId="c956af25-30fb-4961-be61-9a1da849ae18" providerId="ADAL" clId="{3AF4E331-E1DF-4D12-A272-8875C4B810B6}" dt="2026-03-10T03:07:03.041" v="4717" actId="478"/>
          <ac:cxnSpMkLst>
            <pc:docMk/>
            <pc:sldMk cId="12476799" sldId="741"/>
            <ac:cxnSpMk id="2109" creationId="{3D0CFD81-9165-F1D7-4550-CAE40C4F9ACA}"/>
          </ac:cxnSpMkLst>
        </pc:cxnChg>
        <pc:cxnChg chg="del">
          <ac:chgData name="Ian Day" userId="c956af25-30fb-4961-be61-9a1da849ae18" providerId="ADAL" clId="{3AF4E331-E1DF-4D12-A272-8875C4B810B6}" dt="2026-03-10T03:07:15.776" v="4723" actId="478"/>
          <ac:cxnSpMkLst>
            <pc:docMk/>
            <pc:sldMk cId="12476799" sldId="741"/>
            <ac:cxnSpMk id="2110" creationId="{D8AD47A2-8954-E89D-35FD-3D10D710E904}"/>
          </ac:cxnSpMkLst>
        </pc:cxnChg>
        <pc:cxnChg chg="del">
          <ac:chgData name="Ian Day" userId="c956af25-30fb-4961-be61-9a1da849ae18" providerId="ADAL" clId="{3AF4E331-E1DF-4D12-A272-8875C4B810B6}" dt="2026-03-10T03:07:18.355" v="4724" actId="478"/>
          <ac:cxnSpMkLst>
            <pc:docMk/>
            <pc:sldMk cId="12476799" sldId="741"/>
            <ac:cxnSpMk id="2112" creationId="{9B25ADB2-36A9-284B-DBD7-516D3C5B9C21}"/>
          </ac:cxnSpMkLst>
        </pc:cxnChg>
        <pc:cxnChg chg="add del">
          <ac:chgData name="Ian Day" userId="c956af25-30fb-4961-be61-9a1da849ae18" providerId="ADAL" clId="{3AF4E331-E1DF-4D12-A272-8875C4B810B6}" dt="2026-03-10T03:20:57.359" v="4794" actId="478"/>
          <ac:cxnSpMkLst>
            <pc:docMk/>
            <pc:sldMk cId="12476799" sldId="741"/>
            <ac:cxnSpMk id="2116" creationId="{75E11E82-09A4-83A7-DD8D-9650919C601D}"/>
          </ac:cxnSpMkLst>
        </pc:cxnChg>
        <pc:cxnChg chg="add del">
          <ac:chgData name="Ian Day" userId="c956af25-30fb-4961-be61-9a1da849ae18" providerId="ADAL" clId="{3AF4E331-E1DF-4D12-A272-8875C4B810B6}" dt="2026-03-10T03:20:56.931" v="4793" actId="478"/>
          <ac:cxnSpMkLst>
            <pc:docMk/>
            <pc:sldMk cId="12476799" sldId="741"/>
            <ac:cxnSpMk id="2117" creationId="{71EBA822-4052-C107-3481-3DA74590CEF0}"/>
          </ac:cxnSpMkLst>
        </pc:cxnChg>
        <pc:cxnChg chg="add mod">
          <ac:chgData name="Ian Day" userId="c956af25-30fb-4961-be61-9a1da849ae18" providerId="ADAL" clId="{3AF4E331-E1DF-4D12-A272-8875C4B810B6}" dt="2026-03-10T03:22:41.372" v="4814" actId="1037"/>
          <ac:cxnSpMkLst>
            <pc:docMk/>
            <pc:sldMk cId="12476799" sldId="741"/>
            <ac:cxnSpMk id="2123" creationId="{88DE2E6D-4ED0-3388-F9B6-6B1DA709550D}"/>
          </ac:cxnSpMkLst>
        </pc:cxnChg>
      </pc:sldChg>
    </pc:docChg>
  </pc:docChgLst>
  <pc:docChgLst>
    <pc:chgData name="Ian Day" userId="c956af25-30fb-4961-be61-9a1da849ae18" providerId="ADAL" clId="{4A8E33E6-8236-4DD0-87DA-3D621C88EBCF}"/>
    <pc:docChg chg="undo custSel addSld delSld modSld modSection">
      <pc:chgData name="Ian Day" userId="c956af25-30fb-4961-be61-9a1da849ae18" providerId="ADAL" clId="{4A8E33E6-8236-4DD0-87DA-3D621C88EBCF}" dt="2026-03-09T02:36:59.495" v="517" actId="29295"/>
      <pc:docMkLst>
        <pc:docMk/>
      </pc:docMkLst>
      <pc:sldChg chg="modSp modAnim">
        <pc:chgData name="Ian Day" userId="c956af25-30fb-4961-be61-9a1da849ae18" providerId="ADAL" clId="{4A8E33E6-8236-4DD0-87DA-3D621C88EBCF}" dt="2026-03-08T23:35:59.867" v="206" actId="20577"/>
        <pc:sldMkLst>
          <pc:docMk/>
          <pc:sldMk cId="4071730635" sldId="715"/>
        </pc:sldMkLst>
        <pc:spChg chg="mod">
          <ac:chgData name="Ian Day" userId="c956af25-30fb-4961-be61-9a1da849ae18" providerId="ADAL" clId="{4A8E33E6-8236-4DD0-87DA-3D621C88EBCF}" dt="2026-03-08T23:35:59.867" v="206" actId="20577"/>
          <ac:spMkLst>
            <pc:docMk/>
            <pc:sldMk cId="4071730635" sldId="715"/>
            <ac:spMk id="2" creationId="{F1509600-73CE-A1DE-693C-5E884B67A879}"/>
          </ac:spMkLst>
        </pc:spChg>
        <pc:spChg chg="mod">
          <ac:chgData name="Ian Day" userId="c956af25-30fb-4961-be61-9a1da849ae18" providerId="ADAL" clId="{4A8E33E6-8236-4DD0-87DA-3D621C88EBCF}" dt="2026-03-08T23:33:55.986" v="205" actId="20577"/>
          <ac:spMkLst>
            <pc:docMk/>
            <pc:sldMk cId="4071730635" sldId="715"/>
            <ac:spMk id="5" creationId="{700CD8AD-1841-639E-6C5A-C8E503C2B54E}"/>
          </ac:spMkLst>
        </pc:spChg>
      </pc:sldChg>
      <pc:sldChg chg="modSp mod">
        <pc:chgData name="Ian Day" userId="c956af25-30fb-4961-be61-9a1da849ae18" providerId="ADAL" clId="{4A8E33E6-8236-4DD0-87DA-3D621C88EBCF}" dt="2026-03-08T23:26:44.906" v="201" actId="20577"/>
        <pc:sldMkLst>
          <pc:docMk/>
          <pc:sldMk cId="407921463" sldId="723"/>
        </pc:sldMkLst>
        <pc:spChg chg="mod">
          <ac:chgData name="Ian Day" userId="c956af25-30fb-4961-be61-9a1da849ae18" providerId="ADAL" clId="{4A8E33E6-8236-4DD0-87DA-3D621C88EBCF}" dt="2026-03-08T23:26:44.906" v="201" actId="20577"/>
          <ac:spMkLst>
            <pc:docMk/>
            <pc:sldMk cId="407921463" sldId="723"/>
            <ac:spMk id="23" creationId="{4709C0ED-D088-B9F6-EC77-F8C91F18EFC6}"/>
          </ac:spMkLst>
        </pc:spChg>
      </pc:sldChg>
      <pc:sldChg chg="addSp delSp modSp mod">
        <pc:chgData name="Ian Day" userId="c956af25-30fb-4961-be61-9a1da849ae18" providerId="ADAL" clId="{4A8E33E6-8236-4DD0-87DA-3D621C88EBCF}" dt="2026-03-09T02:34:20.760" v="482"/>
        <pc:sldMkLst>
          <pc:docMk/>
          <pc:sldMk cId="3987997552" sldId="726"/>
        </pc:sldMkLst>
        <pc:picChg chg="add del mod">
          <ac:chgData name="Ian Day" userId="c956af25-30fb-4961-be61-9a1da849ae18" providerId="ADAL" clId="{4A8E33E6-8236-4DD0-87DA-3D621C88EBCF}" dt="2026-03-09T02:27:42.098" v="474" actId="478"/>
          <ac:picMkLst>
            <pc:docMk/>
            <pc:sldMk cId="3987997552" sldId="726"/>
            <ac:picMk id="3" creationId="{FCB8C254-E556-E86F-CDDC-F1A5234ADA26}"/>
          </ac:picMkLst>
        </pc:picChg>
        <pc:picChg chg="add del mod">
          <ac:chgData name="Ian Day" userId="c956af25-30fb-4961-be61-9a1da849ae18" providerId="ADAL" clId="{4A8E33E6-8236-4DD0-87DA-3D621C88EBCF}" dt="2026-03-09T02:20:38.195" v="364" actId="478"/>
          <ac:picMkLst>
            <pc:docMk/>
            <pc:sldMk cId="3987997552" sldId="726"/>
            <ac:picMk id="6" creationId="{3C3D9B1B-29C7-CC47-8EEA-E7F5B368015A}"/>
          </ac:picMkLst>
        </pc:picChg>
        <pc:picChg chg="add del mod">
          <ac:chgData name="Ian Day" userId="c956af25-30fb-4961-be61-9a1da849ae18" providerId="ADAL" clId="{4A8E33E6-8236-4DD0-87DA-3D621C88EBCF}" dt="2026-03-09T02:27:35.320" v="473" actId="931"/>
          <ac:picMkLst>
            <pc:docMk/>
            <pc:sldMk cId="3987997552" sldId="726"/>
            <ac:picMk id="8" creationId="{9E04B87A-38E8-1268-7ED8-493C6A961E7E}"/>
          </ac:picMkLst>
        </pc:picChg>
        <pc:picChg chg="del">
          <ac:chgData name="Ian Day" userId="c956af25-30fb-4961-be61-9a1da849ae18" providerId="ADAL" clId="{4A8E33E6-8236-4DD0-87DA-3D621C88EBCF}" dt="2026-03-09T02:19:37.606" v="226" actId="478"/>
          <ac:picMkLst>
            <pc:docMk/>
            <pc:sldMk cId="3987997552" sldId="726"/>
            <ac:picMk id="10" creationId="{DB138F73-3C54-519A-6EC7-46BABB113F14}"/>
          </ac:picMkLst>
        </pc:picChg>
        <pc:picChg chg="add del mod">
          <ac:chgData name="Ian Day" userId="c956af25-30fb-4961-be61-9a1da849ae18" providerId="ADAL" clId="{4A8E33E6-8236-4DD0-87DA-3D621C88EBCF}" dt="2026-03-09T02:31:15.233" v="477" actId="478"/>
          <ac:picMkLst>
            <pc:docMk/>
            <pc:sldMk cId="3987997552" sldId="726"/>
            <ac:picMk id="11" creationId="{E149BA09-F02C-7931-E3CF-CC83731C16AA}"/>
          </ac:picMkLst>
        </pc:picChg>
        <pc:picChg chg="add del mod">
          <ac:chgData name="Ian Day" userId="c956af25-30fb-4961-be61-9a1da849ae18" providerId="ADAL" clId="{4A8E33E6-8236-4DD0-87DA-3D621C88EBCF}" dt="2026-03-09T02:34:20.527" v="480" actId="478"/>
          <ac:picMkLst>
            <pc:docMk/>
            <pc:sldMk cId="3987997552" sldId="726"/>
            <ac:picMk id="13" creationId="{DE4DFF22-6E63-5651-689F-F10FBD56E75A}"/>
          </ac:picMkLst>
        </pc:picChg>
        <pc:picChg chg="add mod">
          <ac:chgData name="Ian Day" userId="c956af25-30fb-4961-be61-9a1da849ae18" providerId="ADAL" clId="{4A8E33E6-8236-4DD0-87DA-3D621C88EBCF}" dt="2026-03-09T02:34:20.760" v="482"/>
          <ac:picMkLst>
            <pc:docMk/>
            <pc:sldMk cId="3987997552" sldId="726"/>
            <ac:picMk id="15" creationId="{8EFEFC47-9A81-983C-595C-EC936DA11D5C}"/>
          </ac:picMkLst>
        </pc:picChg>
      </pc:sldChg>
      <pc:sldChg chg="modNotesTx">
        <pc:chgData name="Ian Day" userId="c956af25-30fb-4961-be61-9a1da849ae18" providerId="ADAL" clId="{4A8E33E6-8236-4DD0-87DA-3D621C88EBCF}" dt="2026-03-08T23:12:19.775" v="150" actId="20577"/>
        <pc:sldMkLst>
          <pc:docMk/>
          <pc:sldMk cId="659680564" sldId="728"/>
        </pc:sldMkLst>
      </pc:sldChg>
      <pc:sldChg chg="addSp modSp new mod modClrScheme chgLayout">
        <pc:chgData name="Ian Day" userId="c956af25-30fb-4961-be61-9a1da849ae18" providerId="ADAL" clId="{4A8E33E6-8236-4DD0-87DA-3D621C88EBCF}" dt="2026-03-08T23:36:14.432" v="212" actId="27636"/>
        <pc:sldMkLst>
          <pc:docMk/>
          <pc:sldMk cId="2106223848" sldId="731"/>
        </pc:sldMkLst>
        <pc:spChg chg="add mod">
          <ac:chgData name="Ian Day" userId="c956af25-30fb-4961-be61-9a1da849ae18" providerId="ADAL" clId="{4A8E33E6-8236-4DD0-87DA-3D621C88EBCF}" dt="2026-03-05T02:55:42.042" v="44" actId="20577"/>
          <ac:spMkLst>
            <pc:docMk/>
            <pc:sldMk cId="2106223848" sldId="731"/>
            <ac:spMk id="2" creationId="{AE57659B-63E3-60D1-DA47-445A75936978}"/>
          </ac:spMkLst>
        </pc:spChg>
        <pc:spChg chg="add mod">
          <ac:chgData name="Ian Day" userId="c956af25-30fb-4961-be61-9a1da849ae18" providerId="ADAL" clId="{4A8E33E6-8236-4DD0-87DA-3D621C88EBCF}" dt="2026-03-08T23:36:14.432" v="212" actId="27636"/>
          <ac:spMkLst>
            <pc:docMk/>
            <pc:sldMk cId="2106223848" sldId="731"/>
            <ac:spMk id="3" creationId="{F71D451F-22B9-67D4-CD74-9834000F0B7E}"/>
          </ac:spMkLst>
        </pc:spChg>
        <pc:spChg chg="add mod">
          <ac:chgData name="Ian Day" userId="c956af25-30fb-4961-be61-9a1da849ae18" providerId="ADAL" clId="{4A8E33E6-8236-4DD0-87DA-3D621C88EBCF}" dt="2026-03-05T02:55:37.303" v="32"/>
          <ac:spMkLst>
            <pc:docMk/>
            <pc:sldMk cId="2106223848" sldId="731"/>
            <ac:spMk id="4" creationId="{A7FC2601-C9AB-CD8C-F1A3-72AD87C6708A}"/>
          </ac:spMkLst>
        </pc:spChg>
      </pc:sldChg>
      <pc:sldChg chg="modSp mod">
        <pc:chgData name="Ian Day" userId="c956af25-30fb-4961-be61-9a1da849ae18" providerId="ADAL" clId="{4A8E33E6-8236-4DD0-87DA-3D621C88EBCF}" dt="2026-03-08T23:09:20.258" v="135" actId="1035"/>
        <pc:sldMkLst>
          <pc:docMk/>
          <pc:sldMk cId="4140761456" sldId="732"/>
        </pc:sldMkLst>
        <pc:spChg chg="mod">
          <ac:chgData name="Ian Day" userId="c956af25-30fb-4961-be61-9a1da849ae18" providerId="ADAL" clId="{4A8E33E6-8236-4DD0-87DA-3D621C88EBCF}" dt="2026-03-08T23:09:20.258" v="135" actId="1035"/>
          <ac:spMkLst>
            <pc:docMk/>
            <pc:sldMk cId="4140761456" sldId="732"/>
            <ac:spMk id="2" creationId="{FF95B38A-0C89-FD72-278A-45D3222F89C9}"/>
          </ac:spMkLst>
        </pc:spChg>
      </pc:sldChg>
      <pc:sldChg chg="addSp delSp modSp new mod modClrScheme chgLayout">
        <pc:chgData name="Ian Day" userId="c956af25-30fb-4961-be61-9a1da849ae18" providerId="ADAL" clId="{4A8E33E6-8236-4DD0-87DA-3D621C88EBCF}" dt="2026-03-08T23:57:03.186" v="225"/>
        <pc:sldMkLst>
          <pc:docMk/>
          <pc:sldMk cId="285779586" sldId="736"/>
        </pc:sldMkLst>
        <pc:spChg chg="mod ord">
          <ac:chgData name="Ian Day" userId="c956af25-30fb-4961-be61-9a1da849ae18" providerId="ADAL" clId="{4A8E33E6-8236-4DD0-87DA-3D621C88EBCF}" dt="2026-03-08T23:48:39.465" v="214" actId="700"/>
          <ac:spMkLst>
            <pc:docMk/>
            <pc:sldMk cId="285779586" sldId="736"/>
            <ac:spMk id="4" creationId="{DF2C4224-C56B-4DF1-FAE7-AE3857679CEB}"/>
          </ac:spMkLst>
        </pc:spChg>
        <pc:picChg chg="add mod">
          <ac:chgData name="Ian Day" userId="c956af25-30fb-4961-be61-9a1da849ae18" providerId="ADAL" clId="{4A8E33E6-8236-4DD0-87DA-3D621C88EBCF}" dt="2026-03-08T23:57:03.186" v="225"/>
          <ac:picMkLst>
            <pc:docMk/>
            <pc:sldMk cId="285779586" sldId="736"/>
            <ac:picMk id="12" creationId="{2DF99721-0A1A-C91F-A924-6689CF30A189}"/>
          </ac:picMkLst>
        </pc:picChg>
      </pc:sldChg>
      <pc:sldChg chg="new del">
        <pc:chgData name="Ian Day" userId="c956af25-30fb-4961-be61-9a1da849ae18" providerId="ADAL" clId="{4A8E33E6-8236-4DD0-87DA-3D621C88EBCF}" dt="2026-03-09T02:20:35.888" v="363" actId="47"/>
        <pc:sldMkLst>
          <pc:docMk/>
          <pc:sldMk cId="2315103185" sldId="737"/>
        </pc:sldMkLst>
      </pc:sldChg>
      <pc:sldChg chg="addSp delSp modSp add mod">
        <pc:chgData name="Ian Day" userId="c956af25-30fb-4961-be61-9a1da849ae18" providerId="ADAL" clId="{4A8E33E6-8236-4DD0-87DA-3D621C88EBCF}" dt="2026-03-09T02:36:59.495" v="517" actId="29295"/>
        <pc:sldMkLst>
          <pc:docMk/>
          <pc:sldMk cId="604871787" sldId="738"/>
        </pc:sldMkLst>
        <pc:picChg chg="del mod ord modCrop">
          <ac:chgData name="Ian Day" userId="c956af25-30fb-4961-be61-9a1da849ae18" providerId="ADAL" clId="{4A8E33E6-8236-4DD0-87DA-3D621C88EBCF}" dt="2026-03-09T02:34:37.541" v="484" actId="478"/>
          <ac:picMkLst>
            <pc:docMk/>
            <pc:sldMk cId="604871787" sldId="738"/>
            <ac:picMk id="3" creationId="{57166FF4-D65B-FB58-684F-9AC1FC221FE3}"/>
          </ac:picMkLst>
        </pc:picChg>
        <pc:picChg chg="add del mod">
          <ac:chgData name="Ian Day" userId="c956af25-30fb-4961-be61-9a1da849ae18" providerId="ADAL" clId="{4A8E33E6-8236-4DD0-87DA-3D621C88EBCF}" dt="2026-03-09T02:24:24.881" v="455" actId="478"/>
          <ac:picMkLst>
            <pc:docMk/>
            <pc:sldMk cId="604871787" sldId="738"/>
            <ac:picMk id="4" creationId="{A85070C9-17CA-997F-BD33-EFFF18448206}"/>
          </ac:picMkLst>
        </pc:picChg>
        <pc:picChg chg="del ord">
          <ac:chgData name="Ian Day" userId="c956af25-30fb-4961-be61-9a1da849ae18" providerId="ADAL" clId="{4A8E33E6-8236-4DD0-87DA-3D621C88EBCF}" dt="2026-03-09T02:23:29.940" v="410" actId="478"/>
          <ac:picMkLst>
            <pc:docMk/>
            <pc:sldMk cId="604871787" sldId="738"/>
            <ac:picMk id="6" creationId="{9A4E07C6-DA4B-4A52-D41F-42FE81843912}"/>
          </ac:picMkLst>
        </pc:picChg>
        <pc:picChg chg="add del mod ord">
          <ac:chgData name="Ian Day" userId="c956af25-30fb-4961-be61-9a1da849ae18" providerId="ADAL" clId="{4A8E33E6-8236-4DD0-87DA-3D621C88EBCF}" dt="2026-03-09T02:36:00.895" v="490" actId="478"/>
          <ac:picMkLst>
            <pc:docMk/>
            <pc:sldMk cId="604871787" sldId="738"/>
            <ac:picMk id="8" creationId="{8562D7CB-7612-003D-E5B2-0CC6508D5D53}"/>
          </ac:picMkLst>
        </pc:picChg>
        <pc:picChg chg="add mod ord modCrop">
          <ac:chgData name="Ian Day" userId="c956af25-30fb-4961-be61-9a1da849ae18" providerId="ADAL" clId="{4A8E33E6-8236-4DD0-87DA-3D621C88EBCF}" dt="2026-03-09T02:36:56.860" v="515" actId="167"/>
          <ac:picMkLst>
            <pc:docMk/>
            <pc:sldMk cId="604871787" sldId="738"/>
            <ac:picMk id="10" creationId="{2D0A8888-F533-D43D-409F-2D8B7EB7ADCA}"/>
          </ac:picMkLst>
        </pc:picChg>
        <pc:picChg chg="add mod ord">
          <ac:chgData name="Ian Day" userId="c956af25-30fb-4961-be61-9a1da849ae18" providerId="ADAL" clId="{4A8E33E6-8236-4DD0-87DA-3D621C88EBCF}" dt="2026-03-09T02:36:59.495" v="517" actId="29295"/>
          <ac:picMkLst>
            <pc:docMk/>
            <pc:sldMk cId="604871787" sldId="738"/>
            <ac:picMk id="12" creationId="{C51E31E1-0469-18D7-A364-9ED39246F19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AD1CB-B466-4D1A-966B-B3ACA86EB262}" type="doc">
      <dgm:prSet loTypeId="urn:microsoft.com/office/officeart/2005/8/layout/chevron1" loCatId="process" qsTypeId="urn:microsoft.com/office/officeart/2005/8/quickstyle/simple1" qsCatId="simple" csTypeId="urn:microsoft.com/office/officeart/2005/8/colors/accent3_1" csCatId="accent3" phldr="1"/>
      <dgm:spPr/>
    </dgm:pt>
    <dgm:pt modelId="{1137F05E-E104-4F85-B0CB-781DDFC00DFC}">
      <dgm:prSet phldrT="[Text]" custT="1"/>
      <dgm:spPr>
        <a:solidFill>
          <a:srgbClr val="669900"/>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gm:t>
    </dgm:pt>
    <dgm:pt modelId="{1E3E7459-DE23-4505-93AA-CB635FD92069}" type="parTrans" cxnId="{F9DCAD25-2E25-4FA5-9311-B38D77D578E4}">
      <dgm:prSet/>
      <dgm:spPr/>
      <dgm:t>
        <a:bodyPr/>
        <a:lstStyle/>
        <a:p>
          <a:endParaRPr lang="en-US" i="1">
            <a:solidFill>
              <a:schemeClr val="accent3"/>
            </a:solidFill>
          </a:endParaRPr>
        </a:p>
      </dgm:t>
    </dgm:pt>
    <dgm:pt modelId="{AE8B4A1C-71EB-4A0E-B75C-C6C5280C8930}" type="sibTrans" cxnId="{F9DCAD25-2E25-4FA5-9311-B38D77D578E4}">
      <dgm:prSet/>
      <dgm:spPr/>
      <dgm:t>
        <a:bodyPr/>
        <a:lstStyle/>
        <a:p>
          <a:endParaRPr lang="en-US" i="1">
            <a:solidFill>
              <a:schemeClr val="accent3"/>
            </a:solidFill>
          </a:endParaRPr>
        </a:p>
      </dgm:t>
    </dgm:pt>
    <dgm:pt modelId="{8D3D12D4-2C9E-4EBC-AF46-7B5BC86CECAD}">
      <dgm:prSet phldrT="[Text]"/>
      <dgm:spPr/>
      <dgm:t>
        <a:bodyPr/>
        <a:lstStyle/>
        <a:p>
          <a:r>
            <a:rPr lang="en-US" i="1">
              <a:solidFill>
                <a:schemeClr val="accent3"/>
              </a:solidFill>
            </a:rPr>
            <a:t>Proposal</a:t>
          </a:r>
          <a:endParaRPr lang="en-US" i="1" dirty="0">
            <a:solidFill>
              <a:schemeClr val="accent3"/>
            </a:solidFill>
          </a:endParaRPr>
        </a:p>
      </dgm:t>
    </dgm:pt>
    <dgm:pt modelId="{B84E1361-A165-44B4-A93E-583893A88382}" type="parTrans" cxnId="{B807F28E-17C3-43AF-B1E6-872CD2462A40}">
      <dgm:prSet/>
      <dgm:spPr/>
      <dgm:t>
        <a:bodyPr/>
        <a:lstStyle/>
        <a:p>
          <a:endParaRPr lang="en-US" i="1">
            <a:solidFill>
              <a:schemeClr val="accent3"/>
            </a:solidFill>
          </a:endParaRPr>
        </a:p>
      </dgm:t>
    </dgm:pt>
    <dgm:pt modelId="{9DC3723A-7CAB-49DE-AC1E-F95C7E96BBB8}" type="sibTrans" cxnId="{B807F28E-17C3-43AF-B1E6-872CD2462A40}">
      <dgm:prSet/>
      <dgm:spPr/>
      <dgm:t>
        <a:bodyPr/>
        <a:lstStyle/>
        <a:p>
          <a:endParaRPr lang="en-US" i="1">
            <a:solidFill>
              <a:schemeClr val="accent3"/>
            </a:solidFill>
          </a:endParaRPr>
        </a:p>
      </dgm:t>
    </dgm:pt>
    <dgm:pt modelId="{7253E951-9960-47E1-8B23-5EF29F614618}">
      <dgm:prSet phldrT="[Text]"/>
      <dgm:spPr/>
      <dgm:t>
        <a:bodyPr/>
        <a:lstStyle/>
        <a:p>
          <a:r>
            <a:rPr lang="en-US" i="1" dirty="0">
              <a:solidFill>
                <a:schemeClr val="accent3"/>
              </a:solidFill>
            </a:rPr>
            <a:t>Application</a:t>
          </a:r>
        </a:p>
      </dgm:t>
    </dgm:pt>
    <dgm:pt modelId="{48AF807D-B73A-470C-A261-00E67C1E137D}" type="parTrans" cxnId="{B521E1A0-1BFD-45AB-837C-B38EADFD3FA7}">
      <dgm:prSet/>
      <dgm:spPr/>
      <dgm:t>
        <a:bodyPr/>
        <a:lstStyle/>
        <a:p>
          <a:endParaRPr lang="en-US" i="1">
            <a:solidFill>
              <a:schemeClr val="accent3"/>
            </a:solidFill>
          </a:endParaRPr>
        </a:p>
      </dgm:t>
    </dgm:pt>
    <dgm:pt modelId="{F87E26B7-D2C8-4E55-A55F-376CAF08D59F}" type="sibTrans" cxnId="{B521E1A0-1BFD-45AB-837C-B38EADFD3FA7}">
      <dgm:prSet/>
      <dgm:spPr/>
      <dgm:t>
        <a:bodyPr/>
        <a:lstStyle/>
        <a:p>
          <a:endParaRPr lang="en-US" i="1">
            <a:solidFill>
              <a:schemeClr val="accent3"/>
            </a:solidFill>
          </a:endParaRPr>
        </a:p>
      </dgm:t>
    </dgm:pt>
    <dgm:pt modelId="{566C76C4-923E-4434-9E56-CF77A3A2D726}">
      <dgm:prSet phldrT="[Text]" custT="1"/>
      <dgm:spPr>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gm:t>
    </dgm:pt>
    <dgm:pt modelId="{082E3827-495E-485E-8EE9-0517EF332BF0}" type="parTrans" cxnId="{EC23B39D-5C5D-428F-9C90-191B862B7BBD}">
      <dgm:prSet/>
      <dgm:spPr/>
      <dgm:t>
        <a:bodyPr/>
        <a:lstStyle/>
        <a:p>
          <a:endParaRPr lang="en-US">
            <a:solidFill>
              <a:schemeClr val="accent3"/>
            </a:solidFill>
          </a:endParaRPr>
        </a:p>
      </dgm:t>
    </dgm:pt>
    <dgm:pt modelId="{87A3A139-37B5-40F7-B0F7-29EAEAE50B17}" type="sibTrans" cxnId="{EC23B39D-5C5D-428F-9C90-191B862B7BBD}">
      <dgm:prSet/>
      <dgm:spPr/>
      <dgm:t>
        <a:bodyPr/>
        <a:lstStyle/>
        <a:p>
          <a:endParaRPr lang="en-US">
            <a:solidFill>
              <a:schemeClr val="accent3"/>
            </a:solidFill>
          </a:endParaRPr>
        </a:p>
      </dgm:t>
    </dgm:pt>
    <dgm:pt modelId="{80E824BE-B4C4-413C-BCF0-72440ACBF121}" type="pres">
      <dgm:prSet presAssocID="{F2FAD1CB-B466-4D1A-966B-B3ACA86EB262}" presName="Name0" presStyleCnt="0">
        <dgm:presLayoutVars>
          <dgm:dir/>
          <dgm:animLvl val="lvl"/>
          <dgm:resizeHandles val="exact"/>
        </dgm:presLayoutVars>
      </dgm:prSet>
      <dgm:spPr/>
    </dgm:pt>
    <dgm:pt modelId="{A0ED9BB2-99A1-4E09-8D26-E86BA9AA2866}" type="pres">
      <dgm:prSet presAssocID="{566C76C4-923E-4434-9E56-CF77A3A2D726}" presName="parTxOnly" presStyleLbl="node1" presStyleIdx="0" presStyleCnt="4">
        <dgm:presLayoutVars>
          <dgm:chMax val="0"/>
          <dgm:chPref val="0"/>
          <dgm:bulletEnabled val="1"/>
        </dgm:presLayoutVars>
      </dgm:prSet>
      <dgm:spPr>
        <a:xfrm>
          <a:off x="3770" y="0"/>
          <a:ext cx="2194718" cy="228600"/>
        </a:xfrm>
        <a:prstGeom prst="chevron">
          <a:avLst/>
        </a:prstGeom>
      </dgm:spPr>
    </dgm:pt>
    <dgm:pt modelId="{C01D93C3-10B8-4A9F-AF84-51BE2B6F541A}" type="pres">
      <dgm:prSet presAssocID="{87A3A139-37B5-40F7-B0F7-29EAEAE50B17}" presName="parTxOnlySpace" presStyleCnt="0"/>
      <dgm:spPr/>
    </dgm:pt>
    <dgm:pt modelId="{6C9879CA-8C9E-4BAF-BA8B-CD255286909F}" type="pres">
      <dgm:prSet presAssocID="{1137F05E-E104-4F85-B0CB-781DDFC00DFC}" presName="parTxOnly" presStyleLbl="node1" presStyleIdx="1" presStyleCnt="4">
        <dgm:presLayoutVars>
          <dgm:chMax val="0"/>
          <dgm:chPref val="0"/>
          <dgm:bulletEnabled val="1"/>
        </dgm:presLayoutVars>
      </dgm:prSet>
      <dgm:spPr>
        <a:xfrm>
          <a:off x="1979017" y="0"/>
          <a:ext cx="2194718" cy="228600"/>
        </a:xfrm>
        <a:prstGeom prst="chevron">
          <a:avLst/>
        </a:prstGeom>
      </dgm:spPr>
    </dgm:pt>
    <dgm:pt modelId="{5F023005-7B5B-4FEF-ADDD-CF296C061910}" type="pres">
      <dgm:prSet presAssocID="{AE8B4A1C-71EB-4A0E-B75C-C6C5280C8930}" presName="parTxOnlySpace" presStyleCnt="0"/>
      <dgm:spPr/>
    </dgm:pt>
    <dgm:pt modelId="{1FB51B09-1E18-46D0-83E6-25A87CA4F75D}" type="pres">
      <dgm:prSet presAssocID="{8D3D12D4-2C9E-4EBC-AF46-7B5BC86CECAD}" presName="parTxOnly" presStyleLbl="node1" presStyleIdx="2" presStyleCnt="4">
        <dgm:presLayoutVars>
          <dgm:chMax val="0"/>
          <dgm:chPref val="0"/>
          <dgm:bulletEnabled val="1"/>
        </dgm:presLayoutVars>
      </dgm:prSet>
      <dgm:spPr/>
    </dgm:pt>
    <dgm:pt modelId="{68E8A765-BC3E-400D-990A-87E6E1B6BF5A}" type="pres">
      <dgm:prSet presAssocID="{9DC3723A-7CAB-49DE-AC1E-F95C7E96BBB8}" presName="parTxOnlySpace" presStyleCnt="0"/>
      <dgm:spPr/>
    </dgm:pt>
    <dgm:pt modelId="{964370BC-B949-4D2B-863B-28A79DA76F3D}" type="pres">
      <dgm:prSet presAssocID="{7253E951-9960-47E1-8B23-5EF29F614618}" presName="parTxOnly" presStyleLbl="node1" presStyleIdx="3" presStyleCnt="4">
        <dgm:presLayoutVars>
          <dgm:chMax val="0"/>
          <dgm:chPref val="0"/>
          <dgm:bulletEnabled val="1"/>
        </dgm:presLayoutVars>
      </dgm:prSet>
      <dgm:spPr/>
    </dgm:pt>
  </dgm:ptLst>
  <dgm:cxnLst>
    <dgm:cxn modelId="{F9DCAD25-2E25-4FA5-9311-B38D77D578E4}" srcId="{F2FAD1CB-B466-4D1A-966B-B3ACA86EB262}" destId="{1137F05E-E104-4F85-B0CB-781DDFC00DFC}" srcOrd="1" destOrd="0" parTransId="{1E3E7459-DE23-4505-93AA-CB635FD92069}" sibTransId="{AE8B4A1C-71EB-4A0E-B75C-C6C5280C8930}"/>
    <dgm:cxn modelId="{EA3F4B61-C88F-4D49-B55D-DA5AA0A0BE15}" type="presOf" srcId="{566C76C4-923E-4434-9E56-CF77A3A2D726}" destId="{A0ED9BB2-99A1-4E09-8D26-E86BA9AA2866}" srcOrd="0" destOrd="0" presId="urn:microsoft.com/office/officeart/2005/8/layout/chevron1"/>
    <dgm:cxn modelId="{BC7BB267-6845-4842-848A-936521E058C1}" type="presOf" srcId="{F2FAD1CB-B466-4D1A-966B-B3ACA86EB262}" destId="{80E824BE-B4C4-413C-BCF0-72440ACBF121}" srcOrd="0" destOrd="0" presId="urn:microsoft.com/office/officeart/2005/8/layout/chevron1"/>
    <dgm:cxn modelId="{01E4F751-9C95-4D2C-81F7-7CFC6F25BE90}" type="presOf" srcId="{8D3D12D4-2C9E-4EBC-AF46-7B5BC86CECAD}" destId="{1FB51B09-1E18-46D0-83E6-25A87CA4F75D}" srcOrd="0" destOrd="0" presId="urn:microsoft.com/office/officeart/2005/8/layout/chevron1"/>
    <dgm:cxn modelId="{3B105D75-11C0-45C5-BE63-19D1E70FAC25}" type="presOf" srcId="{7253E951-9960-47E1-8B23-5EF29F614618}" destId="{964370BC-B949-4D2B-863B-28A79DA76F3D}" srcOrd="0" destOrd="0" presId="urn:microsoft.com/office/officeart/2005/8/layout/chevron1"/>
    <dgm:cxn modelId="{B807F28E-17C3-43AF-B1E6-872CD2462A40}" srcId="{F2FAD1CB-B466-4D1A-966B-B3ACA86EB262}" destId="{8D3D12D4-2C9E-4EBC-AF46-7B5BC86CECAD}" srcOrd="2" destOrd="0" parTransId="{B84E1361-A165-44B4-A93E-583893A88382}" sibTransId="{9DC3723A-7CAB-49DE-AC1E-F95C7E96BBB8}"/>
    <dgm:cxn modelId="{13B0DA96-DB86-4F91-B155-43DC41E68403}" type="presOf" srcId="{1137F05E-E104-4F85-B0CB-781DDFC00DFC}" destId="{6C9879CA-8C9E-4BAF-BA8B-CD255286909F}" srcOrd="0" destOrd="0" presId="urn:microsoft.com/office/officeart/2005/8/layout/chevron1"/>
    <dgm:cxn modelId="{EC23B39D-5C5D-428F-9C90-191B862B7BBD}" srcId="{F2FAD1CB-B466-4D1A-966B-B3ACA86EB262}" destId="{566C76C4-923E-4434-9E56-CF77A3A2D726}" srcOrd="0" destOrd="0" parTransId="{082E3827-495E-485E-8EE9-0517EF332BF0}" sibTransId="{87A3A139-37B5-40F7-B0F7-29EAEAE50B17}"/>
    <dgm:cxn modelId="{B521E1A0-1BFD-45AB-837C-B38EADFD3FA7}" srcId="{F2FAD1CB-B466-4D1A-966B-B3ACA86EB262}" destId="{7253E951-9960-47E1-8B23-5EF29F614618}" srcOrd="3" destOrd="0" parTransId="{48AF807D-B73A-470C-A261-00E67C1E137D}" sibTransId="{F87E26B7-D2C8-4E55-A55F-376CAF08D59F}"/>
    <dgm:cxn modelId="{B78470FA-5544-45A7-98F7-4D66C0D22C0A}" type="presParOf" srcId="{80E824BE-B4C4-413C-BCF0-72440ACBF121}" destId="{A0ED9BB2-99A1-4E09-8D26-E86BA9AA2866}" srcOrd="0" destOrd="0" presId="urn:microsoft.com/office/officeart/2005/8/layout/chevron1"/>
    <dgm:cxn modelId="{95881BB8-DD2E-494C-8FE2-1AE73457B090}" type="presParOf" srcId="{80E824BE-B4C4-413C-BCF0-72440ACBF121}" destId="{C01D93C3-10B8-4A9F-AF84-51BE2B6F541A}" srcOrd="1" destOrd="0" presId="urn:microsoft.com/office/officeart/2005/8/layout/chevron1"/>
    <dgm:cxn modelId="{A096C187-EE9D-4D19-B86C-209676422340}" type="presParOf" srcId="{80E824BE-B4C4-413C-BCF0-72440ACBF121}" destId="{6C9879CA-8C9E-4BAF-BA8B-CD255286909F}" srcOrd="2" destOrd="0" presId="urn:microsoft.com/office/officeart/2005/8/layout/chevron1"/>
    <dgm:cxn modelId="{D3FEFADA-6D1C-4202-8AC7-B1204663C602}" type="presParOf" srcId="{80E824BE-B4C4-413C-BCF0-72440ACBF121}" destId="{5F023005-7B5B-4FEF-ADDD-CF296C061910}" srcOrd="3" destOrd="0" presId="urn:microsoft.com/office/officeart/2005/8/layout/chevron1"/>
    <dgm:cxn modelId="{49670F07-2ED7-4254-BB90-D6EC8F2DB6D7}" type="presParOf" srcId="{80E824BE-B4C4-413C-BCF0-72440ACBF121}" destId="{1FB51B09-1E18-46D0-83E6-25A87CA4F75D}" srcOrd="4" destOrd="0" presId="urn:microsoft.com/office/officeart/2005/8/layout/chevron1"/>
    <dgm:cxn modelId="{7FD58D4E-6C12-45D5-99D0-40BD5D64E914}" type="presParOf" srcId="{80E824BE-B4C4-413C-BCF0-72440ACBF121}" destId="{68E8A765-BC3E-400D-990A-87E6E1B6BF5A}" srcOrd="5" destOrd="0" presId="urn:microsoft.com/office/officeart/2005/8/layout/chevron1"/>
    <dgm:cxn modelId="{43870757-3F3F-4BCD-8744-B2290240A498}" type="presParOf" srcId="{80E824BE-B4C4-413C-BCF0-72440ACBF121}" destId="{964370BC-B949-4D2B-863B-28A79DA76F3D}"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AD1CB-B466-4D1A-966B-B3ACA86EB262}" type="doc">
      <dgm:prSet loTypeId="urn:microsoft.com/office/officeart/2005/8/layout/chevron1" loCatId="process" qsTypeId="urn:microsoft.com/office/officeart/2005/8/quickstyle/simple1" qsCatId="simple" csTypeId="urn:microsoft.com/office/officeart/2005/8/colors/accent3_1" csCatId="accent3" phldr="1"/>
      <dgm:spPr/>
    </dgm:pt>
    <dgm:pt modelId="{1137F05E-E104-4F85-B0CB-781DDFC00DFC}">
      <dgm:prSet phldrT="[Text]" custT="1"/>
      <dgm:spPr>
        <a:solidFill>
          <a:srgbClr val="669900"/>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gm:t>
    </dgm:pt>
    <dgm:pt modelId="{1E3E7459-DE23-4505-93AA-CB635FD92069}" type="parTrans" cxnId="{F9DCAD25-2E25-4FA5-9311-B38D77D578E4}">
      <dgm:prSet/>
      <dgm:spPr/>
      <dgm:t>
        <a:bodyPr/>
        <a:lstStyle/>
        <a:p>
          <a:endParaRPr lang="en-US" i="1">
            <a:solidFill>
              <a:schemeClr val="accent3"/>
            </a:solidFill>
          </a:endParaRPr>
        </a:p>
      </dgm:t>
    </dgm:pt>
    <dgm:pt modelId="{AE8B4A1C-71EB-4A0E-B75C-C6C5280C8930}" type="sibTrans" cxnId="{F9DCAD25-2E25-4FA5-9311-B38D77D578E4}">
      <dgm:prSet/>
      <dgm:spPr/>
      <dgm:t>
        <a:bodyPr/>
        <a:lstStyle/>
        <a:p>
          <a:endParaRPr lang="en-US" i="1">
            <a:solidFill>
              <a:schemeClr val="accent3"/>
            </a:solidFill>
          </a:endParaRPr>
        </a:p>
      </dgm:t>
    </dgm:pt>
    <dgm:pt modelId="{8D3D12D4-2C9E-4EBC-AF46-7B5BC86CECAD}">
      <dgm:prSet phldrT="[Text]"/>
      <dgm:spPr/>
      <dgm:t>
        <a:bodyPr/>
        <a:lstStyle/>
        <a:p>
          <a:r>
            <a:rPr lang="en-US" i="1">
              <a:solidFill>
                <a:schemeClr val="accent3"/>
              </a:solidFill>
            </a:rPr>
            <a:t>Proposal</a:t>
          </a:r>
          <a:endParaRPr lang="en-US" i="1" dirty="0">
            <a:solidFill>
              <a:schemeClr val="accent3"/>
            </a:solidFill>
          </a:endParaRPr>
        </a:p>
      </dgm:t>
    </dgm:pt>
    <dgm:pt modelId="{B84E1361-A165-44B4-A93E-583893A88382}" type="parTrans" cxnId="{B807F28E-17C3-43AF-B1E6-872CD2462A40}">
      <dgm:prSet/>
      <dgm:spPr/>
      <dgm:t>
        <a:bodyPr/>
        <a:lstStyle/>
        <a:p>
          <a:endParaRPr lang="en-US" i="1">
            <a:solidFill>
              <a:schemeClr val="accent3"/>
            </a:solidFill>
          </a:endParaRPr>
        </a:p>
      </dgm:t>
    </dgm:pt>
    <dgm:pt modelId="{9DC3723A-7CAB-49DE-AC1E-F95C7E96BBB8}" type="sibTrans" cxnId="{B807F28E-17C3-43AF-B1E6-872CD2462A40}">
      <dgm:prSet/>
      <dgm:spPr/>
      <dgm:t>
        <a:bodyPr/>
        <a:lstStyle/>
        <a:p>
          <a:endParaRPr lang="en-US" i="1">
            <a:solidFill>
              <a:schemeClr val="accent3"/>
            </a:solidFill>
          </a:endParaRPr>
        </a:p>
      </dgm:t>
    </dgm:pt>
    <dgm:pt modelId="{7253E951-9960-47E1-8B23-5EF29F614618}">
      <dgm:prSet phldrT="[Text]"/>
      <dgm:spPr/>
      <dgm:t>
        <a:bodyPr/>
        <a:lstStyle/>
        <a:p>
          <a:r>
            <a:rPr lang="en-US" i="1" dirty="0">
              <a:solidFill>
                <a:schemeClr val="accent3"/>
              </a:solidFill>
            </a:rPr>
            <a:t>Application</a:t>
          </a:r>
        </a:p>
      </dgm:t>
    </dgm:pt>
    <dgm:pt modelId="{48AF807D-B73A-470C-A261-00E67C1E137D}" type="parTrans" cxnId="{B521E1A0-1BFD-45AB-837C-B38EADFD3FA7}">
      <dgm:prSet/>
      <dgm:spPr/>
      <dgm:t>
        <a:bodyPr/>
        <a:lstStyle/>
        <a:p>
          <a:endParaRPr lang="en-US" i="1">
            <a:solidFill>
              <a:schemeClr val="accent3"/>
            </a:solidFill>
          </a:endParaRPr>
        </a:p>
      </dgm:t>
    </dgm:pt>
    <dgm:pt modelId="{F87E26B7-D2C8-4E55-A55F-376CAF08D59F}" type="sibTrans" cxnId="{B521E1A0-1BFD-45AB-837C-B38EADFD3FA7}">
      <dgm:prSet/>
      <dgm:spPr/>
      <dgm:t>
        <a:bodyPr/>
        <a:lstStyle/>
        <a:p>
          <a:endParaRPr lang="en-US" i="1">
            <a:solidFill>
              <a:schemeClr val="accent3"/>
            </a:solidFill>
          </a:endParaRPr>
        </a:p>
      </dgm:t>
    </dgm:pt>
    <dgm:pt modelId="{566C76C4-923E-4434-9E56-CF77A3A2D726}">
      <dgm:prSet phldrT="[Text]" custT="1"/>
      <dgm:spPr>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gm:t>
    </dgm:pt>
    <dgm:pt modelId="{082E3827-495E-485E-8EE9-0517EF332BF0}" type="parTrans" cxnId="{EC23B39D-5C5D-428F-9C90-191B862B7BBD}">
      <dgm:prSet/>
      <dgm:spPr/>
      <dgm:t>
        <a:bodyPr/>
        <a:lstStyle/>
        <a:p>
          <a:endParaRPr lang="en-US">
            <a:solidFill>
              <a:schemeClr val="accent3"/>
            </a:solidFill>
          </a:endParaRPr>
        </a:p>
      </dgm:t>
    </dgm:pt>
    <dgm:pt modelId="{87A3A139-37B5-40F7-B0F7-29EAEAE50B17}" type="sibTrans" cxnId="{EC23B39D-5C5D-428F-9C90-191B862B7BBD}">
      <dgm:prSet/>
      <dgm:spPr/>
      <dgm:t>
        <a:bodyPr/>
        <a:lstStyle/>
        <a:p>
          <a:endParaRPr lang="en-US">
            <a:solidFill>
              <a:schemeClr val="accent3"/>
            </a:solidFill>
          </a:endParaRPr>
        </a:p>
      </dgm:t>
    </dgm:pt>
    <dgm:pt modelId="{80E824BE-B4C4-413C-BCF0-72440ACBF121}" type="pres">
      <dgm:prSet presAssocID="{F2FAD1CB-B466-4D1A-966B-B3ACA86EB262}" presName="Name0" presStyleCnt="0">
        <dgm:presLayoutVars>
          <dgm:dir/>
          <dgm:animLvl val="lvl"/>
          <dgm:resizeHandles val="exact"/>
        </dgm:presLayoutVars>
      </dgm:prSet>
      <dgm:spPr/>
    </dgm:pt>
    <dgm:pt modelId="{A0ED9BB2-99A1-4E09-8D26-E86BA9AA2866}" type="pres">
      <dgm:prSet presAssocID="{566C76C4-923E-4434-9E56-CF77A3A2D726}" presName="parTxOnly" presStyleLbl="node1" presStyleIdx="0" presStyleCnt="4">
        <dgm:presLayoutVars>
          <dgm:chMax val="0"/>
          <dgm:chPref val="0"/>
          <dgm:bulletEnabled val="1"/>
        </dgm:presLayoutVars>
      </dgm:prSet>
      <dgm:spPr>
        <a:xfrm>
          <a:off x="3770" y="0"/>
          <a:ext cx="2194718" cy="228600"/>
        </a:xfrm>
        <a:prstGeom prst="chevron">
          <a:avLst/>
        </a:prstGeom>
      </dgm:spPr>
    </dgm:pt>
    <dgm:pt modelId="{C01D93C3-10B8-4A9F-AF84-51BE2B6F541A}" type="pres">
      <dgm:prSet presAssocID="{87A3A139-37B5-40F7-B0F7-29EAEAE50B17}" presName="parTxOnlySpace" presStyleCnt="0"/>
      <dgm:spPr/>
    </dgm:pt>
    <dgm:pt modelId="{6C9879CA-8C9E-4BAF-BA8B-CD255286909F}" type="pres">
      <dgm:prSet presAssocID="{1137F05E-E104-4F85-B0CB-781DDFC00DFC}" presName="parTxOnly" presStyleLbl="node1" presStyleIdx="1" presStyleCnt="4">
        <dgm:presLayoutVars>
          <dgm:chMax val="0"/>
          <dgm:chPref val="0"/>
          <dgm:bulletEnabled val="1"/>
        </dgm:presLayoutVars>
      </dgm:prSet>
      <dgm:spPr>
        <a:xfrm>
          <a:off x="1979017" y="0"/>
          <a:ext cx="2194718" cy="228600"/>
        </a:xfrm>
        <a:prstGeom prst="chevron">
          <a:avLst/>
        </a:prstGeom>
      </dgm:spPr>
    </dgm:pt>
    <dgm:pt modelId="{5F023005-7B5B-4FEF-ADDD-CF296C061910}" type="pres">
      <dgm:prSet presAssocID="{AE8B4A1C-71EB-4A0E-B75C-C6C5280C8930}" presName="parTxOnlySpace" presStyleCnt="0"/>
      <dgm:spPr/>
    </dgm:pt>
    <dgm:pt modelId="{1FB51B09-1E18-46D0-83E6-25A87CA4F75D}" type="pres">
      <dgm:prSet presAssocID="{8D3D12D4-2C9E-4EBC-AF46-7B5BC86CECAD}" presName="parTxOnly" presStyleLbl="node1" presStyleIdx="2" presStyleCnt="4">
        <dgm:presLayoutVars>
          <dgm:chMax val="0"/>
          <dgm:chPref val="0"/>
          <dgm:bulletEnabled val="1"/>
        </dgm:presLayoutVars>
      </dgm:prSet>
      <dgm:spPr/>
    </dgm:pt>
    <dgm:pt modelId="{68E8A765-BC3E-400D-990A-87E6E1B6BF5A}" type="pres">
      <dgm:prSet presAssocID="{9DC3723A-7CAB-49DE-AC1E-F95C7E96BBB8}" presName="parTxOnlySpace" presStyleCnt="0"/>
      <dgm:spPr/>
    </dgm:pt>
    <dgm:pt modelId="{964370BC-B949-4D2B-863B-28A79DA76F3D}" type="pres">
      <dgm:prSet presAssocID="{7253E951-9960-47E1-8B23-5EF29F614618}" presName="parTxOnly" presStyleLbl="node1" presStyleIdx="3" presStyleCnt="4">
        <dgm:presLayoutVars>
          <dgm:chMax val="0"/>
          <dgm:chPref val="0"/>
          <dgm:bulletEnabled val="1"/>
        </dgm:presLayoutVars>
      </dgm:prSet>
      <dgm:spPr/>
    </dgm:pt>
  </dgm:ptLst>
  <dgm:cxnLst>
    <dgm:cxn modelId="{F9DCAD25-2E25-4FA5-9311-B38D77D578E4}" srcId="{F2FAD1CB-B466-4D1A-966B-B3ACA86EB262}" destId="{1137F05E-E104-4F85-B0CB-781DDFC00DFC}" srcOrd="1" destOrd="0" parTransId="{1E3E7459-DE23-4505-93AA-CB635FD92069}" sibTransId="{AE8B4A1C-71EB-4A0E-B75C-C6C5280C8930}"/>
    <dgm:cxn modelId="{EA3F4B61-C88F-4D49-B55D-DA5AA0A0BE15}" type="presOf" srcId="{566C76C4-923E-4434-9E56-CF77A3A2D726}" destId="{A0ED9BB2-99A1-4E09-8D26-E86BA9AA2866}" srcOrd="0" destOrd="0" presId="urn:microsoft.com/office/officeart/2005/8/layout/chevron1"/>
    <dgm:cxn modelId="{BC7BB267-6845-4842-848A-936521E058C1}" type="presOf" srcId="{F2FAD1CB-B466-4D1A-966B-B3ACA86EB262}" destId="{80E824BE-B4C4-413C-BCF0-72440ACBF121}" srcOrd="0" destOrd="0" presId="urn:microsoft.com/office/officeart/2005/8/layout/chevron1"/>
    <dgm:cxn modelId="{01E4F751-9C95-4D2C-81F7-7CFC6F25BE90}" type="presOf" srcId="{8D3D12D4-2C9E-4EBC-AF46-7B5BC86CECAD}" destId="{1FB51B09-1E18-46D0-83E6-25A87CA4F75D}" srcOrd="0" destOrd="0" presId="urn:microsoft.com/office/officeart/2005/8/layout/chevron1"/>
    <dgm:cxn modelId="{3B105D75-11C0-45C5-BE63-19D1E70FAC25}" type="presOf" srcId="{7253E951-9960-47E1-8B23-5EF29F614618}" destId="{964370BC-B949-4D2B-863B-28A79DA76F3D}" srcOrd="0" destOrd="0" presId="urn:microsoft.com/office/officeart/2005/8/layout/chevron1"/>
    <dgm:cxn modelId="{B807F28E-17C3-43AF-B1E6-872CD2462A40}" srcId="{F2FAD1CB-B466-4D1A-966B-B3ACA86EB262}" destId="{8D3D12D4-2C9E-4EBC-AF46-7B5BC86CECAD}" srcOrd="2" destOrd="0" parTransId="{B84E1361-A165-44B4-A93E-583893A88382}" sibTransId="{9DC3723A-7CAB-49DE-AC1E-F95C7E96BBB8}"/>
    <dgm:cxn modelId="{13B0DA96-DB86-4F91-B155-43DC41E68403}" type="presOf" srcId="{1137F05E-E104-4F85-B0CB-781DDFC00DFC}" destId="{6C9879CA-8C9E-4BAF-BA8B-CD255286909F}" srcOrd="0" destOrd="0" presId="urn:microsoft.com/office/officeart/2005/8/layout/chevron1"/>
    <dgm:cxn modelId="{EC23B39D-5C5D-428F-9C90-191B862B7BBD}" srcId="{F2FAD1CB-B466-4D1A-966B-B3ACA86EB262}" destId="{566C76C4-923E-4434-9E56-CF77A3A2D726}" srcOrd="0" destOrd="0" parTransId="{082E3827-495E-485E-8EE9-0517EF332BF0}" sibTransId="{87A3A139-37B5-40F7-B0F7-29EAEAE50B17}"/>
    <dgm:cxn modelId="{B521E1A0-1BFD-45AB-837C-B38EADFD3FA7}" srcId="{F2FAD1CB-B466-4D1A-966B-B3ACA86EB262}" destId="{7253E951-9960-47E1-8B23-5EF29F614618}" srcOrd="3" destOrd="0" parTransId="{48AF807D-B73A-470C-A261-00E67C1E137D}" sibTransId="{F87E26B7-D2C8-4E55-A55F-376CAF08D59F}"/>
    <dgm:cxn modelId="{B78470FA-5544-45A7-98F7-4D66C0D22C0A}" type="presParOf" srcId="{80E824BE-B4C4-413C-BCF0-72440ACBF121}" destId="{A0ED9BB2-99A1-4E09-8D26-E86BA9AA2866}" srcOrd="0" destOrd="0" presId="urn:microsoft.com/office/officeart/2005/8/layout/chevron1"/>
    <dgm:cxn modelId="{95881BB8-DD2E-494C-8FE2-1AE73457B090}" type="presParOf" srcId="{80E824BE-B4C4-413C-BCF0-72440ACBF121}" destId="{C01D93C3-10B8-4A9F-AF84-51BE2B6F541A}" srcOrd="1" destOrd="0" presId="urn:microsoft.com/office/officeart/2005/8/layout/chevron1"/>
    <dgm:cxn modelId="{A096C187-EE9D-4D19-B86C-209676422340}" type="presParOf" srcId="{80E824BE-B4C4-413C-BCF0-72440ACBF121}" destId="{6C9879CA-8C9E-4BAF-BA8B-CD255286909F}" srcOrd="2" destOrd="0" presId="urn:microsoft.com/office/officeart/2005/8/layout/chevron1"/>
    <dgm:cxn modelId="{D3FEFADA-6D1C-4202-8AC7-B1204663C602}" type="presParOf" srcId="{80E824BE-B4C4-413C-BCF0-72440ACBF121}" destId="{5F023005-7B5B-4FEF-ADDD-CF296C061910}" srcOrd="3" destOrd="0" presId="urn:microsoft.com/office/officeart/2005/8/layout/chevron1"/>
    <dgm:cxn modelId="{49670F07-2ED7-4254-BB90-D6EC8F2DB6D7}" type="presParOf" srcId="{80E824BE-B4C4-413C-BCF0-72440ACBF121}" destId="{1FB51B09-1E18-46D0-83E6-25A87CA4F75D}" srcOrd="4" destOrd="0" presId="urn:microsoft.com/office/officeart/2005/8/layout/chevron1"/>
    <dgm:cxn modelId="{7FD58D4E-6C12-45D5-99D0-40BD5D64E914}" type="presParOf" srcId="{80E824BE-B4C4-413C-BCF0-72440ACBF121}" destId="{68E8A765-BC3E-400D-990A-87E6E1B6BF5A}" srcOrd="5" destOrd="0" presId="urn:microsoft.com/office/officeart/2005/8/layout/chevron1"/>
    <dgm:cxn modelId="{43870757-3F3F-4BCD-8744-B2290240A498}" type="presParOf" srcId="{80E824BE-B4C4-413C-BCF0-72440ACBF121}" destId="{964370BC-B949-4D2B-863B-28A79DA76F3D}"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AD1CB-B466-4D1A-966B-B3ACA86EB262}" type="doc">
      <dgm:prSet loTypeId="urn:microsoft.com/office/officeart/2005/8/layout/chevron1" loCatId="process" qsTypeId="urn:microsoft.com/office/officeart/2005/8/quickstyle/simple1" qsCatId="simple" csTypeId="urn:microsoft.com/office/officeart/2005/8/colors/accent3_1" csCatId="accent3" phldr="1"/>
      <dgm:spPr/>
    </dgm:pt>
    <dgm:pt modelId="{1137F05E-E104-4F85-B0CB-781DDFC00DFC}">
      <dgm:prSet phldrT="[Text]" custT="1"/>
      <dgm:spPr>
        <a:solidFill>
          <a:srgbClr val="669900"/>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gm:t>
    </dgm:pt>
    <dgm:pt modelId="{1E3E7459-DE23-4505-93AA-CB635FD92069}" type="parTrans" cxnId="{F9DCAD25-2E25-4FA5-9311-B38D77D578E4}">
      <dgm:prSet/>
      <dgm:spPr/>
      <dgm:t>
        <a:bodyPr/>
        <a:lstStyle/>
        <a:p>
          <a:endParaRPr lang="en-US" i="1">
            <a:solidFill>
              <a:schemeClr val="accent3"/>
            </a:solidFill>
          </a:endParaRPr>
        </a:p>
      </dgm:t>
    </dgm:pt>
    <dgm:pt modelId="{AE8B4A1C-71EB-4A0E-B75C-C6C5280C8930}" type="sibTrans" cxnId="{F9DCAD25-2E25-4FA5-9311-B38D77D578E4}">
      <dgm:prSet/>
      <dgm:spPr/>
      <dgm:t>
        <a:bodyPr/>
        <a:lstStyle/>
        <a:p>
          <a:endParaRPr lang="en-US" i="1">
            <a:solidFill>
              <a:schemeClr val="accent3"/>
            </a:solidFill>
          </a:endParaRPr>
        </a:p>
      </dgm:t>
    </dgm:pt>
    <dgm:pt modelId="{8D3D12D4-2C9E-4EBC-AF46-7B5BC86CECAD}">
      <dgm:prSet phldrT="[Text]"/>
      <dgm:spPr/>
      <dgm:t>
        <a:bodyPr/>
        <a:lstStyle/>
        <a:p>
          <a:r>
            <a:rPr lang="en-US" i="1">
              <a:solidFill>
                <a:schemeClr val="accent3"/>
              </a:solidFill>
            </a:rPr>
            <a:t>Proposal</a:t>
          </a:r>
          <a:endParaRPr lang="en-US" i="1" dirty="0">
            <a:solidFill>
              <a:schemeClr val="accent3"/>
            </a:solidFill>
          </a:endParaRPr>
        </a:p>
      </dgm:t>
    </dgm:pt>
    <dgm:pt modelId="{B84E1361-A165-44B4-A93E-583893A88382}" type="parTrans" cxnId="{B807F28E-17C3-43AF-B1E6-872CD2462A40}">
      <dgm:prSet/>
      <dgm:spPr/>
      <dgm:t>
        <a:bodyPr/>
        <a:lstStyle/>
        <a:p>
          <a:endParaRPr lang="en-US" i="1">
            <a:solidFill>
              <a:schemeClr val="accent3"/>
            </a:solidFill>
          </a:endParaRPr>
        </a:p>
      </dgm:t>
    </dgm:pt>
    <dgm:pt modelId="{9DC3723A-7CAB-49DE-AC1E-F95C7E96BBB8}" type="sibTrans" cxnId="{B807F28E-17C3-43AF-B1E6-872CD2462A40}">
      <dgm:prSet/>
      <dgm:spPr/>
      <dgm:t>
        <a:bodyPr/>
        <a:lstStyle/>
        <a:p>
          <a:endParaRPr lang="en-US" i="1">
            <a:solidFill>
              <a:schemeClr val="accent3"/>
            </a:solidFill>
          </a:endParaRPr>
        </a:p>
      </dgm:t>
    </dgm:pt>
    <dgm:pt modelId="{7253E951-9960-47E1-8B23-5EF29F614618}">
      <dgm:prSet phldrT="[Text]"/>
      <dgm:spPr/>
      <dgm:t>
        <a:bodyPr/>
        <a:lstStyle/>
        <a:p>
          <a:r>
            <a:rPr lang="en-US" i="1" dirty="0">
              <a:solidFill>
                <a:schemeClr val="accent3"/>
              </a:solidFill>
            </a:rPr>
            <a:t>Application</a:t>
          </a:r>
        </a:p>
      </dgm:t>
    </dgm:pt>
    <dgm:pt modelId="{48AF807D-B73A-470C-A261-00E67C1E137D}" type="parTrans" cxnId="{B521E1A0-1BFD-45AB-837C-B38EADFD3FA7}">
      <dgm:prSet/>
      <dgm:spPr/>
      <dgm:t>
        <a:bodyPr/>
        <a:lstStyle/>
        <a:p>
          <a:endParaRPr lang="en-US" i="1">
            <a:solidFill>
              <a:schemeClr val="accent3"/>
            </a:solidFill>
          </a:endParaRPr>
        </a:p>
      </dgm:t>
    </dgm:pt>
    <dgm:pt modelId="{F87E26B7-D2C8-4E55-A55F-376CAF08D59F}" type="sibTrans" cxnId="{B521E1A0-1BFD-45AB-837C-B38EADFD3FA7}">
      <dgm:prSet/>
      <dgm:spPr/>
      <dgm:t>
        <a:bodyPr/>
        <a:lstStyle/>
        <a:p>
          <a:endParaRPr lang="en-US" i="1">
            <a:solidFill>
              <a:schemeClr val="accent3"/>
            </a:solidFill>
          </a:endParaRPr>
        </a:p>
      </dgm:t>
    </dgm:pt>
    <dgm:pt modelId="{566C76C4-923E-4434-9E56-CF77A3A2D726}">
      <dgm:prSet phldrT="[Text]" custT="1"/>
      <dgm:spPr>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gm:t>
    </dgm:pt>
    <dgm:pt modelId="{082E3827-495E-485E-8EE9-0517EF332BF0}" type="parTrans" cxnId="{EC23B39D-5C5D-428F-9C90-191B862B7BBD}">
      <dgm:prSet/>
      <dgm:spPr/>
      <dgm:t>
        <a:bodyPr/>
        <a:lstStyle/>
        <a:p>
          <a:endParaRPr lang="en-US">
            <a:solidFill>
              <a:schemeClr val="accent3"/>
            </a:solidFill>
          </a:endParaRPr>
        </a:p>
      </dgm:t>
    </dgm:pt>
    <dgm:pt modelId="{87A3A139-37B5-40F7-B0F7-29EAEAE50B17}" type="sibTrans" cxnId="{EC23B39D-5C5D-428F-9C90-191B862B7BBD}">
      <dgm:prSet/>
      <dgm:spPr/>
      <dgm:t>
        <a:bodyPr/>
        <a:lstStyle/>
        <a:p>
          <a:endParaRPr lang="en-US">
            <a:solidFill>
              <a:schemeClr val="accent3"/>
            </a:solidFill>
          </a:endParaRPr>
        </a:p>
      </dgm:t>
    </dgm:pt>
    <dgm:pt modelId="{80E824BE-B4C4-413C-BCF0-72440ACBF121}" type="pres">
      <dgm:prSet presAssocID="{F2FAD1CB-B466-4D1A-966B-B3ACA86EB262}" presName="Name0" presStyleCnt="0">
        <dgm:presLayoutVars>
          <dgm:dir/>
          <dgm:animLvl val="lvl"/>
          <dgm:resizeHandles val="exact"/>
        </dgm:presLayoutVars>
      </dgm:prSet>
      <dgm:spPr/>
    </dgm:pt>
    <dgm:pt modelId="{A0ED9BB2-99A1-4E09-8D26-E86BA9AA2866}" type="pres">
      <dgm:prSet presAssocID="{566C76C4-923E-4434-9E56-CF77A3A2D726}" presName="parTxOnly" presStyleLbl="node1" presStyleIdx="0" presStyleCnt="4">
        <dgm:presLayoutVars>
          <dgm:chMax val="0"/>
          <dgm:chPref val="0"/>
          <dgm:bulletEnabled val="1"/>
        </dgm:presLayoutVars>
      </dgm:prSet>
      <dgm:spPr>
        <a:xfrm>
          <a:off x="3770" y="0"/>
          <a:ext cx="2194718" cy="228600"/>
        </a:xfrm>
        <a:prstGeom prst="chevron">
          <a:avLst/>
        </a:prstGeom>
      </dgm:spPr>
    </dgm:pt>
    <dgm:pt modelId="{C01D93C3-10B8-4A9F-AF84-51BE2B6F541A}" type="pres">
      <dgm:prSet presAssocID="{87A3A139-37B5-40F7-B0F7-29EAEAE50B17}" presName="parTxOnlySpace" presStyleCnt="0"/>
      <dgm:spPr/>
    </dgm:pt>
    <dgm:pt modelId="{6C9879CA-8C9E-4BAF-BA8B-CD255286909F}" type="pres">
      <dgm:prSet presAssocID="{1137F05E-E104-4F85-B0CB-781DDFC00DFC}" presName="parTxOnly" presStyleLbl="node1" presStyleIdx="1" presStyleCnt="4">
        <dgm:presLayoutVars>
          <dgm:chMax val="0"/>
          <dgm:chPref val="0"/>
          <dgm:bulletEnabled val="1"/>
        </dgm:presLayoutVars>
      </dgm:prSet>
      <dgm:spPr>
        <a:xfrm>
          <a:off x="1979017" y="0"/>
          <a:ext cx="2194718" cy="228600"/>
        </a:xfrm>
        <a:prstGeom prst="chevron">
          <a:avLst/>
        </a:prstGeom>
      </dgm:spPr>
    </dgm:pt>
    <dgm:pt modelId="{5F023005-7B5B-4FEF-ADDD-CF296C061910}" type="pres">
      <dgm:prSet presAssocID="{AE8B4A1C-71EB-4A0E-B75C-C6C5280C8930}" presName="parTxOnlySpace" presStyleCnt="0"/>
      <dgm:spPr/>
    </dgm:pt>
    <dgm:pt modelId="{1FB51B09-1E18-46D0-83E6-25A87CA4F75D}" type="pres">
      <dgm:prSet presAssocID="{8D3D12D4-2C9E-4EBC-AF46-7B5BC86CECAD}" presName="parTxOnly" presStyleLbl="node1" presStyleIdx="2" presStyleCnt="4">
        <dgm:presLayoutVars>
          <dgm:chMax val="0"/>
          <dgm:chPref val="0"/>
          <dgm:bulletEnabled val="1"/>
        </dgm:presLayoutVars>
      </dgm:prSet>
      <dgm:spPr/>
    </dgm:pt>
    <dgm:pt modelId="{68E8A765-BC3E-400D-990A-87E6E1B6BF5A}" type="pres">
      <dgm:prSet presAssocID="{9DC3723A-7CAB-49DE-AC1E-F95C7E96BBB8}" presName="parTxOnlySpace" presStyleCnt="0"/>
      <dgm:spPr/>
    </dgm:pt>
    <dgm:pt modelId="{964370BC-B949-4D2B-863B-28A79DA76F3D}" type="pres">
      <dgm:prSet presAssocID="{7253E951-9960-47E1-8B23-5EF29F614618}" presName="parTxOnly" presStyleLbl="node1" presStyleIdx="3" presStyleCnt="4">
        <dgm:presLayoutVars>
          <dgm:chMax val="0"/>
          <dgm:chPref val="0"/>
          <dgm:bulletEnabled val="1"/>
        </dgm:presLayoutVars>
      </dgm:prSet>
      <dgm:spPr/>
    </dgm:pt>
  </dgm:ptLst>
  <dgm:cxnLst>
    <dgm:cxn modelId="{F9DCAD25-2E25-4FA5-9311-B38D77D578E4}" srcId="{F2FAD1CB-B466-4D1A-966B-B3ACA86EB262}" destId="{1137F05E-E104-4F85-B0CB-781DDFC00DFC}" srcOrd="1" destOrd="0" parTransId="{1E3E7459-DE23-4505-93AA-CB635FD92069}" sibTransId="{AE8B4A1C-71EB-4A0E-B75C-C6C5280C8930}"/>
    <dgm:cxn modelId="{EA3F4B61-C88F-4D49-B55D-DA5AA0A0BE15}" type="presOf" srcId="{566C76C4-923E-4434-9E56-CF77A3A2D726}" destId="{A0ED9BB2-99A1-4E09-8D26-E86BA9AA2866}" srcOrd="0" destOrd="0" presId="urn:microsoft.com/office/officeart/2005/8/layout/chevron1"/>
    <dgm:cxn modelId="{BC7BB267-6845-4842-848A-936521E058C1}" type="presOf" srcId="{F2FAD1CB-B466-4D1A-966B-B3ACA86EB262}" destId="{80E824BE-B4C4-413C-BCF0-72440ACBF121}" srcOrd="0" destOrd="0" presId="urn:microsoft.com/office/officeart/2005/8/layout/chevron1"/>
    <dgm:cxn modelId="{01E4F751-9C95-4D2C-81F7-7CFC6F25BE90}" type="presOf" srcId="{8D3D12D4-2C9E-4EBC-AF46-7B5BC86CECAD}" destId="{1FB51B09-1E18-46D0-83E6-25A87CA4F75D}" srcOrd="0" destOrd="0" presId="urn:microsoft.com/office/officeart/2005/8/layout/chevron1"/>
    <dgm:cxn modelId="{3B105D75-11C0-45C5-BE63-19D1E70FAC25}" type="presOf" srcId="{7253E951-9960-47E1-8B23-5EF29F614618}" destId="{964370BC-B949-4D2B-863B-28A79DA76F3D}" srcOrd="0" destOrd="0" presId="urn:microsoft.com/office/officeart/2005/8/layout/chevron1"/>
    <dgm:cxn modelId="{B807F28E-17C3-43AF-B1E6-872CD2462A40}" srcId="{F2FAD1CB-B466-4D1A-966B-B3ACA86EB262}" destId="{8D3D12D4-2C9E-4EBC-AF46-7B5BC86CECAD}" srcOrd="2" destOrd="0" parTransId="{B84E1361-A165-44B4-A93E-583893A88382}" sibTransId="{9DC3723A-7CAB-49DE-AC1E-F95C7E96BBB8}"/>
    <dgm:cxn modelId="{13B0DA96-DB86-4F91-B155-43DC41E68403}" type="presOf" srcId="{1137F05E-E104-4F85-B0CB-781DDFC00DFC}" destId="{6C9879CA-8C9E-4BAF-BA8B-CD255286909F}" srcOrd="0" destOrd="0" presId="urn:microsoft.com/office/officeart/2005/8/layout/chevron1"/>
    <dgm:cxn modelId="{EC23B39D-5C5D-428F-9C90-191B862B7BBD}" srcId="{F2FAD1CB-B466-4D1A-966B-B3ACA86EB262}" destId="{566C76C4-923E-4434-9E56-CF77A3A2D726}" srcOrd="0" destOrd="0" parTransId="{082E3827-495E-485E-8EE9-0517EF332BF0}" sibTransId="{87A3A139-37B5-40F7-B0F7-29EAEAE50B17}"/>
    <dgm:cxn modelId="{B521E1A0-1BFD-45AB-837C-B38EADFD3FA7}" srcId="{F2FAD1CB-B466-4D1A-966B-B3ACA86EB262}" destId="{7253E951-9960-47E1-8B23-5EF29F614618}" srcOrd="3" destOrd="0" parTransId="{48AF807D-B73A-470C-A261-00E67C1E137D}" sibTransId="{F87E26B7-D2C8-4E55-A55F-376CAF08D59F}"/>
    <dgm:cxn modelId="{B78470FA-5544-45A7-98F7-4D66C0D22C0A}" type="presParOf" srcId="{80E824BE-B4C4-413C-BCF0-72440ACBF121}" destId="{A0ED9BB2-99A1-4E09-8D26-E86BA9AA2866}" srcOrd="0" destOrd="0" presId="urn:microsoft.com/office/officeart/2005/8/layout/chevron1"/>
    <dgm:cxn modelId="{95881BB8-DD2E-494C-8FE2-1AE73457B090}" type="presParOf" srcId="{80E824BE-B4C4-413C-BCF0-72440ACBF121}" destId="{C01D93C3-10B8-4A9F-AF84-51BE2B6F541A}" srcOrd="1" destOrd="0" presId="urn:microsoft.com/office/officeart/2005/8/layout/chevron1"/>
    <dgm:cxn modelId="{A096C187-EE9D-4D19-B86C-209676422340}" type="presParOf" srcId="{80E824BE-B4C4-413C-BCF0-72440ACBF121}" destId="{6C9879CA-8C9E-4BAF-BA8B-CD255286909F}" srcOrd="2" destOrd="0" presId="urn:microsoft.com/office/officeart/2005/8/layout/chevron1"/>
    <dgm:cxn modelId="{D3FEFADA-6D1C-4202-8AC7-B1204663C602}" type="presParOf" srcId="{80E824BE-B4C4-413C-BCF0-72440ACBF121}" destId="{5F023005-7B5B-4FEF-ADDD-CF296C061910}" srcOrd="3" destOrd="0" presId="urn:microsoft.com/office/officeart/2005/8/layout/chevron1"/>
    <dgm:cxn modelId="{49670F07-2ED7-4254-BB90-D6EC8F2DB6D7}" type="presParOf" srcId="{80E824BE-B4C4-413C-BCF0-72440ACBF121}" destId="{1FB51B09-1E18-46D0-83E6-25A87CA4F75D}" srcOrd="4" destOrd="0" presId="urn:microsoft.com/office/officeart/2005/8/layout/chevron1"/>
    <dgm:cxn modelId="{7FD58D4E-6C12-45D5-99D0-40BD5D64E914}" type="presParOf" srcId="{80E824BE-B4C4-413C-BCF0-72440ACBF121}" destId="{68E8A765-BC3E-400D-990A-87E6E1B6BF5A}" srcOrd="5" destOrd="0" presId="urn:microsoft.com/office/officeart/2005/8/layout/chevron1"/>
    <dgm:cxn modelId="{43870757-3F3F-4BCD-8744-B2290240A498}" type="presParOf" srcId="{80E824BE-B4C4-413C-BCF0-72440ACBF121}" destId="{964370BC-B949-4D2B-863B-28A79DA76F3D}"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FAD1CB-B466-4D1A-966B-B3ACA86EB262}" type="doc">
      <dgm:prSet loTypeId="urn:microsoft.com/office/officeart/2005/8/layout/chevron1" loCatId="process" qsTypeId="urn:microsoft.com/office/officeart/2005/8/quickstyle/simple1" qsCatId="simple" csTypeId="urn:microsoft.com/office/officeart/2005/8/colors/accent3_1" csCatId="accent3" phldr="1"/>
      <dgm:spPr/>
    </dgm:pt>
    <dgm:pt modelId="{1137F05E-E104-4F85-B0CB-781DDFC00DFC}">
      <dgm:prSet phldrT="[Text]" custT="1"/>
      <dgm:spPr>
        <a:solidFill>
          <a:srgbClr val="669900"/>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gm:t>
    </dgm:pt>
    <dgm:pt modelId="{1E3E7459-DE23-4505-93AA-CB635FD92069}" type="parTrans" cxnId="{F9DCAD25-2E25-4FA5-9311-B38D77D578E4}">
      <dgm:prSet/>
      <dgm:spPr/>
      <dgm:t>
        <a:bodyPr/>
        <a:lstStyle/>
        <a:p>
          <a:endParaRPr lang="en-US" i="1">
            <a:solidFill>
              <a:schemeClr val="accent3"/>
            </a:solidFill>
          </a:endParaRPr>
        </a:p>
      </dgm:t>
    </dgm:pt>
    <dgm:pt modelId="{AE8B4A1C-71EB-4A0E-B75C-C6C5280C8930}" type="sibTrans" cxnId="{F9DCAD25-2E25-4FA5-9311-B38D77D578E4}">
      <dgm:prSet/>
      <dgm:spPr/>
      <dgm:t>
        <a:bodyPr/>
        <a:lstStyle/>
        <a:p>
          <a:endParaRPr lang="en-US" i="1">
            <a:solidFill>
              <a:schemeClr val="accent3"/>
            </a:solidFill>
          </a:endParaRPr>
        </a:p>
      </dgm:t>
    </dgm:pt>
    <dgm:pt modelId="{8D3D12D4-2C9E-4EBC-AF46-7B5BC86CECAD}">
      <dgm:prSet phldrT="[Text]"/>
      <dgm:spPr/>
      <dgm:t>
        <a:bodyPr/>
        <a:lstStyle/>
        <a:p>
          <a:r>
            <a:rPr lang="en-US" i="1">
              <a:solidFill>
                <a:schemeClr val="accent3"/>
              </a:solidFill>
            </a:rPr>
            <a:t>Proposal</a:t>
          </a:r>
          <a:endParaRPr lang="en-US" i="1" dirty="0">
            <a:solidFill>
              <a:schemeClr val="accent3"/>
            </a:solidFill>
          </a:endParaRPr>
        </a:p>
      </dgm:t>
    </dgm:pt>
    <dgm:pt modelId="{B84E1361-A165-44B4-A93E-583893A88382}" type="parTrans" cxnId="{B807F28E-17C3-43AF-B1E6-872CD2462A40}">
      <dgm:prSet/>
      <dgm:spPr/>
      <dgm:t>
        <a:bodyPr/>
        <a:lstStyle/>
        <a:p>
          <a:endParaRPr lang="en-US" i="1">
            <a:solidFill>
              <a:schemeClr val="accent3"/>
            </a:solidFill>
          </a:endParaRPr>
        </a:p>
      </dgm:t>
    </dgm:pt>
    <dgm:pt modelId="{9DC3723A-7CAB-49DE-AC1E-F95C7E96BBB8}" type="sibTrans" cxnId="{B807F28E-17C3-43AF-B1E6-872CD2462A40}">
      <dgm:prSet/>
      <dgm:spPr/>
      <dgm:t>
        <a:bodyPr/>
        <a:lstStyle/>
        <a:p>
          <a:endParaRPr lang="en-US" i="1">
            <a:solidFill>
              <a:schemeClr val="accent3"/>
            </a:solidFill>
          </a:endParaRPr>
        </a:p>
      </dgm:t>
    </dgm:pt>
    <dgm:pt modelId="{7253E951-9960-47E1-8B23-5EF29F614618}">
      <dgm:prSet phldrT="[Text]"/>
      <dgm:spPr/>
      <dgm:t>
        <a:bodyPr/>
        <a:lstStyle/>
        <a:p>
          <a:r>
            <a:rPr lang="en-US" i="1" dirty="0">
              <a:solidFill>
                <a:schemeClr val="accent3"/>
              </a:solidFill>
            </a:rPr>
            <a:t>Application</a:t>
          </a:r>
        </a:p>
      </dgm:t>
    </dgm:pt>
    <dgm:pt modelId="{48AF807D-B73A-470C-A261-00E67C1E137D}" type="parTrans" cxnId="{B521E1A0-1BFD-45AB-837C-B38EADFD3FA7}">
      <dgm:prSet/>
      <dgm:spPr/>
      <dgm:t>
        <a:bodyPr/>
        <a:lstStyle/>
        <a:p>
          <a:endParaRPr lang="en-US" i="1">
            <a:solidFill>
              <a:schemeClr val="accent3"/>
            </a:solidFill>
          </a:endParaRPr>
        </a:p>
      </dgm:t>
    </dgm:pt>
    <dgm:pt modelId="{F87E26B7-D2C8-4E55-A55F-376CAF08D59F}" type="sibTrans" cxnId="{B521E1A0-1BFD-45AB-837C-B38EADFD3FA7}">
      <dgm:prSet/>
      <dgm:spPr/>
      <dgm:t>
        <a:bodyPr/>
        <a:lstStyle/>
        <a:p>
          <a:endParaRPr lang="en-US" i="1">
            <a:solidFill>
              <a:schemeClr val="accent3"/>
            </a:solidFill>
          </a:endParaRPr>
        </a:p>
      </dgm:t>
    </dgm:pt>
    <dgm:pt modelId="{566C76C4-923E-4434-9E56-CF77A3A2D726}">
      <dgm:prSet phldrT="[Text]" custT="1"/>
      <dgm:spPr>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gm:t>
    </dgm:pt>
    <dgm:pt modelId="{082E3827-495E-485E-8EE9-0517EF332BF0}" type="parTrans" cxnId="{EC23B39D-5C5D-428F-9C90-191B862B7BBD}">
      <dgm:prSet/>
      <dgm:spPr/>
      <dgm:t>
        <a:bodyPr/>
        <a:lstStyle/>
        <a:p>
          <a:endParaRPr lang="en-US">
            <a:solidFill>
              <a:schemeClr val="accent3"/>
            </a:solidFill>
          </a:endParaRPr>
        </a:p>
      </dgm:t>
    </dgm:pt>
    <dgm:pt modelId="{87A3A139-37B5-40F7-B0F7-29EAEAE50B17}" type="sibTrans" cxnId="{EC23B39D-5C5D-428F-9C90-191B862B7BBD}">
      <dgm:prSet/>
      <dgm:spPr/>
      <dgm:t>
        <a:bodyPr/>
        <a:lstStyle/>
        <a:p>
          <a:endParaRPr lang="en-US">
            <a:solidFill>
              <a:schemeClr val="accent3"/>
            </a:solidFill>
          </a:endParaRPr>
        </a:p>
      </dgm:t>
    </dgm:pt>
    <dgm:pt modelId="{80E824BE-B4C4-413C-BCF0-72440ACBF121}" type="pres">
      <dgm:prSet presAssocID="{F2FAD1CB-B466-4D1A-966B-B3ACA86EB262}" presName="Name0" presStyleCnt="0">
        <dgm:presLayoutVars>
          <dgm:dir/>
          <dgm:animLvl val="lvl"/>
          <dgm:resizeHandles val="exact"/>
        </dgm:presLayoutVars>
      </dgm:prSet>
      <dgm:spPr/>
    </dgm:pt>
    <dgm:pt modelId="{A0ED9BB2-99A1-4E09-8D26-E86BA9AA2866}" type="pres">
      <dgm:prSet presAssocID="{566C76C4-923E-4434-9E56-CF77A3A2D726}" presName="parTxOnly" presStyleLbl="node1" presStyleIdx="0" presStyleCnt="4">
        <dgm:presLayoutVars>
          <dgm:chMax val="0"/>
          <dgm:chPref val="0"/>
          <dgm:bulletEnabled val="1"/>
        </dgm:presLayoutVars>
      </dgm:prSet>
      <dgm:spPr>
        <a:xfrm>
          <a:off x="3770" y="0"/>
          <a:ext cx="2194718" cy="228600"/>
        </a:xfrm>
        <a:prstGeom prst="chevron">
          <a:avLst/>
        </a:prstGeom>
      </dgm:spPr>
    </dgm:pt>
    <dgm:pt modelId="{C01D93C3-10B8-4A9F-AF84-51BE2B6F541A}" type="pres">
      <dgm:prSet presAssocID="{87A3A139-37B5-40F7-B0F7-29EAEAE50B17}" presName="parTxOnlySpace" presStyleCnt="0"/>
      <dgm:spPr/>
    </dgm:pt>
    <dgm:pt modelId="{6C9879CA-8C9E-4BAF-BA8B-CD255286909F}" type="pres">
      <dgm:prSet presAssocID="{1137F05E-E104-4F85-B0CB-781DDFC00DFC}" presName="parTxOnly" presStyleLbl="node1" presStyleIdx="1" presStyleCnt="4">
        <dgm:presLayoutVars>
          <dgm:chMax val="0"/>
          <dgm:chPref val="0"/>
          <dgm:bulletEnabled val="1"/>
        </dgm:presLayoutVars>
      </dgm:prSet>
      <dgm:spPr>
        <a:xfrm>
          <a:off x="1979017" y="0"/>
          <a:ext cx="2194718" cy="228600"/>
        </a:xfrm>
        <a:prstGeom prst="chevron">
          <a:avLst/>
        </a:prstGeom>
      </dgm:spPr>
    </dgm:pt>
    <dgm:pt modelId="{5F023005-7B5B-4FEF-ADDD-CF296C061910}" type="pres">
      <dgm:prSet presAssocID="{AE8B4A1C-71EB-4A0E-B75C-C6C5280C8930}" presName="parTxOnlySpace" presStyleCnt="0"/>
      <dgm:spPr/>
    </dgm:pt>
    <dgm:pt modelId="{1FB51B09-1E18-46D0-83E6-25A87CA4F75D}" type="pres">
      <dgm:prSet presAssocID="{8D3D12D4-2C9E-4EBC-AF46-7B5BC86CECAD}" presName="parTxOnly" presStyleLbl="node1" presStyleIdx="2" presStyleCnt="4">
        <dgm:presLayoutVars>
          <dgm:chMax val="0"/>
          <dgm:chPref val="0"/>
          <dgm:bulletEnabled val="1"/>
        </dgm:presLayoutVars>
      </dgm:prSet>
      <dgm:spPr/>
    </dgm:pt>
    <dgm:pt modelId="{68E8A765-BC3E-400D-990A-87E6E1B6BF5A}" type="pres">
      <dgm:prSet presAssocID="{9DC3723A-7CAB-49DE-AC1E-F95C7E96BBB8}" presName="parTxOnlySpace" presStyleCnt="0"/>
      <dgm:spPr/>
    </dgm:pt>
    <dgm:pt modelId="{964370BC-B949-4D2B-863B-28A79DA76F3D}" type="pres">
      <dgm:prSet presAssocID="{7253E951-9960-47E1-8B23-5EF29F614618}" presName="parTxOnly" presStyleLbl="node1" presStyleIdx="3" presStyleCnt="4">
        <dgm:presLayoutVars>
          <dgm:chMax val="0"/>
          <dgm:chPref val="0"/>
          <dgm:bulletEnabled val="1"/>
        </dgm:presLayoutVars>
      </dgm:prSet>
      <dgm:spPr/>
    </dgm:pt>
  </dgm:ptLst>
  <dgm:cxnLst>
    <dgm:cxn modelId="{F9DCAD25-2E25-4FA5-9311-B38D77D578E4}" srcId="{F2FAD1CB-B466-4D1A-966B-B3ACA86EB262}" destId="{1137F05E-E104-4F85-B0CB-781DDFC00DFC}" srcOrd="1" destOrd="0" parTransId="{1E3E7459-DE23-4505-93AA-CB635FD92069}" sibTransId="{AE8B4A1C-71EB-4A0E-B75C-C6C5280C8930}"/>
    <dgm:cxn modelId="{EA3F4B61-C88F-4D49-B55D-DA5AA0A0BE15}" type="presOf" srcId="{566C76C4-923E-4434-9E56-CF77A3A2D726}" destId="{A0ED9BB2-99A1-4E09-8D26-E86BA9AA2866}" srcOrd="0" destOrd="0" presId="urn:microsoft.com/office/officeart/2005/8/layout/chevron1"/>
    <dgm:cxn modelId="{BC7BB267-6845-4842-848A-936521E058C1}" type="presOf" srcId="{F2FAD1CB-B466-4D1A-966B-B3ACA86EB262}" destId="{80E824BE-B4C4-413C-BCF0-72440ACBF121}" srcOrd="0" destOrd="0" presId="urn:microsoft.com/office/officeart/2005/8/layout/chevron1"/>
    <dgm:cxn modelId="{01E4F751-9C95-4D2C-81F7-7CFC6F25BE90}" type="presOf" srcId="{8D3D12D4-2C9E-4EBC-AF46-7B5BC86CECAD}" destId="{1FB51B09-1E18-46D0-83E6-25A87CA4F75D}" srcOrd="0" destOrd="0" presId="urn:microsoft.com/office/officeart/2005/8/layout/chevron1"/>
    <dgm:cxn modelId="{3B105D75-11C0-45C5-BE63-19D1E70FAC25}" type="presOf" srcId="{7253E951-9960-47E1-8B23-5EF29F614618}" destId="{964370BC-B949-4D2B-863B-28A79DA76F3D}" srcOrd="0" destOrd="0" presId="urn:microsoft.com/office/officeart/2005/8/layout/chevron1"/>
    <dgm:cxn modelId="{B807F28E-17C3-43AF-B1E6-872CD2462A40}" srcId="{F2FAD1CB-B466-4D1A-966B-B3ACA86EB262}" destId="{8D3D12D4-2C9E-4EBC-AF46-7B5BC86CECAD}" srcOrd="2" destOrd="0" parTransId="{B84E1361-A165-44B4-A93E-583893A88382}" sibTransId="{9DC3723A-7CAB-49DE-AC1E-F95C7E96BBB8}"/>
    <dgm:cxn modelId="{13B0DA96-DB86-4F91-B155-43DC41E68403}" type="presOf" srcId="{1137F05E-E104-4F85-B0CB-781DDFC00DFC}" destId="{6C9879CA-8C9E-4BAF-BA8B-CD255286909F}" srcOrd="0" destOrd="0" presId="urn:microsoft.com/office/officeart/2005/8/layout/chevron1"/>
    <dgm:cxn modelId="{EC23B39D-5C5D-428F-9C90-191B862B7BBD}" srcId="{F2FAD1CB-B466-4D1A-966B-B3ACA86EB262}" destId="{566C76C4-923E-4434-9E56-CF77A3A2D726}" srcOrd="0" destOrd="0" parTransId="{082E3827-495E-485E-8EE9-0517EF332BF0}" sibTransId="{87A3A139-37B5-40F7-B0F7-29EAEAE50B17}"/>
    <dgm:cxn modelId="{B521E1A0-1BFD-45AB-837C-B38EADFD3FA7}" srcId="{F2FAD1CB-B466-4D1A-966B-B3ACA86EB262}" destId="{7253E951-9960-47E1-8B23-5EF29F614618}" srcOrd="3" destOrd="0" parTransId="{48AF807D-B73A-470C-A261-00E67C1E137D}" sibTransId="{F87E26B7-D2C8-4E55-A55F-376CAF08D59F}"/>
    <dgm:cxn modelId="{B78470FA-5544-45A7-98F7-4D66C0D22C0A}" type="presParOf" srcId="{80E824BE-B4C4-413C-BCF0-72440ACBF121}" destId="{A0ED9BB2-99A1-4E09-8D26-E86BA9AA2866}" srcOrd="0" destOrd="0" presId="urn:microsoft.com/office/officeart/2005/8/layout/chevron1"/>
    <dgm:cxn modelId="{95881BB8-DD2E-494C-8FE2-1AE73457B090}" type="presParOf" srcId="{80E824BE-B4C4-413C-BCF0-72440ACBF121}" destId="{C01D93C3-10B8-4A9F-AF84-51BE2B6F541A}" srcOrd="1" destOrd="0" presId="urn:microsoft.com/office/officeart/2005/8/layout/chevron1"/>
    <dgm:cxn modelId="{A096C187-EE9D-4D19-B86C-209676422340}" type="presParOf" srcId="{80E824BE-B4C4-413C-BCF0-72440ACBF121}" destId="{6C9879CA-8C9E-4BAF-BA8B-CD255286909F}" srcOrd="2" destOrd="0" presId="urn:microsoft.com/office/officeart/2005/8/layout/chevron1"/>
    <dgm:cxn modelId="{D3FEFADA-6D1C-4202-8AC7-B1204663C602}" type="presParOf" srcId="{80E824BE-B4C4-413C-BCF0-72440ACBF121}" destId="{5F023005-7B5B-4FEF-ADDD-CF296C061910}" srcOrd="3" destOrd="0" presId="urn:microsoft.com/office/officeart/2005/8/layout/chevron1"/>
    <dgm:cxn modelId="{49670F07-2ED7-4254-BB90-D6EC8F2DB6D7}" type="presParOf" srcId="{80E824BE-B4C4-413C-BCF0-72440ACBF121}" destId="{1FB51B09-1E18-46D0-83E6-25A87CA4F75D}" srcOrd="4" destOrd="0" presId="urn:microsoft.com/office/officeart/2005/8/layout/chevron1"/>
    <dgm:cxn modelId="{7FD58D4E-6C12-45D5-99D0-40BD5D64E914}" type="presParOf" srcId="{80E824BE-B4C4-413C-BCF0-72440ACBF121}" destId="{68E8A765-BC3E-400D-990A-87E6E1B6BF5A}" srcOrd="5" destOrd="0" presId="urn:microsoft.com/office/officeart/2005/8/layout/chevron1"/>
    <dgm:cxn modelId="{43870757-3F3F-4BCD-8744-B2290240A498}" type="presParOf" srcId="{80E824BE-B4C4-413C-BCF0-72440ACBF121}" destId="{964370BC-B949-4D2B-863B-28A79DA76F3D}"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D9BB2-99A1-4E09-8D26-E86BA9AA2866}">
      <dsp:nvSpPr>
        <dsp:cNvPr id="0" name=""/>
        <dsp:cNvSpPr/>
      </dsp:nvSpPr>
      <dsp:spPr>
        <a:xfrm>
          <a:off x="3770" y="0"/>
          <a:ext cx="2194718" cy="228600"/>
        </a:xfrm>
        <a:prstGeom prst="chevron">
          <a:avLst/>
        </a:prstGeom>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sp:txBody>
      <dsp:txXfrm>
        <a:off x="118070" y="0"/>
        <a:ext cx="1966118" cy="228600"/>
      </dsp:txXfrm>
    </dsp:sp>
    <dsp:sp modelId="{6C9879CA-8C9E-4BAF-BA8B-CD255286909F}">
      <dsp:nvSpPr>
        <dsp:cNvPr id="0" name=""/>
        <dsp:cNvSpPr/>
      </dsp:nvSpPr>
      <dsp:spPr>
        <a:xfrm>
          <a:off x="1979017" y="0"/>
          <a:ext cx="2194718" cy="228600"/>
        </a:xfrm>
        <a:prstGeom prst="chevron">
          <a:avLst/>
        </a:prstGeom>
        <a:solidFill>
          <a:srgbClr val="669900"/>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sp:txBody>
      <dsp:txXfrm>
        <a:off x="2093317" y="0"/>
        <a:ext cx="1966118" cy="228600"/>
      </dsp:txXfrm>
    </dsp:sp>
    <dsp:sp modelId="{1FB51B09-1E18-46D0-83E6-25A87CA4F75D}">
      <dsp:nvSpPr>
        <dsp:cNvPr id="0" name=""/>
        <dsp:cNvSpPr/>
      </dsp:nvSpPr>
      <dsp:spPr>
        <a:xfrm>
          <a:off x="3954264"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a:solidFill>
                <a:schemeClr val="accent3"/>
              </a:solidFill>
            </a:rPr>
            <a:t>Proposal</a:t>
          </a:r>
          <a:endParaRPr lang="en-US" sz="1300" i="1" kern="1200" dirty="0">
            <a:solidFill>
              <a:schemeClr val="accent3"/>
            </a:solidFill>
          </a:endParaRPr>
        </a:p>
      </dsp:txBody>
      <dsp:txXfrm>
        <a:off x="4068564" y="0"/>
        <a:ext cx="1966118" cy="228600"/>
      </dsp:txXfrm>
    </dsp:sp>
    <dsp:sp modelId="{964370BC-B949-4D2B-863B-28A79DA76F3D}">
      <dsp:nvSpPr>
        <dsp:cNvPr id="0" name=""/>
        <dsp:cNvSpPr/>
      </dsp:nvSpPr>
      <dsp:spPr>
        <a:xfrm>
          <a:off x="5929510"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chemeClr val="accent3"/>
              </a:solidFill>
            </a:rPr>
            <a:t>Application</a:t>
          </a:r>
        </a:p>
      </dsp:txBody>
      <dsp:txXfrm>
        <a:off x="6043810" y="0"/>
        <a:ext cx="1966118" cy="22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D9BB2-99A1-4E09-8D26-E86BA9AA2866}">
      <dsp:nvSpPr>
        <dsp:cNvPr id="0" name=""/>
        <dsp:cNvSpPr/>
      </dsp:nvSpPr>
      <dsp:spPr>
        <a:xfrm>
          <a:off x="3770" y="0"/>
          <a:ext cx="2194718" cy="228600"/>
        </a:xfrm>
        <a:prstGeom prst="chevron">
          <a:avLst/>
        </a:prstGeom>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sp:txBody>
      <dsp:txXfrm>
        <a:off x="118070" y="0"/>
        <a:ext cx="1966118" cy="228600"/>
      </dsp:txXfrm>
    </dsp:sp>
    <dsp:sp modelId="{6C9879CA-8C9E-4BAF-BA8B-CD255286909F}">
      <dsp:nvSpPr>
        <dsp:cNvPr id="0" name=""/>
        <dsp:cNvSpPr/>
      </dsp:nvSpPr>
      <dsp:spPr>
        <a:xfrm>
          <a:off x="1979017" y="0"/>
          <a:ext cx="2194718" cy="228600"/>
        </a:xfrm>
        <a:prstGeom prst="chevron">
          <a:avLst/>
        </a:prstGeom>
        <a:solidFill>
          <a:srgbClr val="669900"/>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sp:txBody>
      <dsp:txXfrm>
        <a:off x="2093317" y="0"/>
        <a:ext cx="1966118" cy="228600"/>
      </dsp:txXfrm>
    </dsp:sp>
    <dsp:sp modelId="{1FB51B09-1E18-46D0-83E6-25A87CA4F75D}">
      <dsp:nvSpPr>
        <dsp:cNvPr id="0" name=""/>
        <dsp:cNvSpPr/>
      </dsp:nvSpPr>
      <dsp:spPr>
        <a:xfrm>
          <a:off x="3954264"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a:solidFill>
                <a:schemeClr val="accent3"/>
              </a:solidFill>
            </a:rPr>
            <a:t>Proposal</a:t>
          </a:r>
          <a:endParaRPr lang="en-US" sz="1300" i="1" kern="1200" dirty="0">
            <a:solidFill>
              <a:schemeClr val="accent3"/>
            </a:solidFill>
          </a:endParaRPr>
        </a:p>
      </dsp:txBody>
      <dsp:txXfrm>
        <a:off x="4068564" y="0"/>
        <a:ext cx="1966118" cy="228600"/>
      </dsp:txXfrm>
    </dsp:sp>
    <dsp:sp modelId="{964370BC-B949-4D2B-863B-28A79DA76F3D}">
      <dsp:nvSpPr>
        <dsp:cNvPr id="0" name=""/>
        <dsp:cNvSpPr/>
      </dsp:nvSpPr>
      <dsp:spPr>
        <a:xfrm>
          <a:off x="5929510"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chemeClr val="accent3"/>
              </a:solidFill>
            </a:rPr>
            <a:t>Application</a:t>
          </a:r>
        </a:p>
      </dsp:txBody>
      <dsp:txXfrm>
        <a:off x="6043810" y="0"/>
        <a:ext cx="1966118" cy="228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D9BB2-99A1-4E09-8D26-E86BA9AA2866}">
      <dsp:nvSpPr>
        <dsp:cNvPr id="0" name=""/>
        <dsp:cNvSpPr/>
      </dsp:nvSpPr>
      <dsp:spPr>
        <a:xfrm>
          <a:off x="3770" y="0"/>
          <a:ext cx="2194718" cy="228600"/>
        </a:xfrm>
        <a:prstGeom prst="chevron">
          <a:avLst/>
        </a:prstGeom>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sp:txBody>
      <dsp:txXfrm>
        <a:off x="118070" y="0"/>
        <a:ext cx="1966118" cy="228600"/>
      </dsp:txXfrm>
    </dsp:sp>
    <dsp:sp modelId="{6C9879CA-8C9E-4BAF-BA8B-CD255286909F}">
      <dsp:nvSpPr>
        <dsp:cNvPr id="0" name=""/>
        <dsp:cNvSpPr/>
      </dsp:nvSpPr>
      <dsp:spPr>
        <a:xfrm>
          <a:off x="1979017" y="0"/>
          <a:ext cx="2194718" cy="228600"/>
        </a:xfrm>
        <a:prstGeom prst="chevron">
          <a:avLst/>
        </a:prstGeom>
        <a:solidFill>
          <a:srgbClr val="669900"/>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sp:txBody>
      <dsp:txXfrm>
        <a:off x="2093317" y="0"/>
        <a:ext cx="1966118" cy="228600"/>
      </dsp:txXfrm>
    </dsp:sp>
    <dsp:sp modelId="{1FB51B09-1E18-46D0-83E6-25A87CA4F75D}">
      <dsp:nvSpPr>
        <dsp:cNvPr id="0" name=""/>
        <dsp:cNvSpPr/>
      </dsp:nvSpPr>
      <dsp:spPr>
        <a:xfrm>
          <a:off x="3954264"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a:solidFill>
                <a:schemeClr val="accent3"/>
              </a:solidFill>
            </a:rPr>
            <a:t>Proposal</a:t>
          </a:r>
          <a:endParaRPr lang="en-US" sz="1300" i="1" kern="1200" dirty="0">
            <a:solidFill>
              <a:schemeClr val="accent3"/>
            </a:solidFill>
          </a:endParaRPr>
        </a:p>
      </dsp:txBody>
      <dsp:txXfrm>
        <a:off x="4068564" y="0"/>
        <a:ext cx="1966118" cy="228600"/>
      </dsp:txXfrm>
    </dsp:sp>
    <dsp:sp modelId="{964370BC-B949-4D2B-863B-28A79DA76F3D}">
      <dsp:nvSpPr>
        <dsp:cNvPr id="0" name=""/>
        <dsp:cNvSpPr/>
      </dsp:nvSpPr>
      <dsp:spPr>
        <a:xfrm>
          <a:off x="5929510"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chemeClr val="accent3"/>
              </a:solidFill>
            </a:rPr>
            <a:t>Application</a:t>
          </a:r>
        </a:p>
      </dsp:txBody>
      <dsp:txXfrm>
        <a:off x="6043810" y="0"/>
        <a:ext cx="1966118" cy="228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D9BB2-99A1-4E09-8D26-E86BA9AA2866}">
      <dsp:nvSpPr>
        <dsp:cNvPr id="0" name=""/>
        <dsp:cNvSpPr/>
      </dsp:nvSpPr>
      <dsp:spPr>
        <a:xfrm>
          <a:off x="3770" y="0"/>
          <a:ext cx="2194718" cy="228600"/>
        </a:xfrm>
        <a:prstGeom prst="chevron">
          <a:avLst/>
        </a:prstGeom>
        <a:solidFill>
          <a:srgbClr val="FFFFFF">
            <a:hueOff val="0"/>
            <a:satOff val="0"/>
            <a:lumOff val="0"/>
            <a:alphaOff val="0"/>
          </a:srgbClr>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669900"/>
              </a:solidFill>
              <a:latin typeface="IBM Plex Sans"/>
              <a:ea typeface="+mn-ea"/>
              <a:cs typeface="+mn-cs"/>
            </a:rPr>
            <a:t>Overview</a:t>
          </a:r>
        </a:p>
      </dsp:txBody>
      <dsp:txXfrm>
        <a:off x="118070" y="0"/>
        <a:ext cx="1966118" cy="228600"/>
      </dsp:txXfrm>
    </dsp:sp>
    <dsp:sp modelId="{6C9879CA-8C9E-4BAF-BA8B-CD255286909F}">
      <dsp:nvSpPr>
        <dsp:cNvPr id="0" name=""/>
        <dsp:cNvSpPr/>
      </dsp:nvSpPr>
      <dsp:spPr>
        <a:xfrm>
          <a:off x="1979017" y="0"/>
          <a:ext cx="2194718" cy="228600"/>
        </a:xfrm>
        <a:prstGeom prst="chevron">
          <a:avLst/>
        </a:prstGeom>
        <a:solidFill>
          <a:srgbClr val="669900"/>
        </a:solidFill>
        <a:ln w="12700" cap="flat" cmpd="sng" algn="ctr">
          <a:solidFill>
            <a:srgbClr val="6699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rgbClr val="FFFFFF"/>
              </a:solidFill>
              <a:latin typeface="IBM Plex Sans"/>
              <a:ea typeface="+mn-ea"/>
              <a:cs typeface="+mn-cs"/>
            </a:rPr>
            <a:t>Motivation</a:t>
          </a:r>
        </a:p>
      </dsp:txBody>
      <dsp:txXfrm>
        <a:off x="2093317" y="0"/>
        <a:ext cx="1966118" cy="228600"/>
      </dsp:txXfrm>
    </dsp:sp>
    <dsp:sp modelId="{1FB51B09-1E18-46D0-83E6-25A87CA4F75D}">
      <dsp:nvSpPr>
        <dsp:cNvPr id="0" name=""/>
        <dsp:cNvSpPr/>
      </dsp:nvSpPr>
      <dsp:spPr>
        <a:xfrm>
          <a:off x="3954264"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a:solidFill>
                <a:schemeClr val="accent3"/>
              </a:solidFill>
            </a:rPr>
            <a:t>Proposal</a:t>
          </a:r>
          <a:endParaRPr lang="en-US" sz="1300" i="1" kern="1200" dirty="0">
            <a:solidFill>
              <a:schemeClr val="accent3"/>
            </a:solidFill>
          </a:endParaRPr>
        </a:p>
      </dsp:txBody>
      <dsp:txXfrm>
        <a:off x="4068564" y="0"/>
        <a:ext cx="1966118" cy="228600"/>
      </dsp:txXfrm>
    </dsp:sp>
    <dsp:sp modelId="{964370BC-B949-4D2B-863B-28A79DA76F3D}">
      <dsp:nvSpPr>
        <dsp:cNvPr id="0" name=""/>
        <dsp:cNvSpPr/>
      </dsp:nvSpPr>
      <dsp:spPr>
        <a:xfrm>
          <a:off x="5929510" y="0"/>
          <a:ext cx="2194718" cy="228600"/>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i="1" kern="1200" dirty="0">
              <a:solidFill>
                <a:schemeClr val="accent3"/>
              </a:solidFill>
            </a:rPr>
            <a:t>Application</a:t>
          </a:r>
        </a:p>
      </dsp:txBody>
      <dsp:txXfrm>
        <a:off x="6043810" y="0"/>
        <a:ext cx="1966118" cy="228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4C454-A160-4A28-BB7A-CD13D8921E91}"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0C75-EE29-4CC8-8C97-EEB73141147C}" type="slidenum">
              <a:rPr lang="en-US" smtClean="0"/>
              <a:t>‹#›</a:t>
            </a:fld>
            <a:endParaRPr lang="en-US"/>
          </a:p>
        </p:txBody>
      </p:sp>
    </p:spTree>
    <p:extLst>
      <p:ext uri="{BB962C8B-B14F-4D97-AF65-F5344CB8AC3E}">
        <p14:creationId xmlns:p14="http://schemas.microsoft.com/office/powerpoint/2010/main" val="184392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52D3C-7447-01C6-C74A-F56879E23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26DAA-C175-D4C1-D7F6-9E1865549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88E0E-FAEB-9D57-BA5B-1726F4D76C26}"/>
              </a:ext>
            </a:extLst>
          </p:cNvPr>
          <p:cNvSpPr>
            <a:spLocks noGrp="1"/>
          </p:cNvSpPr>
          <p:nvPr>
            <p:ph type="body" idx="1"/>
          </p:nvPr>
        </p:nvSpPr>
        <p:spPr/>
        <p:txBody>
          <a:bodyPr/>
          <a:lstStyle/>
          <a:p>
            <a:r>
              <a:rPr lang="en-US" dirty="0"/>
              <a:t>Opening Teaser: Engineered vs Natural Dunes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one is more protective,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“much” of each beach to match performance?</a:t>
            </a:r>
          </a:p>
          <a:p>
            <a:endParaRPr lang="en-US" dirty="0"/>
          </a:p>
          <a:p>
            <a:r>
              <a:rPr lang="en-US" dirty="0"/>
              <a:t>NEXT: Why dunes?</a:t>
            </a:r>
          </a:p>
          <a:p>
            <a:endParaRPr lang="en-US" dirty="0"/>
          </a:p>
        </p:txBody>
      </p:sp>
      <p:sp>
        <p:nvSpPr>
          <p:cNvPr id="4" name="Slide Number Placeholder 3">
            <a:extLst>
              <a:ext uri="{FF2B5EF4-FFF2-40B4-BE49-F238E27FC236}">
                <a16:creationId xmlns:a16="http://schemas.microsoft.com/office/drawing/2014/main" id="{1C24A47A-0D31-693B-2421-0A5A677F7889}"/>
              </a:ext>
            </a:extLst>
          </p:cNvPr>
          <p:cNvSpPr>
            <a:spLocks noGrp="1"/>
          </p:cNvSpPr>
          <p:nvPr>
            <p:ph type="sldNum" sz="quarter" idx="5"/>
          </p:nvPr>
        </p:nvSpPr>
        <p:spPr/>
        <p:txBody>
          <a:bodyPr/>
          <a:lstStyle/>
          <a:p>
            <a:fld id="{C5DB341C-843E-6244-9C40-DD933A1134AC}" type="slidenum">
              <a:rPr lang="en-US" smtClean="0"/>
              <a:t>3</a:t>
            </a:fld>
            <a:endParaRPr lang="en-US"/>
          </a:p>
        </p:txBody>
      </p:sp>
    </p:spTree>
    <p:extLst>
      <p:ext uri="{BB962C8B-B14F-4D97-AF65-F5344CB8AC3E}">
        <p14:creationId xmlns:p14="http://schemas.microsoft.com/office/powerpoint/2010/main" val="425502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 works well for dune erosion</a:t>
            </a:r>
          </a:p>
          <a:p>
            <a:r>
              <a:rPr lang="en-US" dirty="0"/>
              <a:t>(isolating for Rf here, constant storm intensity)</a:t>
            </a:r>
          </a:p>
        </p:txBody>
      </p:sp>
      <p:sp>
        <p:nvSpPr>
          <p:cNvPr id="4" name="Slide Number Placeholder 3"/>
          <p:cNvSpPr>
            <a:spLocks noGrp="1"/>
          </p:cNvSpPr>
          <p:nvPr>
            <p:ph type="sldNum" sz="quarter" idx="5"/>
          </p:nvPr>
        </p:nvSpPr>
        <p:spPr/>
        <p:txBody>
          <a:bodyPr/>
          <a:lstStyle/>
          <a:p>
            <a:fld id="{5EE20C75-EE29-4CC8-8C97-EEB73141147C}" type="slidenum">
              <a:rPr lang="en-US" smtClean="0"/>
              <a:t>12</a:t>
            </a:fld>
            <a:endParaRPr lang="en-US"/>
          </a:p>
        </p:txBody>
      </p:sp>
    </p:spTree>
    <p:extLst>
      <p:ext uri="{BB962C8B-B14F-4D97-AF65-F5344CB8AC3E}">
        <p14:creationId xmlns:p14="http://schemas.microsoft.com/office/powerpoint/2010/main" val="131494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20C75-EE29-4CC8-8C97-EEB73141147C}" type="slidenum">
              <a:rPr lang="en-US" smtClean="0"/>
              <a:t>15</a:t>
            </a:fld>
            <a:endParaRPr lang="en-US"/>
          </a:p>
        </p:txBody>
      </p:sp>
    </p:spTree>
    <p:extLst>
      <p:ext uri="{BB962C8B-B14F-4D97-AF65-F5344CB8AC3E}">
        <p14:creationId xmlns:p14="http://schemas.microsoft.com/office/powerpoint/2010/main" val="196485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a:t>
            </a:r>
          </a:p>
          <a:p>
            <a:r>
              <a:rPr lang="en-US" dirty="0"/>
              <a:t>“Impact Metric?”</a:t>
            </a:r>
          </a:p>
        </p:txBody>
      </p:sp>
      <p:sp>
        <p:nvSpPr>
          <p:cNvPr id="4" name="Slide Number Placeholder 3"/>
          <p:cNvSpPr>
            <a:spLocks noGrp="1"/>
          </p:cNvSpPr>
          <p:nvPr>
            <p:ph type="sldNum" sz="quarter" idx="5"/>
          </p:nvPr>
        </p:nvSpPr>
        <p:spPr/>
        <p:txBody>
          <a:bodyPr/>
          <a:lstStyle/>
          <a:p>
            <a:fld id="{C5DB341C-843E-6244-9C40-DD933A1134AC}" type="slidenum">
              <a:rPr lang="en-US" smtClean="0"/>
              <a:t>17</a:t>
            </a:fld>
            <a:endParaRPr lang="en-US"/>
          </a:p>
        </p:txBody>
      </p:sp>
    </p:spTree>
    <p:extLst>
      <p:ext uri="{BB962C8B-B14F-4D97-AF65-F5344CB8AC3E}">
        <p14:creationId xmlns:p14="http://schemas.microsoft.com/office/powerpoint/2010/main" val="272886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novel more natural dunes</a:t>
            </a:r>
          </a:p>
        </p:txBody>
      </p:sp>
      <p:sp>
        <p:nvSpPr>
          <p:cNvPr id="4" name="Slide Number Placeholder 3"/>
          <p:cNvSpPr>
            <a:spLocks noGrp="1"/>
          </p:cNvSpPr>
          <p:nvPr>
            <p:ph type="sldNum" sz="quarter" idx="5"/>
          </p:nvPr>
        </p:nvSpPr>
        <p:spPr/>
        <p:txBody>
          <a:bodyPr/>
          <a:lstStyle/>
          <a:p>
            <a:fld id="{5EE20C75-EE29-4CC8-8C97-EEB73141147C}" type="slidenum">
              <a:rPr lang="en-US" smtClean="0"/>
              <a:t>18</a:t>
            </a:fld>
            <a:endParaRPr lang="en-US"/>
          </a:p>
        </p:txBody>
      </p:sp>
    </p:spTree>
    <p:extLst>
      <p:ext uri="{BB962C8B-B14F-4D97-AF65-F5344CB8AC3E}">
        <p14:creationId xmlns:p14="http://schemas.microsoft.com/office/powerpoint/2010/main" val="125680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1B1D-C585-E96E-2E86-8D5D2E4D8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8E84F-186C-DCDD-C2EC-B9CF1CDBE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05385-4F04-6F6C-6947-822F8432C024}"/>
              </a:ext>
            </a:extLst>
          </p:cNvPr>
          <p:cNvSpPr>
            <a:spLocks noGrp="1"/>
          </p:cNvSpPr>
          <p:nvPr>
            <p:ph type="body" idx="1"/>
          </p:nvPr>
        </p:nvSpPr>
        <p:spPr/>
        <p:txBody>
          <a:bodyPr/>
          <a:lstStyle/>
          <a:p>
            <a:r>
              <a:rPr lang="en-US" dirty="0"/>
              <a:t>Ratio: Combine storm intensity</a:t>
            </a:r>
          </a:p>
          <a:p>
            <a:r>
              <a:rPr lang="en-US" dirty="0"/>
              <a:t>And beach resilience</a:t>
            </a:r>
          </a:p>
        </p:txBody>
      </p:sp>
      <p:sp>
        <p:nvSpPr>
          <p:cNvPr id="4" name="Slide Number Placeholder 3">
            <a:extLst>
              <a:ext uri="{FF2B5EF4-FFF2-40B4-BE49-F238E27FC236}">
                <a16:creationId xmlns:a16="http://schemas.microsoft.com/office/drawing/2014/main" id="{429496E3-FCCE-5B75-A6DC-17C19E99D5C0}"/>
              </a:ext>
            </a:extLst>
          </p:cNvPr>
          <p:cNvSpPr>
            <a:spLocks noGrp="1"/>
          </p:cNvSpPr>
          <p:nvPr>
            <p:ph type="sldNum" sz="quarter" idx="5"/>
          </p:nvPr>
        </p:nvSpPr>
        <p:spPr/>
        <p:txBody>
          <a:bodyPr/>
          <a:lstStyle/>
          <a:p>
            <a:fld id="{C5DB341C-843E-6244-9C40-DD933A1134AC}" type="slidenum">
              <a:rPr lang="en-US" smtClean="0"/>
              <a:t>20</a:t>
            </a:fld>
            <a:endParaRPr lang="en-US"/>
          </a:p>
        </p:txBody>
      </p:sp>
    </p:spTree>
    <p:extLst>
      <p:ext uri="{BB962C8B-B14F-4D97-AF65-F5344CB8AC3E}">
        <p14:creationId xmlns:p14="http://schemas.microsoft.com/office/powerpoint/2010/main" val="407107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E015-86BD-5AD9-A7CE-9BFFA3D95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8CD51-2DBB-6CBA-6DCC-8B7C93236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8FEB0-E415-7755-5C24-9EE5D7B6EA2C}"/>
              </a:ext>
            </a:extLst>
          </p:cNvPr>
          <p:cNvSpPr>
            <a:spLocks noGrp="1"/>
          </p:cNvSpPr>
          <p:nvPr>
            <p:ph type="body" idx="1"/>
          </p:nvPr>
        </p:nvSpPr>
        <p:spPr/>
        <p:txBody>
          <a:bodyPr/>
          <a:lstStyle/>
          <a:p>
            <a:r>
              <a:rPr lang="en-US" dirty="0"/>
              <a:t>Ratio: Combine storm intensity</a:t>
            </a:r>
          </a:p>
          <a:p>
            <a:r>
              <a:rPr lang="en-US" dirty="0"/>
              <a:t>And beach resilience</a:t>
            </a:r>
          </a:p>
        </p:txBody>
      </p:sp>
      <p:sp>
        <p:nvSpPr>
          <p:cNvPr id="4" name="Slide Number Placeholder 3">
            <a:extLst>
              <a:ext uri="{FF2B5EF4-FFF2-40B4-BE49-F238E27FC236}">
                <a16:creationId xmlns:a16="http://schemas.microsoft.com/office/drawing/2014/main" id="{894456A5-0B9E-E67D-E0C8-FECEDA83071D}"/>
              </a:ext>
            </a:extLst>
          </p:cNvPr>
          <p:cNvSpPr>
            <a:spLocks noGrp="1"/>
          </p:cNvSpPr>
          <p:nvPr>
            <p:ph type="sldNum" sz="quarter" idx="5"/>
          </p:nvPr>
        </p:nvSpPr>
        <p:spPr/>
        <p:txBody>
          <a:bodyPr/>
          <a:lstStyle/>
          <a:p>
            <a:fld id="{C5DB341C-843E-6244-9C40-DD933A1134AC}" type="slidenum">
              <a:rPr lang="en-US" smtClean="0"/>
              <a:t>21</a:t>
            </a:fld>
            <a:endParaRPr lang="en-US"/>
          </a:p>
        </p:txBody>
      </p:sp>
    </p:spTree>
    <p:extLst>
      <p:ext uri="{BB962C8B-B14F-4D97-AF65-F5344CB8AC3E}">
        <p14:creationId xmlns:p14="http://schemas.microsoft.com/office/powerpoint/2010/main" val="24435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57398-E202-3989-FFD2-5A981C878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BFE21-DB0B-DA81-871F-DA4B5E6F4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C0A0A-0F3D-4A1B-ABA4-7F0355C240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7B07A-B356-AA32-0FD1-6BE51415AF4A}"/>
              </a:ext>
            </a:extLst>
          </p:cNvPr>
          <p:cNvSpPr>
            <a:spLocks noGrp="1"/>
          </p:cNvSpPr>
          <p:nvPr>
            <p:ph type="sldNum" sz="quarter" idx="5"/>
          </p:nvPr>
        </p:nvSpPr>
        <p:spPr/>
        <p:txBody>
          <a:bodyPr/>
          <a:lstStyle/>
          <a:p>
            <a:fld id="{C5DB341C-843E-6244-9C40-DD933A1134AC}" type="slidenum">
              <a:rPr lang="en-US" smtClean="0"/>
              <a:t>24</a:t>
            </a:fld>
            <a:endParaRPr lang="en-US"/>
          </a:p>
        </p:txBody>
      </p:sp>
    </p:spTree>
    <p:extLst>
      <p:ext uri="{BB962C8B-B14F-4D97-AF65-F5344CB8AC3E}">
        <p14:creationId xmlns:p14="http://schemas.microsoft.com/office/powerpoint/2010/main" val="321661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0DABC-A1F4-32A0-8AD5-2ECD00324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E853B-C3AE-04D3-D45A-32536585B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FF1AB-ABFB-9829-948C-074BFF2928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53DF12-89A1-260B-88EB-E4E952D40FB8}"/>
              </a:ext>
            </a:extLst>
          </p:cNvPr>
          <p:cNvSpPr>
            <a:spLocks noGrp="1"/>
          </p:cNvSpPr>
          <p:nvPr>
            <p:ph type="sldNum" sz="quarter" idx="5"/>
          </p:nvPr>
        </p:nvSpPr>
        <p:spPr/>
        <p:txBody>
          <a:bodyPr/>
          <a:lstStyle/>
          <a:p>
            <a:fld id="{C5DB341C-843E-6244-9C40-DD933A1134AC}" type="slidenum">
              <a:rPr lang="en-US" smtClean="0"/>
              <a:t>25</a:t>
            </a:fld>
            <a:endParaRPr lang="en-US"/>
          </a:p>
        </p:txBody>
      </p:sp>
    </p:spTree>
    <p:extLst>
      <p:ext uri="{BB962C8B-B14F-4D97-AF65-F5344CB8AC3E}">
        <p14:creationId xmlns:p14="http://schemas.microsoft.com/office/powerpoint/2010/main" val="9492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1E52F-28B8-07DC-55BE-DEBEEB7A2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68FC6-3C3E-A023-1164-83610D02A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47F17-00B7-C4E8-A00B-FAA3476805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6A123-06DE-74D8-55CE-C38C43FC1662}"/>
              </a:ext>
            </a:extLst>
          </p:cNvPr>
          <p:cNvSpPr>
            <a:spLocks noGrp="1"/>
          </p:cNvSpPr>
          <p:nvPr>
            <p:ph type="sldNum" sz="quarter" idx="5"/>
          </p:nvPr>
        </p:nvSpPr>
        <p:spPr/>
        <p:txBody>
          <a:bodyPr/>
          <a:lstStyle/>
          <a:p>
            <a:fld id="{C5DB341C-843E-6244-9C40-DD933A1134AC}" type="slidenum">
              <a:rPr lang="en-US" smtClean="0"/>
              <a:t>26</a:t>
            </a:fld>
            <a:endParaRPr lang="en-US"/>
          </a:p>
        </p:txBody>
      </p:sp>
    </p:spTree>
    <p:extLst>
      <p:ext uri="{BB962C8B-B14F-4D97-AF65-F5344CB8AC3E}">
        <p14:creationId xmlns:p14="http://schemas.microsoft.com/office/powerpoint/2010/main" val="1725385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BDC94-7B08-C9FE-FE30-0358CDA10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1CABE-4EA3-CF5A-1EFE-DE7882019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E6F7E-02B9-85C7-2C37-6BB083E18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30E4B-8650-A7F3-2D2F-05492C5DC562}"/>
              </a:ext>
            </a:extLst>
          </p:cNvPr>
          <p:cNvSpPr>
            <a:spLocks noGrp="1"/>
          </p:cNvSpPr>
          <p:nvPr>
            <p:ph type="sldNum" sz="quarter" idx="5"/>
          </p:nvPr>
        </p:nvSpPr>
        <p:spPr/>
        <p:txBody>
          <a:bodyPr/>
          <a:lstStyle/>
          <a:p>
            <a:fld id="{C5DB341C-843E-6244-9C40-DD933A1134AC}" type="slidenum">
              <a:rPr lang="en-US" smtClean="0"/>
              <a:t>27</a:t>
            </a:fld>
            <a:endParaRPr lang="en-US"/>
          </a:p>
        </p:txBody>
      </p:sp>
    </p:spTree>
    <p:extLst>
      <p:ext uri="{BB962C8B-B14F-4D97-AF65-F5344CB8AC3E}">
        <p14:creationId xmlns:p14="http://schemas.microsoft.com/office/powerpoint/2010/main" val="62441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hard structures which reflect waves &amp; erode fronting beaches</a:t>
            </a:r>
          </a:p>
          <a:p>
            <a:endParaRPr lang="en-US" dirty="0"/>
          </a:p>
          <a:p>
            <a:r>
              <a:rPr lang="en-US" dirty="0"/>
              <a:t>FLIP PERSPECTIVE: Ecological side</a:t>
            </a:r>
          </a:p>
          <a:p>
            <a:endParaRPr lang="en-US" dirty="0"/>
          </a:p>
          <a:p>
            <a:r>
              <a:rPr lang="en-US" dirty="0"/>
              <a:t>NEXT: USACE Designs</a:t>
            </a:r>
          </a:p>
        </p:txBody>
      </p:sp>
      <p:sp>
        <p:nvSpPr>
          <p:cNvPr id="4" name="Slide Number Placeholder 3"/>
          <p:cNvSpPr>
            <a:spLocks noGrp="1"/>
          </p:cNvSpPr>
          <p:nvPr>
            <p:ph type="sldNum" sz="quarter" idx="5"/>
          </p:nvPr>
        </p:nvSpPr>
        <p:spPr/>
        <p:txBody>
          <a:bodyPr/>
          <a:lstStyle/>
          <a:p>
            <a:fld id="{5EE20C75-EE29-4CC8-8C97-EEB73141147C}" type="slidenum">
              <a:rPr lang="en-US" smtClean="0"/>
              <a:t>4</a:t>
            </a:fld>
            <a:endParaRPr lang="en-US"/>
          </a:p>
        </p:txBody>
      </p:sp>
    </p:spTree>
    <p:extLst>
      <p:ext uri="{BB962C8B-B14F-4D97-AF65-F5344CB8AC3E}">
        <p14:creationId xmlns:p14="http://schemas.microsoft.com/office/powerpoint/2010/main" val="31727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EXPERT ON THEIR PROCESS</a:t>
            </a:r>
          </a:p>
          <a:p>
            <a:endParaRPr lang="en-US" dirty="0"/>
          </a:p>
          <a:p>
            <a:r>
              <a:rPr lang="en-US" dirty="0"/>
              <a:t>Maximizing protection with limited material/footprint</a:t>
            </a:r>
          </a:p>
          <a:p>
            <a:r>
              <a:rPr lang="en-US" dirty="0"/>
              <a:t>1 CLICK TO TRANSITION</a:t>
            </a:r>
          </a:p>
          <a:p>
            <a:r>
              <a:rPr lang="en-US" dirty="0"/>
              <a:t>NEXT: Need for nature</a:t>
            </a:r>
          </a:p>
        </p:txBody>
      </p:sp>
      <p:sp>
        <p:nvSpPr>
          <p:cNvPr id="4" name="Slide Number Placeholder 3"/>
          <p:cNvSpPr>
            <a:spLocks noGrp="1"/>
          </p:cNvSpPr>
          <p:nvPr>
            <p:ph type="sldNum" sz="quarter" idx="5"/>
          </p:nvPr>
        </p:nvSpPr>
        <p:spPr/>
        <p:txBody>
          <a:bodyPr/>
          <a:lstStyle/>
          <a:p>
            <a:fld id="{5EE20C75-EE29-4CC8-8C97-EEB73141147C}" type="slidenum">
              <a:rPr lang="en-US" smtClean="0"/>
              <a:t>5</a:t>
            </a:fld>
            <a:endParaRPr lang="en-US"/>
          </a:p>
        </p:txBody>
      </p:sp>
    </p:spTree>
    <p:extLst>
      <p:ext uri="{BB962C8B-B14F-4D97-AF65-F5344CB8AC3E}">
        <p14:creationId xmlns:p14="http://schemas.microsoft.com/office/powerpoint/2010/main" val="112560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CLICK: Broad question</a:t>
            </a:r>
          </a:p>
          <a:p>
            <a:r>
              <a:rPr lang="en-US" dirty="0"/>
              <a:t>2 CLICK: Specific focus right now</a:t>
            </a:r>
          </a:p>
          <a:p>
            <a:endParaRPr lang="en-US" dirty="0"/>
          </a:p>
          <a:p>
            <a:r>
              <a:rPr lang="en-US" dirty="0"/>
              <a:t>Analogy of Tensile Strength – a quantified material property</a:t>
            </a:r>
          </a:p>
          <a:p>
            <a:endParaRPr lang="en-US" dirty="0"/>
          </a:p>
          <a:p>
            <a:r>
              <a:rPr lang="en-US" dirty="0"/>
              <a:t>NEXT: EDP</a:t>
            </a:r>
          </a:p>
        </p:txBody>
      </p:sp>
      <p:sp>
        <p:nvSpPr>
          <p:cNvPr id="4" name="Slide Number Placeholder 3"/>
          <p:cNvSpPr>
            <a:spLocks noGrp="1"/>
          </p:cNvSpPr>
          <p:nvPr>
            <p:ph type="sldNum" sz="quarter" idx="5"/>
          </p:nvPr>
        </p:nvSpPr>
        <p:spPr/>
        <p:txBody>
          <a:bodyPr/>
          <a:lstStyle/>
          <a:p>
            <a:fld id="{5EE20C75-EE29-4CC8-8C97-EEB73141147C}" type="slidenum">
              <a:rPr lang="en-US" smtClean="0"/>
              <a:t>6</a:t>
            </a:fld>
            <a:endParaRPr lang="en-US"/>
          </a:p>
        </p:txBody>
      </p:sp>
    </p:spTree>
    <p:extLst>
      <p:ext uri="{BB962C8B-B14F-4D97-AF65-F5344CB8AC3E}">
        <p14:creationId xmlns:p14="http://schemas.microsoft.com/office/powerpoint/2010/main" val="68892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 What is EDP</a:t>
            </a:r>
          </a:p>
          <a:p>
            <a:r>
              <a:rPr lang="en-US" dirty="0"/>
              <a:t>1 CLICK – What is Rf</a:t>
            </a:r>
          </a:p>
          <a:p>
            <a:r>
              <a:rPr lang="en-US" dirty="0"/>
              <a:t>2 CLICK – Why Rf</a:t>
            </a:r>
          </a:p>
          <a:p>
            <a:r>
              <a:rPr lang="en-US" dirty="0"/>
              <a:t>Emphasize importance of WIDTH</a:t>
            </a:r>
          </a:p>
          <a:p>
            <a:r>
              <a:rPr lang="en-US" dirty="0"/>
              <a:t>But not width alone</a:t>
            </a:r>
          </a:p>
          <a:p>
            <a:r>
              <a:rPr lang="en-US" dirty="0"/>
              <a:t>Mention multiple words for Resilience/Resistance/Etc.</a:t>
            </a:r>
          </a:p>
          <a:p>
            <a:r>
              <a:rPr lang="en-US" dirty="0"/>
              <a:t>NEXT: 4 pictures again</a:t>
            </a:r>
          </a:p>
        </p:txBody>
      </p:sp>
      <p:sp>
        <p:nvSpPr>
          <p:cNvPr id="4" name="Slide Number Placeholder 3"/>
          <p:cNvSpPr>
            <a:spLocks noGrp="1"/>
          </p:cNvSpPr>
          <p:nvPr>
            <p:ph type="sldNum" sz="quarter" idx="5"/>
          </p:nvPr>
        </p:nvSpPr>
        <p:spPr/>
        <p:txBody>
          <a:bodyPr/>
          <a:lstStyle/>
          <a:p>
            <a:fld id="{5EE20C75-EE29-4CC8-8C97-EEB73141147C}" type="slidenum">
              <a:rPr lang="en-US" smtClean="0"/>
              <a:t>7</a:t>
            </a:fld>
            <a:endParaRPr lang="en-US"/>
          </a:p>
        </p:txBody>
      </p:sp>
    </p:spTree>
    <p:extLst>
      <p:ext uri="{BB962C8B-B14F-4D97-AF65-F5344CB8AC3E}">
        <p14:creationId xmlns:p14="http://schemas.microsoft.com/office/powerpoint/2010/main" val="41379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8E76B-22F5-7769-D270-C2B8100C6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04E59-416B-2725-079E-587C81AE2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A7D48-454A-ABE0-084E-497337351EC3}"/>
              </a:ext>
            </a:extLst>
          </p:cNvPr>
          <p:cNvSpPr>
            <a:spLocks noGrp="1"/>
          </p:cNvSpPr>
          <p:nvPr>
            <p:ph type="body" idx="1"/>
          </p:nvPr>
        </p:nvSpPr>
        <p:spPr/>
        <p:txBody>
          <a:bodyPr/>
          <a:lstStyle/>
          <a:p>
            <a:r>
              <a:rPr lang="en-US" dirty="0"/>
              <a:t>Prep for next slide: Why we are doing all this additional math</a:t>
            </a:r>
          </a:p>
          <a:p>
            <a:endParaRPr lang="en-US" dirty="0"/>
          </a:p>
          <a:p>
            <a:r>
              <a:rPr lang="en-US" dirty="0"/>
              <a:t>EDP (and others) limit thinking to LINEAR FOREDUNE</a:t>
            </a:r>
          </a:p>
          <a:p>
            <a:endParaRPr lang="en-US" dirty="0"/>
          </a:p>
        </p:txBody>
      </p:sp>
      <p:sp>
        <p:nvSpPr>
          <p:cNvPr id="4" name="Slide Number Placeholder 3">
            <a:extLst>
              <a:ext uri="{FF2B5EF4-FFF2-40B4-BE49-F238E27FC236}">
                <a16:creationId xmlns:a16="http://schemas.microsoft.com/office/drawing/2014/main" id="{C6380B7F-14D4-2841-C41D-F4101295E66D}"/>
              </a:ext>
            </a:extLst>
          </p:cNvPr>
          <p:cNvSpPr>
            <a:spLocks noGrp="1"/>
          </p:cNvSpPr>
          <p:nvPr>
            <p:ph type="sldNum" sz="quarter" idx="5"/>
          </p:nvPr>
        </p:nvSpPr>
        <p:spPr/>
        <p:txBody>
          <a:bodyPr/>
          <a:lstStyle/>
          <a:p>
            <a:fld id="{C5DB341C-843E-6244-9C40-DD933A1134AC}" type="slidenum">
              <a:rPr lang="en-US" smtClean="0"/>
              <a:t>8</a:t>
            </a:fld>
            <a:endParaRPr lang="en-US"/>
          </a:p>
        </p:txBody>
      </p:sp>
    </p:spTree>
    <p:extLst>
      <p:ext uri="{BB962C8B-B14F-4D97-AF65-F5344CB8AC3E}">
        <p14:creationId xmlns:p14="http://schemas.microsoft.com/office/powerpoint/2010/main" val="46234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F146C-6304-5559-8862-6E5C74454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C1C69-1EEF-83F5-8BB6-3EF849C9B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F05F0-736B-14B2-6913-70983443CC3C}"/>
              </a:ext>
            </a:extLst>
          </p:cNvPr>
          <p:cNvSpPr>
            <a:spLocks noGrp="1"/>
          </p:cNvSpPr>
          <p:nvPr>
            <p:ph type="body" idx="1"/>
          </p:nvPr>
        </p:nvSpPr>
        <p:spPr/>
        <p:txBody>
          <a:bodyPr/>
          <a:lstStyle/>
          <a:p>
            <a:r>
              <a:rPr lang="en-US" dirty="0"/>
              <a:t>Prep for next slide: Why we are doing all this additional math</a:t>
            </a:r>
          </a:p>
          <a:p>
            <a:endParaRPr lang="en-US" dirty="0"/>
          </a:p>
          <a:p>
            <a:r>
              <a:rPr lang="en-US" dirty="0"/>
              <a:t>EDP (and others) limit thinking to LINEAR FOREDUNE</a:t>
            </a:r>
          </a:p>
          <a:p>
            <a:endParaRPr lang="en-US" dirty="0"/>
          </a:p>
        </p:txBody>
      </p:sp>
      <p:sp>
        <p:nvSpPr>
          <p:cNvPr id="4" name="Slide Number Placeholder 3">
            <a:extLst>
              <a:ext uri="{FF2B5EF4-FFF2-40B4-BE49-F238E27FC236}">
                <a16:creationId xmlns:a16="http://schemas.microsoft.com/office/drawing/2014/main" id="{18584B03-C2E8-C552-79F2-B1D9D1FCE31A}"/>
              </a:ext>
            </a:extLst>
          </p:cNvPr>
          <p:cNvSpPr>
            <a:spLocks noGrp="1"/>
          </p:cNvSpPr>
          <p:nvPr>
            <p:ph type="sldNum" sz="quarter" idx="5"/>
          </p:nvPr>
        </p:nvSpPr>
        <p:spPr/>
        <p:txBody>
          <a:bodyPr/>
          <a:lstStyle/>
          <a:p>
            <a:fld id="{C5DB341C-843E-6244-9C40-DD933A1134AC}" type="slidenum">
              <a:rPr lang="en-US" smtClean="0"/>
              <a:t>9</a:t>
            </a:fld>
            <a:endParaRPr lang="en-US"/>
          </a:p>
        </p:txBody>
      </p:sp>
    </p:spTree>
    <p:extLst>
      <p:ext uri="{BB962C8B-B14F-4D97-AF65-F5344CB8AC3E}">
        <p14:creationId xmlns:p14="http://schemas.microsoft.com/office/powerpoint/2010/main" val="31419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 – 2 – 3 – 4 </a:t>
            </a:r>
          </a:p>
          <a:p>
            <a:endParaRPr lang="en-US" dirty="0"/>
          </a:p>
          <a:p>
            <a:r>
              <a:rPr lang="en-US" dirty="0"/>
              <a:t>Conceptual model: More sand farther from shoreline = better</a:t>
            </a:r>
          </a:p>
          <a:p>
            <a:endParaRPr lang="en-US" dirty="0"/>
          </a:p>
          <a:p>
            <a:r>
              <a:rPr lang="en-US" dirty="0"/>
              <a:t>If we can prove the theory, </a:t>
            </a:r>
          </a:p>
        </p:txBody>
      </p:sp>
      <p:sp>
        <p:nvSpPr>
          <p:cNvPr id="4" name="Slide Number Placeholder 3"/>
          <p:cNvSpPr>
            <a:spLocks noGrp="1"/>
          </p:cNvSpPr>
          <p:nvPr>
            <p:ph type="sldNum" sz="quarter" idx="5"/>
          </p:nvPr>
        </p:nvSpPr>
        <p:spPr/>
        <p:txBody>
          <a:bodyPr/>
          <a:lstStyle/>
          <a:p>
            <a:fld id="{C5DB341C-843E-6244-9C40-DD933A1134AC}" type="slidenum">
              <a:rPr lang="en-US" smtClean="0"/>
              <a:t>10</a:t>
            </a:fld>
            <a:endParaRPr lang="en-US"/>
          </a:p>
        </p:txBody>
      </p:sp>
    </p:spTree>
    <p:extLst>
      <p:ext uri="{BB962C8B-B14F-4D97-AF65-F5344CB8AC3E}">
        <p14:creationId xmlns:p14="http://schemas.microsoft.com/office/powerpoint/2010/main" val="27603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on any shaped beach</a:t>
            </a:r>
          </a:p>
          <a:p>
            <a:pPr lvl="1"/>
            <a:r>
              <a:rPr lang="en-US" dirty="0"/>
              <a:t>First? resilience metric that can be applied to any beach</a:t>
            </a:r>
          </a:p>
          <a:p>
            <a:pPr marL="274320" lvl="1" indent="0">
              <a:buNone/>
            </a:pPr>
            <a:r>
              <a:rPr lang="en-US" dirty="0"/>
              <a:t>(aside from bulk volumes, simple widths/elevations)</a:t>
            </a:r>
          </a:p>
        </p:txBody>
      </p:sp>
      <p:sp>
        <p:nvSpPr>
          <p:cNvPr id="4" name="Slide Number Placeholder 3"/>
          <p:cNvSpPr>
            <a:spLocks noGrp="1"/>
          </p:cNvSpPr>
          <p:nvPr>
            <p:ph type="sldNum" sz="quarter" idx="5"/>
          </p:nvPr>
        </p:nvSpPr>
        <p:spPr/>
        <p:txBody>
          <a:bodyPr/>
          <a:lstStyle/>
          <a:p>
            <a:fld id="{5EE20C75-EE29-4CC8-8C97-EEB73141147C}" type="slidenum">
              <a:rPr lang="en-US" smtClean="0"/>
              <a:t>11</a:t>
            </a:fld>
            <a:endParaRPr lang="en-US"/>
          </a:p>
        </p:txBody>
      </p:sp>
    </p:spTree>
    <p:extLst>
      <p:ext uri="{BB962C8B-B14F-4D97-AF65-F5344CB8AC3E}">
        <p14:creationId xmlns:p14="http://schemas.microsoft.com/office/powerpoint/2010/main" val="2644393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7BEC07CF-DE1C-5A16-AFE3-58045ECDE0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168D54-7A73-18F8-ADFA-A2790DA6BE4A}"/>
              </a:ext>
            </a:extLst>
          </p:cNvPr>
          <p:cNvSpPr>
            <a:spLocks noGrp="1"/>
          </p:cNvSpPr>
          <p:nvPr>
            <p:ph type="ctrTitle" hasCustomPrompt="1"/>
          </p:nvPr>
        </p:nvSpPr>
        <p:spPr>
          <a:xfrm>
            <a:off x="4249881" y="2504921"/>
            <a:ext cx="7280733" cy="2061531"/>
          </a:xfrm>
        </p:spPr>
        <p:txBody>
          <a:bodyPr anchor="b">
            <a:normAutofit/>
          </a:bodyPr>
          <a:lstStyle>
            <a:lvl1pPr algn="r">
              <a:defRPr sz="5400" b="0" i="0">
                <a:solidFill>
                  <a:schemeClr val="bg1"/>
                </a:solidFill>
                <a:latin typeface="Saira Condensed Condensed Light" pitchFamily="2" charset="77"/>
              </a:defRPr>
            </a:lvl1pPr>
          </a:lstStyle>
          <a:p>
            <a:r>
              <a:rPr lang="en-US" dirty="0"/>
              <a:t>CLICK TO EDIT TITLE</a:t>
            </a:r>
          </a:p>
        </p:txBody>
      </p:sp>
      <p:sp>
        <p:nvSpPr>
          <p:cNvPr id="3" name="Subtitle 2">
            <a:extLst>
              <a:ext uri="{FF2B5EF4-FFF2-40B4-BE49-F238E27FC236}">
                <a16:creationId xmlns:a16="http://schemas.microsoft.com/office/drawing/2014/main" id="{58C8A321-3799-3D0C-D5A4-CA5C30A7CB56}"/>
              </a:ext>
            </a:extLst>
          </p:cNvPr>
          <p:cNvSpPr>
            <a:spLocks noGrp="1"/>
          </p:cNvSpPr>
          <p:nvPr>
            <p:ph type="subTitle" idx="1" hasCustomPrompt="1"/>
          </p:nvPr>
        </p:nvSpPr>
        <p:spPr>
          <a:xfrm>
            <a:off x="4488873" y="4591369"/>
            <a:ext cx="7041742" cy="934635"/>
          </a:xfrm>
        </p:spPr>
        <p:txBody>
          <a:bodyPr>
            <a:normAutofit/>
          </a:bodyPr>
          <a:lstStyle>
            <a:lvl1pPr marL="0" indent="0" algn="r">
              <a:buNone/>
              <a:defRPr sz="2000" b="0" i="0">
                <a:solidFill>
                  <a:schemeClr val="bg1"/>
                </a:solidFill>
                <a:latin typeface="IBM Plex Sans" panose="020B050305020300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subtitle</a:t>
            </a:r>
          </a:p>
        </p:txBody>
      </p:sp>
      <p:sp>
        <p:nvSpPr>
          <p:cNvPr id="17" name="Text Placeholder 16">
            <a:extLst>
              <a:ext uri="{FF2B5EF4-FFF2-40B4-BE49-F238E27FC236}">
                <a16:creationId xmlns:a16="http://schemas.microsoft.com/office/drawing/2014/main" id="{E6F838CB-CD72-2334-C381-9BF56F85A624}"/>
              </a:ext>
            </a:extLst>
          </p:cNvPr>
          <p:cNvSpPr>
            <a:spLocks noGrp="1"/>
          </p:cNvSpPr>
          <p:nvPr>
            <p:ph type="body" sz="quarter" idx="11" hasCustomPrompt="1"/>
          </p:nvPr>
        </p:nvSpPr>
        <p:spPr>
          <a:xfrm>
            <a:off x="4675910" y="5690085"/>
            <a:ext cx="6854708" cy="422507"/>
          </a:xfrm>
        </p:spPr>
        <p:txBody>
          <a:bodyPr>
            <a:normAutofit/>
          </a:bodyPr>
          <a:lstStyle>
            <a:lvl1pPr marL="0" indent="0" algn="r">
              <a:buNone/>
              <a:defRPr sz="1800" b="1" i="0">
                <a:solidFill>
                  <a:schemeClr val="bg1"/>
                </a:solidFill>
                <a:latin typeface="IBM Plex Sans SemiBold" panose="020B0503050203000203" pitchFamily="34" charset="0"/>
              </a:defRPr>
            </a:lvl1pPr>
            <a:lvl2pPr marL="457178" indent="0" algn="r">
              <a:buNone/>
              <a:defRPr/>
            </a:lvl2pPr>
            <a:lvl3pPr marL="914354" indent="0" algn="r">
              <a:buNone/>
              <a:defRPr/>
            </a:lvl3pPr>
            <a:lvl4pPr marL="1371532" indent="0" algn="r">
              <a:buNone/>
              <a:defRPr/>
            </a:lvl4pPr>
            <a:lvl5pPr marL="1828709" indent="0" algn="r">
              <a:buNone/>
              <a:defRPr/>
            </a:lvl5pPr>
          </a:lstStyle>
          <a:p>
            <a:pPr lvl="0"/>
            <a:r>
              <a:rPr lang="en-US" dirty="0"/>
              <a:t>PRESENTER’S NAME</a:t>
            </a:r>
          </a:p>
        </p:txBody>
      </p:sp>
      <p:sp>
        <p:nvSpPr>
          <p:cNvPr id="4" name="Date Placeholder 3">
            <a:extLst>
              <a:ext uri="{FF2B5EF4-FFF2-40B4-BE49-F238E27FC236}">
                <a16:creationId xmlns:a16="http://schemas.microsoft.com/office/drawing/2014/main" id="{EB9B160D-2B04-EFF9-9233-5CF3861AACE8}"/>
              </a:ext>
            </a:extLst>
          </p:cNvPr>
          <p:cNvSpPr>
            <a:spLocks noGrp="1"/>
          </p:cNvSpPr>
          <p:nvPr>
            <p:ph type="dt" sz="half" idx="10"/>
          </p:nvPr>
        </p:nvSpPr>
        <p:spPr>
          <a:xfrm>
            <a:off x="10416209" y="6342033"/>
            <a:ext cx="1114406" cy="246221"/>
          </a:xfrm>
          <a:prstGeom prst="rect">
            <a:avLst/>
          </a:prstGeom>
          <a:solidFill>
            <a:schemeClr val="accent1"/>
          </a:solidFill>
        </p:spPr>
        <p:txBody>
          <a:bodyPr wrap="square">
            <a:spAutoFit/>
          </a:bodyPr>
          <a:lstStyle>
            <a:lvl1pPr algn="r">
              <a:defRPr sz="1000" b="1" i="0">
                <a:solidFill>
                  <a:schemeClr val="bg1"/>
                </a:solidFill>
                <a:latin typeface="IBM Plex Sans" panose="020B0503050203000203" pitchFamily="34" charset="0"/>
              </a:defRPr>
            </a:lvl1pPr>
          </a:lstStyle>
          <a:p>
            <a:r>
              <a:rPr lang="en-US" dirty="0"/>
              <a:t>Date</a:t>
            </a:r>
          </a:p>
        </p:txBody>
      </p:sp>
    </p:spTree>
    <p:extLst>
      <p:ext uri="{BB962C8B-B14F-4D97-AF65-F5344CB8AC3E}">
        <p14:creationId xmlns:p14="http://schemas.microsoft.com/office/powerpoint/2010/main" val="326193778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89C836-F4D4-9B58-2D26-DBC3E659121C}"/>
              </a:ext>
            </a:extLst>
          </p:cNvPr>
          <p:cNvSpPr>
            <a:spLocks noGrp="1"/>
          </p:cNvSpPr>
          <p:nvPr>
            <p:ph type="title" hasCustomPrompt="1"/>
          </p:nvPr>
        </p:nvSpPr>
        <p:spPr>
          <a:xfrm>
            <a:off x="644769" y="365125"/>
            <a:ext cx="10710619" cy="1325563"/>
          </a:xfrm>
        </p:spPr>
        <p:txBody>
          <a:bodyPr/>
          <a:lstStyle/>
          <a:p>
            <a:r>
              <a:rPr lang="en-US" dirty="0"/>
              <a:t>CLICK TO EDIT TITLE</a:t>
            </a:r>
          </a:p>
        </p:txBody>
      </p:sp>
      <p:sp>
        <p:nvSpPr>
          <p:cNvPr id="5" name="Text Placeholder 4">
            <a:extLst>
              <a:ext uri="{FF2B5EF4-FFF2-40B4-BE49-F238E27FC236}">
                <a16:creationId xmlns:a16="http://schemas.microsoft.com/office/drawing/2014/main" id="{CE96A1FF-9563-1D0B-9D8F-4D3CE6D345C1}"/>
              </a:ext>
            </a:extLst>
          </p:cNvPr>
          <p:cNvSpPr>
            <a:spLocks noGrp="1"/>
          </p:cNvSpPr>
          <p:nvPr>
            <p:ph type="body" sz="quarter" idx="13" hasCustomPrompt="1"/>
          </p:nvPr>
        </p:nvSpPr>
        <p:spPr>
          <a:xfrm>
            <a:off x="644526" y="1962352"/>
            <a:ext cx="4954588" cy="1828165"/>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9" name="Text Placeholder 4">
            <a:extLst>
              <a:ext uri="{FF2B5EF4-FFF2-40B4-BE49-F238E27FC236}">
                <a16:creationId xmlns:a16="http://schemas.microsoft.com/office/drawing/2014/main" id="{99928444-9A41-AAEE-EC0C-055B01E3FA33}"/>
              </a:ext>
            </a:extLst>
          </p:cNvPr>
          <p:cNvSpPr>
            <a:spLocks noGrp="1"/>
          </p:cNvSpPr>
          <p:nvPr>
            <p:ph type="body" sz="quarter" idx="14" hasCustomPrompt="1"/>
          </p:nvPr>
        </p:nvSpPr>
        <p:spPr>
          <a:xfrm>
            <a:off x="6400803" y="1962352"/>
            <a:ext cx="4954588" cy="1828165"/>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0" name="Text Placeholder 4">
            <a:extLst>
              <a:ext uri="{FF2B5EF4-FFF2-40B4-BE49-F238E27FC236}">
                <a16:creationId xmlns:a16="http://schemas.microsoft.com/office/drawing/2014/main" id="{157F465B-8F7A-5BDD-5E92-E3A4922D0EB8}"/>
              </a:ext>
            </a:extLst>
          </p:cNvPr>
          <p:cNvSpPr>
            <a:spLocks noGrp="1"/>
          </p:cNvSpPr>
          <p:nvPr>
            <p:ph type="body" sz="quarter" idx="15" hasCustomPrompt="1"/>
          </p:nvPr>
        </p:nvSpPr>
        <p:spPr>
          <a:xfrm>
            <a:off x="644526" y="4119680"/>
            <a:ext cx="4954588" cy="1828165"/>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1" name="Text Placeholder 4">
            <a:extLst>
              <a:ext uri="{FF2B5EF4-FFF2-40B4-BE49-F238E27FC236}">
                <a16:creationId xmlns:a16="http://schemas.microsoft.com/office/drawing/2014/main" id="{8903BE86-C433-D59A-ADA6-4BDB1F1AC224}"/>
              </a:ext>
            </a:extLst>
          </p:cNvPr>
          <p:cNvSpPr>
            <a:spLocks noGrp="1"/>
          </p:cNvSpPr>
          <p:nvPr>
            <p:ph type="body" sz="quarter" idx="16" hasCustomPrompt="1"/>
          </p:nvPr>
        </p:nvSpPr>
        <p:spPr>
          <a:xfrm>
            <a:off x="6400803" y="4119680"/>
            <a:ext cx="4954588" cy="1828165"/>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270560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and subhea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90D32B-BE46-D2FF-5124-9FDB39359486}"/>
              </a:ext>
            </a:extLst>
          </p:cNvPr>
          <p:cNvSpPr>
            <a:spLocks noGrp="1"/>
          </p:cNvSpPr>
          <p:nvPr>
            <p:ph type="title" hasCustomPrompt="1"/>
          </p:nvPr>
        </p:nvSpPr>
        <p:spPr>
          <a:xfrm>
            <a:off x="646359" y="365127"/>
            <a:ext cx="10709031" cy="734621"/>
          </a:xfrm>
        </p:spPr>
        <p:txBody>
          <a:bodyPr/>
          <a:lstStyle/>
          <a:p>
            <a:r>
              <a:rPr lang="en-US" dirty="0"/>
              <a:t>CLICK TO EDIT TITLE</a:t>
            </a:r>
          </a:p>
        </p:txBody>
      </p:sp>
      <p:sp>
        <p:nvSpPr>
          <p:cNvPr id="13" name="Text Placeholder 3">
            <a:extLst>
              <a:ext uri="{FF2B5EF4-FFF2-40B4-BE49-F238E27FC236}">
                <a16:creationId xmlns:a16="http://schemas.microsoft.com/office/drawing/2014/main" id="{9FC42B0F-D951-B28C-B437-6054E47EBDFD}"/>
              </a:ext>
            </a:extLst>
          </p:cNvPr>
          <p:cNvSpPr>
            <a:spLocks noGrp="1"/>
          </p:cNvSpPr>
          <p:nvPr>
            <p:ph type="body" sz="quarter" idx="17" hasCustomPrompt="1"/>
          </p:nvPr>
        </p:nvSpPr>
        <p:spPr>
          <a:xfrm>
            <a:off x="644771" y="1345482"/>
            <a:ext cx="10709031" cy="734620"/>
          </a:xfrm>
        </p:spPr>
        <p:txBody>
          <a:bodyPr>
            <a:normAutofit/>
          </a:bodyPr>
          <a:lstStyle>
            <a:lvl1pPr marL="0" indent="0">
              <a:buNone/>
              <a:defRPr sz="2000" b="0" i="0">
                <a:solidFill>
                  <a:schemeClr val="accent1"/>
                </a:solidFill>
                <a:latin typeface="IBM Plex Sans Light" panose="020B0403050203000203" pitchFamily="34" charset="0"/>
              </a:defRPr>
            </a:lvl1pPr>
            <a:lvl2pPr marL="457178" indent="0">
              <a:buNone/>
              <a:defRPr b="0" i="0">
                <a:solidFill>
                  <a:schemeClr val="accent1"/>
                </a:solidFill>
                <a:latin typeface="IBM Plex Sans Light" panose="020B0403050203000203" pitchFamily="34" charset="0"/>
              </a:defRPr>
            </a:lvl2pPr>
            <a:lvl3pPr marL="914354" indent="0">
              <a:buNone/>
              <a:defRPr b="0" i="0">
                <a:solidFill>
                  <a:schemeClr val="accent1"/>
                </a:solidFill>
                <a:latin typeface="IBM Plex Sans Light" panose="020B0403050203000203" pitchFamily="34" charset="0"/>
              </a:defRPr>
            </a:lvl3pPr>
            <a:lvl4pPr marL="1371532" indent="0">
              <a:buNone/>
              <a:defRPr b="0" i="0">
                <a:solidFill>
                  <a:schemeClr val="accent1"/>
                </a:solidFill>
                <a:latin typeface="IBM Plex Sans Light" panose="020B0403050203000203" pitchFamily="34" charset="0"/>
              </a:defRPr>
            </a:lvl4pPr>
            <a:lvl5pPr marL="1828709" indent="0">
              <a:buNone/>
              <a:defRPr b="0" i="0">
                <a:solidFill>
                  <a:schemeClr val="accent1"/>
                </a:solidFill>
                <a:latin typeface="IBM Plex Sans Light" panose="020B0403050203000203" pitchFamily="34" charset="0"/>
              </a:defRPr>
            </a:lvl5pPr>
          </a:lstStyle>
          <a:p>
            <a:pPr lvl="0"/>
            <a:r>
              <a:rPr lang="en-US" dirty="0"/>
              <a:t>Click to edit subhead</a:t>
            </a:r>
          </a:p>
        </p:txBody>
      </p:sp>
      <p:sp>
        <p:nvSpPr>
          <p:cNvPr id="5" name="Text Placeholder 4">
            <a:extLst>
              <a:ext uri="{FF2B5EF4-FFF2-40B4-BE49-F238E27FC236}">
                <a16:creationId xmlns:a16="http://schemas.microsoft.com/office/drawing/2014/main" id="{CE96A1FF-9563-1D0B-9D8F-4D3CE6D345C1}"/>
              </a:ext>
            </a:extLst>
          </p:cNvPr>
          <p:cNvSpPr>
            <a:spLocks noGrp="1"/>
          </p:cNvSpPr>
          <p:nvPr>
            <p:ph type="body" sz="quarter" idx="13" hasCustomPrompt="1"/>
          </p:nvPr>
        </p:nvSpPr>
        <p:spPr>
          <a:xfrm>
            <a:off x="644526" y="2233235"/>
            <a:ext cx="4954588"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9" name="Text Placeholder 4">
            <a:extLst>
              <a:ext uri="{FF2B5EF4-FFF2-40B4-BE49-F238E27FC236}">
                <a16:creationId xmlns:a16="http://schemas.microsoft.com/office/drawing/2014/main" id="{99928444-9A41-AAEE-EC0C-055B01E3FA33}"/>
              </a:ext>
            </a:extLst>
          </p:cNvPr>
          <p:cNvSpPr>
            <a:spLocks noGrp="1"/>
          </p:cNvSpPr>
          <p:nvPr>
            <p:ph type="body" sz="quarter" idx="14" hasCustomPrompt="1"/>
          </p:nvPr>
        </p:nvSpPr>
        <p:spPr>
          <a:xfrm>
            <a:off x="6400803" y="2233235"/>
            <a:ext cx="4954588"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0" name="Text Placeholder 4">
            <a:extLst>
              <a:ext uri="{FF2B5EF4-FFF2-40B4-BE49-F238E27FC236}">
                <a16:creationId xmlns:a16="http://schemas.microsoft.com/office/drawing/2014/main" id="{157F465B-8F7A-5BDD-5E92-E3A4922D0EB8}"/>
              </a:ext>
            </a:extLst>
          </p:cNvPr>
          <p:cNvSpPr>
            <a:spLocks noGrp="1"/>
          </p:cNvSpPr>
          <p:nvPr>
            <p:ph type="body" sz="quarter" idx="15" hasCustomPrompt="1"/>
          </p:nvPr>
        </p:nvSpPr>
        <p:spPr>
          <a:xfrm>
            <a:off x="644526" y="4448441"/>
            <a:ext cx="4954588"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1" name="Text Placeholder 4">
            <a:extLst>
              <a:ext uri="{FF2B5EF4-FFF2-40B4-BE49-F238E27FC236}">
                <a16:creationId xmlns:a16="http://schemas.microsoft.com/office/drawing/2014/main" id="{8903BE86-C433-D59A-ADA6-4BDB1F1AC224}"/>
              </a:ext>
            </a:extLst>
          </p:cNvPr>
          <p:cNvSpPr>
            <a:spLocks noGrp="1"/>
          </p:cNvSpPr>
          <p:nvPr>
            <p:ph type="body" sz="quarter" idx="16" hasCustomPrompt="1"/>
          </p:nvPr>
        </p:nvSpPr>
        <p:spPr>
          <a:xfrm>
            <a:off x="6400803" y="4448441"/>
            <a:ext cx="4954588"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408323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ive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F436CFC-B187-8D35-9B90-53CDD3C63724}"/>
              </a:ext>
            </a:extLst>
          </p:cNvPr>
          <p:cNvSpPr>
            <a:spLocks noGrp="1"/>
          </p:cNvSpPr>
          <p:nvPr>
            <p:ph type="title" hasCustomPrompt="1"/>
          </p:nvPr>
        </p:nvSpPr>
        <p:spPr>
          <a:xfrm>
            <a:off x="644769" y="365125"/>
            <a:ext cx="10710619" cy="1325563"/>
          </a:xfrm>
        </p:spPr>
        <p:txBody>
          <a:bodyPr/>
          <a:lstStyle/>
          <a:p>
            <a:r>
              <a:rPr lang="en-US" dirty="0"/>
              <a:t>CLICK TO EDIT TITLE</a:t>
            </a:r>
          </a:p>
        </p:txBody>
      </p:sp>
      <p:sp>
        <p:nvSpPr>
          <p:cNvPr id="15" name="Content Placeholder 2">
            <a:extLst>
              <a:ext uri="{FF2B5EF4-FFF2-40B4-BE49-F238E27FC236}">
                <a16:creationId xmlns:a16="http://schemas.microsoft.com/office/drawing/2014/main" id="{33F4AA73-6270-8996-F775-27ADF208BB76}"/>
              </a:ext>
            </a:extLst>
          </p:cNvPr>
          <p:cNvSpPr>
            <a:spLocks noGrp="1"/>
          </p:cNvSpPr>
          <p:nvPr>
            <p:ph sz="half" idx="1" hasCustomPrompt="1"/>
          </p:nvPr>
        </p:nvSpPr>
        <p:spPr>
          <a:xfrm>
            <a:off x="644771" y="2210082"/>
            <a:ext cx="4572000" cy="38901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96A1FF-9563-1D0B-9D8F-4D3CE6D345C1}"/>
              </a:ext>
            </a:extLst>
          </p:cNvPr>
          <p:cNvSpPr>
            <a:spLocks noGrp="1"/>
          </p:cNvSpPr>
          <p:nvPr>
            <p:ph type="body" sz="quarter" idx="13" hasCustomPrompt="1"/>
          </p:nvPr>
        </p:nvSpPr>
        <p:spPr>
          <a:xfrm>
            <a:off x="5359999" y="2210085"/>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9" name="Text Placeholder 4">
            <a:extLst>
              <a:ext uri="{FF2B5EF4-FFF2-40B4-BE49-F238E27FC236}">
                <a16:creationId xmlns:a16="http://schemas.microsoft.com/office/drawing/2014/main" id="{99928444-9A41-AAEE-EC0C-055B01E3FA33}"/>
              </a:ext>
            </a:extLst>
          </p:cNvPr>
          <p:cNvSpPr>
            <a:spLocks noGrp="1"/>
          </p:cNvSpPr>
          <p:nvPr>
            <p:ph type="body" sz="quarter" idx="14" hasCustomPrompt="1"/>
          </p:nvPr>
        </p:nvSpPr>
        <p:spPr>
          <a:xfrm>
            <a:off x="8429308" y="2210086"/>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0" name="Text Placeholder 4">
            <a:extLst>
              <a:ext uri="{FF2B5EF4-FFF2-40B4-BE49-F238E27FC236}">
                <a16:creationId xmlns:a16="http://schemas.microsoft.com/office/drawing/2014/main" id="{157F465B-8F7A-5BDD-5E92-E3A4922D0EB8}"/>
              </a:ext>
            </a:extLst>
          </p:cNvPr>
          <p:cNvSpPr>
            <a:spLocks noGrp="1"/>
          </p:cNvSpPr>
          <p:nvPr>
            <p:ph type="body" sz="quarter" idx="15" hasCustomPrompt="1"/>
          </p:nvPr>
        </p:nvSpPr>
        <p:spPr>
          <a:xfrm>
            <a:off x="5359999" y="4448439"/>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1" name="Text Placeholder 4">
            <a:extLst>
              <a:ext uri="{FF2B5EF4-FFF2-40B4-BE49-F238E27FC236}">
                <a16:creationId xmlns:a16="http://schemas.microsoft.com/office/drawing/2014/main" id="{8903BE86-C433-D59A-ADA6-4BDB1F1AC224}"/>
              </a:ext>
            </a:extLst>
          </p:cNvPr>
          <p:cNvSpPr>
            <a:spLocks noGrp="1"/>
          </p:cNvSpPr>
          <p:nvPr>
            <p:ph type="body" sz="quarter" idx="16" hasCustomPrompt="1"/>
          </p:nvPr>
        </p:nvSpPr>
        <p:spPr>
          <a:xfrm>
            <a:off x="8429308" y="4448441"/>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41115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ve Content and subhea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90D32B-BE46-D2FF-5124-9FDB39359486}"/>
              </a:ext>
            </a:extLst>
          </p:cNvPr>
          <p:cNvSpPr>
            <a:spLocks noGrp="1"/>
          </p:cNvSpPr>
          <p:nvPr>
            <p:ph type="title" hasCustomPrompt="1"/>
          </p:nvPr>
        </p:nvSpPr>
        <p:spPr>
          <a:xfrm>
            <a:off x="646359" y="365127"/>
            <a:ext cx="10709031" cy="734621"/>
          </a:xfrm>
        </p:spPr>
        <p:txBody>
          <a:bodyPr/>
          <a:lstStyle/>
          <a:p>
            <a:r>
              <a:rPr lang="en-US" dirty="0"/>
              <a:t>CLICK TO EDIT TITLE</a:t>
            </a:r>
          </a:p>
        </p:txBody>
      </p:sp>
      <p:sp>
        <p:nvSpPr>
          <p:cNvPr id="13" name="Text Placeholder 3">
            <a:extLst>
              <a:ext uri="{FF2B5EF4-FFF2-40B4-BE49-F238E27FC236}">
                <a16:creationId xmlns:a16="http://schemas.microsoft.com/office/drawing/2014/main" id="{9FC42B0F-D951-B28C-B437-6054E47EBDFD}"/>
              </a:ext>
            </a:extLst>
          </p:cNvPr>
          <p:cNvSpPr>
            <a:spLocks noGrp="1"/>
          </p:cNvSpPr>
          <p:nvPr>
            <p:ph type="body" sz="quarter" idx="17" hasCustomPrompt="1"/>
          </p:nvPr>
        </p:nvSpPr>
        <p:spPr>
          <a:xfrm>
            <a:off x="644771" y="1345482"/>
            <a:ext cx="10709031" cy="734620"/>
          </a:xfrm>
        </p:spPr>
        <p:txBody>
          <a:bodyPr>
            <a:normAutofit/>
          </a:bodyPr>
          <a:lstStyle>
            <a:lvl1pPr marL="0" indent="0">
              <a:buNone/>
              <a:defRPr sz="2000" b="0" i="0">
                <a:solidFill>
                  <a:schemeClr val="accent1"/>
                </a:solidFill>
                <a:latin typeface="IBM Plex Sans Light" panose="020B0403050203000203" pitchFamily="34" charset="0"/>
              </a:defRPr>
            </a:lvl1pPr>
            <a:lvl2pPr marL="457178" indent="0">
              <a:buNone/>
              <a:defRPr b="0" i="0">
                <a:solidFill>
                  <a:schemeClr val="accent1"/>
                </a:solidFill>
                <a:latin typeface="IBM Plex Sans Light" panose="020B0403050203000203" pitchFamily="34" charset="0"/>
              </a:defRPr>
            </a:lvl2pPr>
            <a:lvl3pPr marL="914354" indent="0">
              <a:buNone/>
              <a:defRPr b="0" i="0">
                <a:solidFill>
                  <a:schemeClr val="accent1"/>
                </a:solidFill>
                <a:latin typeface="IBM Plex Sans Light" panose="020B0403050203000203" pitchFamily="34" charset="0"/>
              </a:defRPr>
            </a:lvl3pPr>
            <a:lvl4pPr marL="1371532" indent="0">
              <a:buNone/>
              <a:defRPr b="0" i="0">
                <a:solidFill>
                  <a:schemeClr val="accent1"/>
                </a:solidFill>
                <a:latin typeface="IBM Plex Sans Light" panose="020B0403050203000203" pitchFamily="34" charset="0"/>
              </a:defRPr>
            </a:lvl4pPr>
            <a:lvl5pPr marL="1828709" indent="0">
              <a:buNone/>
              <a:defRPr b="0" i="0">
                <a:solidFill>
                  <a:schemeClr val="accent1"/>
                </a:solidFill>
                <a:latin typeface="IBM Plex Sans Light" panose="020B0403050203000203" pitchFamily="34" charset="0"/>
              </a:defRPr>
            </a:lvl5pPr>
          </a:lstStyle>
          <a:p>
            <a:pPr lvl="0"/>
            <a:r>
              <a:rPr lang="en-US" dirty="0"/>
              <a:t>Click to edit subhead</a:t>
            </a:r>
          </a:p>
        </p:txBody>
      </p:sp>
      <p:sp>
        <p:nvSpPr>
          <p:cNvPr id="15" name="Content Placeholder 2">
            <a:extLst>
              <a:ext uri="{FF2B5EF4-FFF2-40B4-BE49-F238E27FC236}">
                <a16:creationId xmlns:a16="http://schemas.microsoft.com/office/drawing/2014/main" id="{33F4AA73-6270-8996-F775-27ADF208BB76}"/>
              </a:ext>
            </a:extLst>
          </p:cNvPr>
          <p:cNvSpPr>
            <a:spLocks noGrp="1"/>
          </p:cNvSpPr>
          <p:nvPr>
            <p:ph sz="half" idx="1" hasCustomPrompt="1"/>
          </p:nvPr>
        </p:nvSpPr>
        <p:spPr>
          <a:xfrm>
            <a:off x="644771" y="2210082"/>
            <a:ext cx="4572000" cy="38901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96A1FF-9563-1D0B-9D8F-4D3CE6D345C1}"/>
              </a:ext>
            </a:extLst>
          </p:cNvPr>
          <p:cNvSpPr>
            <a:spLocks noGrp="1"/>
          </p:cNvSpPr>
          <p:nvPr>
            <p:ph type="body" sz="quarter" idx="13" hasCustomPrompt="1"/>
          </p:nvPr>
        </p:nvSpPr>
        <p:spPr>
          <a:xfrm>
            <a:off x="5359205" y="2210086"/>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9" name="Text Placeholder 4">
            <a:extLst>
              <a:ext uri="{FF2B5EF4-FFF2-40B4-BE49-F238E27FC236}">
                <a16:creationId xmlns:a16="http://schemas.microsoft.com/office/drawing/2014/main" id="{99928444-9A41-AAEE-EC0C-055B01E3FA33}"/>
              </a:ext>
            </a:extLst>
          </p:cNvPr>
          <p:cNvSpPr>
            <a:spLocks noGrp="1"/>
          </p:cNvSpPr>
          <p:nvPr>
            <p:ph type="body" sz="quarter" idx="14" hasCustomPrompt="1"/>
          </p:nvPr>
        </p:nvSpPr>
        <p:spPr>
          <a:xfrm>
            <a:off x="8427720" y="2210086"/>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0" name="Text Placeholder 4">
            <a:extLst>
              <a:ext uri="{FF2B5EF4-FFF2-40B4-BE49-F238E27FC236}">
                <a16:creationId xmlns:a16="http://schemas.microsoft.com/office/drawing/2014/main" id="{157F465B-8F7A-5BDD-5E92-E3A4922D0EB8}"/>
              </a:ext>
            </a:extLst>
          </p:cNvPr>
          <p:cNvSpPr>
            <a:spLocks noGrp="1"/>
          </p:cNvSpPr>
          <p:nvPr>
            <p:ph type="body" sz="quarter" idx="15" hasCustomPrompt="1"/>
          </p:nvPr>
        </p:nvSpPr>
        <p:spPr>
          <a:xfrm>
            <a:off x="5359205" y="4448441"/>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11" name="Text Placeholder 4">
            <a:extLst>
              <a:ext uri="{FF2B5EF4-FFF2-40B4-BE49-F238E27FC236}">
                <a16:creationId xmlns:a16="http://schemas.microsoft.com/office/drawing/2014/main" id="{8903BE86-C433-D59A-ADA6-4BDB1F1AC224}"/>
              </a:ext>
            </a:extLst>
          </p:cNvPr>
          <p:cNvSpPr>
            <a:spLocks noGrp="1"/>
          </p:cNvSpPr>
          <p:nvPr>
            <p:ph type="body" sz="quarter" idx="16" hasCustomPrompt="1"/>
          </p:nvPr>
        </p:nvSpPr>
        <p:spPr>
          <a:xfrm>
            <a:off x="8427720" y="4448441"/>
            <a:ext cx="2926080" cy="1651807"/>
          </a:xfrm>
        </p:spPr>
        <p:txBody>
          <a:bodyPr>
            <a:noAutofit/>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Click to edit text</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165175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Subhea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FB8F7E-E499-364F-DBBC-112AB229FB0F}"/>
              </a:ext>
            </a:extLst>
          </p:cNvPr>
          <p:cNvSpPr>
            <a:spLocks noGrp="1"/>
          </p:cNvSpPr>
          <p:nvPr>
            <p:ph type="title" hasCustomPrompt="1"/>
          </p:nvPr>
        </p:nvSpPr>
        <p:spPr>
          <a:xfrm>
            <a:off x="646359" y="365127"/>
            <a:ext cx="10709031" cy="734621"/>
          </a:xfrm>
        </p:spPr>
        <p:txBody>
          <a:bodyPr/>
          <a:lstStyle/>
          <a:p>
            <a:r>
              <a:rPr lang="en-US" dirty="0"/>
              <a:t>CLICK TO EDIT TITLE</a:t>
            </a:r>
          </a:p>
        </p:txBody>
      </p:sp>
      <p:sp>
        <p:nvSpPr>
          <p:cNvPr id="9" name="Text Placeholder 3">
            <a:extLst>
              <a:ext uri="{FF2B5EF4-FFF2-40B4-BE49-F238E27FC236}">
                <a16:creationId xmlns:a16="http://schemas.microsoft.com/office/drawing/2014/main" id="{C2104D11-CF58-8BD0-F89F-27B8D217FA90}"/>
              </a:ext>
            </a:extLst>
          </p:cNvPr>
          <p:cNvSpPr>
            <a:spLocks noGrp="1"/>
          </p:cNvSpPr>
          <p:nvPr>
            <p:ph type="body" sz="quarter" idx="13" hasCustomPrompt="1"/>
          </p:nvPr>
        </p:nvSpPr>
        <p:spPr>
          <a:xfrm>
            <a:off x="644771" y="1345482"/>
            <a:ext cx="10709031" cy="734620"/>
          </a:xfrm>
        </p:spPr>
        <p:txBody>
          <a:bodyPr>
            <a:normAutofit/>
          </a:bodyPr>
          <a:lstStyle>
            <a:lvl1pPr marL="0" indent="0">
              <a:buNone/>
              <a:defRPr sz="2000" b="0" i="0">
                <a:solidFill>
                  <a:schemeClr val="accent1"/>
                </a:solidFill>
                <a:latin typeface="IBM Plex Sans Light" panose="020B0403050203000203" pitchFamily="34" charset="0"/>
              </a:defRPr>
            </a:lvl1pPr>
            <a:lvl2pPr marL="457178" indent="0">
              <a:buNone/>
              <a:defRPr b="0" i="0">
                <a:solidFill>
                  <a:schemeClr val="accent1"/>
                </a:solidFill>
                <a:latin typeface="IBM Plex Sans Light" panose="020B0403050203000203" pitchFamily="34" charset="0"/>
              </a:defRPr>
            </a:lvl2pPr>
            <a:lvl3pPr marL="914354" indent="0">
              <a:buNone/>
              <a:defRPr b="0" i="0">
                <a:solidFill>
                  <a:schemeClr val="accent1"/>
                </a:solidFill>
                <a:latin typeface="IBM Plex Sans Light" panose="020B0403050203000203" pitchFamily="34" charset="0"/>
              </a:defRPr>
            </a:lvl3pPr>
            <a:lvl4pPr marL="1371532" indent="0">
              <a:buNone/>
              <a:defRPr b="0" i="0">
                <a:solidFill>
                  <a:schemeClr val="accent1"/>
                </a:solidFill>
                <a:latin typeface="IBM Plex Sans Light" panose="020B0403050203000203" pitchFamily="34" charset="0"/>
              </a:defRPr>
            </a:lvl4pPr>
            <a:lvl5pPr marL="1828709" indent="0">
              <a:buNone/>
              <a:defRPr b="0" i="0">
                <a:solidFill>
                  <a:schemeClr val="accent1"/>
                </a:solidFill>
                <a:latin typeface="IBM Plex Sans Light" panose="020B0403050203000203" pitchFamily="34" charset="0"/>
              </a:defRPr>
            </a:lvl5pPr>
          </a:lstStyle>
          <a:p>
            <a:pPr lvl="0"/>
            <a:r>
              <a:rPr lang="en-US" dirty="0"/>
              <a:t>Click to edit subhead</a:t>
            </a:r>
          </a:p>
        </p:txBody>
      </p:sp>
      <p:sp>
        <p:nvSpPr>
          <p:cNvPr id="3" name="Content Placeholder 2">
            <a:extLst>
              <a:ext uri="{FF2B5EF4-FFF2-40B4-BE49-F238E27FC236}">
                <a16:creationId xmlns:a16="http://schemas.microsoft.com/office/drawing/2014/main" id="{55861FEF-A671-1F7D-9144-4A18E9166FFA}"/>
              </a:ext>
            </a:extLst>
          </p:cNvPr>
          <p:cNvSpPr>
            <a:spLocks noGrp="1"/>
          </p:cNvSpPr>
          <p:nvPr>
            <p:ph sz="half" idx="1" hasCustomPrompt="1"/>
          </p:nvPr>
        </p:nvSpPr>
        <p:spPr>
          <a:xfrm>
            <a:off x="644769" y="2325836"/>
            <a:ext cx="5181600" cy="377312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BBBBC6-6719-80F5-099C-8B072696F417}"/>
              </a:ext>
            </a:extLst>
          </p:cNvPr>
          <p:cNvSpPr>
            <a:spLocks noGrp="1"/>
          </p:cNvSpPr>
          <p:nvPr>
            <p:ph sz="half" idx="2" hasCustomPrompt="1"/>
          </p:nvPr>
        </p:nvSpPr>
        <p:spPr>
          <a:xfrm>
            <a:off x="6172200" y="2325836"/>
            <a:ext cx="5181600" cy="377312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110032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74C1-7A20-8CB4-3DD4-EB8A50BB8128}"/>
              </a:ext>
            </a:extLst>
          </p:cNvPr>
          <p:cNvSpPr>
            <a:spLocks noGrp="1"/>
          </p:cNvSpPr>
          <p:nvPr>
            <p:ph type="title" hasCustomPrompt="1"/>
          </p:nvPr>
        </p:nvSpPr>
        <p:spPr>
          <a:xfrm>
            <a:off x="644769" y="365125"/>
            <a:ext cx="10710619" cy="1325563"/>
          </a:xfrm>
        </p:spPr>
        <p:txBody>
          <a:bodyPr/>
          <a:lstStyle/>
          <a:p>
            <a:r>
              <a:rPr lang="en-US" dirty="0"/>
              <a:t>CLICK TO EDIT TITLE</a:t>
            </a:r>
          </a:p>
        </p:txBody>
      </p:sp>
      <p:sp>
        <p:nvSpPr>
          <p:cNvPr id="3" name="Text Placeholder 2">
            <a:extLst>
              <a:ext uri="{FF2B5EF4-FFF2-40B4-BE49-F238E27FC236}">
                <a16:creationId xmlns:a16="http://schemas.microsoft.com/office/drawing/2014/main" id="{817277B2-0A2F-FA77-9E15-CA3A58A5B545}"/>
              </a:ext>
            </a:extLst>
          </p:cNvPr>
          <p:cNvSpPr>
            <a:spLocks noGrp="1"/>
          </p:cNvSpPr>
          <p:nvPr>
            <p:ph type="body" idx="1" hasCustomPrompt="1"/>
          </p:nvPr>
        </p:nvSpPr>
        <p:spPr>
          <a:xfrm>
            <a:off x="644772"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07B25F01-3996-B6B6-F8FD-75E9120A8843}"/>
              </a:ext>
            </a:extLst>
          </p:cNvPr>
          <p:cNvSpPr>
            <a:spLocks noGrp="1"/>
          </p:cNvSpPr>
          <p:nvPr>
            <p:ph sz="half" idx="2" hasCustomPrompt="1"/>
          </p:nvPr>
        </p:nvSpPr>
        <p:spPr>
          <a:xfrm>
            <a:off x="644772" y="2505075"/>
            <a:ext cx="5157787" cy="359388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F473F84-FD9A-282A-FBCC-F5ADD527FC9F}"/>
              </a:ext>
            </a:extLst>
          </p:cNvPr>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5EE5DE14-382A-1AC7-A660-8E5831B83608}"/>
              </a:ext>
            </a:extLst>
          </p:cNvPr>
          <p:cNvSpPr>
            <a:spLocks noGrp="1"/>
          </p:cNvSpPr>
          <p:nvPr>
            <p:ph sz="quarter" idx="4" hasCustomPrompt="1"/>
          </p:nvPr>
        </p:nvSpPr>
        <p:spPr>
          <a:xfrm>
            <a:off x="6172202" y="2505075"/>
            <a:ext cx="5183188" cy="359388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9E6D1FFC-28E6-E13A-7721-39658D2AA087}"/>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4522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7957-9EED-8271-0E72-EFAE0371AF15}"/>
              </a:ext>
            </a:extLst>
          </p:cNvPr>
          <p:cNvSpPr>
            <a:spLocks noGrp="1"/>
          </p:cNvSpPr>
          <p:nvPr>
            <p:ph type="title" hasCustomPrompt="1"/>
          </p:nvPr>
        </p:nvSpPr>
        <p:spPr/>
        <p:txBody>
          <a:bodyPr/>
          <a:lstStyle/>
          <a:p>
            <a:r>
              <a:rPr lang="en-US" dirty="0"/>
              <a:t>CLICK TO EDIT TITLE</a:t>
            </a:r>
          </a:p>
        </p:txBody>
      </p:sp>
      <p:sp>
        <p:nvSpPr>
          <p:cNvPr id="5" name="Slide Number Placeholder 4">
            <a:extLst>
              <a:ext uri="{FF2B5EF4-FFF2-40B4-BE49-F238E27FC236}">
                <a16:creationId xmlns:a16="http://schemas.microsoft.com/office/drawing/2014/main" id="{D555F4F9-1684-DE61-8B6E-9C5982CDC272}"/>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80513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93D118-64C2-DAF8-93EF-9D41A6B09A50}"/>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278990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6ACC9-E2A9-486E-5749-83DDF3B956C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807129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BF1B99-BFB4-0688-A8CA-067A988DADEC}"/>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
        <p:nvSpPr>
          <p:cNvPr id="3" name="Content Placeholder 2">
            <a:extLst>
              <a:ext uri="{FF2B5EF4-FFF2-40B4-BE49-F238E27FC236}">
                <a16:creationId xmlns:a16="http://schemas.microsoft.com/office/drawing/2014/main" id="{A1A211F7-F5B3-755A-0FE9-7416E5B6D3BB}"/>
              </a:ext>
            </a:extLst>
          </p:cNvPr>
          <p:cNvSpPr>
            <a:spLocks noGrp="1"/>
          </p:cNvSpPr>
          <p:nvPr>
            <p:ph idx="1" hasCustomPrompt="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1DCA10-F271-79EA-C335-35398B7961CF}"/>
              </a:ext>
            </a:extLst>
          </p:cNvPr>
          <p:cNvSpPr>
            <a:spLocks noGrp="1"/>
          </p:cNvSpPr>
          <p:nvPr>
            <p:ph type="body" sz="half" idx="2" hasCustomPrompt="1"/>
          </p:nvPr>
        </p:nvSpPr>
        <p:spPr>
          <a:xfrm>
            <a:off x="644773" y="2057402"/>
            <a:ext cx="4127255"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Click to edit text</a:t>
            </a:r>
          </a:p>
        </p:txBody>
      </p:sp>
      <p:sp>
        <p:nvSpPr>
          <p:cNvPr id="2" name="Title 1">
            <a:extLst>
              <a:ext uri="{FF2B5EF4-FFF2-40B4-BE49-F238E27FC236}">
                <a16:creationId xmlns:a16="http://schemas.microsoft.com/office/drawing/2014/main" id="{F7F18D82-BCB2-4520-6E3E-BC47DF6E92F2}"/>
              </a:ext>
            </a:extLst>
          </p:cNvPr>
          <p:cNvSpPr>
            <a:spLocks noGrp="1"/>
          </p:cNvSpPr>
          <p:nvPr>
            <p:ph type="title" hasCustomPrompt="1"/>
          </p:nvPr>
        </p:nvSpPr>
        <p:spPr>
          <a:xfrm>
            <a:off x="644773" y="457200"/>
            <a:ext cx="4127255" cy="1600200"/>
          </a:xfrm>
        </p:spPr>
        <p:txBody>
          <a:bodyPr anchor="b"/>
          <a:lstStyle>
            <a:lvl1pPr>
              <a:defRPr sz="3200"/>
            </a:lvl1pPr>
          </a:lstStyle>
          <a:p>
            <a:r>
              <a:rPr lang="en-US" dirty="0"/>
              <a:t>CLICK TO EDIT TITLE</a:t>
            </a:r>
          </a:p>
        </p:txBody>
      </p:sp>
    </p:spTree>
    <p:extLst>
      <p:ext uri="{BB962C8B-B14F-4D97-AF65-F5344CB8AC3E}">
        <p14:creationId xmlns:p14="http://schemas.microsoft.com/office/powerpoint/2010/main" val="119082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4" descr="A sandy area with bushes and a fence&#10;&#10;Description automatically generated">
            <a:extLst>
              <a:ext uri="{FF2B5EF4-FFF2-40B4-BE49-F238E27FC236}">
                <a16:creationId xmlns:a16="http://schemas.microsoft.com/office/drawing/2014/main" id="{FB9C1E72-C3F1-4984-E52B-93E94157F9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7504395" cy="6858000"/>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0AB85730-9DAB-ABF0-A4D0-5DE36B8226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51" y="0"/>
            <a:ext cx="11893551" cy="6858000"/>
          </a:xfrm>
          <a:prstGeom prst="rect">
            <a:avLst/>
          </a:prstGeom>
        </p:spPr>
      </p:pic>
      <p:sp>
        <p:nvSpPr>
          <p:cNvPr id="2" name="Title 1">
            <a:extLst>
              <a:ext uri="{FF2B5EF4-FFF2-40B4-BE49-F238E27FC236}">
                <a16:creationId xmlns:a16="http://schemas.microsoft.com/office/drawing/2014/main" id="{35168D54-7A73-18F8-ADFA-A2790DA6BE4A}"/>
              </a:ext>
            </a:extLst>
          </p:cNvPr>
          <p:cNvSpPr>
            <a:spLocks noGrp="1"/>
          </p:cNvSpPr>
          <p:nvPr>
            <p:ph type="ctrTitle" hasCustomPrompt="1"/>
          </p:nvPr>
        </p:nvSpPr>
        <p:spPr>
          <a:xfrm>
            <a:off x="6324602" y="2504921"/>
            <a:ext cx="5206015" cy="2061531"/>
          </a:xfrm>
        </p:spPr>
        <p:txBody>
          <a:bodyPr anchor="b">
            <a:normAutofit/>
          </a:bodyPr>
          <a:lstStyle>
            <a:lvl1pPr algn="r">
              <a:defRPr sz="5400" b="0" i="0">
                <a:solidFill>
                  <a:schemeClr val="bg1"/>
                </a:solidFill>
                <a:latin typeface="Saira Condensed Condensed Light" pitchFamily="2" charset="77"/>
              </a:defRPr>
            </a:lvl1pPr>
          </a:lstStyle>
          <a:p>
            <a:r>
              <a:rPr lang="en-US" dirty="0"/>
              <a:t>CLICK TO EDIT TITLE</a:t>
            </a:r>
          </a:p>
        </p:txBody>
      </p:sp>
      <p:sp>
        <p:nvSpPr>
          <p:cNvPr id="3" name="Subtitle 2">
            <a:extLst>
              <a:ext uri="{FF2B5EF4-FFF2-40B4-BE49-F238E27FC236}">
                <a16:creationId xmlns:a16="http://schemas.microsoft.com/office/drawing/2014/main" id="{58C8A321-3799-3D0C-D5A4-CA5C30A7CB56}"/>
              </a:ext>
            </a:extLst>
          </p:cNvPr>
          <p:cNvSpPr>
            <a:spLocks noGrp="1"/>
          </p:cNvSpPr>
          <p:nvPr>
            <p:ph type="subTitle" idx="1" hasCustomPrompt="1"/>
          </p:nvPr>
        </p:nvSpPr>
        <p:spPr>
          <a:xfrm>
            <a:off x="6616701" y="4591369"/>
            <a:ext cx="4913915" cy="934635"/>
          </a:xfrm>
        </p:spPr>
        <p:txBody>
          <a:bodyPr>
            <a:normAutofit/>
          </a:bodyPr>
          <a:lstStyle>
            <a:lvl1pPr marL="0" indent="0" algn="r">
              <a:buNone/>
              <a:defRPr sz="2000" b="0" i="0">
                <a:solidFill>
                  <a:schemeClr val="bg1"/>
                </a:solidFill>
                <a:latin typeface="IBM Plex Sans" panose="020B050305020300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subtitle</a:t>
            </a:r>
          </a:p>
        </p:txBody>
      </p:sp>
      <p:sp>
        <p:nvSpPr>
          <p:cNvPr id="12" name="Text Placeholder 16">
            <a:extLst>
              <a:ext uri="{FF2B5EF4-FFF2-40B4-BE49-F238E27FC236}">
                <a16:creationId xmlns:a16="http://schemas.microsoft.com/office/drawing/2014/main" id="{07BEFC5F-CD6D-A7BC-1322-BACD15CFA532}"/>
              </a:ext>
            </a:extLst>
          </p:cNvPr>
          <p:cNvSpPr>
            <a:spLocks noGrp="1"/>
          </p:cNvSpPr>
          <p:nvPr>
            <p:ph type="body" sz="quarter" idx="11" hasCustomPrompt="1"/>
          </p:nvPr>
        </p:nvSpPr>
        <p:spPr>
          <a:xfrm>
            <a:off x="6794501" y="5690085"/>
            <a:ext cx="4736115" cy="422507"/>
          </a:xfrm>
        </p:spPr>
        <p:txBody>
          <a:bodyPr>
            <a:normAutofit/>
          </a:bodyPr>
          <a:lstStyle>
            <a:lvl1pPr marL="0" indent="0" algn="r">
              <a:buNone/>
              <a:defRPr sz="1800" b="1" i="0">
                <a:solidFill>
                  <a:schemeClr val="bg1"/>
                </a:solidFill>
                <a:latin typeface="IBM Plex Sans SemiBold" panose="020B0503050203000203" pitchFamily="34" charset="0"/>
              </a:defRPr>
            </a:lvl1pPr>
            <a:lvl2pPr marL="457178" indent="0" algn="r">
              <a:buNone/>
              <a:defRPr/>
            </a:lvl2pPr>
            <a:lvl3pPr marL="914354" indent="0" algn="r">
              <a:buNone/>
              <a:defRPr/>
            </a:lvl3pPr>
            <a:lvl4pPr marL="1371532" indent="0" algn="r">
              <a:buNone/>
              <a:defRPr/>
            </a:lvl4pPr>
            <a:lvl5pPr marL="1828709" indent="0" algn="r">
              <a:buNone/>
              <a:defRPr/>
            </a:lvl5pPr>
          </a:lstStyle>
          <a:p>
            <a:pPr lvl="0"/>
            <a:r>
              <a:rPr lang="en-US" dirty="0"/>
              <a:t>PRESENTER’S NAME</a:t>
            </a:r>
          </a:p>
        </p:txBody>
      </p:sp>
      <p:sp>
        <p:nvSpPr>
          <p:cNvPr id="4" name="Date Placeholder 3">
            <a:extLst>
              <a:ext uri="{FF2B5EF4-FFF2-40B4-BE49-F238E27FC236}">
                <a16:creationId xmlns:a16="http://schemas.microsoft.com/office/drawing/2014/main" id="{EB9B160D-2B04-EFF9-9233-5CF3861AACE8}"/>
              </a:ext>
            </a:extLst>
          </p:cNvPr>
          <p:cNvSpPr>
            <a:spLocks noGrp="1"/>
          </p:cNvSpPr>
          <p:nvPr>
            <p:ph type="dt" sz="half" idx="10"/>
          </p:nvPr>
        </p:nvSpPr>
        <p:spPr>
          <a:xfrm>
            <a:off x="10406269" y="6342033"/>
            <a:ext cx="1124345" cy="246221"/>
          </a:xfrm>
          <a:prstGeom prst="rect">
            <a:avLst/>
          </a:prstGeom>
          <a:solidFill>
            <a:schemeClr val="accent1"/>
          </a:solidFill>
        </p:spPr>
        <p:txBody>
          <a:bodyPr wrap="square">
            <a:spAutoFit/>
          </a:bodyPr>
          <a:lstStyle>
            <a:lvl1pPr algn="r">
              <a:defRPr sz="1000" b="1" i="0">
                <a:solidFill>
                  <a:schemeClr val="bg1"/>
                </a:solidFill>
                <a:latin typeface="IBM Plex Sans" panose="020B0503050203000203" pitchFamily="34" charset="0"/>
              </a:defRPr>
            </a:lvl1pPr>
          </a:lstStyle>
          <a:p>
            <a:r>
              <a:rPr lang="en-US" dirty="0"/>
              <a:t>Date</a:t>
            </a:r>
          </a:p>
        </p:txBody>
      </p:sp>
    </p:spTree>
    <p:extLst>
      <p:ext uri="{BB962C8B-B14F-4D97-AF65-F5344CB8AC3E}">
        <p14:creationId xmlns:p14="http://schemas.microsoft.com/office/powerpoint/2010/main" val="73029402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DE9B-54A8-866E-B788-EB3968761BC7}"/>
              </a:ext>
            </a:extLst>
          </p:cNvPr>
          <p:cNvSpPr>
            <a:spLocks noGrp="1"/>
          </p:cNvSpPr>
          <p:nvPr>
            <p:ph type="title" hasCustomPrompt="1"/>
          </p:nvPr>
        </p:nvSpPr>
        <p:spPr>
          <a:xfrm>
            <a:off x="644773" y="457200"/>
            <a:ext cx="4127255" cy="1600200"/>
          </a:xfrm>
        </p:spPr>
        <p:txBody>
          <a:bodyPr anchor="b"/>
          <a:lstStyle>
            <a:lvl1pPr>
              <a:defRPr sz="3200"/>
            </a:lvl1pPr>
          </a:lstStyle>
          <a:p>
            <a:r>
              <a:rPr lang="en-US" dirty="0"/>
              <a:t>Click to edit title</a:t>
            </a:r>
          </a:p>
        </p:txBody>
      </p:sp>
      <p:sp>
        <p:nvSpPr>
          <p:cNvPr id="4" name="Text Placeholder 3">
            <a:extLst>
              <a:ext uri="{FF2B5EF4-FFF2-40B4-BE49-F238E27FC236}">
                <a16:creationId xmlns:a16="http://schemas.microsoft.com/office/drawing/2014/main" id="{B31F6659-DAE0-7160-C9F6-2C8137D933BD}"/>
              </a:ext>
            </a:extLst>
          </p:cNvPr>
          <p:cNvSpPr>
            <a:spLocks noGrp="1"/>
          </p:cNvSpPr>
          <p:nvPr>
            <p:ph type="body" sz="half" idx="2" hasCustomPrompt="1"/>
          </p:nvPr>
        </p:nvSpPr>
        <p:spPr>
          <a:xfrm>
            <a:off x="644773" y="2057402"/>
            <a:ext cx="4127255"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Click to edit text</a:t>
            </a:r>
          </a:p>
        </p:txBody>
      </p:sp>
      <p:sp>
        <p:nvSpPr>
          <p:cNvPr id="3" name="Picture Placeholder 2">
            <a:extLst>
              <a:ext uri="{FF2B5EF4-FFF2-40B4-BE49-F238E27FC236}">
                <a16:creationId xmlns:a16="http://schemas.microsoft.com/office/drawing/2014/main" id="{3F05E2B1-FC9F-DFC8-B82B-3A9D2B911EBC}"/>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330ECE5B-0146-1148-6A0D-A0F447C354AC}"/>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1696111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2B4C-D932-924C-A9B9-A7396B7CB503}"/>
              </a:ext>
            </a:extLst>
          </p:cNvPr>
          <p:cNvSpPr>
            <a:spLocks noGrp="1"/>
          </p:cNvSpPr>
          <p:nvPr>
            <p:ph type="title" hasCustomPrompt="1"/>
          </p:nvPr>
        </p:nvSpPr>
        <p:spPr/>
        <p:txBody>
          <a:bodyPr/>
          <a:lstStyle/>
          <a:p>
            <a:r>
              <a:rPr lang="en-US" dirty="0"/>
              <a:t>Click to edit title</a:t>
            </a:r>
          </a:p>
        </p:txBody>
      </p:sp>
      <p:sp>
        <p:nvSpPr>
          <p:cNvPr id="3" name="Vertical Text Placeholder 2">
            <a:extLst>
              <a:ext uri="{FF2B5EF4-FFF2-40B4-BE49-F238E27FC236}">
                <a16:creationId xmlns:a16="http://schemas.microsoft.com/office/drawing/2014/main" id="{61DF67A6-D1DA-71BB-CCFF-678D91838913}"/>
              </a:ext>
            </a:extLst>
          </p:cNvPr>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0429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CFDF3-4C0B-B588-73E9-559E689FE0AF}"/>
              </a:ext>
            </a:extLst>
          </p:cNvPr>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0EF8-D417-90E9-AEFA-DB28B8392B89}"/>
              </a:ext>
            </a:extLst>
          </p:cNvPr>
          <p:cNvSpPr>
            <a:spLocks noGrp="1"/>
          </p:cNvSpPr>
          <p:nvPr>
            <p:ph type="body" orient="vert" idx="1"/>
          </p:nvPr>
        </p:nvSpPr>
        <p:spPr>
          <a:xfrm>
            <a:off x="644769" y="365127"/>
            <a:ext cx="7927731"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594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8" name="Picture 7" descr="A fence on a sandy beach&#10;&#10;Description automatically generated">
            <a:extLst>
              <a:ext uri="{FF2B5EF4-FFF2-40B4-BE49-F238E27FC236}">
                <a16:creationId xmlns:a16="http://schemas.microsoft.com/office/drawing/2014/main" id="{079EB656-60EF-89A5-6AC1-D62B39B89D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8681551"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E12E123F-8311-330F-DB73-3B618A779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84B2191C-6994-71BA-A63E-85F5AF6A9776}"/>
              </a:ext>
            </a:extLst>
          </p:cNvPr>
          <p:cNvSpPr txBox="1"/>
          <p:nvPr/>
        </p:nvSpPr>
        <p:spPr>
          <a:xfrm>
            <a:off x="7284722" y="3144277"/>
            <a:ext cx="4245895" cy="923330"/>
          </a:xfrm>
          <a:prstGeom prst="rect">
            <a:avLst/>
          </a:prstGeom>
          <a:noFill/>
        </p:spPr>
        <p:txBody>
          <a:bodyPr wrap="square" rtlCol="0">
            <a:spAutoFit/>
          </a:bodyPr>
          <a:lstStyle/>
          <a:p>
            <a:pPr algn="r"/>
            <a:r>
              <a:rPr lang="en-US" sz="5400" b="0" i="0" dirty="0">
                <a:solidFill>
                  <a:schemeClr val="bg1"/>
                </a:solidFill>
                <a:latin typeface="Saira Condensed Condensed Light" pitchFamily="2" charset="77"/>
              </a:rPr>
              <a:t>THANK </a:t>
            </a:r>
            <a:r>
              <a:rPr lang="en-US" sz="5400" b="1" i="0" dirty="0">
                <a:solidFill>
                  <a:schemeClr val="bg1"/>
                </a:solidFill>
                <a:latin typeface="Saira Condensed Condensed Light" pitchFamily="2" charset="77"/>
              </a:rPr>
              <a:t>YOU</a:t>
            </a:r>
          </a:p>
        </p:txBody>
      </p:sp>
      <p:sp>
        <p:nvSpPr>
          <p:cNvPr id="9" name="TextBox 8">
            <a:extLst>
              <a:ext uri="{FF2B5EF4-FFF2-40B4-BE49-F238E27FC236}">
                <a16:creationId xmlns:a16="http://schemas.microsoft.com/office/drawing/2014/main" id="{7F2600DA-4934-A3D7-306B-06292C3154B8}"/>
              </a:ext>
            </a:extLst>
          </p:cNvPr>
          <p:cNvSpPr txBox="1"/>
          <p:nvPr/>
        </p:nvSpPr>
        <p:spPr>
          <a:xfrm>
            <a:off x="6096002" y="5170418"/>
            <a:ext cx="5434615" cy="584775"/>
          </a:xfrm>
          <a:prstGeom prst="rect">
            <a:avLst/>
          </a:prstGeom>
          <a:noFill/>
        </p:spPr>
        <p:txBody>
          <a:bodyPr wrap="square" rtlCol="0">
            <a:spAutoFit/>
          </a:bodyPr>
          <a:lstStyle/>
          <a:p>
            <a:pPr algn="r"/>
            <a:r>
              <a:rPr lang="en-US" sz="1600" b="1" kern="1200" dirty="0">
                <a:solidFill>
                  <a:schemeClr val="bg1"/>
                </a:solidFill>
                <a:effectLst/>
                <a:latin typeface="IBM Plex Sans" panose="020B0503050203000203" pitchFamily="34" charset="0"/>
                <a:ea typeface="+mn-ea"/>
                <a:cs typeface="+mn-cs"/>
              </a:rPr>
              <a:t>Stevens Institute of Technology</a:t>
            </a:r>
            <a:br>
              <a:rPr lang="en-US" sz="1600" b="1" kern="1200" dirty="0">
                <a:solidFill>
                  <a:schemeClr val="bg1"/>
                </a:solidFill>
                <a:effectLst/>
                <a:latin typeface="IBM Plex Sans" panose="020B0503050203000203" pitchFamily="34" charset="0"/>
                <a:ea typeface="+mn-ea"/>
                <a:cs typeface="+mn-cs"/>
              </a:rPr>
            </a:br>
            <a:r>
              <a:rPr lang="en-US" sz="1600" kern="1200" dirty="0">
                <a:solidFill>
                  <a:schemeClr val="bg1"/>
                </a:solidFill>
                <a:effectLst/>
                <a:latin typeface="IBM Plex Sans" panose="020B0503050203000203" pitchFamily="34" charset="0"/>
                <a:ea typeface="+mn-ea"/>
                <a:cs typeface="+mn-cs"/>
              </a:rPr>
              <a:t>1 Castle Point Terrace, Hoboken, NJ 07030</a:t>
            </a:r>
          </a:p>
        </p:txBody>
      </p:sp>
    </p:spTree>
    <p:extLst>
      <p:ext uri="{BB962C8B-B14F-4D97-AF65-F5344CB8AC3E}">
        <p14:creationId xmlns:p14="http://schemas.microsoft.com/office/powerpoint/2010/main" val="427017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9B160D-2B04-EFF9-9233-5CF3861AACE8}"/>
              </a:ext>
            </a:extLst>
          </p:cNvPr>
          <p:cNvSpPr>
            <a:spLocks noGrp="1"/>
          </p:cNvSpPr>
          <p:nvPr>
            <p:ph type="dt" sz="half" idx="10"/>
          </p:nvPr>
        </p:nvSpPr>
        <p:spPr>
          <a:xfrm>
            <a:off x="10406269" y="6342033"/>
            <a:ext cx="1124345" cy="400110"/>
          </a:xfrm>
          <a:prstGeom prst="rect">
            <a:avLst/>
          </a:prstGeom>
          <a:solidFill>
            <a:schemeClr val="accent1"/>
          </a:solidFill>
        </p:spPr>
        <p:txBody>
          <a:bodyPr wrap="square">
            <a:spAutoFit/>
          </a:bodyPr>
          <a:lstStyle>
            <a:lvl1pPr algn="r">
              <a:defRPr sz="1000" b="1" i="0">
                <a:solidFill>
                  <a:schemeClr val="bg1"/>
                </a:solidFill>
                <a:latin typeface="IBM Plex Sans" panose="020B0503050203000203" pitchFamily="34" charset="0"/>
              </a:defRPr>
            </a:lvl1pPr>
          </a:lstStyle>
          <a:p>
            <a:r>
              <a:rPr lang="en-US" dirty="0"/>
              <a:t>September 16</a:t>
            </a:r>
            <a:r>
              <a:rPr lang="en-US" baseline="30000" dirty="0"/>
              <a:t>th</a:t>
            </a:r>
            <a:r>
              <a:rPr lang="en-US" dirty="0"/>
              <a:t>, 2022</a:t>
            </a:r>
          </a:p>
        </p:txBody>
      </p:sp>
    </p:spTree>
    <p:extLst>
      <p:ext uri="{BB962C8B-B14F-4D97-AF65-F5344CB8AC3E}">
        <p14:creationId xmlns:p14="http://schemas.microsoft.com/office/powerpoint/2010/main" val="243592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Custom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8C4886-2087-94B4-E2E5-4E48B7FF8F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3456" y="0"/>
            <a:ext cx="10392405" cy="685800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B3488FA0-8E86-6BE9-82C5-43785B3242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49" y="0"/>
            <a:ext cx="11893551" cy="6858000"/>
          </a:xfrm>
          <a:prstGeom prst="rect">
            <a:avLst/>
          </a:prstGeom>
        </p:spPr>
      </p:pic>
      <p:sp>
        <p:nvSpPr>
          <p:cNvPr id="10" name="Title 1">
            <a:extLst>
              <a:ext uri="{FF2B5EF4-FFF2-40B4-BE49-F238E27FC236}">
                <a16:creationId xmlns:a16="http://schemas.microsoft.com/office/drawing/2014/main" id="{B9CC9AF6-817B-A87B-A5E6-9A6BE8BA0878}"/>
              </a:ext>
            </a:extLst>
          </p:cNvPr>
          <p:cNvSpPr>
            <a:spLocks noGrp="1"/>
          </p:cNvSpPr>
          <p:nvPr>
            <p:ph type="ctrTitle" hasCustomPrompt="1"/>
          </p:nvPr>
        </p:nvSpPr>
        <p:spPr>
          <a:xfrm>
            <a:off x="6324602" y="2504921"/>
            <a:ext cx="5206015" cy="2061531"/>
          </a:xfrm>
        </p:spPr>
        <p:txBody>
          <a:bodyPr anchor="b">
            <a:normAutofit/>
          </a:bodyPr>
          <a:lstStyle>
            <a:lvl1pPr algn="r">
              <a:defRPr sz="5400" b="0" i="0">
                <a:solidFill>
                  <a:schemeClr val="bg1"/>
                </a:solidFill>
                <a:latin typeface="Saira Condensed Condensed Light" pitchFamily="2" charset="77"/>
              </a:defRPr>
            </a:lvl1pPr>
          </a:lstStyle>
          <a:p>
            <a:r>
              <a:rPr lang="en-US" dirty="0"/>
              <a:t>CLICK TO EDIT TITLE</a:t>
            </a:r>
          </a:p>
        </p:txBody>
      </p:sp>
      <p:sp>
        <p:nvSpPr>
          <p:cNvPr id="11" name="Subtitle 2">
            <a:extLst>
              <a:ext uri="{FF2B5EF4-FFF2-40B4-BE49-F238E27FC236}">
                <a16:creationId xmlns:a16="http://schemas.microsoft.com/office/drawing/2014/main" id="{62636281-107E-01A8-5316-84DAA71CD1E3}"/>
              </a:ext>
            </a:extLst>
          </p:cNvPr>
          <p:cNvSpPr>
            <a:spLocks noGrp="1"/>
          </p:cNvSpPr>
          <p:nvPr>
            <p:ph type="subTitle" idx="1" hasCustomPrompt="1"/>
          </p:nvPr>
        </p:nvSpPr>
        <p:spPr>
          <a:xfrm>
            <a:off x="6616701" y="4591369"/>
            <a:ext cx="4913915" cy="934635"/>
          </a:xfrm>
        </p:spPr>
        <p:txBody>
          <a:bodyPr>
            <a:normAutofit/>
          </a:bodyPr>
          <a:lstStyle>
            <a:lvl1pPr marL="0" indent="0" algn="r">
              <a:buNone/>
              <a:defRPr sz="2000" b="0" i="0">
                <a:solidFill>
                  <a:schemeClr val="bg1"/>
                </a:solidFill>
                <a:latin typeface="IBM Plex Sans" panose="020B0503050203000203"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subtitle</a:t>
            </a:r>
          </a:p>
        </p:txBody>
      </p:sp>
      <p:sp>
        <p:nvSpPr>
          <p:cNvPr id="13" name="Date Placeholder 3">
            <a:extLst>
              <a:ext uri="{FF2B5EF4-FFF2-40B4-BE49-F238E27FC236}">
                <a16:creationId xmlns:a16="http://schemas.microsoft.com/office/drawing/2014/main" id="{7651AF7A-8B71-B895-17ED-7EECAFEE7DE8}"/>
              </a:ext>
            </a:extLst>
          </p:cNvPr>
          <p:cNvSpPr>
            <a:spLocks noGrp="1"/>
          </p:cNvSpPr>
          <p:nvPr>
            <p:ph type="dt" sz="half" idx="10"/>
          </p:nvPr>
        </p:nvSpPr>
        <p:spPr>
          <a:xfrm>
            <a:off x="10446026" y="6362185"/>
            <a:ext cx="1084590" cy="246221"/>
          </a:xfrm>
          <a:prstGeom prst="rect">
            <a:avLst/>
          </a:prstGeom>
          <a:solidFill>
            <a:schemeClr val="accent1"/>
          </a:solidFill>
        </p:spPr>
        <p:txBody>
          <a:bodyPr wrap="square">
            <a:spAutoFit/>
          </a:bodyPr>
          <a:lstStyle>
            <a:lvl1pPr algn="r">
              <a:defRPr sz="1000" b="1" i="0">
                <a:solidFill>
                  <a:schemeClr val="bg1"/>
                </a:solidFill>
                <a:latin typeface="IBM Plex Sans" panose="020B0503050203000203" pitchFamily="34" charset="0"/>
              </a:defRPr>
            </a:lvl1pPr>
          </a:lstStyle>
          <a:p>
            <a:r>
              <a:rPr lang="en-US" dirty="0"/>
              <a:t> Date</a:t>
            </a:r>
          </a:p>
        </p:txBody>
      </p:sp>
      <p:sp>
        <p:nvSpPr>
          <p:cNvPr id="14" name="Text Placeholder 16">
            <a:extLst>
              <a:ext uri="{FF2B5EF4-FFF2-40B4-BE49-F238E27FC236}">
                <a16:creationId xmlns:a16="http://schemas.microsoft.com/office/drawing/2014/main" id="{732F2640-D02F-0BD4-E9A8-A5FD3D27874E}"/>
              </a:ext>
            </a:extLst>
          </p:cNvPr>
          <p:cNvSpPr>
            <a:spLocks noGrp="1"/>
          </p:cNvSpPr>
          <p:nvPr>
            <p:ph type="body" sz="quarter" idx="11" hasCustomPrompt="1"/>
          </p:nvPr>
        </p:nvSpPr>
        <p:spPr>
          <a:xfrm>
            <a:off x="6794501" y="5690085"/>
            <a:ext cx="4736115" cy="422507"/>
          </a:xfrm>
        </p:spPr>
        <p:txBody>
          <a:bodyPr>
            <a:normAutofit/>
          </a:bodyPr>
          <a:lstStyle>
            <a:lvl1pPr marL="0" indent="0" algn="r">
              <a:buNone/>
              <a:defRPr sz="1800" b="1" i="0">
                <a:solidFill>
                  <a:schemeClr val="bg1"/>
                </a:solidFill>
                <a:latin typeface="IBM Plex Sans SemiBold" panose="020B0503050203000203" pitchFamily="34" charset="0"/>
              </a:defRPr>
            </a:lvl1pPr>
            <a:lvl2pPr marL="457178" indent="0" algn="r">
              <a:buNone/>
              <a:defRPr/>
            </a:lvl2pPr>
            <a:lvl3pPr marL="914354" indent="0" algn="r">
              <a:buNone/>
              <a:defRPr/>
            </a:lvl3pPr>
            <a:lvl4pPr marL="1371532" indent="0" algn="r">
              <a:buNone/>
              <a:defRPr/>
            </a:lvl4pPr>
            <a:lvl5pPr marL="1828709" indent="0" algn="r">
              <a:buNone/>
              <a:defRPr/>
            </a:lvl5pPr>
          </a:lstStyle>
          <a:p>
            <a:pPr lvl="0"/>
            <a:r>
              <a:rPr lang="en-US" dirty="0"/>
              <a:t>PRESENTER’S NAME</a:t>
            </a:r>
          </a:p>
        </p:txBody>
      </p:sp>
      <p:sp>
        <p:nvSpPr>
          <p:cNvPr id="15" name="TextBox 14">
            <a:extLst>
              <a:ext uri="{FF2B5EF4-FFF2-40B4-BE49-F238E27FC236}">
                <a16:creationId xmlns:a16="http://schemas.microsoft.com/office/drawing/2014/main" id="{7EBB0808-AF7F-629E-3160-773C1F8C9FE9}"/>
              </a:ext>
            </a:extLst>
          </p:cNvPr>
          <p:cNvSpPr txBox="1"/>
          <p:nvPr/>
        </p:nvSpPr>
        <p:spPr>
          <a:xfrm>
            <a:off x="912816" y="1325690"/>
            <a:ext cx="4215776" cy="5135445"/>
          </a:xfrm>
          <a:prstGeom prst="rect">
            <a:avLst/>
          </a:prstGeom>
          <a:noFill/>
        </p:spPr>
        <p:txBody>
          <a:bodyPr wrap="square" rtlCol="0">
            <a:spAutoFit/>
          </a:bodyPr>
          <a:lstStyle/>
          <a:p>
            <a:r>
              <a:rPr lang="en-US" b="1" dirty="0">
                <a:latin typeface="IBM Plex Sans" panose="020B0503050203000203" pitchFamily="34" charset="0"/>
              </a:rPr>
              <a:t>INSTRUCTIONS TO REPLACE IMAGE:</a:t>
            </a:r>
          </a:p>
          <a:p>
            <a:endParaRPr lang="en-US" b="1" dirty="0">
              <a:latin typeface="IBM Plex Sans" panose="020B0503050203000203" pitchFamily="34" charset="0"/>
            </a:endParaRPr>
          </a:p>
          <a:p>
            <a:pPr marL="342900" indent="-342900">
              <a:lnSpc>
                <a:spcPct val="150000"/>
              </a:lnSpc>
              <a:buFont typeface="+mj-lt"/>
              <a:buAutoNum type="arabicPeriod"/>
            </a:pPr>
            <a:r>
              <a:rPr lang="en-US" sz="1400" b="0" dirty="0">
                <a:latin typeface="IBM Plex Sans" panose="020B0503050203000203" pitchFamily="34" charset="0"/>
              </a:rPr>
              <a:t>Go to View&gt;Slide Master</a:t>
            </a:r>
          </a:p>
          <a:p>
            <a:pPr marL="342900" indent="-342900">
              <a:lnSpc>
                <a:spcPct val="150000"/>
              </a:lnSpc>
              <a:buFont typeface="+mj-lt"/>
              <a:buAutoNum type="arabicPeriod"/>
            </a:pPr>
            <a:r>
              <a:rPr lang="en-US" sz="1400" b="0" dirty="0">
                <a:latin typeface="IBM Plex Sans" panose="020B0503050203000203" pitchFamily="34" charset="0"/>
              </a:rPr>
              <a:t>Locate this layout and duplicate it</a:t>
            </a:r>
          </a:p>
          <a:p>
            <a:pPr marL="342900" indent="-342900">
              <a:lnSpc>
                <a:spcPct val="150000"/>
              </a:lnSpc>
              <a:buFont typeface="+mj-lt"/>
              <a:buAutoNum type="arabicPeriod"/>
            </a:pPr>
            <a:r>
              <a:rPr lang="en-US" sz="1400" b="0" dirty="0">
                <a:latin typeface="IBM Plex Sans" panose="020B0503050203000203" pitchFamily="34" charset="0"/>
              </a:rPr>
              <a:t>Right-click the orange circle on the far-left side of this image</a:t>
            </a:r>
          </a:p>
          <a:p>
            <a:pPr marL="342900" indent="-342900">
              <a:lnSpc>
                <a:spcPct val="150000"/>
              </a:lnSpc>
              <a:buFont typeface="+mj-lt"/>
              <a:buAutoNum type="arabicPeriod"/>
            </a:pPr>
            <a:r>
              <a:rPr lang="en-US" sz="1400" b="0" dirty="0">
                <a:latin typeface="IBM Plex Sans" panose="020B0503050203000203" pitchFamily="34" charset="0"/>
              </a:rPr>
              <a:t>Scroll to “Change Picture”</a:t>
            </a:r>
          </a:p>
          <a:p>
            <a:pPr marL="342900" indent="-342900">
              <a:lnSpc>
                <a:spcPct val="150000"/>
              </a:lnSpc>
              <a:buFont typeface="+mj-lt"/>
              <a:buAutoNum type="arabicPeriod"/>
            </a:pPr>
            <a:r>
              <a:rPr lang="en-US" sz="1400" b="0" dirty="0">
                <a:latin typeface="IBM Plex Sans" panose="020B0503050203000203" pitchFamily="34" charset="0"/>
              </a:rPr>
              <a:t>Select “From File” (note that your version of PowerPoint may use different menu language)</a:t>
            </a:r>
          </a:p>
          <a:p>
            <a:pPr marL="342900" indent="-342900">
              <a:lnSpc>
                <a:spcPct val="150000"/>
              </a:lnSpc>
              <a:buFont typeface="+mj-lt"/>
              <a:buAutoNum type="arabicPeriod"/>
            </a:pPr>
            <a:r>
              <a:rPr lang="en-US" sz="1400" b="0" dirty="0">
                <a:latin typeface="IBM Plex Sans" panose="020B0503050203000203" pitchFamily="34" charset="0"/>
              </a:rPr>
              <a:t>Select desired image</a:t>
            </a:r>
          </a:p>
          <a:p>
            <a:pPr marL="342900" indent="-342900">
              <a:lnSpc>
                <a:spcPct val="150000"/>
              </a:lnSpc>
              <a:buFont typeface="+mj-lt"/>
              <a:buAutoNum type="arabicPeriod"/>
            </a:pPr>
            <a:r>
              <a:rPr lang="en-US" sz="1400" b="0" dirty="0">
                <a:latin typeface="IBM Plex Sans" panose="020B0503050203000203" pitchFamily="34" charset="0"/>
              </a:rPr>
              <a:t>Resize and crop image as necessary</a:t>
            </a:r>
          </a:p>
          <a:p>
            <a:pPr marL="342900" indent="-342900">
              <a:lnSpc>
                <a:spcPct val="150000"/>
              </a:lnSpc>
              <a:buFont typeface="+mj-lt"/>
              <a:buAutoNum type="arabicPeriod"/>
            </a:pPr>
            <a:r>
              <a:rPr lang="en-US" sz="1400" b="0" dirty="0">
                <a:latin typeface="IBM Plex Sans" panose="020B0503050203000203" pitchFamily="34" charset="0"/>
              </a:rPr>
              <a:t>Make sure image is sent to back (right click on image)</a:t>
            </a:r>
          </a:p>
          <a:p>
            <a:pPr marL="342900" indent="-342900">
              <a:lnSpc>
                <a:spcPct val="150000"/>
              </a:lnSpc>
              <a:buFont typeface="+mj-lt"/>
              <a:buAutoNum type="arabicPeriod"/>
            </a:pPr>
            <a:r>
              <a:rPr lang="en-US" sz="1400" b="0" dirty="0">
                <a:latin typeface="IBM Plex Sans" panose="020B0503050203000203" pitchFamily="34" charset="0"/>
              </a:rPr>
              <a:t>Close slide master and insert a new slide using the new, then delete this text box from your presentation slide.</a:t>
            </a:r>
          </a:p>
        </p:txBody>
      </p:sp>
    </p:spTree>
    <p:extLst>
      <p:ext uri="{BB962C8B-B14F-4D97-AF65-F5344CB8AC3E}">
        <p14:creationId xmlns:p14="http://schemas.microsoft.com/office/powerpoint/2010/main" val="4242414785"/>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A close-up of a beach&#10;&#10;Description automatically generated">
            <a:extLst>
              <a:ext uri="{FF2B5EF4-FFF2-40B4-BE49-F238E27FC236}">
                <a16:creationId xmlns:a16="http://schemas.microsoft.com/office/drawing/2014/main" id="{DE113BBC-3838-F5A2-FCF0-77F25D3438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049146" cy="6858001"/>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09EFC173-553B-6926-8999-560997D15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51" y="0"/>
            <a:ext cx="11893551" cy="6858000"/>
          </a:xfrm>
          <a:prstGeom prst="rect">
            <a:avLst/>
          </a:prstGeom>
        </p:spPr>
      </p:pic>
      <p:sp>
        <p:nvSpPr>
          <p:cNvPr id="2" name="Title 1">
            <a:extLst>
              <a:ext uri="{FF2B5EF4-FFF2-40B4-BE49-F238E27FC236}">
                <a16:creationId xmlns:a16="http://schemas.microsoft.com/office/drawing/2014/main" id="{45AB2B46-2729-15F1-5BB4-6B7ADEAC4AAE}"/>
              </a:ext>
            </a:extLst>
          </p:cNvPr>
          <p:cNvSpPr>
            <a:spLocks noGrp="1"/>
          </p:cNvSpPr>
          <p:nvPr>
            <p:ph type="title" hasCustomPrompt="1"/>
          </p:nvPr>
        </p:nvSpPr>
        <p:spPr>
          <a:xfrm>
            <a:off x="6617373" y="974037"/>
            <a:ext cx="4913243" cy="4254363"/>
          </a:xfrm>
        </p:spPr>
        <p:txBody>
          <a:bodyPr anchor="b">
            <a:normAutofit/>
          </a:bodyPr>
          <a:lstStyle>
            <a:lvl1pPr algn="r">
              <a:defRPr sz="5400"/>
            </a:lvl1pPr>
          </a:lstStyle>
          <a:p>
            <a:r>
              <a:rPr lang="en-US" dirty="0"/>
              <a:t>CLICK TO EDIT TITLE</a:t>
            </a:r>
          </a:p>
        </p:txBody>
      </p:sp>
      <p:sp>
        <p:nvSpPr>
          <p:cNvPr id="3" name="Text Placeholder 2">
            <a:extLst>
              <a:ext uri="{FF2B5EF4-FFF2-40B4-BE49-F238E27FC236}">
                <a16:creationId xmlns:a16="http://schemas.microsoft.com/office/drawing/2014/main" id="{A5953286-7208-5D15-2115-F32E5C24CE0F}"/>
              </a:ext>
            </a:extLst>
          </p:cNvPr>
          <p:cNvSpPr>
            <a:spLocks noGrp="1"/>
          </p:cNvSpPr>
          <p:nvPr>
            <p:ph type="body" idx="1" hasCustomPrompt="1"/>
          </p:nvPr>
        </p:nvSpPr>
        <p:spPr>
          <a:xfrm>
            <a:off x="6858002" y="5394965"/>
            <a:ext cx="4672615" cy="931499"/>
          </a:xfrm>
        </p:spPr>
        <p:txBody>
          <a:bodyPr>
            <a:normAutofit/>
          </a:bodyPr>
          <a:lstStyle>
            <a:lvl1pPr marL="0" indent="0" algn="r">
              <a:buNone/>
              <a:defRPr sz="2000" b="0" i="0">
                <a:solidFill>
                  <a:schemeClr val="tx1"/>
                </a:solidFill>
                <a:latin typeface="IBM Plex Sans" panose="020B0503050203000203"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126415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907F06-D602-4071-33E4-C472B24F1ACC}"/>
              </a:ext>
            </a:extLst>
          </p:cNvPr>
          <p:cNvSpPr>
            <a:spLocks noGrp="1"/>
          </p:cNvSpPr>
          <p:nvPr>
            <p:ph type="title" hasCustomPrompt="1"/>
          </p:nvPr>
        </p:nvSpPr>
        <p:spPr>
          <a:xfrm>
            <a:off x="644769" y="365125"/>
            <a:ext cx="10710619" cy="1325563"/>
          </a:xfrm>
        </p:spPr>
        <p:txBody>
          <a:bodyPr/>
          <a:lstStyle/>
          <a:p>
            <a:r>
              <a:rPr lang="en-US" dirty="0"/>
              <a:t>CLICK TO EDIT TITLE</a:t>
            </a:r>
          </a:p>
        </p:txBody>
      </p:sp>
      <p:sp>
        <p:nvSpPr>
          <p:cNvPr id="3" name="Content Placeholder 2">
            <a:extLst>
              <a:ext uri="{FF2B5EF4-FFF2-40B4-BE49-F238E27FC236}">
                <a16:creationId xmlns:a16="http://schemas.microsoft.com/office/drawing/2014/main" id="{7091BE1E-C7BA-1F2A-DB51-F2BDF8885EBC}"/>
              </a:ext>
            </a:extLst>
          </p:cNvPr>
          <p:cNvSpPr>
            <a:spLocks noGrp="1"/>
          </p:cNvSpPr>
          <p:nvPr>
            <p:ph idx="1" hasCustomPrompt="1"/>
          </p:nvPr>
        </p:nvSpPr>
        <p:spPr/>
        <p:txBody>
          <a:bodyPr/>
          <a:lstStyle>
            <a:lvl1pPr marL="228600" indent="-228600">
              <a:defRPr/>
            </a:lvl1pPr>
            <a:lvl2pPr marL="502920" indent="-228589">
              <a:buSzPct val="100000"/>
              <a:buFont typeface="System Font Regular"/>
              <a:buChar char="-"/>
              <a:defRPr/>
            </a:lvl2pPr>
            <a:lvl3pPr marL="777240" indent="-228589">
              <a:buSzPct val="100000"/>
              <a:buFont typeface="System Font Regular"/>
              <a:buChar char="-"/>
              <a:defRPr/>
            </a:lvl3pPr>
            <a:lvl4pPr marL="1005840" indent="-228589">
              <a:buSzPct val="100000"/>
              <a:buFont typeface="System Font Regular"/>
              <a:buChar char="-"/>
              <a:defRPr/>
            </a:lvl4pPr>
            <a:lvl5pPr marL="1280160" indent="-228589">
              <a:buSzPct val="10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9B86B0-6C6C-3FCD-0D64-D84FBF647614}"/>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14180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907F06-D602-4071-33E4-C472B24F1ACC}"/>
              </a:ext>
            </a:extLst>
          </p:cNvPr>
          <p:cNvSpPr>
            <a:spLocks noGrp="1"/>
          </p:cNvSpPr>
          <p:nvPr>
            <p:ph type="title" hasCustomPrompt="1"/>
          </p:nvPr>
        </p:nvSpPr>
        <p:spPr>
          <a:xfrm>
            <a:off x="646359" y="365127"/>
            <a:ext cx="10709031" cy="734621"/>
          </a:xfrm>
        </p:spPr>
        <p:txBody>
          <a:bodyPr/>
          <a:lstStyle/>
          <a:p>
            <a:r>
              <a:rPr lang="en-US" dirty="0"/>
              <a:t>CLICK TO EDIT TITLE</a:t>
            </a:r>
          </a:p>
        </p:txBody>
      </p:sp>
      <p:sp>
        <p:nvSpPr>
          <p:cNvPr id="4" name="Text Placeholder 3">
            <a:extLst>
              <a:ext uri="{FF2B5EF4-FFF2-40B4-BE49-F238E27FC236}">
                <a16:creationId xmlns:a16="http://schemas.microsoft.com/office/drawing/2014/main" id="{B7F9FF48-9E75-6C88-7706-B4D4B29E8027}"/>
              </a:ext>
            </a:extLst>
          </p:cNvPr>
          <p:cNvSpPr>
            <a:spLocks noGrp="1"/>
          </p:cNvSpPr>
          <p:nvPr>
            <p:ph type="body" sz="quarter" idx="13" hasCustomPrompt="1"/>
          </p:nvPr>
        </p:nvSpPr>
        <p:spPr>
          <a:xfrm>
            <a:off x="644771" y="1345482"/>
            <a:ext cx="10709031" cy="734620"/>
          </a:xfrm>
        </p:spPr>
        <p:txBody>
          <a:bodyPr>
            <a:normAutofit/>
          </a:bodyPr>
          <a:lstStyle>
            <a:lvl1pPr marL="0" indent="0">
              <a:buNone/>
              <a:defRPr sz="2000" b="0" i="0">
                <a:solidFill>
                  <a:schemeClr val="accent1"/>
                </a:solidFill>
                <a:latin typeface="IBM Plex Sans Light" panose="020B0403050203000203" pitchFamily="34" charset="0"/>
              </a:defRPr>
            </a:lvl1pPr>
            <a:lvl2pPr marL="457178" indent="0">
              <a:buNone/>
              <a:defRPr b="0" i="0">
                <a:solidFill>
                  <a:schemeClr val="accent1"/>
                </a:solidFill>
                <a:latin typeface="IBM Plex Sans Light" panose="020B0403050203000203" pitchFamily="34" charset="0"/>
              </a:defRPr>
            </a:lvl2pPr>
            <a:lvl3pPr marL="914354" indent="0">
              <a:buNone/>
              <a:defRPr b="0" i="0">
                <a:solidFill>
                  <a:schemeClr val="accent1"/>
                </a:solidFill>
                <a:latin typeface="IBM Plex Sans Light" panose="020B0403050203000203" pitchFamily="34" charset="0"/>
              </a:defRPr>
            </a:lvl3pPr>
            <a:lvl4pPr marL="1371532" indent="0">
              <a:buNone/>
              <a:defRPr b="0" i="0">
                <a:solidFill>
                  <a:schemeClr val="accent1"/>
                </a:solidFill>
                <a:latin typeface="IBM Plex Sans Light" panose="020B0403050203000203" pitchFamily="34" charset="0"/>
              </a:defRPr>
            </a:lvl4pPr>
            <a:lvl5pPr marL="1828709" indent="0">
              <a:buNone/>
              <a:defRPr b="0" i="0">
                <a:solidFill>
                  <a:schemeClr val="accent1"/>
                </a:solidFill>
                <a:latin typeface="IBM Plex Sans Light" panose="020B0403050203000203" pitchFamily="34" charset="0"/>
              </a:defRPr>
            </a:lvl5pPr>
          </a:lstStyle>
          <a:p>
            <a:pPr lvl="0"/>
            <a:r>
              <a:rPr lang="en-US" dirty="0"/>
              <a:t>Make sure to use brand colors when creating tables and graphs. If graphs are placed from an outside source, please reformat to use the Stevens Theme Colors set in this template.</a:t>
            </a:r>
          </a:p>
        </p:txBody>
      </p:sp>
      <p:sp>
        <p:nvSpPr>
          <p:cNvPr id="3" name="Content Placeholder 2">
            <a:extLst>
              <a:ext uri="{FF2B5EF4-FFF2-40B4-BE49-F238E27FC236}">
                <a16:creationId xmlns:a16="http://schemas.microsoft.com/office/drawing/2014/main" id="{7091BE1E-C7BA-1F2A-DB51-F2BDF8885EBC}"/>
              </a:ext>
            </a:extLst>
          </p:cNvPr>
          <p:cNvSpPr>
            <a:spLocks noGrp="1"/>
          </p:cNvSpPr>
          <p:nvPr>
            <p:ph idx="1" hasCustomPrompt="1"/>
          </p:nvPr>
        </p:nvSpPr>
        <p:spPr>
          <a:xfrm>
            <a:off x="644771" y="2202874"/>
            <a:ext cx="10709031" cy="387927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9B86B0-6C6C-3FCD-0D64-D84FBF647614}"/>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10719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89C836-F4D4-9B58-2D26-DBC3E659121C}"/>
              </a:ext>
            </a:extLst>
          </p:cNvPr>
          <p:cNvSpPr>
            <a:spLocks noGrp="1"/>
          </p:cNvSpPr>
          <p:nvPr>
            <p:ph type="title" hasCustomPrompt="1"/>
          </p:nvPr>
        </p:nvSpPr>
        <p:spPr>
          <a:xfrm>
            <a:off x="644769" y="365125"/>
            <a:ext cx="10710619" cy="1325563"/>
          </a:xfrm>
        </p:spPr>
        <p:txBody>
          <a:bodyPr/>
          <a:lstStyle/>
          <a:p>
            <a:r>
              <a:rPr lang="en-US" dirty="0"/>
              <a:t>CLICK TO EDIT TITLE</a:t>
            </a:r>
          </a:p>
        </p:txBody>
      </p:sp>
      <p:sp>
        <p:nvSpPr>
          <p:cNvPr id="3" name="Content Placeholder 2">
            <a:extLst>
              <a:ext uri="{FF2B5EF4-FFF2-40B4-BE49-F238E27FC236}">
                <a16:creationId xmlns:a16="http://schemas.microsoft.com/office/drawing/2014/main" id="{55861FEF-A671-1F7D-9144-4A18E9166FFA}"/>
              </a:ext>
            </a:extLst>
          </p:cNvPr>
          <p:cNvSpPr>
            <a:spLocks noGrp="1"/>
          </p:cNvSpPr>
          <p:nvPr>
            <p:ph sz="half" idx="1" hasCustomPrompt="1"/>
          </p:nvPr>
        </p:nvSpPr>
        <p:spPr>
          <a:xfrm>
            <a:off x="644769" y="1825626"/>
            <a:ext cx="5181600" cy="427333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BBBBC6-6719-80F5-099C-8B072696F417}"/>
              </a:ext>
            </a:extLst>
          </p:cNvPr>
          <p:cNvSpPr>
            <a:spLocks noGrp="1"/>
          </p:cNvSpPr>
          <p:nvPr>
            <p:ph sz="half" idx="2" hasCustomPrompt="1"/>
          </p:nvPr>
        </p:nvSpPr>
        <p:spPr>
          <a:xfrm>
            <a:off x="6172200" y="1825626"/>
            <a:ext cx="5181600" cy="427333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279556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89C836-F4D4-9B58-2D26-DBC3E659121C}"/>
              </a:ext>
            </a:extLst>
          </p:cNvPr>
          <p:cNvSpPr>
            <a:spLocks noGrp="1"/>
          </p:cNvSpPr>
          <p:nvPr>
            <p:ph type="title" hasCustomPrompt="1"/>
          </p:nvPr>
        </p:nvSpPr>
        <p:spPr>
          <a:xfrm>
            <a:off x="644769" y="365125"/>
            <a:ext cx="10710619" cy="1325563"/>
          </a:xfrm>
        </p:spPr>
        <p:txBody>
          <a:bodyPr/>
          <a:lstStyle/>
          <a:p>
            <a:r>
              <a:rPr lang="en-US" dirty="0"/>
              <a:t>CLICK TO EDIT TITLE</a:t>
            </a:r>
          </a:p>
        </p:txBody>
      </p:sp>
      <p:sp>
        <p:nvSpPr>
          <p:cNvPr id="3" name="Content Placeholder 2">
            <a:extLst>
              <a:ext uri="{FF2B5EF4-FFF2-40B4-BE49-F238E27FC236}">
                <a16:creationId xmlns:a16="http://schemas.microsoft.com/office/drawing/2014/main" id="{55861FEF-A671-1F7D-9144-4A18E9166FFA}"/>
              </a:ext>
            </a:extLst>
          </p:cNvPr>
          <p:cNvSpPr>
            <a:spLocks noGrp="1"/>
          </p:cNvSpPr>
          <p:nvPr>
            <p:ph sz="half" idx="1" hasCustomPrompt="1"/>
          </p:nvPr>
        </p:nvSpPr>
        <p:spPr>
          <a:xfrm>
            <a:off x="644773" y="1825625"/>
            <a:ext cx="3296919" cy="426445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F52BFFF7-3F56-AD0F-118D-AF92E147DB0A}"/>
              </a:ext>
            </a:extLst>
          </p:cNvPr>
          <p:cNvSpPr>
            <a:spLocks noGrp="1"/>
          </p:cNvSpPr>
          <p:nvPr>
            <p:ph sz="half" idx="13" hasCustomPrompt="1"/>
          </p:nvPr>
        </p:nvSpPr>
        <p:spPr>
          <a:xfrm>
            <a:off x="4351622" y="1825625"/>
            <a:ext cx="3296919" cy="426445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BBBBC6-6719-80F5-099C-8B072696F417}"/>
              </a:ext>
            </a:extLst>
          </p:cNvPr>
          <p:cNvSpPr>
            <a:spLocks noGrp="1"/>
          </p:cNvSpPr>
          <p:nvPr>
            <p:ph sz="half" idx="2" hasCustomPrompt="1"/>
          </p:nvPr>
        </p:nvSpPr>
        <p:spPr>
          <a:xfrm>
            <a:off x="8058471" y="1825625"/>
            <a:ext cx="3296919" cy="426445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369474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and Subhea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10B2EF-F0F6-7528-D1AE-B660054C2BB6}"/>
              </a:ext>
            </a:extLst>
          </p:cNvPr>
          <p:cNvSpPr>
            <a:spLocks noGrp="1"/>
          </p:cNvSpPr>
          <p:nvPr>
            <p:ph type="title" hasCustomPrompt="1"/>
          </p:nvPr>
        </p:nvSpPr>
        <p:spPr>
          <a:xfrm>
            <a:off x="646359" y="365127"/>
            <a:ext cx="10709031" cy="734621"/>
          </a:xfrm>
        </p:spPr>
        <p:txBody>
          <a:bodyPr/>
          <a:lstStyle/>
          <a:p>
            <a:r>
              <a:rPr lang="en-US" dirty="0"/>
              <a:t>CLICK TO EDIT TITLE</a:t>
            </a:r>
          </a:p>
        </p:txBody>
      </p:sp>
      <p:sp>
        <p:nvSpPr>
          <p:cNvPr id="11" name="Text Placeholder 3">
            <a:extLst>
              <a:ext uri="{FF2B5EF4-FFF2-40B4-BE49-F238E27FC236}">
                <a16:creationId xmlns:a16="http://schemas.microsoft.com/office/drawing/2014/main" id="{38C80B25-96A7-774E-2468-5777A0523942}"/>
              </a:ext>
            </a:extLst>
          </p:cNvPr>
          <p:cNvSpPr>
            <a:spLocks noGrp="1"/>
          </p:cNvSpPr>
          <p:nvPr>
            <p:ph type="body" sz="quarter" idx="14"/>
          </p:nvPr>
        </p:nvSpPr>
        <p:spPr>
          <a:xfrm>
            <a:off x="644771" y="1345482"/>
            <a:ext cx="10709031" cy="734620"/>
          </a:xfrm>
        </p:spPr>
        <p:txBody>
          <a:bodyPr>
            <a:normAutofit/>
          </a:bodyPr>
          <a:lstStyle>
            <a:lvl1pPr marL="0" indent="0">
              <a:buNone/>
              <a:defRPr sz="2000" b="0" i="0">
                <a:solidFill>
                  <a:schemeClr val="accent1"/>
                </a:solidFill>
                <a:latin typeface="IBM Plex Sans Light" panose="020B0403050203000203" pitchFamily="34" charset="0"/>
              </a:defRPr>
            </a:lvl1pPr>
            <a:lvl2pPr marL="457178" indent="0">
              <a:buNone/>
              <a:defRPr b="0" i="0">
                <a:solidFill>
                  <a:schemeClr val="accent1"/>
                </a:solidFill>
                <a:latin typeface="IBM Plex Sans Light" panose="020B0403050203000203" pitchFamily="34" charset="0"/>
              </a:defRPr>
            </a:lvl2pPr>
            <a:lvl3pPr marL="914354" indent="0">
              <a:buNone/>
              <a:defRPr b="0" i="0">
                <a:solidFill>
                  <a:schemeClr val="accent1"/>
                </a:solidFill>
                <a:latin typeface="IBM Plex Sans Light" panose="020B0403050203000203" pitchFamily="34" charset="0"/>
              </a:defRPr>
            </a:lvl3pPr>
            <a:lvl4pPr marL="1371532" indent="0">
              <a:buNone/>
              <a:defRPr b="0" i="0">
                <a:solidFill>
                  <a:schemeClr val="accent1"/>
                </a:solidFill>
                <a:latin typeface="IBM Plex Sans Light" panose="020B0403050203000203" pitchFamily="34" charset="0"/>
              </a:defRPr>
            </a:lvl4pPr>
            <a:lvl5pPr marL="1828709" indent="0">
              <a:buNone/>
              <a:defRPr b="0" i="0">
                <a:solidFill>
                  <a:schemeClr val="accent1"/>
                </a:solidFill>
                <a:latin typeface="IBM Plex Sans Light" panose="020B0403050203000203"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55861FEF-A671-1F7D-9144-4A18E9166FFA}"/>
              </a:ext>
            </a:extLst>
          </p:cNvPr>
          <p:cNvSpPr>
            <a:spLocks noGrp="1"/>
          </p:cNvSpPr>
          <p:nvPr>
            <p:ph sz="half" idx="1" hasCustomPrompt="1"/>
          </p:nvPr>
        </p:nvSpPr>
        <p:spPr>
          <a:xfrm>
            <a:off x="644773" y="2325837"/>
            <a:ext cx="3296919" cy="376424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F52BFFF7-3F56-AD0F-118D-AF92E147DB0A}"/>
              </a:ext>
            </a:extLst>
          </p:cNvPr>
          <p:cNvSpPr>
            <a:spLocks noGrp="1"/>
          </p:cNvSpPr>
          <p:nvPr>
            <p:ph sz="half" idx="13" hasCustomPrompt="1"/>
          </p:nvPr>
        </p:nvSpPr>
        <p:spPr>
          <a:xfrm>
            <a:off x="4351622" y="2325837"/>
            <a:ext cx="3296919" cy="376424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BBBBC6-6719-80F5-099C-8B072696F417}"/>
              </a:ext>
            </a:extLst>
          </p:cNvPr>
          <p:cNvSpPr>
            <a:spLocks noGrp="1"/>
          </p:cNvSpPr>
          <p:nvPr>
            <p:ph sz="half" idx="2" hasCustomPrompt="1"/>
          </p:nvPr>
        </p:nvSpPr>
        <p:spPr>
          <a:xfrm>
            <a:off x="8058471" y="2325837"/>
            <a:ext cx="3296919" cy="376424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B512A74-75CF-9BD0-220A-2635D0FE0668}"/>
              </a:ext>
            </a:extLst>
          </p:cNvPr>
          <p:cNvSpPr>
            <a:spLocks noGrp="1"/>
          </p:cNvSpPr>
          <p:nvPr>
            <p:ph type="sldNum" sz="quarter" idx="12"/>
          </p:nvPr>
        </p:nvSpPr>
        <p:spPr/>
        <p:txBody>
          <a:bodyPr/>
          <a:lstStyle>
            <a:lvl1pPr>
              <a:defRPr>
                <a:solidFill>
                  <a:schemeClr val="accent1"/>
                </a:solidFill>
              </a:defRPr>
            </a:lvl1pPr>
          </a:lstStyle>
          <a:p>
            <a:fld id="{4267CD5E-26CF-4249-8540-BB1D07FD4227}" type="slidenum">
              <a:rPr lang="en-US" smtClean="0"/>
              <a:t>‹#›</a:t>
            </a:fld>
            <a:endParaRPr lang="en-US"/>
          </a:p>
        </p:txBody>
      </p:sp>
    </p:spTree>
    <p:extLst>
      <p:ext uri="{BB962C8B-B14F-4D97-AF65-F5344CB8AC3E}">
        <p14:creationId xmlns:p14="http://schemas.microsoft.com/office/powerpoint/2010/main" val="124294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C58314-C2CD-B536-46C4-9B698E81FD0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D8260AC-B27C-DE3D-E8FB-3000BB8698CA}"/>
              </a:ext>
            </a:extLst>
          </p:cNvPr>
          <p:cNvSpPr>
            <a:spLocks noGrp="1"/>
          </p:cNvSpPr>
          <p:nvPr>
            <p:ph type="title"/>
          </p:nvPr>
        </p:nvSpPr>
        <p:spPr>
          <a:xfrm>
            <a:off x="644771" y="365125"/>
            <a:ext cx="10709031" cy="1325563"/>
          </a:xfrm>
          <a:prstGeom prst="rect">
            <a:avLst/>
          </a:prstGeom>
        </p:spPr>
        <p:txBody>
          <a:bodyPr vert="horz" lIns="91440" tIns="45720" rIns="91440" bIns="45720" rtlCol="0" anchor="t">
            <a:normAutofit/>
          </a:bodyPr>
          <a:lstStyle/>
          <a:p>
            <a:r>
              <a:rPr lang="en-US" dirty="0"/>
              <a:t>CLICK TO EDIT TITLE</a:t>
            </a:r>
          </a:p>
        </p:txBody>
      </p:sp>
      <p:sp>
        <p:nvSpPr>
          <p:cNvPr id="3" name="Text Placeholder 2">
            <a:extLst>
              <a:ext uri="{FF2B5EF4-FFF2-40B4-BE49-F238E27FC236}">
                <a16:creationId xmlns:a16="http://schemas.microsoft.com/office/drawing/2014/main" id="{227D0E4D-9C81-2FCD-CDF4-6788792CAAEC}"/>
              </a:ext>
            </a:extLst>
          </p:cNvPr>
          <p:cNvSpPr>
            <a:spLocks noGrp="1"/>
          </p:cNvSpPr>
          <p:nvPr>
            <p:ph type="body" idx="1"/>
          </p:nvPr>
        </p:nvSpPr>
        <p:spPr>
          <a:xfrm>
            <a:off x="644771" y="1825625"/>
            <a:ext cx="10709031" cy="4235176"/>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FF5758-A04B-569F-5DA2-3E27D28C73D9}"/>
              </a:ext>
            </a:extLst>
          </p:cNvPr>
          <p:cNvSpPr>
            <a:spLocks noGrp="1"/>
          </p:cNvSpPr>
          <p:nvPr>
            <p:ph type="sldNum" sz="quarter" idx="4"/>
          </p:nvPr>
        </p:nvSpPr>
        <p:spPr>
          <a:xfrm>
            <a:off x="9375913" y="6276840"/>
            <a:ext cx="2743200" cy="365125"/>
          </a:xfrm>
          <a:prstGeom prst="rect">
            <a:avLst/>
          </a:prstGeom>
        </p:spPr>
        <p:txBody>
          <a:bodyPr vert="horz" lIns="91440" tIns="45720" rIns="91440" bIns="45720" rtlCol="0" anchor="ctr"/>
          <a:lstStyle>
            <a:lvl1pPr algn="r">
              <a:defRPr sz="1200" b="1" i="0">
                <a:solidFill>
                  <a:schemeClr val="accent1"/>
                </a:solidFill>
                <a:latin typeface="IBM Plex Sans" panose="020B0503050203000203" pitchFamily="34" charset="0"/>
              </a:defRPr>
            </a:lvl1pPr>
          </a:lstStyle>
          <a:p>
            <a:fld id="{4267CD5E-26CF-4249-8540-BB1D07FD4227}" type="slidenum">
              <a:rPr lang="en-US" smtClean="0"/>
              <a:pPr/>
              <a:t>‹#›</a:t>
            </a:fld>
            <a:endParaRPr lang="en-US" dirty="0"/>
          </a:p>
        </p:txBody>
      </p:sp>
    </p:spTree>
    <p:extLst>
      <p:ext uri="{BB962C8B-B14F-4D97-AF65-F5344CB8AC3E}">
        <p14:creationId xmlns:p14="http://schemas.microsoft.com/office/powerpoint/2010/main" val="265104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hf hdr="0" ftr="0"/>
  <p:txStyles>
    <p:titleStyle>
      <a:lvl1pPr algn="l" defTabSz="914354" rtl="0" eaLnBrk="1" latinLnBrk="0" hangingPunct="1">
        <a:lnSpc>
          <a:spcPct val="90000"/>
        </a:lnSpc>
        <a:spcBef>
          <a:spcPct val="0"/>
        </a:spcBef>
        <a:buNone/>
        <a:defRPr sz="4000" b="1" i="0" kern="1200">
          <a:solidFill>
            <a:schemeClr val="tx1"/>
          </a:solidFill>
          <a:latin typeface="Saira Condensed Condensed SemiBold" pitchFamily="2" charset="77"/>
          <a:ea typeface="+mj-ea"/>
          <a:cs typeface="+mj-cs"/>
        </a:defRPr>
      </a:lvl1pPr>
    </p:titleStyle>
    <p:body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350.png"/><Relationship Id="rId3" Type="http://schemas.openxmlformats.org/officeDocument/2006/relationships/image" Target="../media/image220.png"/><Relationship Id="rId21" Type="http://schemas.openxmlformats.org/officeDocument/2006/relationships/image" Target="../media/image271.png"/><Relationship Id="rId7" Type="http://schemas.openxmlformats.org/officeDocument/2006/relationships/image" Target="../media/image28.png"/><Relationship Id="rId12" Type="http://schemas.openxmlformats.org/officeDocument/2006/relationships/image" Target="../media/image340.png"/><Relationship Id="rId2" Type="http://schemas.openxmlformats.org/officeDocument/2006/relationships/notesSlide" Target="../notesSlides/notesSlide8.xml"/><Relationship Id="rId20"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250.png"/><Relationship Id="rId5" Type="http://schemas.openxmlformats.org/officeDocument/2006/relationships/image" Target="../media/image241.png"/><Relationship Id="rId15" Type="http://schemas.openxmlformats.org/officeDocument/2006/relationships/image" Target="../media/image370.png"/><Relationship Id="rId19" Type="http://schemas.openxmlformats.org/officeDocument/2006/relationships/image" Target="../media/image29.png"/><Relationship Id="rId4" Type="http://schemas.openxmlformats.org/officeDocument/2006/relationships/image" Target="../media/image230.png"/><Relationship Id="rId14" Type="http://schemas.openxmlformats.org/officeDocument/2006/relationships/image" Target="../media/image360.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1.png"/><Relationship Id="rId13" Type="http://schemas.openxmlformats.org/officeDocument/2006/relationships/image" Target="../media/image45.png"/><Relationship Id="rId3" Type="http://schemas.openxmlformats.org/officeDocument/2006/relationships/image" Target="../media/image10.jpe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 Id="rId11" Type="http://schemas.openxmlformats.org/officeDocument/2006/relationships/image" Target="../media/image44.png"/><Relationship Id="rId5" Type="http://schemas.openxmlformats.org/officeDocument/2006/relationships/image" Target="../media/image30.png"/><Relationship Id="rId10" Type="http://schemas.openxmlformats.org/officeDocument/2006/relationships/image" Target="../media/image430.png"/><Relationship Id="rId4" Type="http://schemas.openxmlformats.org/officeDocument/2006/relationships/image" Target="../media/image12.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50.png"/><Relationship Id="rId3" Type="http://schemas.openxmlformats.org/officeDocument/2006/relationships/image" Target="../media/image34.png"/><Relationship Id="rId21" Type="http://schemas.openxmlformats.org/officeDocument/2006/relationships/image" Target="../media/image271.png"/><Relationship Id="rId7" Type="http://schemas.openxmlformats.org/officeDocument/2006/relationships/image" Target="../media/image38.png"/><Relationship Id="rId12" Type="http://schemas.openxmlformats.org/officeDocument/2006/relationships/image" Target="../media/image340.png"/><Relationship Id="rId2" Type="http://schemas.openxmlformats.org/officeDocument/2006/relationships/notesSlide" Target="../notesSlides/notesSlide10.xml"/><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15" Type="http://schemas.openxmlformats.org/officeDocument/2006/relationships/image" Target="../media/image370.png"/><Relationship Id="rId19" Type="http://schemas.openxmlformats.org/officeDocument/2006/relationships/image" Target="../media/image29.png"/><Relationship Id="rId4" Type="http://schemas.openxmlformats.org/officeDocument/2006/relationships/image" Target="../media/image35.png"/><Relationship Id="rId14" Type="http://schemas.openxmlformats.org/officeDocument/2006/relationships/image" Target="../media/image360.png"/><Relationship Id="rId22"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3390/jmse10020234" TargetMode="External"/><Relationship Id="rId7" Type="http://schemas.openxmlformats.org/officeDocument/2006/relationships/hyperlink" Target="https://www.townofdauphinisland.org/di-east-end-beach-dune-restoration" TargetMode="External"/><Relationship Id="rId2" Type="http://schemas.openxmlformats.org/officeDocument/2006/relationships/hyperlink" Target="https://doi.org/10.34237/1009144" TargetMode="External"/><Relationship Id="rId1" Type="http://schemas.openxmlformats.org/officeDocument/2006/relationships/slideLayout" Target="../slideLayouts/slideLayout5.xml"/><Relationship Id="rId6" Type="http://schemas.openxmlformats.org/officeDocument/2006/relationships/hyperlink" Target="https://doi.org/10.3133/ds946" TargetMode="External"/><Relationship Id="rId5" Type="http://schemas.openxmlformats.org/officeDocument/2006/relationships/hyperlink" Target="https://doi.org/10.1017/CBO9780511535925" TargetMode="External"/><Relationship Id="rId4" Type="http://schemas.openxmlformats.org/officeDocument/2006/relationships/hyperlink" Target="https://doi.org/10.1111/j.1526-100X.2010.00709.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0.png"/><Relationship Id="rId7" Type="http://schemas.openxmlformats.org/officeDocument/2006/relationships/diagramQuickStyle" Target="../diagrams/quickStyle1.xml"/><Relationship Id="rId12" Type="http://schemas.openxmlformats.org/officeDocument/2006/relationships/image" Target="../media/image28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Layout" Target="../diagrams/layout1.xml"/><Relationship Id="rId11" Type="http://schemas.openxmlformats.org/officeDocument/2006/relationships/image" Target="../media/image270.png"/><Relationship Id="rId5" Type="http://schemas.openxmlformats.org/officeDocument/2006/relationships/diagramData" Target="../diagrams/data1.xml"/><Relationship Id="rId10" Type="http://schemas.openxmlformats.org/officeDocument/2006/relationships/image" Target="../media/image51.png"/><Relationship Id="rId4" Type="http://schemas.openxmlformats.org/officeDocument/2006/relationships/image" Target="../media/image50.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0.png"/><Relationship Id="rId7" Type="http://schemas.openxmlformats.org/officeDocument/2006/relationships/diagramQuickStyle" Target="../diagrams/quickStyle2.xml"/><Relationship Id="rId12" Type="http://schemas.openxmlformats.org/officeDocument/2006/relationships/image" Target="../media/image280.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Layout" Target="../diagrams/layout2.xml"/><Relationship Id="rId11" Type="http://schemas.openxmlformats.org/officeDocument/2006/relationships/image" Target="../media/image270.png"/><Relationship Id="rId5" Type="http://schemas.openxmlformats.org/officeDocument/2006/relationships/diagramData" Target="../diagrams/data2.xml"/><Relationship Id="rId10" Type="http://schemas.openxmlformats.org/officeDocument/2006/relationships/image" Target="../media/image51.png"/><Relationship Id="rId4" Type="http://schemas.openxmlformats.org/officeDocument/2006/relationships/image" Target="../media/image52.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9BA297-4786-DE3C-4166-15AFAF8043F0}"/>
              </a:ext>
            </a:extLst>
          </p:cNvPr>
          <p:cNvSpPr>
            <a:spLocks noGrp="1"/>
          </p:cNvSpPr>
          <p:nvPr>
            <p:ph type="ctrTitle"/>
          </p:nvPr>
        </p:nvSpPr>
        <p:spPr/>
        <p:txBody>
          <a:bodyPr>
            <a:noAutofit/>
          </a:bodyPr>
          <a:lstStyle/>
          <a:p>
            <a:r>
              <a:rPr lang="en-US" sz="3600" b="1" dirty="0"/>
              <a:t>Nature-Based Solutions Reimagined</a:t>
            </a:r>
            <a:endParaRPr lang="en-US" sz="3600" dirty="0"/>
          </a:p>
        </p:txBody>
      </p:sp>
      <p:sp>
        <p:nvSpPr>
          <p:cNvPr id="4" name="Subtitle 3">
            <a:extLst>
              <a:ext uri="{FF2B5EF4-FFF2-40B4-BE49-F238E27FC236}">
                <a16:creationId xmlns:a16="http://schemas.microsoft.com/office/drawing/2014/main" id="{78D965AB-7565-7A37-17AF-DD3527EAD13A}"/>
              </a:ext>
            </a:extLst>
          </p:cNvPr>
          <p:cNvSpPr>
            <a:spLocks noGrp="1"/>
          </p:cNvSpPr>
          <p:nvPr>
            <p:ph type="subTitle" idx="1"/>
          </p:nvPr>
        </p:nvSpPr>
        <p:spPr/>
        <p:txBody>
          <a:bodyPr/>
          <a:lstStyle/>
          <a:p>
            <a:r>
              <a:rPr lang="en-US" b="1" dirty="0"/>
              <a:t>A Parametric Approach to Dune Design</a:t>
            </a:r>
            <a:endParaRPr lang="en-US" dirty="0"/>
          </a:p>
        </p:txBody>
      </p:sp>
      <p:sp>
        <p:nvSpPr>
          <p:cNvPr id="5" name="Text Placeholder 4">
            <a:extLst>
              <a:ext uri="{FF2B5EF4-FFF2-40B4-BE49-F238E27FC236}">
                <a16:creationId xmlns:a16="http://schemas.microsoft.com/office/drawing/2014/main" id="{6938B41A-8077-14F8-D2B1-57DE046B16A7}"/>
              </a:ext>
            </a:extLst>
          </p:cNvPr>
          <p:cNvSpPr>
            <a:spLocks noGrp="1"/>
          </p:cNvSpPr>
          <p:nvPr>
            <p:ph type="body" sz="quarter" idx="11"/>
          </p:nvPr>
        </p:nvSpPr>
        <p:spPr>
          <a:xfrm>
            <a:off x="6794501" y="5382481"/>
            <a:ext cx="4736115" cy="730111"/>
          </a:xfrm>
        </p:spPr>
        <p:txBody>
          <a:bodyPr>
            <a:normAutofit/>
          </a:bodyPr>
          <a:lstStyle/>
          <a:p>
            <a:r>
              <a:rPr lang="en-US" sz="2000" dirty="0"/>
              <a:t>Ian J. Day</a:t>
            </a:r>
          </a:p>
          <a:p>
            <a:r>
              <a:rPr lang="en-US" sz="1400" i="1" dirty="0"/>
              <a:t>with Matthew S. Janssen and Jon K. Miller</a:t>
            </a:r>
          </a:p>
        </p:txBody>
      </p:sp>
      <p:sp>
        <p:nvSpPr>
          <p:cNvPr id="2" name="Date Placeholder 1">
            <a:extLst>
              <a:ext uri="{FF2B5EF4-FFF2-40B4-BE49-F238E27FC236}">
                <a16:creationId xmlns:a16="http://schemas.microsoft.com/office/drawing/2014/main" id="{22C76A9F-BE60-F21B-C372-5BEC108F8F09}"/>
              </a:ext>
            </a:extLst>
          </p:cNvPr>
          <p:cNvSpPr>
            <a:spLocks noGrp="1"/>
          </p:cNvSpPr>
          <p:nvPr>
            <p:ph type="dt" sz="half" idx="10"/>
          </p:nvPr>
        </p:nvSpPr>
        <p:spPr>
          <a:noFill/>
        </p:spPr>
        <p:txBody>
          <a:bodyPr/>
          <a:lstStyle/>
          <a:p>
            <a:r>
              <a:rPr lang="en-US" dirty="0"/>
              <a:t>10 Mar 2026</a:t>
            </a:r>
          </a:p>
        </p:txBody>
      </p:sp>
    </p:spTree>
    <p:extLst>
      <p:ext uri="{BB962C8B-B14F-4D97-AF65-F5344CB8AC3E}">
        <p14:creationId xmlns:p14="http://schemas.microsoft.com/office/powerpoint/2010/main" val="44111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CE23-8751-F68D-6E45-69C66F635280}"/>
            </a:ext>
          </a:extLst>
        </p:cNvPr>
        <p:cNvGrpSpPr/>
        <p:nvPr/>
      </p:nvGrpSpPr>
      <p:grpSpPr>
        <a:xfrm>
          <a:off x="0" y="0"/>
          <a:ext cx="0" cy="0"/>
          <a:chOff x="0" y="0"/>
          <a:chExt cx="0" cy="0"/>
        </a:xfrm>
      </p:grpSpPr>
      <p:sp>
        <p:nvSpPr>
          <p:cNvPr id="152" name="Right Triangle 151">
            <a:extLst>
              <a:ext uri="{FF2B5EF4-FFF2-40B4-BE49-F238E27FC236}">
                <a16:creationId xmlns:a16="http://schemas.microsoft.com/office/drawing/2014/main" id="{4B7D01A2-023D-A601-3184-C9546632C33A}"/>
              </a:ext>
            </a:extLst>
          </p:cNvPr>
          <p:cNvSpPr/>
          <p:nvPr/>
        </p:nvSpPr>
        <p:spPr>
          <a:xfrm>
            <a:off x="8909929" y="2178766"/>
            <a:ext cx="146331" cy="171722"/>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FB3B3B1-AACE-2BE9-D4C8-072E39016B96}"/>
              </a:ext>
            </a:extLst>
          </p:cNvPr>
          <p:cNvSpPr/>
          <p:nvPr/>
        </p:nvSpPr>
        <p:spPr>
          <a:xfrm>
            <a:off x="7346219" y="2201280"/>
            <a:ext cx="1614361" cy="14920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15AA6CF7-6590-602A-01AC-A073DE9E3FD2}"/>
              </a:ext>
            </a:extLst>
          </p:cNvPr>
          <p:cNvSpPr/>
          <p:nvPr/>
        </p:nvSpPr>
        <p:spPr>
          <a:xfrm>
            <a:off x="7346219" y="1661836"/>
            <a:ext cx="1614361" cy="552596"/>
          </a:xfrm>
          <a:prstGeom prst="trapezoid">
            <a:avLst>
              <a:gd name="adj" fmla="val 7007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AAF204F-1175-8FC8-62A6-8ABB482141A6}"/>
              </a:ext>
            </a:extLst>
          </p:cNvPr>
          <p:cNvSpPr>
            <a:spLocks noGrp="1"/>
          </p:cNvSpPr>
          <p:nvPr>
            <p:ph type="title"/>
          </p:nvPr>
        </p:nvSpPr>
        <p:spPr/>
        <p:txBody>
          <a:bodyPr>
            <a:normAutofit/>
          </a:bodyPr>
          <a:lstStyle/>
          <a:p>
            <a:r>
              <a:rPr lang="en-US" dirty="0"/>
              <a:t>A Novel Design Parameter: Ongoing Development</a:t>
            </a:r>
          </a:p>
        </p:txBody>
      </p:sp>
      <p:sp>
        <p:nvSpPr>
          <p:cNvPr id="4" name="Text Placeholder 3">
            <a:extLst>
              <a:ext uri="{FF2B5EF4-FFF2-40B4-BE49-F238E27FC236}">
                <a16:creationId xmlns:a16="http://schemas.microsoft.com/office/drawing/2014/main" id="{54E2D26D-77DB-6ABF-CEAF-AF1FD53C27D6}"/>
              </a:ext>
            </a:extLst>
          </p:cNvPr>
          <p:cNvSpPr>
            <a:spLocks noGrp="1"/>
          </p:cNvSpPr>
          <p:nvPr>
            <p:ph type="body" sz="quarter" idx="13"/>
          </p:nvPr>
        </p:nvSpPr>
        <p:spPr/>
        <p:txBody>
          <a:bodyPr>
            <a:normAutofit lnSpcReduction="10000"/>
          </a:bodyPr>
          <a:lstStyle/>
          <a:p>
            <a:r>
              <a:rPr lang="en-US" dirty="0"/>
              <a:t>Integrated Moment of Inertia (Second Moment of Area)</a:t>
            </a:r>
          </a:p>
          <a:p>
            <a:r>
              <a:rPr lang="en-US" dirty="0"/>
              <a:t>Erosive Resistance</a:t>
            </a:r>
          </a:p>
        </p:txBody>
      </p:sp>
      <p:sp>
        <p:nvSpPr>
          <p:cNvPr id="2" name="Content Placeholder 1">
            <a:extLst>
              <a:ext uri="{FF2B5EF4-FFF2-40B4-BE49-F238E27FC236}">
                <a16:creationId xmlns:a16="http://schemas.microsoft.com/office/drawing/2014/main" id="{F1509600-73CE-A1DE-693C-5E884B67A879}"/>
              </a:ext>
            </a:extLst>
          </p:cNvPr>
          <p:cNvSpPr>
            <a:spLocks noGrp="1"/>
          </p:cNvSpPr>
          <p:nvPr>
            <p:ph sz="half" idx="1"/>
          </p:nvPr>
        </p:nvSpPr>
        <p:spPr/>
        <p:txBody>
          <a:bodyPr>
            <a:normAutofit/>
          </a:bodyPr>
          <a:lstStyle/>
          <a:p>
            <a:r>
              <a:rPr lang="en-US" dirty="0"/>
              <a:t>Simple moment of inertia has been proven useful with EDP (Day et al., 2023; Janssen and Miller, 2022)</a:t>
            </a:r>
          </a:p>
          <a:p>
            <a:endParaRPr lang="en-US" dirty="0"/>
          </a:p>
          <a:p>
            <a:endParaRPr lang="en-US" dirty="0"/>
          </a:p>
          <a:p>
            <a:r>
              <a:rPr lang="en-US" dirty="0"/>
              <a:t>Logically, a complete Moment of Inertia should be a better metric</a:t>
            </a:r>
          </a:p>
          <a:p>
            <a:pPr lvl="1"/>
            <a:r>
              <a:rPr lang="en-US" dirty="0"/>
              <a:t>Accounts for volume/elevation in the berm</a:t>
            </a:r>
          </a:p>
          <a:p>
            <a:pPr lvl="1"/>
            <a:r>
              <a:rPr lang="en-US" dirty="0"/>
              <a:t>Avoids complications from dune feature definition </a:t>
            </a:r>
          </a:p>
        </p:txBody>
      </p:sp>
      <p:sp>
        <p:nvSpPr>
          <p:cNvPr id="11" name="Slide Number Placeholder 10">
            <a:extLst>
              <a:ext uri="{FF2B5EF4-FFF2-40B4-BE49-F238E27FC236}">
                <a16:creationId xmlns:a16="http://schemas.microsoft.com/office/drawing/2014/main" id="{DB61651E-5A4E-D61F-9ECD-9D0F0B16850A}"/>
              </a:ext>
            </a:extLst>
          </p:cNvPr>
          <p:cNvSpPr>
            <a:spLocks noGrp="1"/>
          </p:cNvSpPr>
          <p:nvPr>
            <p:ph type="sldNum" sz="quarter" idx="12"/>
          </p:nvPr>
        </p:nvSpPr>
        <p:spPr/>
        <p:txBody>
          <a:bodyPr/>
          <a:lstStyle/>
          <a:p>
            <a:fld id="{4267CD5E-26CF-4249-8540-BB1D07FD4227}" type="slidenum">
              <a:rPr lang="en-US" smtClean="0"/>
              <a:t>10</a:t>
            </a:fld>
            <a:endParaRPr lang="en-US" dirty="0"/>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870325C6-A9A6-D809-5395-51DCB614A968}"/>
                  </a:ext>
                </a:extLst>
              </p:cNvPr>
              <p:cNvSpPr txBox="1"/>
              <p:nvPr/>
            </p:nvSpPr>
            <p:spPr>
              <a:xfrm>
                <a:off x="9534148" y="1808650"/>
                <a:ext cx="4263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solidFill>
                              <a:latin typeface="Cambria Math" panose="02040503050406030204" pitchFamily="18" charset="0"/>
                              <a:ea typeface="Cambria Math" panose="02040503050406030204" pitchFamily="18" charset="0"/>
                            </a:rPr>
                          </m:ctrlPr>
                        </m:sSubPr>
                        <m:e>
                          <m:r>
                            <a:rPr lang="en-US" b="1" i="1" smtClean="0">
                              <a:solidFill>
                                <a:schemeClr val="accent1"/>
                              </a:solidFill>
                              <a:latin typeface="Cambria Math" panose="02040503050406030204" pitchFamily="18" charset="0"/>
                              <a:ea typeface="Cambria Math" panose="02040503050406030204" pitchFamily="18" charset="0"/>
                            </a:rPr>
                            <m:t>𝑾</m:t>
                          </m:r>
                        </m:e>
                        <m:sub>
                          <m:r>
                            <a:rPr lang="en-US" b="1" i="1" smtClean="0">
                              <a:solidFill>
                                <a:schemeClr val="accent1"/>
                              </a:solidFill>
                              <a:latin typeface="Cambria Math" panose="02040503050406030204" pitchFamily="18" charset="0"/>
                              <a:ea typeface="Cambria Math" panose="02040503050406030204" pitchFamily="18" charset="0"/>
                            </a:rPr>
                            <m:t>𝑩</m:t>
                          </m:r>
                        </m:sub>
                      </m:sSub>
                    </m:oMath>
                  </m:oMathPara>
                </a14:m>
                <a:endParaRPr lang="en-US" b="1" dirty="0">
                  <a:solidFill>
                    <a:schemeClr val="accent1"/>
                  </a:solidFill>
                </a:endParaRPr>
              </a:p>
            </p:txBody>
          </p:sp>
        </mc:Choice>
        <mc:Fallback xmlns="">
          <p:sp>
            <p:nvSpPr>
              <p:cNvPr id="184" name="TextBox 183">
                <a:extLst>
                  <a:ext uri="{FF2B5EF4-FFF2-40B4-BE49-F238E27FC236}">
                    <a16:creationId xmlns:a16="http://schemas.microsoft.com/office/drawing/2014/main" id="{870325C6-A9A6-D809-5395-51DCB614A968}"/>
                  </a:ext>
                </a:extLst>
              </p:cNvPr>
              <p:cNvSpPr txBox="1">
                <a:spLocks noRot="1" noChangeAspect="1" noMove="1" noResize="1" noEditPoints="1" noAdjustHandles="1" noChangeArrowheads="1" noChangeShapeType="1" noTextEdit="1"/>
              </p:cNvSpPr>
              <p:nvPr/>
            </p:nvSpPr>
            <p:spPr>
              <a:xfrm>
                <a:off x="9534148" y="1808650"/>
                <a:ext cx="426390" cy="369332"/>
              </a:xfrm>
              <a:prstGeom prst="rect">
                <a:avLst/>
              </a:prstGeom>
              <a:blipFill>
                <a:blip r:embed="rId3"/>
                <a:stretch>
                  <a:fillRect r="-15714" b="-1667"/>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0CDD8477-6A57-3786-E86B-9AF303CD645E}"/>
              </a:ext>
            </a:extLst>
          </p:cNvPr>
          <p:cNvSpPr txBox="1"/>
          <p:nvPr/>
        </p:nvSpPr>
        <p:spPr>
          <a:xfrm>
            <a:off x="10722775" y="2291637"/>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62" name="Straight Connector 61">
            <a:extLst>
              <a:ext uri="{FF2B5EF4-FFF2-40B4-BE49-F238E27FC236}">
                <a16:creationId xmlns:a16="http://schemas.microsoft.com/office/drawing/2014/main" id="{80CC0463-A451-C2CB-A849-DBF5F48702EA}"/>
              </a:ext>
            </a:extLst>
          </p:cNvPr>
          <p:cNvCxnSpPr>
            <a:cxnSpLocks/>
          </p:cNvCxnSpPr>
          <p:nvPr/>
        </p:nvCxnSpPr>
        <p:spPr>
          <a:xfrm flipH="1">
            <a:off x="7020344" y="2531923"/>
            <a:ext cx="4018768"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29CAE8-2D2C-94A2-493C-9883E4402690}"/>
              </a:ext>
            </a:extLst>
          </p:cNvPr>
          <p:cNvCxnSpPr>
            <a:cxnSpLocks/>
          </p:cNvCxnSpPr>
          <p:nvPr/>
        </p:nvCxnSpPr>
        <p:spPr>
          <a:xfrm flipV="1">
            <a:off x="7346219" y="1657283"/>
            <a:ext cx="401112" cy="53515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8E196C2-EB68-C4E5-F5B2-686C4620ACC1}"/>
              </a:ext>
            </a:extLst>
          </p:cNvPr>
          <p:cNvCxnSpPr>
            <a:cxnSpLocks/>
          </p:cNvCxnSpPr>
          <p:nvPr/>
        </p:nvCxnSpPr>
        <p:spPr>
          <a:xfrm flipH="1">
            <a:off x="7758030" y="1656546"/>
            <a:ext cx="792155"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6A8941-86E4-0D20-0C81-73EC2B279AAE}"/>
              </a:ext>
            </a:extLst>
          </p:cNvPr>
          <p:cNvCxnSpPr>
            <a:cxnSpLocks/>
          </p:cNvCxnSpPr>
          <p:nvPr/>
        </p:nvCxnSpPr>
        <p:spPr>
          <a:xfrm flipH="1" flipV="1">
            <a:off x="8550185" y="1657283"/>
            <a:ext cx="496906" cy="68005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AC58686-407F-6F8D-06E7-C34FC7FA9AB4}"/>
              </a:ext>
            </a:extLst>
          </p:cNvPr>
          <p:cNvCxnSpPr>
            <a:cxnSpLocks/>
          </p:cNvCxnSpPr>
          <p:nvPr/>
        </p:nvCxnSpPr>
        <p:spPr>
          <a:xfrm flipH="1">
            <a:off x="9052084" y="2337337"/>
            <a:ext cx="124990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4B142D1-B410-397F-6416-218138AC4077}"/>
              </a:ext>
            </a:extLst>
          </p:cNvPr>
          <p:cNvCxnSpPr>
            <a:cxnSpLocks/>
          </p:cNvCxnSpPr>
          <p:nvPr/>
        </p:nvCxnSpPr>
        <p:spPr>
          <a:xfrm flipH="1" flipV="1">
            <a:off x="10301991" y="2337337"/>
            <a:ext cx="737121" cy="575586"/>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16E2D75-845A-59A8-F0C7-F14AA14BD888}"/>
              </a:ext>
            </a:extLst>
          </p:cNvPr>
          <p:cNvCxnSpPr>
            <a:cxnSpLocks/>
          </p:cNvCxnSpPr>
          <p:nvPr/>
        </p:nvCxnSpPr>
        <p:spPr>
          <a:xfrm flipH="1">
            <a:off x="7159623" y="2192433"/>
            <a:ext cx="181603"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5CE10B3-3963-B38C-0E32-462BA7F72825}"/>
              </a:ext>
            </a:extLst>
          </p:cNvPr>
          <p:cNvCxnSpPr>
            <a:cxnSpLocks/>
          </p:cNvCxnSpPr>
          <p:nvPr/>
        </p:nvCxnSpPr>
        <p:spPr>
          <a:xfrm>
            <a:off x="9056260" y="2184331"/>
            <a:ext cx="1541413" cy="0"/>
          </a:xfrm>
          <a:prstGeom prst="line">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41E547E8-6828-D11A-38A2-30EA81E1FD90}"/>
                  </a:ext>
                </a:extLst>
              </p:cNvPr>
              <p:cNvSpPr txBox="1"/>
              <p:nvPr/>
            </p:nvSpPr>
            <p:spPr>
              <a:xfrm>
                <a:off x="8010760" y="1073201"/>
                <a:ext cx="1867563" cy="3091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𝐼</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𝐵</m:t>
                          </m:r>
                        </m:sub>
                        <m:sup>
                          <m:r>
                            <a:rPr lang="en-US" b="0" i="1"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sSub>
                        <m:sSubPr>
                          <m:ctrlPr>
                            <a:rPr lang="en-US"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𝑉</m:t>
                          </m:r>
                        </m:e>
                        <m:sub>
                          <m:r>
                            <a:rPr lang="en-US" b="0" i="1" smtClean="0">
                              <a:solidFill>
                                <a:schemeClr val="accent2"/>
                              </a:solidFill>
                              <a:latin typeface="Cambria Math" panose="02040503050406030204" pitchFamily="18" charset="0"/>
                              <a:ea typeface="Cambria Math" panose="02040503050406030204" pitchFamily="18" charset="0"/>
                            </a:rPr>
                            <m:t>𝐷</m:t>
                          </m:r>
                        </m:sub>
                      </m:sSub>
                    </m:oMath>
                  </m:oMathPara>
                </a14:m>
                <a:endParaRPr lang="en-US" dirty="0"/>
              </a:p>
            </p:txBody>
          </p:sp>
        </mc:Choice>
        <mc:Fallback xmlns="">
          <p:sp>
            <p:nvSpPr>
              <p:cNvPr id="178" name="TextBox 177">
                <a:extLst>
                  <a:ext uri="{FF2B5EF4-FFF2-40B4-BE49-F238E27FC236}">
                    <a16:creationId xmlns:a16="http://schemas.microsoft.com/office/drawing/2014/main" id="{41E547E8-6828-D11A-38A2-30EA81E1FD90}"/>
                  </a:ext>
                </a:extLst>
              </p:cNvPr>
              <p:cNvSpPr txBox="1">
                <a:spLocks noRot="1" noChangeAspect="1" noMove="1" noResize="1" noEditPoints="1" noAdjustHandles="1" noChangeArrowheads="1" noChangeShapeType="1" noTextEdit="1"/>
              </p:cNvSpPr>
              <p:nvPr/>
            </p:nvSpPr>
            <p:spPr>
              <a:xfrm>
                <a:off x="8010760" y="1073201"/>
                <a:ext cx="1867563" cy="309187"/>
              </a:xfrm>
              <a:prstGeom prst="rect">
                <a:avLst/>
              </a:prstGeom>
              <a:blipFill>
                <a:blip r:embed="rId4"/>
                <a:stretch>
                  <a:fillRect l="-2288" r="-327" b="-25490"/>
                </a:stretch>
              </a:blipFill>
            </p:spPr>
            <p:txBody>
              <a:bodyPr/>
              <a:lstStyle/>
              <a:p>
                <a:r>
                  <a:rPr lang="en-US">
                    <a:noFill/>
                  </a:rPr>
                  <a:t> </a:t>
                </a:r>
              </a:p>
            </p:txBody>
          </p:sp>
        </mc:Fallback>
      </mc:AlternateContent>
      <p:cxnSp>
        <p:nvCxnSpPr>
          <p:cNvPr id="190" name="Straight Arrow Connector 189">
            <a:extLst>
              <a:ext uri="{FF2B5EF4-FFF2-40B4-BE49-F238E27FC236}">
                <a16:creationId xmlns:a16="http://schemas.microsoft.com/office/drawing/2014/main" id="{26F641AB-914F-691D-DC85-ADABF473DF09}"/>
              </a:ext>
            </a:extLst>
          </p:cNvPr>
          <p:cNvCxnSpPr>
            <a:cxnSpLocks/>
          </p:cNvCxnSpPr>
          <p:nvPr/>
        </p:nvCxnSpPr>
        <p:spPr>
          <a:xfrm>
            <a:off x="8948244" y="2912923"/>
            <a:ext cx="0" cy="64770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A347109-3B1B-F6F3-8DD7-0947989ACC9B}"/>
                  </a:ext>
                </a:extLst>
              </p:cNvPr>
              <p:cNvSpPr txBox="1"/>
              <p:nvPr/>
            </p:nvSpPr>
            <p:spPr>
              <a:xfrm>
                <a:off x="7957453" y="1874163"/>
                <a:ext cx="4267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ea typeface="Cambria Math" panose="02040503050406030204" pitchFamily="18" charset="0"/>
                            </a:rPr>
                          </m:ctrlPr>
                        </m:sSubPr>
                        <m:e>
                          <m:r>
                            <a:rPr lang="en-US" b="1" i="1" smtClean="0">
                              <a:solidFill>
                                <a:schemeClr val="accent2"/>
                              </a:solidFill>
                              <a:latin typeface="Cambria Math" panose="02040503050406030204" pitchFamily="18" charset="0"/>
                              <a:ea typeface="Cambria Math" panose="02040503050406030204" pitchFamily="18" charset="0"/>
                            </a:rPr>
                            <m:t>𝑽</m:t>
                          </m:r>
                        </m:e>
                        <m:sub>
                          <m:r>
                            <a:rPr lang="en-US" b="1" i="1" smtClean="0">
                              <a:solidFill>
                                <a:schemeClr val="accent2"/>
                              </a:solidFill>
                              <a:latin typeface="Cambria Math" panose="02040503050406030204" pitchFamily="18" charset="0"/>
                              <a:ea typeface="Cambria Math" panose="02040503050406030204" pitchFamily="18" charset="0"/>
                            </a:rPr>
                            <m:t>𝑫</m:t>
                          </m:r>
                        </m:sub>
                      </m:sSub>
                    </m:oMath>
                  </m:oMathPara>
                </a14:m>
                <a:endParaRPr lang="en-US" b="1" dirty="0"/>
              </a:p>
            </p:txBody>
          </p:sp>
        </mc:Choice>
        <mc:Fallback xmlns="">
          <p:sp>
            <p:nvSpPr>
              <p:cNvPr id="13" name="TextBox 12">
                <a:extLst>
                  <a:ext uri="{FF2B5EF4-FFF2-40B4-BE49-F238E27FC236}">
                    <a16:creationId xmlns:a16="http://schemas.microsoft.com/office/drawing/2014/main" id="{EA347109-3B1B-F6F3-8DD7-0947989ACC9B}"/>
                  </a:ext>
                </a:extLst>
              </p:cNvPr>
              <p:cNvSpPr txBox="1">
                <a:spLocks noRot="1" noChangeAspect="1" noMove="1" noResize="1" noEditPoints="1" noAdjustHandles="1" noChangeArrowheads="1" noChangeShapeType="1" noTextEdit="1"/>
              </p:cNvSpPr>
              <p:nvPr/>
            </p:nvSpPr>
            <p:spPr>
              <a:xfrm>
                <a:off x="7957453" y="1874163"/>
                <a:ext cx="426720" cy="369332"/>
              </a:xfrm>
              <a:prstGeom prst="rect">
                <a:avLst/>
              </a:prstGeom>
              <a:blipFill>
                <a:blip r:embed="rId5"/>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A6FD0952-F162-9CA2-4EF7-6B3BF936B001}"/>
              </a:ext>
            </a:extLst>
          </p:cNvPr>
          <p:cNvCxnSpPr>
            <a:cxnSpLocks/>
          </p:cNvCxnSpPr>
          <p:nvPr/>
        </p:nvCxnSpPr>
        <p:spPr>
          <a:xfrm flipH="1">
            <a:off x="10347912" y="2350488"/>
            <a:ext cx="220076"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A23FAB-A532-A000-1884-611730B24FFE}"/>
              </a:ext>
            </a:extLst>
          </p:cNvPr>
          <p:cNvCxnSpPr>
            <a:cxnSpLocks/>
          </p:cNvCxnSpPr>
          <p:nvPr/>
        </p:nvCxnSpPr>
        <p:spPr>
          <a:xfrm flipV="1">
            <a:off x="10571058" y="2337337"/>
            <a:ext cx="0" cy="130476"/>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5B7B02-18CC-327E-C199-FA7927827931}"/>
                  </a:ext>
                </a:extLst>
              </p:cNvPr>
              <p:cNvSpPr txBox="1"/>
              <p:nvPr/>
            </p:nvSpPr>
            <p:spPr>
              <a:xfrm>
                <a:off x="6145384" y="3652001"/>
                <a:ext cx="5357556" cy="846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1" i="1" smtClean="0">
                              <a:latin typeface="Cambria Math" panose="02040503050406030204" pitchFamily="18" charset="0"/>
                            </a:rPr>
                            <m:t>𝑰</m:t>
                          </m:r>
                        </m:e>
                        <m:sub>
                          <m:r>
                            <a:rPr lang="en-US" b="1" i="1" smtClean="0">
                              <a:latin typeface="Cambria Math" panose="02040503050406030204" pitchFamily="18" charset="0"/>
                            </a:rPr>
                            <m:t>𝑴𝑯𝑾</m:t>
                          </m:r>
                        </m:sub>
                      </m:sSub>
                      <m:r>
                        <a:rPr lang="en-US" b="0" i="1" smtClean="0">
                          <a:latin typeface="Cambria Math" panose="02040503050406030204" pitchFamily="18" charset="0"/>
                        </a:rPr>
                        <m:t>=</m:t>
                      </m:r>
                      <m:nary>
                        <m:naryPr>
                          <m:limLoc m:val="undOvr"/>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m:rPr>
                                  <m:brk m:alnAt="23"/>
                                </m:rPr>
                                <a:rPr lang="en-US" i="1">
                                  <a:latin typeface="Cambria Math" panose="02040503050406030204" pitchFamily="18" charset="0"/>
                                </a:rPr>
                                <m:t>𝑀</m:t>
                              </m:r>
                              <m:r>
                                <a:rPr lang="en-US" i="1">
                                  <a:latin typeface="Cambria Math" panose="02040503050406030204" pitchFamily="18" charset="0"/>
                                </a:rPr>
                                <m:t>𝐻𝑊</m:t>
                              </m:r>
                            </m:sub>
                          </m:sSub>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𝐿𝐿</m:t>
                              </m:r>
                            </m:sub>
                          </m:sSub>
                        </m:sup>
                        <m:e>
                          <m:sSup>
                            <m:sSupPr>
                              <m:ctrlPr>
                                <a:rPr lang="en-US" i="1">
                                  <a:latin typeface="Cambria Math" panose="02040503050406030204" pitchFamily="18" charset="0"/>
                                  <a:ea typeface="Cambria Math" panose="02040503050406030204" pitchFamily="18" charset="0"/>
                                </a:rPr>
                              </m:ctrlPr>
                            </m:sSupPr>
                            <m:e>
                              <m:r>
                                <a:rPr lang="en-US" i="1">
                                  <a:solidFill>
                                    <a:schemeClr val="accent1"/>
                                  </a:solidFill>
                                  <a:latin typeface="Cambria Math" panose="02040503050406030204" pitchFamily="18" charset="0"/>
                                  <a:ea typeface="Cambria Math" panose="02040503050406030204" pitchFamily="18" charset="0"/>
                                </a:rPr>
                                <m:t>𝑟</m:t>
                              </m:r>
                              <m:r>
                                <a:rPr lang="en-US" i="1">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𝑥</m:t>
                              </m:r>
                              <m:r>
                                <a:rPr lang="en-US" i="1">
                                  <a:solidFill>
                                    <a:schemeClr val="accent1"/>
                                  </a:solidFill>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b="0" i="1" smtClean="0">
                              <a:solidFill>
                                <a:schemeClr val="accent2"/>
                              </a:solidFill>
                              <a:latin typeface="Cambria Math" panose="02040503050406030204" pitchFamily="18" charset="0"/>
                              <a:ea typeface="Cambria Math" panose="02040503050406030204" pitchFamily="18" charset="0"/>
                            </a:rPr>
                            <m:t>𝑑𝑉</m:t>
                          </m:r>
                        </m:e>
                      </m:nary>
                      <m:r>
                        <a:rPr lang="en-US" b="0" i="1" smtClean="0">
                          <a:solidFill>
                            <a:schemeClr val="accent2"/>
                          </a:solidFill>
                          <a:latin typeface="Cambria Math" panose="02040503050406030204" pitchFamily="18" charset="0"/>
                          <a:ea typeface="Cambria Math" panose="02040503050406030204" pitchFamily="18" charset="0"/>
                        </a:rPr>
                        <m:t>=</m:t>
                      </m:r>
                      <m:nary>
                        <m:naryPr>
                          <m:limLoc m:val="undOvr"/>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m:rPr>
                                  <m:brk m:alnAt="23"/>
                                </m:rPr>
                                <a:rPr lang="en-US" i="1">
                                  <a:latin typeface="Cambria Math" panose="02040503050406030204" pitchFamily="18" charset="0"/>
                                </a:rPr>
                                <m:t>𝑀</m:t>
                              </m:r>
                              <m:r>
                                <a:rPr lang="en-US" i="1">
                                  <a:latin typeface="Cambria Math" panose="02040503050406030204" pitchFamily="18" charset="0"/>
                                </a:rPr>
                                <m:t>𝐻𝑊</m:t>
                              </m:r>
                            </m:sub>
                          </m:sSub>
                        </m:sub>
                        <m:sup>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𝐿𝐿</m:t>
                              </m:r>
                            </m:sub>
                          </m:sSub>
                        </m:sup>
                        <m:e>
                          <m:sSup>
                            <m:sSupPr>
                              <m:ctrlPr>
                                <a:rPr lang="en-US" i="1">
                                  <a:latin typeface="Cambria Math" panose="02040503050406030204" pitchFamily="18" charset="0"/>
                                  <a:ea typeface="Cambria Math" panose="02040503050406030204" pitchFamily="18" charset="0"/>
                                </a:rPr>
                              </m:ctrlPr>
                            </m:sSupPr>
                            <m:e>
                              <m:r>
                                <a:rPr lang="en-US" i="1">
                                  <a:solidFill>
                                    <a:schemeClr val="accent1"/>
                                  </a:solidFill>
                                  <a:latin typeface="Cambria Math" panose="02040503050406030204" pitchFamily="18" charset="0"/>
                                  <a:ea typeface="Cambria Math" panose="02040503050406030204" pitchFamily="18" charset="0"/>
                                </a:rPr>
                                <m:t>𝑟</m:t>
                              </m:r>
                              <m:r>
                                <a:rPr lang="en-US" i="1">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𝑥</m:t>
                              </m:r>
                              <m:r>
                                <a:rPr lang="en-US" i="1">
                                  <a:solidFill>
                                    <a:schemeClr val="accent1"/>
                                  </a:solidFill>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𝑧</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𝑥</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𝑑𝑥</m:t>
                          </m:r>
                        </m:e>
                      </m:nary>
                    </m:oMath>
                  </m:oMathPara>
                </a14:m>
                <a:endParaRPr lang="en-US" dirty="0"/>
              </a:p>
            </p:txBody>
          </p:sp>
        </mc:Choice>
        <mc:Fallback xmlns="">
          <p:sp>
            <p:nvSpPr>
              <p:cNvPr id="10" name="TextBox 9">
                <a:extLst>
                  <a:ext uri="{FF2B5EF4-FFF2-40B4-BE49-F238E27FC236}">
                    <a16:creationId xmlns:a16="http://schemas.microsoft.com/office/drawing/2014/main" id="{545B7B02-18CC-327E-C199-FA7927827931}"/>
                  </a:ext>
                </a:extLst>
              </p:cNvPr>
              <p:cNvSpPr txBox="1">
                <a:spLocks noRot="1" noChangeAspect="1" noMove="1" noResize="1" noEditPoints="1" noAdjustHandles="1" noChangeArrowheads="1" noChangeShapeType="1" noTextEdit="1"/>
              </p:cNvSpPr>
              <p:nvPr/>
            </p:nvSpPr>
            <p:spPr>
              <a:xfrm>
                <a:off x="6145384" y="3652001"/>
                <a:ext cx="5357556" cy="846194"/>
              </a:xfrm>
              <a:prstGeom prst="rect">
                <a:avLst/>
              </a:prstGeom>
              <a:blipFill>
                <a:blip r:embed="rId6"/>
                <a:stretch>
                  <a:fillRect/>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D25BBB11-89B5-4F8D-530E-D80719AF5EA7}"/>
              </a:ext>
            </a:extLst>
          </p:cNvPr>
          <p:cNvGrpSpPr/>
          <p:nvPr/>
        </p:nvGrpSpPr>
        <p:grpSpPr>
          <a:xfrm>
            <a:off x="7051186" y="4558552"/>
            <a:ext cx="4913797" cy="1697187"/>
            <a:chOff x="7051186" y="4558552"/>
            <a:chExt cx="4913797" cy="1697187"/>
          </a:xfrm>
        </p:grpSpPr>
        <p:grpSp>
          <p:nvGrpSpPr>
            <p:cNvPr id="206" name="Group 205">
              <a:extLst>
                <a:ext uri="{FF2B5EF4-FFF2-40B4-BE49-F238E27FC236}">
                  <a16:creationId xmlns:a16="http://schemas.microsoft.com/office/drawing/2014/main" id="{07246F07-E186-4F2B-56AC-7C11966ACEB0}"/>
                </a:ext>
              </a:extLst>
            </p:cNvPr>
            <p:cNvGrpSpPr/>
            <p:nvPr/>
          </p:nvGrpSpPr>
          <p:grpSpPr>
            <a:xfrm>
              <a:off x="7289411" y="4725861"/>
              <a:ext cx="4675572" cy="1529878"/>
              <a:chOff x="7289411" y="4725861"/>
              <a:chExt cx="4675572" cy="1529878"/>
            </a:xfrm>
          </p:grpSpPr>
          <p:cxnSp>
            <p:nvCxnSpPr>
              <p:cNvPr id="177" name="Straight Connector 176">
                <a:extLst>
                  <a:ext uri="{FF2B5EF4-FFF2-40B4-BE49-F238E27FC236}">
                    <a16:creationId xmlns:a16="http://schemas.microsoft.com/office/drawing/2014/main" id="{D5B73DBF-A358-D35C-53FE-8519B3D30E9E}"/>
                  </a:ext>
                </a:extLst>
              </p:cNvPr>
              <p:cNvCxnSpPr>
                <a:cxnSpLocks/>
              </p:cNvCxnSpPr>
              <p:nvPr/>
            </p:nvCxnSpPr>
            <p:spPr>
              <a:xfrm>
                <a:off x="8787782" y="4757738"/>
                <a:ext cx="0" cy="84435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344467-2369-095E-3C36-EF6E0D42AFF2}"/>
                  </a:ext>
                </a:extLst>
              </p:cNvPr>
              <p:cNvCxnSpPr>
                <a:cxnSpLocks/>
              </p:cNvCxnSpPr>
              <p:nvPr/>
            </p:nvCxnSpPr>
            <p:spPr>
              <a:xfrm>
                <a:off x="7405843" y="5413002"/>
                <a:ext cx="0" cy="18909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5D54DE2-C106-A19B-0BE0-995673CAFAEC}"/>
                  </a:ext>
                </a:extLst>
              </p:cNvPr>
              <p:cNvSpPr txBox="1"/>
              <p:nvPr/>
            </p:nvSpPr>
            <p:spPr>
              <a:xfrm>
                <a:off x="10991842" y="5360952"/>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16" name="Straight Connector 15">
                <a:extLst>
                  <a:ext uri="{FF2B5EF4-FFF2-40B4-BE49-F238E27FC236}">
                    <a16:creationId xmlns:a16="http://schemas.microsoft.com/office/drawing/2014/main" id="{022CE669-43A4-F3B0-A39F-7FBD71CB2B4D}"/>
                  </a:ext>
                </a:extLst>
              </p:cNvPr>
              <p:cNvCxnSpPr>
                <a:cxnSpLocks/>
              </p:cNvCxnSpPr>
              <p:nvPr/>
            </p:nvCxnSpPr>
            <p:spPr>
              <a:xfrm>
                <a:off x="8929003" y="4948238"/>
                <a:ext cx="0" cy="65385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D5BD9B-8C68-54B9-5A54-DA202C1DCB4E}"/>
                  </a:ext>
                </a:extLst>
              </p:cNvPr>
              <p:cNvCxnSpPr>
                <a:cxnSpLocks/>
              </p:cNvCxnSpPr>
              <p:nvPr/>
            </p:nvCxnSpPr>
            <p:spPr>
              <a:xfrm>
                <a:off x="9081403" y="5128450"/>
                <a:ext cx="0" cy="47364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EEF2E7-75C1-1B39-C640-4E7273A790FE}"/>
                  </a:ext>
                </a:extLst>
              </p:cNvPr>
              <p:cNvCxnSpPr>
                <a:cxnSpLocks/>
              </p:cNvCxnSpPr>
              <p:nvPr/>
            </p:nvCxnSpPr>
            <p:spPr>
              <a:xfrm>
                <a:off x="9232588" y="5360952"/>
                <a:ext cx="0" cy="2411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907EA2-55D5-F092-FD00-0D0F2ED5DF2E}"/>
                  </a:ext>
                </a:extLst>
              </p:cNvPr>
              <p:cNvCxnSpPr/>
              <p:nvPr/>
            </p:nvCxnSpPr>
            <p:spPr>
              <a:xfrm>
                <a:off x="938620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7D69D6-AAEF-6F46-8B46-4EE7E306586C}"/>
                  </a:ext>
                </a:extLst>
              </p:cNvPr>
              <p:cNvCxnSpPr/>
              <p:nvPr/>
            </p:nvCxnSpPr>
            <p:spPr>
              <a:xfrm>
                <a:off x="953860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FB6AD7-4A37-089A-C4EB-FB362529C19C}"/>
                  </a:ext>
                </a:extLst>
              </p:cNvPr>
              <p:cNvCxnSpPr/>
              <p:nvPr/>
            </p:nvCxnSpPr>
            <p:spPr>
              <a:xfrm>
                <a:off x="9684708"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AB3873-D171-1C92-2A71-95AEAC8FA1A2}"/>
                  </a:ext>
                </a:extLst>
              </p:cNvPr>
              <p:cNvCxnSpPr/>
              <p:nvPr/>
            </p:nvCxnSpPr>
            <p:spPr>
              <a:xfrm>
                <a:off x="98383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509AA0-9C77-FB0A-AEF4-84D3850B40BE}"/>
                  </a:ext>
                </a:extLst>
              </p:cNvPr>
              <p:cNvCxnSpPr/>
              <p:nvPr/>
            </p:nvCxnSpPr>
            <p:spPr>
              <a:xfrm>
                <a:off x="99907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AE10DB7-B9B3-898D-FBEA-C0DF0208665F}"/>
                  </a:ext>
                </a:extLst>
              </p:cNvPr>
              <p:cNvCxnSpPr/>
              <p:nvPr/>
            </p:nvCxnSpPr>
            <p:spPr>
              <a:xfrm>
                <a:off x="10141908"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A3D226-59ED-0318-F35E-F64DDE30CE8B}"/>
                  </a:ext>
                </a:extLst>
              </p:cNvPr>
              <p:cNvCxnSpPr/>
              <p:nvPr/>
            </p:nvCxnSpPr>
            <p:spPr>
              <a:xfrm>
                <a:off x="102955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C806E9-4C20-87BE-9FF3-4104B763075F}"/>
                  </a:ext>
                </a:extLst>
              </p:cNvPr>
              <p:cNvCxnSpPr/>
              <p:nvPr/>
            </p:nvCxnSpPr>
            <p:spPr>
              <a:xfrm>
                <a:off x="104479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509B2CB-DAD6-7E33-B93D-E1DCCDCF6C74}"/>
                  </a:ext>
                </a:extLst>
              </p:cNvPr>
              <p:cNvCxnSpPr>
                <a:cxnSpLocks/>
              </p:cNvCxnSpPr>
              <p:nvPr/>
            </p:nvCxnSpPr>
            <p:spPr>
              <a:xfrm>
                <a:off x="10597673" y="5436394"/>
                <a:ext cx="0" cy="16569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FEB6AF-D06B-B1E8-AAE9-B35B6FE51150}"/>
                  </a:ext>
                </a:extLst>
              </p:cNvPr>
              <p:cNvCxnSpPr>
                <a:cxnSpLocks/>
              </p:cNvCxnSpPr>
              <p:nvPr/>
            </p:nvCxnSpPr>
            <p:spPr>
              <a:xfrm>
                <a:off x="10727323" y="5541169"/>
                <a:ext cx="0" cy="60924"/>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DC07BE0-9C84-B3BE-9AEE-4708B7AE8CE9}"/>
                  </a:ext>
                </a:extLst>
              </p:cNvPr>
              <p:cNvCxnSpPr>
                <a:cxnSpLocks/>
              </p:cNvCxnSpPr>
              <p:nvPr/>
            </p:nvCxnSpPr>
            <p:spPr>
              <a:xfrm>
                <a:off x="7577723" y="5369750"/>
                <a:ext cx="0" cy="23234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CBC6DAE-4964-B092-69C5-C8DE51091BB1}"/>
                  </a:ext>
                </a:extLst>
              </p:cNvPr>
              <p:cNvCxnSpPr>
                <a:cxnSpLocks/>
              </p:cNvCxnSpPr>
              <p:nvPr/>
            </p:nvCxnSpPr>
            <p:spPr>
              <a:xfrm>
                <a:off x="7882523" y="4947475"/>
                <a:ext cx="0" cy="65461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D686FA-CAA5-8EB2-F11C-8AE0912B4AA5}"/>
                  </a:ext>
                </a:extLst>
              </p:cNvPr>
              <p:cNvCxnSpPr>
                <a:cxnSpLocks/>
              </p:cNvCxnSpPr>
              <p:nvPr/>
            </p:nvCxnSpPr>
            <p:spPr>
              <a:xfrm>
                <a:off x="8034923" y="4741100"/>
                <a:ext cx="0" cy="86099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68D9BEE-ED8D-4F33-CBA2-0445B1938B10}"/>
                  </a:ext>
                </a:extLst>
              </p:cNvPr>
              <p:cNvCxnSpPr>
                <a:cxnSpLocks/>
              </p:cNvCxnSpPr>
              <p:nvPr/>
            </p:nvCxnSpPr>
            <p:spPr>
              <a:xfrm>
                <a:off x="8181028" y="4726598"/>
                <a:ext cx="0" cy="87549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C61748-2EB5-4F1D-6270-0199449F842C}"/>
                  </a:ext>
                </a:extLst>
              </p:cNvPr>
              <p:cNvCxnSpPr>
                <a:cxnSpLocks/>
              </p:cNvCxnSpPr>
              <p:nvPr/>
            </p:nvCxnSpPr>
            <p:spPr>
              <a:xfrm>
                <a:off x="8334643" y="4739014"/>
                <a:ext cx="0" cy="86307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472FC3-6A4D-8B08-707B-509EDF38C7CB}"/>
                  </a:ext>
                </a:extLst>
              </p:cNvPr>
              <p:cNvCxnSpPr>
                <a:cxnSpLocks/>
              </p:cNvCxnSpPr>
              <p:nvPr/>
            </p:nvCxnSpPr>
            <p:spPr>
              <a:xfrm>
                <a:off x="8487043" y="4739014"/>
                <a:ext cx="0" cy="86307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6C95A8A-F8ED-C049-FBE0-3F34F0758A8D}"/>
                  </a:ext>
                </a:extLst>
              </p:cNvPr>
              <p:cNvCxnSpPr>
                <a:cxnSpLocks/>
              </p:cNvCxnSpPr>
              <p:nvPr/>
            </p:nvCxnSpPr>
            <p:spPr>
              <a:xfrm>
                <a:off x="8638228" y="4726598"/>
                <a:ext cx="0" cy="87549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36DFDF2-CC20-8E42-8FA7-3734EB05B3D1}"/>
                  </a:ext>
                </a:extLst>
              </p:cNvPr>
              <p:cNvCxnSpPr>
                <a:cxnSpLocks/>
              </p:cNvCxnSpPr>
              <p:nvPr/>
            </p:nvCxnSpPr>
            <p:spPr>
              <a:xfrm>
                <a:off x="7725043" y="5157025"/>
                <a:ext cx="0" cy="45014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FB0B6D-675F-CDF0-5E5D-9BDE93BA73BD}"/>
                  </a:ext>
                </a:extLst>
              </p:cNvPr>
              <p:cNvCxnSpPr>
                <a:cxnSpLocks/>
              </p:cNvCxnSpPr>
              <p:nvPr/>
            </p:nvCxnSpPr>
            <p:spPr>
              <a:xfrm flipH="1">
                <a:off x="7289411" y="5601238"/>
                <a:ext cx="4018768"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79" name="Content Placeholder 8" descr="A black rectangle with white lines&#10;&#10;Description automatically generated">
                <a:extLst>
                  <a:ext uri="{FF2B5EF4-FFF2-40B4-BE49-F238E27FC236}">
                    <a16:creationId xmlns:a16="http://schemas.microsoft.com/office/drawing/2014/main" id="{646B5BA4-6DFD-9BD2-0C67-1C64E77B7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88823" y="5268883"/>
                <a:ext cx="185160" cy="185160"/>
              </a:xfrm>
              <a:prstGeom prst="rect">
                <a:avLst/>
              </a:prstGeom>
            </p:spPr>
          </p:pic>
          <p:cxnSp>
            <p:nvCxnSpPr>
              <p:cNvPr id="6" name="Straight Connector 5">
                <a:extLst>
                  <a:ext uri="{FF2B5EF4-FFF2-40B4-BE49-F238E27FC236}">
                    <a16:creationId xmlns:a16="http://schemas.microsoft.com/office/drawing/2014/main" id="{3690F2AA-A79E-1EB8-D014-8771F0F57BB2}"/>
                  </a:ext>
                </a:extLst>
              </p:cNvPr>
              <p:cNvCxnSpPr>
                <a:cxnSpLocks/>
              </p:cNvCxnSpPr>
              <p:nvPr/>
            </p:nvCxnSpPr>
            <p:spPr>
              <a:xfrm flipV="1">
                <a:off x="7519492" y="4726598"/>
                <a:ext cx="496906" cy="68640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0FD43C-6BEA-CFB5-DA53-1235E6F37ACF}"/>
                  </a:ext>
                </a:extLst>
              </p:cNvPr>
              <p:cNvCxnSpPr>
                <a:cxnSpLocks/>
              </p:cNvCxnSpPr>
              <p:nvPr/>
            </p:nvCxnSpPr>
            <p:spPr>
              <a:xfrm flipH="1">
                <a:off x="8027097" y="4725861"/>
                <a:ext cx="756464"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9D803D-E531-1337-80C2-EF64CCCCCA5B}"/>
                  </a:ext>
                </a:extLst>
              </p:cNvPr>
              <p:cNvCxnSpPr>
                <a:cxnSpLocks/>
              </p:cNvCxnSpPr>
              <p:nvPr/>
            </p:nvCxnSpPr>
            <p:spPr>
              <a:xfrm flipH="1" flipV="1">
                <a:off x="8787782" y="4739014"/>
                <a:ext cx="528376" cy="667638"/>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F7362D-9BFA-FE6E-309E-B4D3315BB283}"/>
                  </a:ext>
                </a:extLst>
              </p:cNvPr>
              <p:cNvCxnSpPr>
                <a:cxnSpLocks/>
              </p:cNvCxnSpPr>
              <p:nvPr/>
            </p:nvCxnSpPr>
            <p:spPr>
              <a:xfrm flipH="1">
                <a:off x="9321151" y="5406652"/>
                <a:ext cx="124990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ADDB4D2-0398-938D-D20A-5599248ECFE7}"/>
                  </a:ext>
                </a:extLst>
              </p:cNvPr>
              <p:cNvCxnSpPr>
                <a:cxnSpLocks/>
              </p:cNvCxnSpPr>
              <p:nvPr/>
            </p:nvCxnSpPr>
            <p:spPr>
              <a:xfrm>
                <a:off x="9084503" y="5363400"/>
                <a:ext cx="1716371" cy="2378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61BF3E-123D-E0B7-F753-2F2003D00AD7}"/>
                  </a:ext>
                </a:extLst>
              </p:cNvPr>
              <p:cNvCxnSpPr>
                <a:cxnSpLocks/>
              </p:cNvCxnSpPr>
              <p:nvPr/>
            </p:nvCxnSpPr>
            <p:spPr>
              <a:xfrm flipH="1" flipV="1">
                <a:off x="10571058" y="5406652"/>
                <a:ext cx="737121" cy="575586"/>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994EF884-547F-234E-918E-A4189264591B}"/>
                      </a:ext>
                    </a:extLst>
                  </p:cNvPr>
                  <p:cNvSpPr txBox="1"/>
                  <p:nvPr/>
                </p:nvSpPr>
                <p:spPr>
                  <a:xfrm>
                    <a:off x="8737048" y="5158309"/>
                    <a:ext cx="3198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𝑧</m:t>
                          </m:r>
                        </m:oMath>
                      </m:oMathPara>
                    </a14:m>
                    <a:endParaRPr lang="en-US" dirty="0"/>
                  </a:p>
                </p:txBody>
              </p:sp>
            </mc:Choice>
            <mc:Fallback xmlns="">
              <p:sp>
                <p:nvSpPr>
                  <p:cNvPr id="188" name="TextBox 187">
                    <a:extLst>
                      <a:ext uri="{FF2B5EF4-FFF2-40B4-BE49-F238E27FC236}">
                        <a16:creationId xmlns:a16="http://schemas.microsoft.com/office/drawing/2014/main" id="{994EF884-547F-234E-918E-A4189264591B}"/>
                      </a:ext>
                    </a:extLst>
                  </p:cNvPr>
                  <p:cNvSpPr txBox="1">
                    <a:spLocks noRot="1" noChangeAspect="1" noMove="1" noResize="1" noEditPoints="1" noAdjustHandles="1" noChangeArrowheads="1" noChangeShapeType="1" noTextEdit="1"/>
                  </p:cNvSpPr>
                  <p:nvPr/>
                </p:nvSpPr>
                <p:spPr>
                  <a:xfrm>
                    <a:off x="8737048" y="5158309"/>
                    <a:ext cx="31982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89AB5FD9-65C5-3A86-403B-7289DE8244A3}"/>
                      </a:ext>
                    </a:extLst>
                  </p:cNvPr>
                  <p:cNvSpPr txBox="1"/>
                  <p:nvPr/>
                </p:nvSpPr>
                <p:spPr>
                  <a:xfrm>
                    <a:off x="8821507" y="5565309"/>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accent2"/>
                              </a:solidFill>
                              <a:latin typeface="Cambria Math" panose="02040503050406030204" pitchFamily="18" charset="0"/>
                            </a:rPr>
                            <m:t>𝑑𝑥</m:t>
                          </m:r>
                        </m:oMath>
                      </m:oMathPara>
                    </a14:m>
                    <a:endParaRPr lang="en-US" dirty="0"/>
                  </a:p>
                </p:txBody>
              </p:sp>
            </mc:Choice>
            <mc:Fallback xmlns="">
              <p:sp>
                <p:nvSpPr>
                  <p:cNvPr id="189" name="TextBox 188">
                    <a:extLst>
                      <a:ext uri="{FF2B5EF4-FFF2-40B4-BE49-F238E27FC236}">
                        <a16:creationId xmlns:a16="http://schemas.microsoft.com/office/drawing/2014/main" id="{66651D38-32CC-7425-9D9C-D9AB7EC14FFE}"/>
                      </a:ext>
                    </a:extLst>
                  </p:cNvPr>
                  <p:cNvSpPr txBox="1">
                    <a:spLocks noRot="1" noChangeAspect="1" noMove="1" noResize="1" noEditPoints="1" noAdjustHandles="1" noChangeArrowheads="1" noChangeShapeType="1" noTextEdit="1"/>
                  </p:cNvSpPr>
                  <p:nvPr/>
                </p:nvSpPr>
                <p:spPr>
                  <a:xfrm>
                    <a:off x="8821507" y="5565309"/>
                    <a:ext cx="475012" cy="369332"/>
                  </a:xfrm>
                  <a:prstGeom prst="rect">
                    <a:avLst/>
                  </a:prstGeom>
                  <a:blipFill>
                    <a:blip r:embed="rId12"/>
                    <a:stretch>
                      <a:fillRect/>
                    </a:stretch>
                  </a:blipFill>
                </p:spPr>
                <p:txBody>
                  <a:bodyPr/>
                  <a:lstStyle/>
                  <a:p>
                    <a:r>
                      <a:rPr lang="en-US">
                        <a:noFill/>
                      </a:rPr>
                      <a:t> </a:t>
                    </a:r>
                  </a:p>
                </p:txBody>
              </p:sp>
            </mc:Fallback>
          </mc:AlternateContent>
          <p:cxnSp>
            <p:nvCxnSpPr>
              <p:cNvPr id="139" name="Straight Connector 138">
                <a:extLst>
                  <a:ext uri="{FF2B5EF4-FFF2-40B4-BE49-F238E27FC236}">
                    <a16:creationId xmlns:a16="http://schemas.microsoft.com/office/drawing/2014/main" id="{818F82B7-0896-0500-558D-C7F5433985D4}"/>
                  </a:ext>
                </a:extLst>
              </p:cNvPr>
              <p:cNvCxnSpPr>
                <a:cxnSpLocks/>
              </p:cNvCxnSpPr>
              <p:nvPr/>
            </p:nvCxnSpPr>
            <p:spPr>
              <a:xfrm flipH="1">
                <a:off x="7337889" y="5413002"/>
                <a:ext cx="181603"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9D5AF74-4538-F9A7-AD3C-08D533E12269}"/>
                  </a:ext>
                </a:extLst>
              </p:cNvPr>
              <p:cNvCxnSpPr>
                <a:cxnSpLocks/>
              </p:cNvCxnSpPr>
              <p:nvPr/>
            </p:nvCxnSpPr>
            <p:spPr>
              <a:xfrm flipH="1">
                <a:off x="9989159" y="5938617"/>
                <a:ext cx="81534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87D791A1-A191-3EA6-00EE-6265DAFEED65}"/>
                      </a:ext>
                    </a:extLst>
                  </p:cNvPr>
                  <p:cNvSpPr txBox="1"/>
                  <p:nvPr/>
                </p:nvSpPr>
                <p:spPr>
                  <a:xfrm>
                    <a:off x="9530423" y="5750752"/>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199" name="TextBox 198">
                    <a:extLst>
                      <a:ext uri="{FF2B5EF4-FFF2-40B4-BE49-F238E27FC236}">
                        <a16:creationId xmlns:a16="http://schemas.microsoft.com/office/drawing/2014/main" id="{44E10BDF-D8B7-6B50-0164-3871B2ECDC16}"/>
                      </a:ext>
                    </a:extLst>
                  </p:cNvPr>
                  <p:cNvSpPr txBox="1">
                    <a:spLocks noRot="1" noChangeAspect="1" noMove="1" noResize="1" noEditPoints="1" noAdjustHandles="1" noChangeArrowheads="1" noChangeShapeType="1" noTextEdit="1"/>
                  </p:cNvSpPr>
                  <p:nvPr/>
                </p:nvSpPr>
                <p:spPr>
                  <a:xfrm>
                    <a:off x="9530423" y="5750752"/>
                    <a:ext cx="475012"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4620A93F-8ADD-AC4A-F362-18AB3E122B7F}"/>
                      </a:ext>
                    </a:extLst>
                  </p:cNvPr>
                  <p:cNvSpPr txBox="1"/>
                  <p:nvPr/>
                </p:nvSpPr>
                <p:spPr>
                  <a:xfrm>
                    <a:off x="10534122" y="5886407"/>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𝑀𝐻𝑊</m:t>
                              </m:r>
                            </m:sub>
                          </m:sSub>
                        </m:oMath>
                      </m:oMathPara>
                    </a14:m>
                    <a:endParaRPr lang="en-US" dirty="0"/>
                  </a:p>
                </p:txBody>
              </p:sp>
            </mc:Choice>
            <mc:Fallback xmlns="">
              <p:sp>
                <p:nvSpPr>
                  <p:cNvPr id="200" name="TextBox 199">
                    <a:extLst>
                      <a:ext uri="{FF2B5EF4-FFF2-40B4-BE49-F238E27FC236}">
                        <a16:creationId xmlns:a16="http://schemas.microsoft.com/office/drawing/2014/main" id="{09AF17A8-E931-65DB-29DB-60D1ED5C53D6}"/>
                      </a:ext>
                    </a:extLst>
                  </p:cNvPr>
                  <p:cNvSpPr txBox="1">
                    <a:spLocks noRot="1" noChangeAspect="1" noMove="1" noResize="1" noEditPoints="1" noAdjustHandles="1" noChangeArrowheads="1" noChangeShapeType="1" noTextEdit="1"/>
                  </p:cNvSpPr>
                  <p:nvPr/>
                </p:nvSpPr>
                <p:spPr>
                  <a:xfrm>
                    <a:off x="10534122" y="5886407"/>
                    <a:ext cx="590066" cy="369332"/>
                  </a:xfrm>
                  <a:prstGeom prst="rect">
                    <a:avLst/>
                  </a:prstGeom>
                  <a:blipFill>
                    <a:blip r:embed="rId14"/>
                    <a:stretch>
                      <a:fillRect r="-20619" b="-1667"/>
                    </a:stretch>
                  </a:blipFill>
                </p:spPr>
                <p:txBody>
                  <a:bodyPr/>
                  <a:lstStyle/>
                  <a:p>
                    <a:r>
                      <a:rPr lang="en-US">
                        <a:noFill/>
                      </a:rPr>
                      <a:t> </a:t>
                    </a:r>
                  </a:p>
                </p:txBody>
              </p:sp>
            </mc:Fallback>
          </mc:AlternateContent>
          <p:cxnSp>
            <p:nvCxnSpPr>
              <p:cNvPr id="201" name="Straight Connector 200">
                <a:extLst>
                  <a:ext uri="{FF2B5EF4-FFF2-40B4-BE49-F238E27FC236}">
                    <a16:creationId xmlns:a16="http://schemas.microsoft.com/office/drawing/2014/main" id="{72333252-7E6D-53F7-14AA-285BE854B9CD}"/>
                  </a:ext>
                </a:extLst>
              </p:cNvPr>
              <p:cNvCxnSpPr>
                <a:cxnSpLocks/>
              </p:cNvCxnSpPr>
              <p:nvPr/>
            </p:nvCxnSpPr>
            <p:spPr>
              <a:xfrm flipV="1">
                <a:off x="10824941" y="5709475"/>
                <a:ext cx="0" cy="31342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98982B-3FF3-EEE1-231F-2B3D836C94D9}"/>
                  </a:ext>
                </a:extLst>
              </p:cNvPr>
              <p:cNvCxnSpPr>
                <a:cxnSpLocks/>
              </p:cNvCxnSpPr>
              <p:nvPr/>
            </p:nvCxnSpPr>
            <p:spPr>
              <a:xfrm>
                <a:off x="11413787" y="5610754"/>
                <a:ext cx="480288"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DBE9093-288F-5200-EC35-6484DA344693}"/>
                  </a:ext>
                </a:extLst>
              </p:cNvPr>
              <p:cNvCxnSpPr>
                <a:cxnSpLocks/>
              </p:cNvCxnSpPr>
              <p:nvPr/>
            </p:nvCxnSpPr>
            <p:spPr>
              <a:xfrm flipV="1">
                <a:off x="11778356" y="5158309"/>
                <a:ext cx="0" cy="43639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14D8FED-D9D9-A416-874A-A8CFF6264021}"/>
                      </a:ext>
                    </a:extLst>
                  </p:cNvPr>
                  <p:cNvSpPr txBox="1"/>
                  <p:nvPr/>
                </p:nvSpPr>
                <p:spPr>
                  <a:xfrm>
                    <a:off x="11489971" y="4802264"/>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oMath>
                      </m:oMathPara>
                    </a14:m>
                    <a:endParaRPr lang="en-US" dirty="0">
                      <a:solidFill>
                        <a:schemeClr val="tx1"/>
                      </a:solidFill>
                    </a:endParaRPr>
                  </a:p>
                </p:txBody>
              </p:sp>
            </mc:Choice>
            <mc:Fallback xmlns="">
              <p:sp>
                <p:nvSpPr>
                  <p:cNvPr id="55" name="TextBox 54">
                    <a:extLst>
                      <a:ext uri="{FF2B5EF4-FFF2-40B4-BE49-F238E27FC236}">
                        <a16:creationId xmlns:a16="http://schemas.microsoft.com/office/drawing/2014/main" id="{3C28C2F1-5035-631B-013F-723FEE4D477B}"/>
                      </a:ext>
                    </a:extLst>
                  </p:cNvPr>
                  <p:cNvSpPr txBox="1">
                    <a:spLocks noRot="1" noChangeAspect="1" noMove="1" noResize="1" noEditPoints="1" noAdjustHandles="1" noChangeArrowheads="1" noChangeShapeType="1" noTextEdit="1"/>
                  </p:cNvSpPr>
                  <p:nvPr/>
                </p:nvSpPr>
                <p:spPr>
                  <a:xfrm>
                    <a:off x="11489971" y="4802264"/>
                    <a:ext cx="475012"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EB19C85C-BCB6-B00D-DFD3-223D9C48A2CC}"/>
                      </a:ext>
                    </a:extLst>
                  </p:cNvPr>
                  <p:cNvSpPr txBox="1"/>
                  <p:nvPr/>
                </p:nvSpPr>
                <p:spPr>
                  <a:xfrm>
                    <a:off x="9352906" y="5043670"/>
                    <a:ext cx="4263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rPr>
                            <m:t>𝑟</m:t>
                          </m:r>
                        </m:oMath>
                      </m:oMathPara>
                    </a14:m>
                    <a:endParaRPr lang="en-US" dirty="0">
                      <a:solidFill>
                        <a:schemeClr val="accent1"/>
                      </a:solidFill>
                    </a:endParaRPr>
                  </a:p>
                </p:txBody>
              </p:sp>
            </mc:Choice>
            <mc:Fallback xmlns="">
              <p:sp>
                <p:nvSpPr>
                  <p:cNvPr id="180" name="TextBox 179">
                    <a:extLst>
                      <a:ext uri="{FF2B5EF4-FFF2-40B4-BE49-F238E27FC236}">
                        <a16:creationId xmlns:a16="http://schemas.microsoft.com/office/drawing/2014/main" id="{EB19C85C-BCB6-B00D-DFD3-223D9C48A2CC}"/>
                      </a:ext>
                    </a:extLst>
                  </p:cNvPr>
                  <p:cNvSpPr txBox="1">
                    <a:spLocks noRot="1" noChangeAspect="1" noMove="1" noResize="1" noEditPoints="1" noAdjustHandles="1" noChangeArrowheads="1" noChangeShapeType="1" noTextEdit="1"/>
                  </p:cNvSpPr>
                  <p:nvPr/>
                </p:nvSpPr>
                <p:spPr>
                  <a:xfrm>
                    <a:off x="9352906" y="5043670"/>
                    <a:ext cx="426390" cy="369332"/>
                  </a:xfrm>
                  <a:prstGeom prst="rect">
                    <a:avLst/>
                  </a:prstGeom>
                  <a:blipFill>
                    <a:blip r:embed="rId20"/>
                    <a:stretch>
                      <a:fillRect/>
                    </a:stretch>
                  </a:blipFill>
                </p:spPr>
                <p:txBody>
                  <a:bodyPr/>
                  <a:lstStyle/>
                  <a:p>
                    <a:r>
                      <a:rPr lang="en-US">
                        <a:noFill/>
                      </a:rPr>
                      <a:t> </a:t>
                    </a:r>
                  </a:p>
                </p:txBody>
              </p:sp>
            </mc:Fallback>
          </mc:AlternateContent>
        </p:grpSp>
        <p:cxnSp>
          <p:nvCxnSpPr>
            <p:cNvPr id="3" name="Straight Connector 2">
              <a:extLst>
                <a:ext uri="{FF2B5EF4-FFF2-40B4-BE49-F238E27FC236}">
                  <a16:creationId xmlns:a16="http://schemas.microsoft.com/office/drawing/2014/main" id="{C1039EAA-A2A3-2CD4-DC73-94F5BD117556}"/>
                </a:ext>
              </a:extLst>
            </p:cNvPr>
            <p:cNvCxnSpPr>
              <a:cxnSpLocks/>
            </p:cNvCxnSpPr>
            <p:nvPr/>
          </p:nvCxnSpPr>
          <p:spPr>
            <a:xfrm flipV="1">
              <a:off x="7328556" y="5663317"/>
              <a:ext cx="0" cy="14776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0CD8AD-1841-639E-6C5A-C8E503C2B54E}"/>
                    </a:ext>
                  </a:extLst>
                </p:cNvPr>
                <p:cNvSpPr txBox="1"/>
                <p:nvPr/>
              </p:nvSpPr>
              <p:spPr>
                <a:xfrm>
                  <a:off x="7051186" y="5727049"/>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𝐿𝐿</m:t>
                            </m:r>
                          </m:sub>
                        </m:sSub>
                      </m:oMath>
                    </m:oMathPara>
                  </a14:m>
                  <a:endParaRPr lang="en-US" dirty="0"/>
                </a:p>
              </p:txBody>
            </p:sp>
          </mc:Choice>
          <mc:Fallback xmlns="">
            <p:sp>
              <p:nvSpPr>
                <p:cNvPr id="5" name="TextBox 4">
                  <a:extLst>
                    <a:ext uri="{FF2B5EF4-FFF2-40B4-BE49-F238E27FC236}">
                      <a16:creationId xmlns:a16="http://schemas.microsoft.com/office/drawing/2014/main" id="{700CD8AD-1841-639E-6C5A-C8E503C2B54E}"/>
                    </a:ext>
                  </a:extLst>
                </p:cNvPr>
                <p:cNvSpPr txBox="1">
                  <a:spLocks noRot="1" noChangeAspect="1" noMove="1" noResize="1" noEditPoints="1" noAdjustHandles="1" noChangeArrowheads="1" noChangeShapeType="1" noTextEdit="1"/>
                </p:cNvSpPr>
                <p:nvPr/>
              </p:nvSpPr>
              <p:spPr>
                <a:xfrm>
                  <a:off x="7051186" y="5727049"/>
                  <a:ext cx="590066" cy="369332"/>
                </a:xfrm>
                <a:prstGeom prst="rect">
                  <a:avLst/>
                </a:prstGeom>
                <a:blipFill>
                  <a:blip r:embed="rId21"/>
                  <a:stretch>
                    <a:fillRect/>
                  </a:stretch>
                </a:blipFill>
              </p:spPr>
              <p:txBody>
                <a:bodyPr/>
                <a:lstStyle/>
                <a:p>
                  <a:r>
                    <a:rPr lang="en-US">
                      <a:noFill/>
                    </a:rPr>
                    <a:t> </a:t>
                  </a:r>
                </a:p>
              </p:txBody>
            </p:sp>
          </mc:Fallback>
        </mc:AlternateContent>
        <p:sp>
          <p:nvSpPr>
            <p:cNvPr id="9" name="Star: 5 Points 8">
              <a:extLst>
                <a:ext uri="{FF2B5EF4-FFF2-40B4-BE49-F238E27FC236}">
                  <a16:creationId xmlns:a16="http://schemas.microsoft.com/office/drawing/2014/main" id="{C74A2002-973B-0B45-977E-4966B265F1F5}"/>
                </a:ext>
              </a:extLst>
            </p:cNvPr>
            <p:cNvSpPr/>
            <p:nvPr/>
          </p:nvSpPr>
          <p:spPr>
            <a:xfrm>
              <a:off x="7189291" y="5361858"/>
              <a:ext cx="273091" cy="273091"/>
            </a:xfrm>
            <a:prstGeom prst="star5">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2">
                  <a:extLst>
                    <a:ext uri="{FF2B5EF4-FFF2-40B4-BE49-F238E27FC236}">
                      <a16:creationId xmlns:a16="http://schemas.microsoft.com/office/drawing/2014/main" id="{1CDDD4BB-3E2C-D184-A787-BB727D63F212}"/>
                    </a:ext>
                  </a:extLst>
                </p:cNvPr>
                <p:cNvSpPr txBox="1"/>
                <p:nvPr/>
              </p:nvSpPr>
              <p:spPr>
                <a:xfrm>
                  <a:off x="9203252" y="4558552"/>
                  <a:ext cx="426085" cy="481330"/>
                </a:xfrm>
                <a:prstGeom prst="rect">
                  <a:avLst/>
                </a:prstGeom>
                <a:noFill/>
              </p:spPr>
              <p:txBody>
                <a:bodyPr wrap="square">
                  <a:spAutoFit/>
                </a:bodyPr>
                <a:lstStyle/>
                <a:p>
                  <a:pPr marL="0" marR="0" algn="just">
                    <a:lnSpc>
                      <a:spcPct val="106000"/>
                    </a:lnSpc>
                    <a:spcAft>
                      <a:spcPts val="800"/>
                    </a:spcAft>
                  </a:pPr>
                  <a14:m>
                    <m:oMathPara xmlns:m="http://schemas.openxmlformats.org/officeDocument/2006/math">
                      <m:oMathParaPr>
                        <m:jc m:val="centerGroup"/>
                      </m:oMathParaPr>
                      <m:oMath xmlns:m="http://schemas.openxmlformats.org/officeDocument/2006/math">
                        <m:r>
                          <a:rPr lang="en-US" sz="1800" i="1" kern="1200">
                            <a:solidFill>
                              <a:srgbClr val="4895CF"/>
                            </a:solidFill>
                            <a:effectLst/>
                            <a:latin typeface="Cambria Math" panose="02040503050406030204" pitchFamily="18" charset="0"/>
                            <a:ea typeface="Cambria Math" panose="02040503050406030204" pitchFamily="18" charset="0"/>
                            <a:cs typeface="Times New Roman" panose="02020603050405020304" pitchFamily="18" charset="0"/>
                          </a:rPr>
                          <m:t>𝑑𝑉</m:t>
                        </m:r>
                      </m:oMath>
                    </m:oMathPara>
                  </a14:m>
                  <a:endParaRPr lang="en-US" sz="1100">
                    <a:effectLst/>
                    <a:latin typeface="Bitter" pitchFamily="2" charset="0"/>
                    <a:ea typeface="Bitter" pitchFamily="2" charset="0"/>
                    <a:cs typeface="Times New Roman" panose="02020603050405020304" pitchFamily="18" charset="0"/>
                  </a:endParaRPr>
                </a:p>
              </p:txBody>
            </p:sp>
          </mc:Choice>
          <mc:Fallback xmlns="">
            <p:sp>
              <p:nvSpPr>
                <p:cNvPr id="12" name="TextBox 12">
                  <a:extLst>
                    <a:ext uri="{FF2B5EF4-FFF2-40B4-BE49-F238E27FC236}">
                      <a16:creationId xmlns:a16="http://schemas.microsoft.com/office/drawing/2014/main" id="{1CDDD4BB-3E2C-D184-A787-BB727D63F212}"/>
                    </a:ext>
                  </a:extLst>
                </p:cNvPr>
                <p:cNvSpPr txBox="1">
                  <a:spLocks noRot="1" noChangeAspect="1" noMove="1" noResize="1" noEditPoints="1" noAdjustHandles="1" noChangeArrowheads="1" noChangeShapeType="1" noTextEdit="1"/>
                </p:cNvSpPr>
                <p:nvPr/>
              </p:nvSpPr>
              <p:spPr>
                <a:xfrm>
                  <a:off x="9203252" y="4558552"/>
                  <a:ext cx="426085" cy="481330"/>
                </a:xfrm>
                <a:prstGeom prst="rect">
                  <a:avLst/>
                </a:prstGeom>
                <a:blipFill>
                  <a:blip r:embed="rId22"/>
                  <a:stretch>
                    <a:fillRect/>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CC0E393-2750-A39A-547B-E95BDC948950}"/>
                </a:ext>
              </a:extLst>
            </p:cNvPr>
            <p:cNvCxnSpPr/>
            <p:nvPr/>
          </p:nvCxnSpPr>
          <p:spPr>
            <a:xfrm flipV="1">
              <a:off x="8778437" y="4763657"/>
              <a:ext cx="341630" cy="398780"/>
            </a:xfrm>
            <a:prstGeom prst="line">
              <a:avLst/>
            </a:prstGeom>
            <a:ln w="28575" cap="rnd">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A94672-2D18-1C5B-C146-C7CB8833AB9E}"/>
                </a:ext>
              </a:extLst>
            </p:cNvPr>
            <p:cNvCxnSpPr/>
            <p:nvPr/>
          </p:nvCxnSpPr>
          <p:spPr>
            <a:xfrm>
              <a:off x="9120067" y="4763657"/>
              <a:ext cx="825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F3C0B75C-021E-AACE-BCFA-825D68C7F360}"/>
              </a:ext>
            </a:extLst>
          </p:cNvPr>
          <p:cNvCxnSpPr>
            <a:cxnSpLocks/>
          </p:cNvCxnSpPr>
          <p:nvPr/>
        </p:nvCxnSpPr>
        <p:spPr>
          <a:xfrm>
            <a:off x="10597673" y="2100811"/>
            <a:ext cx="0" cy="1738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921F34B-C69D-089E-E2CC-D37A044B4122}"/>
              </a:ext>
            </a:extLst>
          </p:cNvPr>
          <p:cNvCxnSpPr>
            <a:cxnSpLocks/>
          </p:cNvCxnSpPr>
          <p:nvPr/>
        </p:nvCxnSpPr>
        <p:spPr>
          <a:xfrm>
            <a:off x="9047091" y="2100811"/>
            <a:ext cx="0" cy="1738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7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BDE46-657C-D1E6-5121-0B15254D3EEC}"/>
            </a:ext>
          </a:extLst>
        </p:cNvPr>
        <p:cNvGrpSpPr/>
        <p:nvPr/>
      </p:nvGrpSpPr>
      <p:grpSpPr>
        <a:xfrm>
          <a:off x="0" y="0"/>
          <a:ext cx="0" cy="0"/>
          <a:chOff x="0" y="0"/>
          <a:chExt cx="0" cy="0"/>
        </a:xfrm>
      </p:grpSpPr>
      <p:pic>
        <p:nvPicPr>
          <p:cNvPr id="62" name="Picture 2">
            <a:extLst>
              <a:ext uri="{FF2B5EF4-FFF2-40B4-BE49-F238E27FC236}">
                <a16:creationId xmlns:a16="http://schemas.microsoft.com/office/drawing/2014/main" id="{D379845F-6BB8-FD8E-57E4-74DFABFC3A0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090484" y="24081"/>
            <a:ext cx="2977262" cy="68098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D088A839-9C4F-D827-58F2-DFE18C49BF1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a:stretch>
            <a:fillRect/>
          </a:stretch>
        </p:blipFill>
        <p:spPr bwMode="auto">
          <a:xfrm>
            <a:off x="64852" y="23544"/>
            <a:ext cx="2977261" cy="68103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B70AAD92-B71B-D210-C732-ADD0F4E030BC}"/>
              </a:ext>
            </a:extLst>
          </p:cNvPr>
          <p:cNvSpPr>
            <a:spLocks noGrp="1"/>
          </p:cNvSpPr>
          <p:nvPr>
            <p:ph type="title"/>
          </p:nvPr>
        </p:nvSpPr>
        <p:spPr>
          <a:xfrm>
            <a:off x="6240255" y="365127"/>
            <a:ext cx="5326543" cy="734621"/>
          </a:xfrm>
        </p:spPr>
        <p:txBody>
          <a:bodyPr>
            <a:normAutofit fontScale="90000"/>
          </a:bodyPr>
          <a:lstStyle/>
          <a:p>
            <a:r>
              <a:rPr lang="en-US" dirty="0"/>
              <a:t>A Novel Design Parameter: Ongoing Development</a:t>
            </a:r>
          </a:p>
        </p:txBody>
      </p:sp>
      <p:sp>
        <p:nvSpPr>
          <p:cNvPr id="4" name="Text Placeholder 3">
            <a:extLst>
              <a:ext uri="{FF2B5EF4-FFF2-40B4-BE49-F238E27FC236}">
                <a16:creationId xmlns:a16="http://schemas.microsoft.com/office/drawing/2014/main" id="{08F58163-A685-AD84-1D22-AC8C9D9DDA80}"/>
              </a:ext>
            </a:extLst>
          </p:cNvPr>
          <p:cNvSpPr>
            <a:spLocks noGrp="1"/>
          </p:cNvSpPr>
          <p:nvPr>
            <p:ph type="body" sz="quarter" idx="13"/>
          </p:nvPr>
        </p:nvSpPr>
        <p:spPr>
          <a:xfrm>
            <a:off x="6303745" y="1529407"/>
            <a:ext cx="5326543" cy="734620"/>
          </a:xfrm>
        </p:spPr>
        <p:txBody>
          <a:bodyPr>
            <a:noAutofit/>
          </a:bodyPr>
          <a:lstStyle/>
          <a:p>
            <a:r>
              <a:rPr lang="en-US" dirty="0"/>
              <a:t>Integrated Moment of Inertia </a:t>
            </a:r>
          </a:p>
          <a:p>
            <a:r>
              <a:rPr lang="en-US" dirty="0"/>
              <a:t>(Second Moment of Area)</a:t>
            </a:r>
          </a:p>
          <a:p>
            <a:r>
              <a:rPr lang="en-US" dirty="0"/>
              <a:t>Erosive Resistance</a:t>
            </a:r>
          </a:p>
        </p:txBody>
      </p:sp>
      <p:sp>
        <p:nvSpPr>
          <p:cNvPr id="11" name="Slide Number Placeholder 10">
            <a:extLst>
              <a:ext uri="{FF2B5EF4-FFF2-40B4-BE49-F238E27FC236}">
                <a16:creationId xmlns:a16="http://schemas.microsoft.com/office/drawing/2014/main" id="{ABCFE936-E237-E0A1-0E7A-0C922DE9B6E7}"/>
              </a:ext>
            </a:extLst>
          </p:cNvPr>
          <p:cNvSpPr>
            <a:spLocks noGrp="1"/>
          </p:cNvSpPr>
          <p:nvPr>
            <p:ph type="sldNum" sz="quarter" idx="12"/>
          </p:nvPr>
        </p:nvSpPr>
        <p:spPr/>
        <p:txBody>
          <a:bodyPr/>
          <a:lstStyle/>
          <a:p>
            <a:fld id="{4267CD5E-26CF-4249-8540-BB1D07FD4227}" type="slidenum">
              <a:rPr lang="en-US" smtClean="0"/>
              <a:t>11</a:t>
            </a:fld>
            <a:endParaRPr lang="en-US" dirty="0"/>
          </a:p>
        </p:txBody>
      </p:sp>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8DB5CA08-A810-4E31-0A21-E14C22501E49}"/>
                  </a:ext>
                </a:extLst>
              </p:cNvPr>
              <p:cNvSpPr txBox="1"/>
              <p:nvPr/>
            </p:nvSpPr>
            <p:spPr>
              <a:xfrm>
                <a:off x="7858519" y="3626771"/>
                <a:ext cx="3424977" cy="846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1" i="1" smtClean="0">
                              <a:latin typeface="Cambria Math" panose="02040503050406030204" pitchFamily="18" charset="0"/>
                            </a:rPr>
                            <m:t>𝑰</m:t>
                          </m:r>
                        </m:e>
                        <m:sub>
                          <m:r>
                            <a:rPr lang="en-US" b="1" i="1" smtClean="0">
                              <a:latin typeface="Cambria Math" panose="02040503050406030204" pitchFamily="18" charset="0"/>
                            </a:rPr>
                            <m:t>𝑴𝑯𝑾</m:t>
                          </m:r>
                        </m:sub>
                      </m:sSub>
                      <m:r>
                        <a:rPr lang="en-US" b="0" i="1" smtClean="0">
                          <a:latin typeface="Cambria Math" panose="02040503050406030204" pitchFamily="18" charset="0"/>
                        </a:rPr>
                        <m:t>=</m:t>
                      </m:r>
                      <m:nary>
                        <m:naryPr>
                          <m:limLoc m:val="undOvr"/>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m:rPr>
                                  <m:brk m:alnAt="23"/>
                                </m:rPr>
                                <a:rPr lang="en-US" i="1">
                                  <a:latin typeface="Cambria Math" panose="02040503050406030204" pitchFamily="18" charset="0"/>
                                </a:rPr>
                                <m:t>𝑀</m:t>
                              </m:r>
                              <m:r>
                                <a:rPr lang="en-US" i="1">
                                  <a:latin typeface="Cambria Math" panose="02040503050406030204" pitchFamily="18" charset="0"/>
                                </a:rPr>
                                <m:t>𝐻𝑊</m:t>
                              </m:r>
                            </m:sub>
                          </m:sSub>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𝐿𝐿</m:t>
                              </m:r>
                            </m:sub>
                          </m:sSub>
                        </m:sup>
                        <m:e>
                          <m:sSup>
                            <m:sSupPr>
                              <m:ctrlPr>
                                <a:rPr lang="en-US" i="1">
                                  <a:latin typeface="Cambria Math" panose="02040503050406030204" pitchFamily="18" charset="0"/>
                                  <a:ea typeface="Cambria Math" panose="02040503050406030204" pitchFamily="18" charset="0"/>
                                </a:rPr>
                              </m:ctrlPr>
                            </m:sSupPr>
                            <m:e>
                              <m:r>
                                <a:rPr lang="en-US" i="1">
                                  <a:solidFill>
                                    <a:schemeClr val="accent1"/>
                                  </a:solidFill>
                                  <a:latin typeface="Cambria Math" panose="02040503050406030204" pitchFamily="18" charset="0"/>
                                  <a:ea typeface="Cambria Math" panose="02040503050406030204" pitchFamily="18" charset="0"/>
                                </a:rPr>
                                <m:t>𝑟</m:t>
                              </m:r>
                              <m:r>
                                <a:rPr lang="en-US" i="1">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𝑥</m:t>
                              </m:r>
                              <m:r>
                                <a:rPr lang="en-US" i="1">
                                  <a:solidFill>
                                    <a:schemeClr val="accent1"/>
                                  </a:solidFill>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𝑧</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𝑥</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𝑑𝑥</m:t>
                          </m:r>
                        </m:e>
                      </m:nary>
                    </m:oMath>
                  </m:oMathPara>
                </a14:m>
                <a:endParaRPr lang="en-US" dirty="0"/>
              </a:p>
            </p:txBody>
          </p:sp>
        </mc:Choice>
        <mc:Fallback xmlns="">
          <p:sp>
            <p:nvSpPr>
              <p:cNvPr id="181" name="TextBox 180">
                <a:extLst>
                  <a:ext uri="{FF2B5EF4-FFF2-40B4-BE49-F238E27FC236}">
                    <a16:creationId xmlns:a16="http://schemas.microsoft.com/office/drawing/2014/main" id="{8DB5CA08-A810-4E31-0A21-E14C22501E49}"/>
                  </a:ext>
                </a:extLst>
              </p:cNvPr>
              <p:cNvSpPr txBox="1">
                <a:spLocks noRot="1" noChangeAspect="1" noMove="1" noResize="1" noEditPoints="1" noAdjustHandles="1" noChangeArrowheads="1" noChangeShapeType="1" noTextEdit="1"/>
              </p:cNvSpPr>
              <p:nvPr/>
            </p:nvSpPr>
            <p:spPr>
              <a:xfrm>
                <a:off x="7858519" y="3626771"/>
                <a:ext cx="3424977" cy="846194"/>
              </a:xfrm>
              <a:prstGeom prst="rect">
                <a:avLst/>
              </a:prstGeom>
              <a:blipFill>
                <a:blip r:embed="rId5"/>
                <a:stretch>
                  <a:fillRect/>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1EB28498-4EF2-4427-86AA-F47A5E84D5FB}"/>
              </a:ext>
            </a:extLst>
          </p:cNvPr>
          <p:cNvGrpSpPr/>
          <p:nvPr/>
        </p:nvGrpSpPr>
        <p:grpSpPr>
          <a:xfrm>
            <a:off x="6303745" y="4620718"/>
            <a:ext cx="5513170" cy="1435462"/>
            <a:chOff x="6624392" y="4627011"/>
            <a:chExt cx="5513170" cy="1435462"/>
          </a:xfrm>
        </p:grpSpPr>
        <p:cxnSp>
          <p:nvCxnSpPr>
            <p:cNvPr id="28" name="Straight Connector 27">
              <a:extLst>
                <a:ext uri="{FF2B5EF4-FFF2-40B4-BE49-F238E27FC236}">
                  <a16:creationId xmlns:a16="http://schemas.microsoft.com/office/drawing/2014/main" id="{4FFD41E3-2A7F-8387-15E1-B3AF6A738392}"/>
                </a:ext>
              </a:extLst>
            </p:cNvPr>
            <p:cNvCxnSpPr>
              <a:cxnSpLocks/>
            </p:cNvCxnSpPr>
            <p:nvPr/>
          </p:nvCxnSpPr>
          <p:spPr>
            <a:xfrm>
              <a:off x="11078718" y="5354485"/>
              <a:ext cx="0" cy="8180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D9B97-4F76-E93D-A9B5-90FFAC8B8DB7}"/>
                </a:ext>
              </a:extLst>
            </p:cNvPr>
            <p:cNvCxnSpPr>
              <a:cxnSpLocks/>
            </p:cNvCxnSpPr>
            <p:nvPr/>
          </p:nvCxnSpPr>
          <p:spPr>
            <a:xfrm>
              <a:off x="10942734" y="5346515"/>
              <a:ext cx="0" cy="8977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8C05EE-4BD1-4E97-ACE9-D8F07BB031C2}"/>
                </a:ext>
              </a:extLst>
            </p:cNvPr>
            <p:cNvCxnSpPr>
              <a:cxnSpLocks/>
            </p:cNvCxnSpPr>
            <p:nvPr/>
          </p:nvCxnSpPr>
          <p:spPr>
            <a:xfrm>
              <a:off x="10813201" y="5340580"/>
              <a:ext cx="0" cy="8977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A8804BC-777D-AA12-1AA2-40EC1A934173}"/>
                </a:ext>
              </a:extLst>
            </p:cNvPr>
            <p:cNvCxnSpPr>
              <a:cxnSpLocks/>
            </p:cNvCxnSpPr>
            <p:nvPr/>
          </p:nvCxnSpPr>
          <p:spPr>
            <a:xfrm>
              <a:off x="10675033" y="5325083"/>
              <a:ext cx="0" cy="10527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64C02B-B1DA-243F-0A79-EBA5EA0B2836}"/>
                </a:ext>
              </a:extLst>
            </p:cNvPr>
            <p:cNvCxnSpPr>
              <a:cxnSpLocks/>
            </p:cNvCxnSpPr>
            <p:nvPr/>
          </p:nvCxnSpPr>
          <p:spPr>
            <a:xfrm>
              <a:off x="11219211" y="5386996"/>
              <a:ext cx="0" cy="4929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10226EF-01B2-A13A-80EE-5E849BD61B8A}"/>
                </a:ext>
              </a:extLst>
            </p:cNvPr>
            <p:cNvCxnSpPr>
              <a:cxnSpLocks/>
            </p:cNvCxnSpPr>
            <p:nvPr/>
          </p:nvCxnSpPr>
          <p:spPr>
            <a:xfrm>
              <a:off x="10548918" y="5322702"/>
              <a:ext cx="0" cy="10527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2A8171A-FDD1-9A37-E462-CBF6F98F4BFB}"/>
                </a:ext>
              </a:extLst>
            </p:cNvPr>
            <p:cNvCxnSpPr>
              <a:cxnSpLocks/>
            </p:cNvCxnSpPr>
            <p:nvPr/>
          </p:nvCxnSpPr>
          <p:spPr>
            <a:xfrm>
              <a:off x="10414349" y="5291746"/>
              <a:ext cx="0" cy="136154"/>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17D6812-4B9E-42A1-2444-985221D3A2E4}"/>
                </a:ext>
              </a:extLst>
            </p:cNvPr>
            <p:cNvCxnSpPr>
              <a:cxnSpLocks/>
            </p:cNvCxnSpPr>
            <p:nvPr/>
          </p:nvCxnSpPr>
          <p:spPr>
            <a:xfrm>
              <a:off x="10278365" y="5232215"/>
              <a:ext cx="0" cy="19568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415CED7-2076-1A38-A1F3-A8642C85A1E9}"/>
                </a:ext>
              </a:extLst>
            </p:cNvPr>
            <p:cNvCxnSpPr>
              <a:cxnSpLocks/>
            </p:cNvCxnSpPr>
            <p:nvPr/>
          </p:nvCxnSpPr>
          <p:spPr>
            <a:xfrm>
              <a:off x="10148832" y="5158396"/>
              <a:ext cx="0" cy="26356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862CD9-D50B-C174-E66C-DFC5ABB2ABFF}"/>
                </a:ext>
              </a:extLst>
            </p:cNvPr>
            <p:cNvCxnSpPr>
              <a:cxnSpLocks/>
            </p:cNvCxnSpPr>
            <p:nvPr/>
          </p:nvCxnSpPr>
          <p:spPr>
            <a:xfrm>
              <a:off x="10010664" y="5065527"/>
              <a:ext cx="0" cy="35643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4EAAC9-8ADA-C7D0-FA5A-C4803CDB9B38}"/>
                </a:ext>
              </a:extLst>
            </p:cNvPr>
            <p:cNvCxnSpPr>
              <a:cxnSpLocks/>
            </p:cNvCxnSpPr>
            <p:nvPr/>
          </p:nvCxnSpPr>
          <p:spPr>
            <a:xfrm>
              <a:off x="9884549" y="4994090"/>
              <a:ext cx="0" cy="425494"/>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E3F89D0-8C56-C6B9-B264-27BF70428AFA}"/>
                </a:ext>
              </a:extLst>
            </p:cNvPr>
            <p:cNvCxnSpPr>
              <a:cxnSpLocks/>
            </p:cNvCxnSpPr>
            <p:nvPr/>
          </p:nvCxnSpPr>
          <p:spPr>
            <a:xfrm>
              <a:off x="9751481" y="4944083"/>
              <a:ext cx="0" cy="48381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7C20DFB-5CE4-E3C4-F466-A03B2160FBFB}"/>
                </a:ext>
              </a:extLst>
            </p:cNvPr>
            <p:cNvCxnSpPr>
              <a:cxnSpLocks/>
            </p:cNvCxnSpPr>
            <p:nvPr/>
          </p:nvCxnSpPr>
          <p:spPr>
            <a:xfrm>
              <a:off x="9621948" y="4896458"/>
              <a:ext cx="0" cy="52550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2BD90E7-C890-ECBD-D840-DF15F1B22FBB}"/>
                </a:ext>
              </a:extLst>
            </p:cNvPr>
            <p:cNvCxnSpPr>
              <a:cxnSpLocks/>
            </p:cNvCxnSpPr>
            <p:nvPr/>
          </p:nvCxnSpPr>
          <p:spPr>
            <a:xfrm>
              <a:off x="9483780" y="4870265"/>
              <a:ext cx="0" cy="551700"/>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20FC2EB-A3CA-076C-43C1-0A526BCBAAF2}"/>
                </a:ext>
              </a:extLst>
            </p:cNvPr>
            <p:cNvCxnSpPr>
              <a:cxnSpLocks/>
            </p:cNvCxnSpPr>
            <p:nvPr/>
          </p:nvCxnSpPr>
          <p:spPr>
            <a:xfrm>
              <a:off x="9357665" y="4863121"/>
              <a:ext cx="0" cy="55646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1E69678-3097-2476-6807-70631F69C64B}"/>
                </a:ext>
              </a:extLst>
            </p:cNvPr>
            <p:cNvCxnSpPr>
              <a:cxnSpLocks/>
            </p:cNvCxnSpPr>
            <p:nvPr/>
          </p:nvCxnSpPr>
          <p:spPr>
            <a:xfrm>
              <a:off x="9222526" y="4905983"/>
              <a:ext cx="0" cy="515982"/>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4FF516E-6ADA-E3BC-DFB5-8F868680DCCA}"/>
                </a:ext>
              </a:extLst>
            </p:cNvPr>
            <p:cNvCxnSpPr>
              <a:cxnSpLocks/>
            </p:cNvCxnSpPr>
            <p:nvPr/>
          </p:nvCxnSpPr>
          <p:spPr>
            <a:xfrm>
              <a:off x="9084358" y="4994090"/>
              <a:ext cx="0" cy="42787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C129970-8AFB-06C7-B886-6D8D661871B3}"/>
                </a:ext>
              </a:extLst>
            </p:cNvPr>
            <p:cNvCxnSpPr>
              <a:cxnSpLocks/>
            </p:cNvCxnSpPr>
            <p:nvPr/>
          </p:nvCxnSpPr>
          <p:spPr>
            <a:xfrm>
              <a:off x="8958243" y="5084577"/>
              <a:ext cx="0" cy="33500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E8FFFF1-5327-86CC-5079-F47472CF08CF}"/>
                </a:ext>
              </a:extLst>
            </p:cNvPr>
            <p:cNvCxnSpPr>
              <a:cxnSpLocks/>
            </p:cNvCxnSpPr>
            <p:nvPr/>
          </p:nvCxnSpPr>
          <p:spPr>
            <a:xfrm>
              <a:off x="8825175" y="5153633"/>
              <a:ext cx="0" cy="27426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B438407-5E25-DA69-6CFF-50EC01889AFB}"/>
                </a:ext>
              </a:extLst>
            </p:cNvPr>
            <p:cNvCxnSpPr>
              <a:cxnSpLocks/>
            </p:cNvCxnSpPr>
            <p:nvPr/>
          </p:nvCxnSpPr>
          <p:spPr>
            <a:xfrm>
              <a:off x="8695642" y="5148871"/>
              <a:ext cx="0" cy="273094"/>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6196D4B-78CF-10D8-C333-861F92366532}"/>
                </a:ext>
              </a:extLst>
            </p:cNvPr>
            <p:cNvCxnSpPr>
              <a:cxnSpLocks/>
            </p:cNvCxnSpPr>
            <p:nvPr/>
          </p:nvCxnSpPr>
          <p:spPr>
            <a:xfrm>
              <a:off x="8557474" y="5086958"/>
              <a:ext cx="0" cy="33500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793051F-CC4B-E227-3AD4-D5EFC9BE7B7A}"/>
                </a:ext>
              </a:extLst>
            </p:cNvPr>
            <p:cNvCxnSpPr>
              <a:cxnSpLocks/>
            </p:cNvCxnSpPr>
            <p:nvPr/>
          </p:nvCxnSpPr>
          <p:spPr>
            <a:xfrm>
              <a:off x="8431359" y="5001233"/>
              <a:ext cx="0" cy="41835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5C24694-A8EB-DC67-2F5F-945546D4D3F9}"/>
                </a:ext>
              </a:extLst>
            </p:cNvPr>
            <p:cNvCxnSpPr>
              <a:cxnSpLocks/>
            </p:cNvCxnSpPr>
            <p:nvPr/>
          </p:nvCxnSpPr>
          <p:spPr>
            <a:xfrm>
              <a:off x="8308228" y="4897252"/>
              <a:ext cx="0" cy="52947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5917C19-E962-EF17-7905-83ECD7AA0AEC}"/>
                </a:ext>
              </a:extLst>
            </p:cNvPr>
            <p:cNvCxnSpPr>
              <a:cxnSpLocks/>
            </p:cNvCxnSpPr>
            <p:nvPr/>
          </p:nvCxnSpPr>
          <p:spPr>
            <a:xfrm>
              <a:off x="8173089" y="4784540"/>
              <a:ext cx="0" cy="64456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086C9DB-AC44-8F61-700F-B1F236CAF575}"/>
                </a:ext>
              </a:extLst>
            </p:cNvPr>
            <p:cNvCxnSpPr>
              <a:cxnSpLocks/>
            </p:cNvCxnSpPr>
            <p:nvPr/>
          </p:nvCxnSpPr>
          <p:spPr>
            <a:xfrm>
              <a:off x="8034921" y="4729771"/>
              <a:ext cx="0" cy="69933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985DC6-9AD8-16F0-6391-B8597682A34B}"/>
                </a:ext>
              </a:extLst>
            </p:cNvPr>
            <p:cNvCxnSpPr>
              <a:cxnSpLocks/>
            </p:cNvCxnSpPr>
            <p:nvPr/>
          </p:nvCxnSpPr>
          <p:spPr>
            <a:xfrm>
              <a:off x="7908806" y="4753583"/>
              <a:ext cx="0" cy="67314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45BA344-0FEF-89CF-DFC3-1A643777FEF9}"/>
                </a:ext>
              </a:extLst>
            </p:cNvPr>
            <p:cNvCxnSpPr>
              <a:cxnSpLocks/>
            </p:cNvCxnSpPr>
            <p:nvPr/>
          </p:nvCxnSpPr>
          <p:spPr>
            <a:xfrm>
              <a:off x="7775738" y="4846452"/>
              <a:ext cx="0" cy="588592"/>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2B8A7A1-A686-6737-38DE-E43C004EC629}"/>
                </a:ext>
              </a:extLst>
            </p:cNvPr>
            <p:cNvCxnSpPr>
              <a:cxnSpLocks/>
            </p:cNvCxnSpPr>
            <p:nvPr/>
          </p:nvCxnSpPr>
          <p:spPr>
            <a:xfrm>
              <a:off x="7646205" y="4979802"/>
              <a:ext cx="0" cy="44930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FAC9454-AC0E-8C64-5FA7-E406CCE731FD}"/>
                </a:ext>
              </a:extLst>
            </p:cNvPr>
            <p:cNvCxnSpPr>
              <a:cxnSpLocks/>
            </p:cNvCxnSpPr>
            <p:nvPr/>
          </p:nvCxnSpPr>
          <p:spPr>
            <a:xfrm>
              <a:off x="7508037" y="5113152"/>
              <a:ext cx="0" cy="31595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F6BDED7-8607-725C-C1F3-E9718975AACF}"/>
                </a:ext>
              </a:extLst>
            </p:cNvPr>
            <p:cNvCxnSpPr>
              <a:cxnSpLocks/>
            </p:cNvCxnSpPr>
            <p:nvPr/>
          </p:nvCxnSpPr>
          <p:spPr>
            <a:xfrm>
              <a:off x="7381922" y="5184590"/>
              <a:ext cx="0" cy="24213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B4235F8-649D-5112-B599-B1C39BBE29AA}"/>
                </a:ext>
              </a:extLst>
            </p:cNvPr>
            <p:cNvCxnSpPr>
              <a:cxnSpLocks/>
            </p:cNvCxnSpPr>
            <p:nvPr/>
          </p:nvCxnSpPr>
          <p:spPr>
            <a:xfrm>
              <a:off x="7254244" y="5217927"/>
              <a:ext cx="0" cy="212432"/>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F5F88B5-5140-3D09-1C40-78E100BCA983}"/>
                </a:ext>
              </a:extLst>
            </p:cNvPr>
            <p:cNvCxnSpPr>
              <a:cxnSpLocks/>
            </p:cNvCxnSpPr>
            <p:nvPr/>
          </p:nvCxnSpPr>
          <p:spPr>
            <a:xfrm>
              <a:off x="7124711" y="5236977"/>
              <a:ext cx="0" cy="187447"/>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2EE05FF6-8011-F3DC-B790-557B5E07AA3A}"/>
                </a:ext>
              </a:extLst>
            </p:cNvPr>
            <p:cNvSpPr/>
            <p:nvPr/>
          </p:nvSpPr>
          <p:spPr>
            <a:xfrm>
              <a:off x="6655696" y="4719212"/>
              <a:ext cx="5173753" cy="1029908"/>
            </a:xfrm>
            <a:custGeom>
              <a:avLst/>
              <a:gdLst>
                <a:gd name="connsiteX0" fmla="*/ 0 w 5459357"/>
                <a:gd name="connsiteY0" fmla="*/ 295088 h 898703"/>
                <a:gd name="connsiteX1" fmla="*/ 471638 w 5459357"/>
                <a:gd name="connsiteY1" fmla="*/ 343214 h 898703"/>
                <a:gd name="connsiteX2" fmla="*/ 972152 w 5459357"/>
                <a:gd name="connsiteY2" fmla="*/ 314338 h 898703"/>
                <a:gd name="connsiteX3" fmla="*/ 1414914 w 5459357"/>
                <a:gd name="connsiteY3" fmla="*/ 141083 h 898703"/>
                <a:gd name="connsiteX4" fmla="*/ 1857676 w 5459357"/>
                <a:gd name="connsiteY4" fmla="*/ 131458 h 898703"/>
                <a:gd name="connsiteX5" fmla="*/ 2165684 w 5459357"/>
                <a:gd name="connsiteY5" fmla="*/ 275837 h 898703"/>
                <a:gd name="connsiteX6" fmla="*/ 2415941 w 5459357"/>
                <a:gd name="connsiteY6" fmla="*/ 237336 h 898703"/>
                <a:gd name="connsiteX7" fmla="*/ 2752825 w 5459357"/>
                <a:gd name="connsiteY7" fmla="*/ 6330 h 898703"/>
                <a:gd name="connsiteX8" fmla="*/ 3320716 w 5459357"/>
                <a:gd name="connsiteY8" fmla="*/ 83332 h 898703"/>
                <a:gd name="connsiteX9" fmla="*/ 3821229 w 5459357"/>
                <a:gd name="connsiteY9" fmla="*/ 275837 h 898703"/>
                <a:gd name="connsiteX10" fmla="*/ 3994484 w 5459357"/>
                <a:gd name="connsiteY10" fmla="*/ 391340 h 898703"/>
                <a:gd name="connsiteX11" fmla="*/ 4494998 w 5459357"/>
                <a:gd name="connsiteY11" fmla="*/ 391340 h 898703"/>
                <a:gd name="connsiteX12" fmla="*/ 5034013 w 5459357"/>
                <a:gd name="connsiteY12" fmla="*/ 526094 h 898703"/>
                <a:gd name="connsiteX13" fmla="*/ 5419023 w 5459357"/>
                <a:gd name="connsiteY13" fmla="*/ 862978 h 898703"/>
                <a:gd name="connsiteX14" fmla="*/ 5428648 w 5459357"/>
                <a:gd name="connsiteY14" fmla="*/ 872603 h 898703"/>
                <a:gd name="connsiteX0" fmla="*/ 0 w 5459357"/>
                <a:gd name="connsiteY0" fmla="*/ 296797 h 900412"/>
                <a:gd name="connsiteX1" fmla="*/ 471638 w 5459357"/>
                <a:gd name="connsiteY1" fmla="*/ 344923 h 900412"/>
                <a:gd name="connsiteX2" fmla="*/ 972152 w 5459357"/>
                <a:gd name="connsiteY2" fmla="*/ 316047 h 900412"/>
                <a:gd name="connsiteX3" fmla="*/ 1414914 w 5459357"/>
                <a:gd name="connsiteY3" fmla="*/ 142792 h 900412"/>
                <a:gd name="connsiteX4" fmla="*/ 1857676 w 5459357"/>
                <a:gd name="connsiteY4" fmla="*/ 133167 h 900412"/>
                <a:gd name="connsiteX5" fmla="*/ 2165684 w 5459357"/>
                <a:gd name="connsiteY5" fmla="*/ 277546 h 900412"/>
                <a:gd name="connsiteX6" fmla="*/ 2415941 w 5459357"/>
                <a:gd name="connsiteY6" fmla="*/ 239045 h 900412"/>
                <a:gd name="connsiteX7" fmla="*/ 2752825 w 5459357"/>
                <a:gd name="connsiteY7" fmla="*/ 8039 h 900412"/>
                <a:gd name="connsiteX8" fmla="*/ 3320716 w 5459357"/>
                <a:gd name="connsiteY8" fmla="*/ 85041 h 900412"/>
                <a:gd name="connsiteX9" fmla="*/ 3994484 w 5459357"/>
                <a:gd name="connsiteY9" fmla="*/ 393049 h 900412"/>
                <a:gd name="connsiteX10" fmla="*/ 4494998 w 5459357"/>
                <a:gd name="connsiteY10" fmla="*/ 393049 h 900412"/>
                <a:gd name="connsiteX11" fmla="*/ 5034013 w 5459357"/>
                <a:gd name="connsiteY11" fmla="*/ 527803 h 900412"/>
                <a:gd name="connsiteX12" fmla="*/ 5419023 w 5459357"/>
                <a:gd name="connsiteY12" fmla="*/ 864687 h 900412"/>
                <a:gd name="connsiteX13" fmla="*/ 5428648 w 5459357"/>
                <a:gd name="connsiteY13" fmla="*/ 874312 h 900412"/>
                <a:gd name="connsiteX0" fmla="*/ 0 w 5459357"/>
                <a:gd name="connsiteY0" fmla="*/ 296797 h 900412"/>
                <a:gd name="connsiteX1" fmla="*/ 471638 w 5459357"/>
                <a:gd name="connsiteY1" fmla="*/ 344923 h 900412"/>
                <a:gd name="connsiteX2" fmla="*/ 972152 w 5459357"/>
                <a:gd name="connsiteY2" fmla="*/ 316047 h 900412"/>
                <a:gd name="connsiteX3" fmla="*/ 1414914 w 5459357"/>
                <a:gd name="connsiteY3" fmla="*/ 142792 h 900412"/>
                <a:gd name="connsiteX4" fmla="*/ 1857676 w 5459357"/>
                <a:gd name="connsiteY4" fmla="*/ 133167 h 900412"/>
                <a:gd name="connsiteX5" fmla="*/ 2165684 w 5459357"/>
                <a:gd name="connsiteY5" fmla="*/ 277546 h 900412"/>
                <a:gd name="connsiteX6" fmla="*/ 2415941 w 5459357"/>
                <a:gd name="connsiteY6" fmla="*/ 239045 h 900412"/>
                <a:gd name="connsiteX7" fmla="*/ 2752825 w 5459357"/>
                <a:gd name="connsiteY7" fmla="*/ 8039 h 900412"/>
                <a:gd name="connsiteX8" fmla="*/ 3320716 w 5459357"/>
                <a:gd name="connsiteY8" fmla="*/ 85041 h 900412"/>
                <a:gd name="connsiteX9" fmla="*/ 3994484 w 5459357"/>
                <a:gd name="connsiteY9" fmla="*/ 393049 h 900412"/>
                <a:gd name="connsiteX10" fmla="*/ 4456497 w 5459357"/>
                <a:gd name="connsiteY10" fmla="*/ 354548 h 900412"/>
                <a:gd name="connsiteX11" fmla="*/ 5034013 w 5459357"/>
                <a:gd name="connsiteY11" fmla="*/ 527803 h 900412"/>
                <a:gd name="connsiteX12" fmla="*/ 5419023 w 5459357"/>
                <a:gd name="connsiteY12" fmla="*/ 864687 h 900412"/>
                <a:gd name="connsiteX13" fmla="*/ 5428648 w 5459357"/>
                <a:gd name="connsiteY13" fmla="*/ 874312 h 900412"/>
                <a:gd name="connsiteX0" fmla="*/ 0 w 5481770"/>
                <a:gd name="connsiteY0" fmla="*/ 296797 h 880202"/>
                <a:gd name="connsiteX1" fmla="*/ 471638 w 5481770"/>
                <a:gd name="connsiteY1" fmla="*/ 344923 h 880202"/>
                <a:gd name="connsiteX2" fmla="*/ 972152 w 5481770"/>
                <a:gd name="connsiteY2" fmla="*/ 316047 h 880202"/>
                <a:gd name="connsiteX3" fmla="*/ 1414914 w 5481770"/>
                <a:gd name="connsiteY3" fmla="*/ 142792 h 880202"/>
                <a:gd name="connsiteX4" fmla="*/ 1857676 w 5481770"/>
                <a:gd name="connsiteY4" fmla="*/ 133167 h 880202"/>
                <a:gd name="connsiteX5" fmla="*/ 2165684 w 5481770"/>
                <a:gd name="connsiteY5" fmla="*/ 277546 h 880202"/>
                <a:gd name="connsiteX6" fmla="*/ 2415941 w 5481770"/>
                <a:gd name="connsiteY6" fmla="*/ 239045 h 880202"/>
                <a:gd name="connsiteX7" fmla="*/ 2752825 w 5481770"/>
                <a:gd name="connsiteY7" fmla="*/ 8039 h 880202"/>
                <a:gd name="connsiteX8" fmla="*/ 3320716 w 5481770"/>
                <a:gd name="connsiteY8" fmla="*/ 85041 h 880202"/>
                <a:gd name="connsiteX9" fmla="*/ 3994484 w 5481770"/>
                <a:gd name="connsiteY9" fmla="*/ 393049 h 880202"/>
                <a:gd name="connsiteX10" fmla="*/ 4456497 w 5481770"/>
                <a:gd name="connsiteY10" fmla="*/ 354548 h 880202"/>
                <a:gd name="connsiteX11" fmla="*/ 5034013 w 5481770"/>
                <a:gd name="connsiteY11" fmla="*/ 527803 h 880202"/>
                <a:gd name="connsiteX12" fmla="*/ 5419023 w 5481770"/>
                <a:gd name="connsiteY12" fmla="*/ 864687 h 880202"/>
                <a:gd name="connsiteX13" fmla="*/ 5467149 w 5481770"/>
                <a:gd name="connsiteY13" fmla="*/ 778059 h 880202"/>
                <a:gd name="connsiteX0" fmla="*/ 0 w 5419023"/>
                <a:gd name="connsiteY0" fmla="*/ 296797 h 864687"/>
                <a:gd name="connsiteX1" fmla="*/ 471638 w 5419023"/>
                <a:gd name="connsiteY1" fmla="*/ 344923 h 864687"/>
                <a:gd name="connsiteX2" fmla="*/ 972152 w 5419023"/>
                <a:gd name="connsiteY2" fmla="*/ 316047 h 864687"/>
                <a:gd name="connsiteX3" fmla="*/ 1414914 w 5419023"/>
                <a:gd name="connsiteY3" fmla="*/ 142792 h 864687"/>
                <a:gd name="connsiteX4" fmla="*/ 1857676 w 5419023"/>
                <a:gd name="connsiteY4" fmla="*/ 133167 h 864687"/>
                <a:gd name="connsiteX5" fmla="*/ 2165684 w 5419023"/>
                <a:gd name="connsiteY5" fmla="*/ 277546 h 864687"/>
                <a:gd name="connsiteX6" fmla="*/ 2415941 w 5419023"/>
                <a:gd name="connsiteY6" fmla="*/ 239045 h 864687"/>
                <a:gd name="connsiteX7" fmla="*/ 2752825 w 5419023"/>
                <a:gd name="connsiteY7" fmla="*/ 8039 h 864687"/>
                <a:gd name="connsiteX8" fmla="*/ 3320716 w 5419023"/>
                <a:gd name="connsiteY8" fmla="*/ 85041 h 864687"/>
                <a:gd name="connsiteX9" fmla="*/ 3994484 w 5419023"/>
                <a:gd name="connsiteY9" fmla="*/ 393049 h 864687"/>
                <a:gd name="connsiteX10" fmla="*/ 4456497 w 5419023"/>
                <a:gd name="connsiteY10" fmla="*/ 354548 h 864687"/>
                <a:gd name="connsiteX11" fmla="*/ 5034013 w 5419023"/>
                <a:gd name="connsiteY11" fmla="*/ 527803 h 864687"/>
                <a:gd name="connsiteX12" fmla="*/ 5419023 w 5419023"/>
                <a:gd name="connsiteY12" fmla="*/ 864687 h 864687"/>
                <a:gd name="connsiteX0" fmla="*/ 0 w 5428648"/>
                <a:gd name="connsiteY0" fmla="*/ 296797 h 797310"/>
                <a:gd name="connsiteX1" fmla="*/ 471638 w 5428648"/>
                <a:gd name="connsiteY1" fmla="*/ 344923 h 797310"/>
                <a:gd name="connsiteX2" fmla="*/ 972152 w 5428648"/>
                <a:gd name="connsiteY2" fmla="*/ 316047 h 797310"/>
                <a:gd name="connsiteX3" fmla="*/ 1414914 w 5428648"/>
                <a:gd name="connsiteY3" fmla="*/ 142792 h 797310"/>
                <a:gd name="connsiteX4" fmla="*/ 1857676 w 5428648"/>
                <a:gd name="connsiteY4" fmla="*/ 133167 h 797310"/>
                <a:gd name="connsiteX5" fmla="*/ 2165684 w 5428648"/>
                <a:gd name="connsiteY5" fmla="*/ 277546 h 797310"/>
                <a:gd name="connsiteX6" fmla="*/ 2415941 w 5428648"/>
                <a:gd name="connsiteY6" fmla="*/ 239045 h 797310"/>
                <a:gd name="connsiteX7" fmla="*/ 2752825 w 5428648"/>
                <a:gd name="connsiteY7" fmla="*/ 8039 h 797310"/>
                <a:gd name="connsiteX8" fmla="*/ 3320716 w 5428648"/>
                <a:gd name="connsiteY8" fmla="*/ 85041 h 797310"/>
                <a:gd name="connsiteX9" fmla="*/ 3994484 w 5428648"/>
                <a:gd name="connsiteY9" fmla="*/ 393049 h 797310"/>
                <a:gd name="connsiteX10" fmla="*/ 4456497 w 5428648"/>
                <a:gd name="connsiteY10" fmla="*/ 354548 h 797310"/>
                <a:gd name="connsiteX11" fmla="*/ 5034013 w 5428648"/>
                <a:gd name="connsiteY11" fmla="*/ 527803 h 797310"/>
                <a:gd name="connsiteX12" fmla="*/ 5428648 w 5428648"/>
                <a:gd name="connsiteY12" fmla="*/ 797310 h 797310"/>
                <a:gd name="connsiteX0" fmla="*/ 0 w 5428648"/>
                <a:gd name="connsiteY0" fmla="*/ 296797 h 797310"/>
                <a:gd name="connsiteX1" fmla="*/ 471638 w 5428648"/>
                <a:gd name="connsiteY1" fmla="*/ 344923 h 797310"/>
                <a:gd name="connsiteX2" fmla="*/ 972152 w 5428648"/>
                <a:gd name="connsiteY2" fmla="*/ 316047 h 797310"/>
                <a:gd name="connsiteX3" fmla="*/ 1414914 w 5428648"/>
                <a:gd name="connsiteY3" fmla="*/ 142792 h 797310"/>
                <a:gd name="connsiteX4" fmla="*/ 1857676 w 5428648"/>
                <a:gd name="connsiteY4" fmla="*/ 133167 h 797310"/>
                <a:gd name="connsiteX5" fmla="*/ 2165684 w 5428648"/>
                <a:gd name="connsiteY5" fmla="*/ 277546 h 797310"/>
                <a:gd name="connsiteX6" fmla="*/ 2415941 w 5428648"/>
                <a:gd name="connsiteY6" fmla="*/ 239045 h 797310"/>
                <a:gd name="connsiteX7" fmla="*/ 2752825 w 5428648"/>
                <a:gd name="connsiteY7" fmla="*/ 8039 h 797310"/>
                <a:gd name="connsiteX8" fmla="*/ 3320716 w 5428648"/>
                <a:gd name="connsiteY8" fmla="*/ 85041 h 797310"/>
                <a:gd name="connsiteX9" fmla="*/ 3994484 w 5428648"/>
                <a:gd name="connsiteY9" fmla="*/ 393049 h 797310"/>
                <a:gd name="connsiteX10" fmla="*/ 4456497 w 5428648"/>
                <a:gd name="connsiteY10" fmla="*/ 354548 h 797310"/>
                <a:gd name="connsiteX11" fmla="*/ 5024388 w 5428648"/>
                <a:gd name="connsiteY11" fmla="*/ 566304 h 797310"/>
                <a:gd name="connsiteX12" fmla="*/ 5428648 w 5428648"/>
                <a:gd name="connsiteY12" fmla="*/ 797310 h 797310"/>
                <a:gd name="connsiteX0" fmla="*/ 0 w 5428648"/>
                <a:gd name="connsiteY0" fmla="*/ 331481 h 831994"/>
                <a:gd name="connsiteX1" fmla="*/ 471638 w 5428648"/>
                <a:gd name="connsiteY1" fmla="*/ 379607 h 831994"/>
                <a:gd name="connsiteX2" fmla="*/ 972152 w 5428648"/>
                <a:gd name="connsiteY2" fmla="*/ 350731 h 831994"/>
                <a:gd name="connsiteX3" fmla="*/ 1540042 w 5428648"/>
                <a:gd name="connsiteY3" fmla="*/ 4222 h 831994"/>
                <a:gd name="connsiteX4" fmla="*/ 1857676 w 5428648"/>
                <a:gd name="connsiteY4" fmla="*/ 167851 h 831994"/>
                <a:gd name="connsiteX5" fmla="*/ 2165684 w 5428648"/>
                <a:gd name="connsiteY5" fmla="*/ 312230 h 831994"/>
                <a:gd name="connsiteX6" fmla="*/ 2415941 w 5428648"/>
                <a:gd name="connsiteY6" fmla="*/ 273729 h 831994"/>
                <a:gd name="connsiteX7" fmla="*/ 2752825 w 5428648"/>
                <a:gd name="connsiteY7" fmla="*/ 42723 h 831994"/>
                <a:gd name="connsiteX8" fmla="*/ 3320716 w 5428648"/>
                <a:gd name="connsiteY8" fmla="*/ 119725 h 831994"/>
                <a:gd name="connsiteX9" fmla="*/ 3994484 w 5428648"/>
                <a:gd name="connsiteY9" fmla="*/ 427733 h 831994"/>
                <a:gd name="connsiteX10" fmla="*/ 4456497 w 5428648"/>
                <a:gd name="connsiteY10" fmla="*/ 389232 h 831994"/>
                <a:gd name="connsiteX11" fmla="*/ 5024388 w 5428648"/>
                <a:gd name="connsiteY11" fmla="*/ 600988 h 831994"/>
                <a:gd name="connsiteX12" fmla="*/ 5428648 w 5428648"/>
                <a:gd name="connsiteY12" fmla="*/ 831994 h 831994"/>
                <a:gd name="connsiteX0" fmla="*/ 0 w 5428648"/>
                <a:gd name="connsiteY0" fmla="*/ 332137 h 832650"/>
                <a:gd name="connsiteX1" fmla="*/ 471638 w 5428648"/>
                <a:gd name="connsiteY1" fmla="*/ 380263 h 832650"/>
                <a:gd name="connsiteX2" fmla="*/ 972152 w 5428648"/>
                <a:gd name="connsiteY2" fmla="*/ 351387 h 832650"/>
                <a:gd name="connsiteX3" fmla="*/ 1540042 w 5428648"/>
                <a:gd name="connsiteY3" fmla="*/ 4878 h 832650"/>
                <a:gd name="connsiteX4" fmla="*/ 1973179 w 5428648"/>
                <a:gd name="connsiteY4" fmla="*/ 158882 h 832650"/>
                <a:gd name="connsiteX5" fmla="*/ 2165684 w 5428648"/>
                <a:gd name="connsiteY5" fmla="*/ 312886 h 832650"/>
                <a:gd name="connsiteX6" fmla="*/ 2415941 w 5428648"/>
                <a:gd name="connsiteY6" fmla="*/ 274385 h 832650"/>
                <a:gd name="connsiteX7" fmla="*/ 2752825 w 5428648"/>
                <a:gd name="connsiteY7" fmla="*/ 43379 h 832650"/>
                <a:gd name="connsiteX8" fmla="*/ 3320716 w 5428648"/>
                <a:gd name="connsiteY8" fmla="*/ 120381 h 832650"/>
                <a:gd name="connsiteX9" fmla="*/ 3994484 w 5428648"/>
                <a:gd name="connsiteY9" fmla="*/ 428389 h 832650"/>
                <a:gd name="connsiteX10" fmla="*/ 4456497 w 5428648"/>
                <a:gd name="connsiteY10" fmla="*/ 389888 h 832650"/>
                <a:gd name="connsiteX11" fmla="*/ 5024388 w 5428648"/>
                <a:gd name="connsiteY11" fmla="*/ 601644 h 832650"/>
                <a:gd name="connsiteX12" fmla="*/ 5428648 w 5428648"/>
                <a:gd name="connsiteY12" fmla="*/ 832650 h 832650"/>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15941 w 5428648"/>
                <a:gd name="connsiteY6" fmla="*/ 273917 h 832182"/>
                <a:gd name="connsiteX7" fmla="*/ 2752825 w 5428648"/>
                <a:gd name="connsiteY7" fmla="*/ 42911 h 832182"/>
                <a:gd name="connsiteX8" fmla="*/ 3320716 w 5428648"/>
                <a:gd name="connsiteY8" fmla="*/ 119913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752825 w 5428648"/>
                <a:gd name="connsiteY7" fmla="*/ 42911 h 832182"/>
                <a:gd name="connsiteX8" fmla="*/ 3320716 w 5428648"/>
                <a:gd name="connsiteY8" fmla="*/ 119913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820202 w 5428648"/>
                <a:gd name="connsiteY7" fmla="*/ 110287 h 832182"/>
                <a:gd name="connsiteX8" fmla="*/ 3320716 w 5428648"/>
                <a:gd name="connsiteY8" fmla="*/ 119913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820202 w 5428648"/>
                <a:gd name="connsiteY7" fmla="*/ 110287 h 832182"/>
                <a:gd name="connsiteX8" fmla="*/ 3128211 w 5428648"/>
                <a:gd name="connsiteY8" fmla="*/ 177664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820202 w 5428648"/>
                <a:gd name="connsiteY7" fmla="*/ 110287 h 832182"/>
                <a:gd name="connsiteX8" fmla="*/ 3426594 w 5428648"/>
                <a:gd name="connsiteY8" fmla="*/ 148788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956 h 832469"/>
                <a:gd name="connsiteX1" fmla="*/ 471638 w 5428648"/>
                <a:gd name="connsiteY1" fmla="*/ 380082 h 832469"/>
                <a:gd name="connsiteX2" fmla="*/ 972152 w 5428648"/>
                <a:gd name="connsiteY2" fmla="*/ 351206 h 832469"/>
                <a:gd name="connsiteX3" fmla="*/ 1540042 w 5428648"/>
                <a:gd name="connsiteY3" fmla="*/ 4697 h 832469"/>
                <a:gd name="connsiteX4" fmla="*/ 1973179 w 5428648"/>
                <a:gd name="connsiteY4" fmla="*/ 158701 h 832469"/>
                <a:gd name="connsiteX5" fmla="*/ 2271561 w 5428648"/>
                <a:gd name="connsiteY5" fmla="*/ 274204 h 832469"/>
                <a:gd name="connsiteX6" fmla="*/ 2492943 w 5428648"/>
                <a:gd name="connsiteY6" fmla="*/ 206828 h 832469"/>
                <a:gd name="connsiteX7" fmla="*/ 2820202 w 5428648"/>
                <a:gd name="connsiteY7" fmla="*/ 110574 h 832469"/>
                <a:gd name="connsiteX8" fmla="*/ 3426594 w 5428648"/>
                <a:gd name="connsiteY8" fmla="*/ 149075 h 832469"/>
                <a:gd name="connsiteX9" fmla="*/ 3994484 w 5428648"/>
                <a:gd name="connsiteY9" fmla="*/ 428208 h 832469"/>
                <a:gd name="connsiteX10" fmla="*/ 4456497 w 5428648"/>
                <a:gd name="connsiteY10" fmla="*/ 389707 h 832469"/>
                <a:gd name="connsiteX11" fmla="*/ 5024388 w 5428648"/>
                <a:gd name="connsiteY11" fmla="*/ 601463 h 832469"/>
                <a:gd name="connsiteX12" fmla="*/ 5428648 w 5428648"/>
                <a:gd name="connsiteY12" fmla="*/ 832469 h 832469"/>
                <a:gd name="connsiteX0" fmla="*/ 0 w 5428648"/>
                <a:gd name="connsiteY0" fmla="*/ 331956 h 832469"/>
                <a:gd name="connsiteX1" fmla="*/ 471638 w 5428648"/>
                <a:gd name="connsiteY1" fmla="*/ 380082 h 832469"/>
                <a:gd name="connsiteX2" fmla="*/ 972152 w 5428648"/>
                <a:gd name="connsiteY2" fmla="*/ 351206 h 832469"/>
                <a:gd name="connsiteX3" fmla="*/ 1540042 w 5428648"/>
                <a:gd name="connsiteY3" fmla="*/ 4697 h 832469"/>
                <a:gd name="connsiteX4" fmla="*/ 1973179 w 5428648"/>
                <a:gd name="connsiteY4" fmla="*/ 158701 h 832469"/>
                <a:gd name="connsiteX5" fmla="*/ 2271561 w 5428648"/>
                <a:gd name="connsiteY5" fmla="*/ 274204 h 832469"/>
                <a:gd name="connsiteX6" fmla="*/ 2492943 w 5428648"/>
                <a:gd name="connsiteY6" fmla="*/ 206828 h 832469"/>
                <a:gd name="connsiteX7" fmla="*/ 2820202 w 5428648"/>
                <a:gd name="connsiteY7" fmla="*/ 110574 h 832469"/>
                <a:gd name="connsiteX8" fmla="*/ 3426594 w 5428648"/>
                <a:gd name="connsiteY8" fmla="*/ 149075 h 832469"/>
                <a:gd name="connsiteX9" fmla="*/ 3994484 w 5428648"/>
                <a:gd name="connsiteY9" fmla="*/ 428208 h 832469"/>
                <a:gd name="connsiteX10" fmla="*/ 4466123 w 5428648"/>
                <a:gd name="connsiteY10" fmla="*/ 437833 h 832469"/>
                <a:gd name="connsiteX11" fmla="*/ 5024388 w 5428648"/>
                <a:gd name="connsiteY11" fmla="*/ 601463 h 832469"/>
                <a:gd name="connsiteX12" fmla="*/ 5428648 w 5428648"/>
                <a:gd name="connsiteY12" fmla="*/ 832469 h 832469"/>
                <a:gd name="connsiteX0" fmla="*/ 0 w 5428648"/>
                <a:gd name="connsiteY0" fmla="*/ 331956 h 832469"/>
                <a:gd name="connsiteX1" fmla="*/ 490889 w 5428648"/>
                <a:gd name="connsiteY1" fmla="*/ 303080 h 832469"/>
                <a:gd name="connsiteX2" fmla="*/ 972152 w 5428648"/>
                <a:gd name="connsiteY2" fmla="*/ 351206 h 832469"/>
                <a:gd name="connsiteX3" fmla="*/ 1540042 w 5428648"/>
                <a:gd name="connsiteY3" fmla="*/ 4697 h 832469"/>
                <a:gd name="connsiteX4" fmla="*/ 1973179 w 5428648"/>
                <a:gd name="connsiteY4" fmla="*/ 158701 h 832469"/>
                <a:gd name="connsiteX5" fmla="*/ 2271561 w 5428648"/>
                <a:gd name="connsiteY5" fmla="*/ 274204 h 832469"/>
                <a:gd name="connsiteX6" fmla="*/ 2492943 w 5428648"/>
                <a:gd name="connsiteY6" fmla="*/ 206828 h 832469"/>
                <a:gd name="connsiteX7" fmla="*/ 2820202 w 5428648"/>
                <a:gd name="connsiteY7" fmla="*/ 110574 h 832469"/>
                <a:gd name="connsiteX8" fmla="*/ 3426594 w 5428648"/>
                <a:gd name="connsiteY8" fmla="*/ 149075 h 832469"/>
                <a:gd name="connsiteX9" fmla="*/ 3994484 w 5428648"/>
                <a:gd name="connsiteY9" fmla="*/ 428208 h 832469"/>
                <a:gd name="connsiteX10" fmla="*/ 4466123 w 5428648"/>
                <a:gd name="connsiteY10" fmla="*/ 437833 h 832469"/>
                <a:gd name="connsiteX11" fmla="*/ 5024388 w 5428648"/>
                <a:gd name="connsiteY11" fmla="*/ 601463 h 832469"/>
                <a:gd name="connsiteX12" fmla="*/ 5428648 w 5428648"/>
                <a:gd name="connsiteY12" fmla="*/ 832469 h 832469"/>
                <a:gd name="connsiteX0" fmla="*/ 0 w 5419023"/>
                <a:gd name="connsiteY0" fmla="*/ 274204 h 832469"/>
                <a:gd name="connsiteX1" fmla="*/ 481264 w 5419023"/>
                <a:gd name="connsiteY1" fmla="*/ 303080 h 832469"/>
                <a:gd name="connsiteX2" fmla="*/ 962527 w 5419023"/>
                <a:gd name="connsiteY2" fmla="*/ 351206 h 832469"/>
                <a:gd name="connsiteX3" fmla="*/ 1530417 w 5419023"/>
                <a:gd name="connsiteY3" fmla="*/ 4697 h 832469"/>
                <a:gd name="connsiteX4" fmla="*/ 1963554 w 5419023"/>
                <a:gd name="connsiteY4" fmla="*/ 158701 h 832469"/>
                <a:gd name="connsiteX5" fmla="*/ 2261936 w 5419023"/>
                <a:gd name="connsiteY5" fmla="*/ 274204 h 832469"/>
                <a:gd name="connsiteX6" fmla="*/ 2483318 w 5419023"/>
                <a:gd name="connsiteY6" fmla="*/ 206828 h 832469"/>
                <a:gd name="connsiteX7" fmla="*/ 2810577 w 5419023"/>
                <a:gd name="connsiteY7" fmla="*/ 110574 h 832469"/>
                <a:gd name="connsiteX8" fmla="*/ 3416969 w 5419023"/>
                <a:gd name="connsiteY8" fmla="*/ 149075 h 832469"/>
                <a:gd name="connsiteX9" fmla="*/ 3984859 w 5419023"/>
                <a:gd name="connsiteY9" fmla="*/ 428208 h 832469"/>
                <a:gd name="connsiteX10" fmla="*/ 4456498 w 5419023"/>
                <a:gd name="connsiteY10" fmla="*/ 437833 h 832469"/>
                <a:gd name="connsiteX11" fmla="*/ 5014763 w 5419023"/>
                <a:gd name="connsiteY11" fmla="*/ 601463 h 832469"/>
                <a:gd name="connsiteX12" fmla="*/ 5419023 w 5419023"/>
                <a:gd name="connsiteY12" fmla="*/ 832469 h 832469"/>
                <a:gd name="connsiteX0" fmla="*/ 0 w 5419023"/>
                <a:gd name="connsiteY0" fmla="*/ 270674 h 828939"/>
                <a:gd name="connsiteX1" fmla="*/ 481264 w 5419023"/>
                <a:gd name="connsiteY1" fmla="*/ 299550 h 828939"/>
                <a:gd name="connsiteX2" fmla="*/ 1001028 w 5419023"/>
                <a:gd name="connsiteY2" fmla="*/ 241798 h 828939"/>
                <a:gd name="connsiteX3" fmla="*/ 1530417 w 5419023"/>
                <a:gd name="connsiteY3" fmla="*/ 1167 h 828939"/>
                <a:gd name="connsiteX4" fmla="*/ 1963554 w 5419023"/>
                <a:gd name="connsiteY4" fmla="*/ 155171 h 828939"/>
                <a:gd name="connsiteX5" fmla="*/ 2261936 w 5419023"/>
                <a:gd name="connsiteY5" fmla="*/ 270674 h 828939"/>
                <a:gd name="connsiteX6" fmla="*/ 2483318 w 5419023"/>
                <a:gd name="connsiteY6" fmla="*/ 203298 h 828939"/>
                <a:gd name="connsiteX7" fmla="*/ 2810577 w 5419023"/>
                <a:gd name="connsiteY7" fmla="*/ 107044 h 828939"/>
                <a:gd name="connsiteX8" fmla="*/ 3416969 w 5419023"/>
                <a:gd name="connsiteY8" fmla="*/ 145545 h 828939"/>
                <a:gd name="connsiteX9" fmla="*/ 3984859 w 5419023"/>
                <a:gd name="connsiteY9" fmla="*/ 424678 h 828939"/>
                <a:gd name="connsiteX10" fmla="*/ 4456498 w 5419023"/>
                <a:gd name="connsiteY10" fmla="*/ 434303 h 828939"/>
                <a:gd name="connsiteX11" fmla="*/ 5014763 w 5419023"/>
                <a:gd name="connsiteY11" fmla="*/ 597933 h 828939"/>
                <a:gd name="connsiteX12" fmla="*/ 5419023 w 5419023"/>
                <a:gd name="connsiteY12" fmla="*/ 828939 h 828939"/>
                <a:gd name="connsiteX0" fmla="*/ 0 w 5419023"/>
                <a:gd name="connsiteY0" fmla="*/ 472155 h 1030420"/>
                <a:gd name="connsiteX1" fmla="*/ 481264 w 5419023"/>
                <a:gd name="connsiteY1" fmla="*/ 501031 h 1030420"/>
                <a:gd name="connsiteX2" fmla="*/ 1001028 w 5419023"/>
                <a:gd name="connsiteY2" fmla="*/ 443279 h 1030420"/>
                <a:gd name="connsiteX3" fmla="*/ 1597794 w 5419023"/>
                <a:gd name="connsiteY3" fmla="*/ 517 h 1030420"/>
                <a:gd name="connsiteX4" fmla="*/ 1963554 w 5419023"/>
                <a:gd name="connsiteY4" fmla="*/ 356652 h 1030420"/>
                <a:gd name="connsiteX5" fmla="*/ 2261936 w 5419023"/>
                <a:gd name="connsiteY5" fmla="*/ 472155 h 1030420"/>
                <a:gd name="connsiteX6" fmla="*/ 2483318 w 5419023"/>
                <a:gd name="connsiteY6" fmla="*/ 404779 h 1030420"/>
                <a:gd name="connsiteX7" fmla="*/ 2810577 w 5419023"/>
                <a:gd name="connsiteY7" fmla="*/ 308525 h 1030420"/>
                <a:gd name="connsiteX8" fmla="*/ 3416969 w 5419023"/>
                <a:gd name="connsiteY8" fmla="*/ 347026 h 1030420"/>
                <a:gd name="connsiteX9" fmla="*/ 3984859 w 5419023"/>
                <a:gd name="connsiteY9" fmla="*/ 626159 h 1030420"/>
                <a:gd name="connsiteX10" fmla="*/ 4456498 w 5419023"/>
                <a:gd name="connsiteY10" fmla="*/ 635784 h 1030420"/>
                <a:gd name="connsiteX11" fmla="*/ 5014763 w 5419023"/>
                <a:gd name="connsiteY11" fmla="*/ 799414 h 1030420"/>
                <a:gd name="connsiteX12" fmla="*/ 5419023 w 5419023"/>
                <a:gd name="connsiteY12" fmla="*/ 1030420 h 1030420"/>
                <a:gd name="connsiteX0" fmla="*/ 0 w 5419023"/>
                <a:gd name="connsiteY0" fmla="*/ 475035 h 1033300"/>
                <a:gd name="connsiteX1" fmla="*/ 481264 w 5419023"/>
                <a:gd name="connsiteY1" fmla="*/ 503911 h 1033300"/>
                <a:gd name="connsiteX2" fmla="*/ 1001028 w 5419023"/>
                <a:gd name="connsiteY2" fmla="*/ 446159 h 1033300"/>
                <a:gd name="connsiteX3" fmla="*/ 1597794 w 5419023"/>
                <a:gd name="connsiteY3" fmla="*/ 3397 h 1033300"/>
                <a:gd name="connsiteX4" fmla="*/ 2030931 w 5419023"/>
                <a:gd name="connsiteY4" fmla="*/ 253654 h 1033300"/>
                <a:gd name="connsiteX5" fmla="*/ 2261936 w 5419023"/>
                <a:gd name="connsiteY5" fmla="*/ 475035 h 1033300"/>
                <a:gd name="connsiteX6" fmla="*/ 2483318 w 5419023"/>
                <a:gd name="connsiteY6" fmla="*/ 407659 h 1033300"/>
                <a:gd name="connsiteX7" fmla="*/ 2810577 w 5419023"/>
                <a:gd name="connsiteY7" fmla="*/ 311405 h 1033300"/>
                <a:gd name="connsiteX8" fmla="*/ 3416969 w 5419023"/>
                <a:gd name="connsiteY8" fmla="*/ 349906 h 1033300"/>
                <a:gd name="connsiteX9" fmla="*/ 3984859 w 5419023"/>
                <a:gd name="connsiteY9" fmla="*/ 629039 h 1033300"/>
                <a:gd name="connsiteX10" fmla="*/ 4456498 w 5419023"/>
                <a:gd name="connsiteY10" fmla="*/ 638664 h 1033300"/>
                <a:gd name="connsiteX11" fmla="*/ 5014763 w 5419023"/>
                <a:gd name="connsiteY11" fmla="*/ 802294 h 1033300"/>
                <a:gd name="connsiteX12" fmla="*/ 5419023 w 5419023"/>
                <a:gd name="connsiteY12" fmla="*/ 1033300 h 1033300"/>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83318 w 5419023"/>
                <a:gd name="connsiteY6" fmla="*/ 407570 h 1033211"/>
                <a:gd name="connsiteX7" fmla="*/ 2810577 w 5419023"/>
                <a:gd name="connsiteY7" fmla="*/ 311316 h 1033211"/>
                <a:gd name="connsiteX8" fmla="*/ 3416969 w 5419023"/>
                <a:gd name="connsiteY8" fmla="*/ 349817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810577 w 5419023"/>
                <a:gd name="connsiteY7" fmla="*/ 311316 h 1033211"/>
                <a:gd name="connsiteX8" fmla="*/ 3416969 w 5419023"/>
                <a:gd name="connsiteY8" fmla="*/ 349817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16969 w 5419023"/>
                <a:gd name="connsiteY8" fmla="*/ 349817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74721 w 5419023"/>
                <a:gd name="connsiteY8" fmla="*/ 272815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74721 w 5419023"/>
                <a:gd name="connsiteY8" fmla="*/ 272815 h 1033211"/>
                <a:gd name="connsiteX9" fmla="*/ 4004109 w 5419023"/>
                <a:gd name="connsiteY9" fmla="*/ 571199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74721 w 5419023"/>
                <a:gd name="connsiteY8" fmla="*/ 272815 h 1033211"/>
                <a:gd name="connsiteX9" fmla="*/ 4004109 w 5419023"/>
                <a:gd name="connsiteY9" fmla="*/ 571199 h 1033211"/>
                <a:gd name="connsiteX10" fmla="*/ 4687504 w 5419023"/>
                <a:gd name="connsiteY10" fmla="*/ 628950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541070 w 5419023"/>
                <a:gd name="connsiteY6" fmla="*/ 330568 h 1033211"/>
                <a:gd name="connsiteX7" fmla="*/ 2916455 w 5419023"/>
                <a:gd name="connsiteY7" fmla="*/ 138061 h 1033211"/>
                <a:gd name="connsiteX8" fmla="*/ 3474721 w 5419023"/>
                <a:gd name="connsiteY8" fmla="*/ 272815 h 1033211"/>
                <a:gd name="connsiteX9" fmla="*/ 4004109 w 5419023"/>
                <a:gd name="connsiteY9" fmla="*/ 571199 h 1033211"/>
                <a:gd name="connsiteX10" fmla="*/ 4687504 w 5419023"/>
                <a:gd name="connsiteY10" fmla="*/ 628950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916455 w 5419023"/>
                <a:gd name="connsiteY6" fmla="*/ 138061 h 1033211"/>
                <a:gd name="connsiteX7" fmla="*/ 3474721 w 5419023"/>
                <a:gd name="connsiteY7" fmla="*/ 272815 h 1033211"/>
                <a:gd name="connsiteX8" fmla="*/ 4004109 w 5419023"/>
                <a:gd name="connsiteY8" fmla="*/ 571199 h 1033211"/>
                <a:gd name="connsiteX9" fmla="*/ 4687504 w 5419023"/>
                <a:gd name="connsiteY9" fmla="*/ 628950 h 1033211"/>
                <a:gd name="connsiteX10" fmla="*/ 5014763 w 5419023"/>
                <a:gd name="connsiteY10" fmla="*/ 802205 h 1033211"/>
                <a:gd name="connsiteX11" fmla="*/ 5419023 w 5419023"/>
                <a:gd name="connsiteY11" fmla="*/ 1033211 h 1033211"/>
                <a:gd name="connsiteX0" fmla="*/ 0 w 5419023"/>
                <a:gd name="connsiteY0" fmla="*/ 471643 h 1029908"/>
                <a:gd name="connsiteX1" fmla="*/ 481264 w 5419023"/>
                <a:gd name="connsiteY1" fmla="*/ 500519 h 1029908"/>
                <a:gd name="connsiteX2" fmla="*/ 1001028 w 5419023"/>
                <a:gd name="connsiteY2" fmla="*/ 442767 h 1029908"/>
                <a:gd name="connsiteX3" fmla="*/ 1597794 w 5419023"/>
                <a:gd name="connsiteY3" fmla="*/ 5 h 1029908"/>
                <a:gd name="connsiteX4" fmla="*/ 2319688 w 5419023"/>
                <a:gd name="connsiteY4" fmla="*/ 433142 h 1029908"/>
                <a:gd name="connsiteX5" fmla="*/ 2916455 w 5419023"/>
                <a:gd name="connsiteY5" fmla="*/ 134758 h 1029908"/>
                <a:gd name="connsiteX6" fmla="*/ 3474721 w 5419023"/>
                <a:gd name="connsiteY6" fmla="*/ 269512 h 1029908"/>
                <a:gd name="connsiteX7" fmla="*/ 4004109 w 5419023"/>
                <a:gd name="connsiteY7" fmla="*/ 567896 h 1029908"/>
                <a:gd name="connsiteX8" fmla="*/ 4687504 w 5419023"/>
                <a:gd name="connsiteY8" fmla="*/ 625647 h 1029908"/>
                <a:gd name="connsiteX9" fmla="*/ 5014763 w 5419023"/>
                <a:gd name="connsiteY9" fmla="*/ 798902 h 1029908"/>
                <a:gd name="connsiteX10" fmla="*/ 5419023 w 5419023"/>
                <a:gd name="connsiteY10" fmla="*/ 1029908 h 1029908"/>
                <a:gd name="connsiteX0" fmla="*/ 0 w 5207091"/>
                <a:gd name="connsiteY0" fmla="*/ 490693 h 1029908"/>
                <a:gd name="connsiteX1" fmla="*/ 269332 w 5207091"/>
                <a:gd name="connsiteY1" fmla="*/ 500519 h 1029908"/>
                <a:gd name="connsiteX2" fmla="*/ 789096 w 5207091"/>
                <a:gd name="connsiteY2" fmla="*/ 442767 h 1029908"/>
                <a:gd name="connsiteX3" fmla="*/ 1385862 w 5207091"/>
                <a:gd name="connsiteY3" fmla="*/ 5 h 1029908"/>
                <a:gd name="connsiteX4" fmla="*/ 2107756 w 5207091"/>
                <a:gd name="connsiteY4" fmla="*/ 433142 h 1029908"/>
                <a:gd name="connsiteX5" fmla="*/ 2704523 w 5207091"/>
                <a:gd name="connsiteY5" fmla="*/ 134758 h 1029908"/>
                <a:gd name="connsiteX6" fmla="*/ 3262789 w 5207091"/>
                <a:gd name="connsiteY6" fmla="*/ 269512 h 1029908"/>
                <a:gd name="connsiteX7" fmla="*/ 3792177 w 5207091"/>
                <a:gd name="connsiteY7" fmla="*/ 567896 h 1029908"/>
                <a:gd name="connsiteX8" fmla="*/ 4475572 w 5207091"/>
                <a:gd name="connsiteY8" fmla="*/ 625647 h 1029908"/>
                <a:gd name="connsiteX9" fmla="*/ 4802831 w 5207091"/>
                <a:gd name="connsiteY9" fmla="*/ 798902 h 1029908"/>
                <a:gd name="connsiteX10" fmla="*/ 5207091 w 5207091"/>
                <a:gd name="connsiteY10" fmla="*/ 1029908 h 1029908"/>
                <a:gd name="connsiteX0" fmla="*/ 0 w 5207091"/>
                <a:gd name="connsiteY0" fmla="*/ 490693 h 1029908"/>
                <a:gd name="connsiteX1" fmla="*/ 269332 w 5207091"/>
                <a:gd name="connsiteY1" fmla="*/ 500519 h 1029908"/>
                <a:gd name="connsiteX2" fmla="*/ 789096 w 5207091"/>
                <a:gd name="connsiteY2" fmla="*/ 442767 h 1029908"/>
                <a:gd name="connsiteX3" fmla="*/ 1385862 w 5207091"/>
                <a:gd name="connsiteY3" fmla="*/ 5 h 1029908"/>
                <a:gd name="connsiteX4" fmla="*/ 2107756 w 5207091"/>
                <a:gd name="connsiteY4" fmla="*/ 433142 h 1029908"/>
                <a:gd name="connsiteX5" fmla="*/ 2704523 w 5207091"/>
                <a:gd name="connsiteY5" fmla="*/ 134758 h 1029908"/>
                <a:gd name="connsiteX6" fmla="*/ 3262789 w 5207091"/>
                <a:gd name="connsiteY6" fmla="*/ 269512 h 1029908"/>
                <a:gd name="connsiteX7" fmla="*/ 3792177 w 5207091"/>
                <a:gd name="connsiteY7" fmla="*/ 567896 h 1029908"/>
                <a:gd name="connsiteX8" fmla="*/ 4475572 w 5207091"/>
                <a:gd name="connsiteY8" fmla="*/ 625647 h 1029908"/>
                <a:gd name="connsiteX9" fmla="*/ 4802831 w 5207091"/>
                <a:gd name="connsiteY9" fmla="*/ 798902 h 1029908"/>
                <a:gd name="connsiteX10" fmla="*/ 5207091 w 5207091"/>
                <a:gd name="connsiteY10" fmla="*/ 1029908 h 1029908"/>
                <a:gd name="connsiteX0" fmla="*/ 0 w 5173753"/>
                <a:gd name="connsiteY0" fmla="*/ 500218 h 1029908"/>
                <a:gd name="connsiteX1" fmla="*/ 235994 w 5173753"/>
                <a:gd name="connsiteY1" fmla="*/ 500519 h 1029908"/>
                <a:gd name="connsiteX2" fmla="*/ 755758 w 5173753"/>
                <a:gd name="connsiteY2" fmla="*/ 442767 h 1029908"/>
                <a:gd name="connsiteX3" fmla="*/ 1352524 w 5173753"/>
                <a:gd name="connsiteY3" fmla="*/ 5 h 1029908"/>
                <a:gd name="connsiteX4" fmla="*/ 2074418 w 5173753"/>
                <a:gd name="connsiteY4" fmla="*/ 433142 h 1029908"/>
                <a:gd name="connsiteX5" fmla="*/ 2671185 w 5173753"/>
                <a:gd name="connsiteY5" fmla="*/ 134758 h 1029908"/>
                <a:gd name="connsiteX6" fmla="*/ 3229451 w 5173753"/>
                <a:gd name="connsiteY6" fmla="*/ 269512 h 1029908"/>
                <a:gd name="connsiteX7" fmla="*/ 3758839 w 5173753"/>
                <a:gd name="connsiteY7" fmla="*/ 567896 h 1029908"/>
                <a:gd name="connsiteX8" fmla="*/ 4442234 w 5173753"/>
                <a:gd name="connsiteY8" fmla="*/ 625647 h 1029908"/>
                <a:gd name="connsiteX9" fmla="*/ 4769493 w 5173753"/>
                <a:gd name="connsiteY9" fmla="*/ 798902 h 1029908"/>
                <a:gd name="connsiteX10" fmla="*/ 5173753 w 5173753"/>
                <a:gd name="connsiteY10" fmla="*/ 1029908 h 1029908"/>
                <a:gd name="connsiteX0" fmla="*/ 0 w 5173753"/>
                <a:gd name="connsiteY0" fmla="*/ 500218 h 1029908"/>
                <a:gd name="connsiteX1" fmla="*/ 295525 w 5173753"/>
                <a:gd name="connsiteY1" fmla="*/ 505281 h 1029908"/>
                <a:gd name="connsiteX2" fmla="*/ 755758 w 5173753"/>
                <a:gd name="connsiteY2" fmla="*/ 442767 h 1029908"/>
                <a:gd name="connsiteX3" fmla="*/ 1352524 w 5173753"/>
                <a:gd name="connsiteY3" fmla="*/ 5 h 1029908"/>
                <a:gd name="connsiteX4" fmla="*/ 2074418 w 5173753"/>
                <a:gd name="connsiteY4" fmla="*/ 433142 h 1029908"/>
                <a:gd name="connsiteX5" fmla="*/ 2671185 w 5173753"/>
                <a:gd name="connsiteY5" fmla="*/ 134758 h 1029908"/>
                <a:gd name="connsiteX6" fmla="*/ 3229451 w 5173753"/>
                <a:gd name="connsiteY6" fmla="*/ 269512 h 1029908"/>
                <a:gd name="connsiteX7" fmla="*/ 3758839 w 5173753"/>
                <a:gd name="connsiteY7" fmla="*/ 567896 h 1029908"/>
                <a:gd name="connsiteX8" fmla="*/ 4442234 w 5173753"/>
                <a:gd name="connsiteY8" fmla="*/ 625647 h 1029908"/>
                <a:gd name="connsiteX9" fmla="*/ 4769493 w 5173753"/>
                <a:gd name="connsiteY9" fmla="*/ 798902 h 1029908"/>
                <a:gd name="connsiteX10" fmla="*/ 5173753 w 5173753"/>
                <a:gd name="connsiteY10" fmla="*/ 1029908 h 10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3753" h="1029908">
                  <a:moveTo>
                    <a:pt x="0" y="500218"/>
                  </a:moveTo>
                  <a:cubicBezTo>
                    <a:pt x="145281" y="506008"/>
                    <a:pt x="169565" y="514856"/>
                    <a:pt x="295525" y="505281"/>
                  </a:cubicBezTo>
                  <a:cubicBezTo>
                    <a:pt x="421485" y="495706"/>
                    <a:pt x="579592" y="526980"/>
                    <a:pt x="755758" y="442767"/>
                  </a:cubicBezTo>
                  <a:cubicBezTo>
                    <a:pt x="931925" y="358554"/>
                    <a:pt x="1132747" y="1609"/>
                    <a:pt x="1352524" y="5"/>
                  </a:cubicBezTo>
                  <a:cubicBezTo>
                    <a:pt x="1572301" y="-1599"/>
                    <a:pt x="1854641" y="410683"/>
                    <a:pt x="2074418" y="433142"/>
                  </a:cubicBezTo>
                  <a:cubicBezTo>
                    <a:pt x="2294195" y="455601"/>
                    <a:pt x="2478680" y="162030"/>
                    <a:pt x="2671185" y="134758"/>
                  </a:cubicBezTo>
                  <a:cubicBezTo>
                    <a:pt x="2863691" y="107486"/>
                    <a:pt x="3048175" y="197322"/>
                    <a:pt x="3229451" y="269512"/>
                  </a:cubicBezTo>
                  <a:cubicBezTo>
                    <a:pt x="3410727" y="341702"/>
                    <a:pt x="3556709" y="508540"/>
                    <a:pt x="3758839" y="567896"/>
                  </a:cubicBezTo>
                  <a:cubicBezTo>
                    <a:pt x="3960969" y="627252"/>
                    <a:pt x="4273792" y="587146"/>
                    <a:pt x="4442234" y="625647"/>
                  </a:cubicBezTo>
                  <a:cubicBezTo>
                    <a:pt x="4610676" y="664148"/>
                    <a:pt x="4647573" y="731525"/>
                    <a:pt x="4769493" y="798902"/>
                  </a:cubicBezTo>
                  <a:cubicBezTo>
                    <a:pt x="4891413" y="866279"/>
                    <a:pt x="5173753" y="1029908"/>
                    <a:pt x="5173753" y="1029908"/>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48EE36C-7BC1-AB9C-4887-6341D8D2BC61}"/>
                </a:ext>
              </a:extLst>
            </p:cNvPr>
            <p:cNvSpPr txBox="1"/>
            <p:nvPr/>
          </p:nvSpPr>
          <p:spPr>
            <a:xfrm>
              <a:off x="11460156" y="5190073"/>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27" name="Straight Connector 26">
              <a:extLst>
                <a:ext uri="{FF2B5EF4-FFF2-40B4-BE49-F238E27FC236}">
                  <a16:creationId xmlns:a16="http://schemas.microsoft.com/office/drawing/2014/main" id="{51C3FCDB-562D-E267-7CDE-053CA9A23272}"/>
                </a:ext>
              </a:extLst>
            </p:cNvPr>
            <p:cNvCxnSpPr>
              <a:cxnSpLocks/>
            </p:cNvCxnSpPr>
            <p:nvPr/>
          </p:nvCxnSpPr>
          <p:spPr>
            <a:xfrm flipH="1">
              <a:off x="6655696" y="5430359"/>
              <a:ext cx="5120797" cy="5935"/>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566AF656-670F-DFB0-42C3-3328B968C634}"/>
                </a:ext>
              </a:extLst>
            </p:cNvPr>
            <p:cNvSpPr/>
            <p:nvPr/>
          </p:nvSpPr>
          <p:spPr>
            <a:xfrm>
              <a:off x="6719655" y="4896458"/>
              <a:ext cx="315956" cy="315956"/>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226F2B63-3A97-9E6C-8789-AF50F903C5C2}"/>
                </a:ext>
              </a:extLst>
            </p:cNvPr>
            <p:cNvSpPr/>
            <p:nvPr/>
          </p:nvSpPr>
          <p:spPr>
            <a:xfrm>
              <a:off x="6624392" y="4770252"/>
              <a:ext cx="496232" cy="152400"/>
            </a:xfrm>
            <a:prstGeom prst="trapezoid">
              <a:avLst>
                <a:gd name="adj" fmla="val 93750"/>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1DF218E1-F5C0-ED01-E431-A1C03547206F}"/>
                </a:ext>
              </a:extLst>
            </p:cNvPr>
            <p:cNvSpPr/>
            <p:nvPr/>
          </p:nvSpPr>
          <p:spPr>
            <a:xfrm>
              <a:off x="6849434" y="5108765"/>
              <a:ext cx="59146" cy="99261"/>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0A04A9FF-A53A-5C67-78B2-84F2435644FE}"/>
                </a:ext>
              </a:extLst>
            </p:cNvPr>
            <p:cNvSpPr/>
            <p:nvPr/>
          </p:nvSpPr>
          <p:spPr>
            <a:xfrm>
              <a:off x="6917109" y="4983056"/>
              <a:ext cx="82471" cy="82471"/>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0DDB9E80-C7C9-A1C7-8752-3188DDF4B2A1}"/>
                </a:ext>
              </a:extLst>
            </p:cNvPr>
            <p:cNvSpPr/>
            <p:nvPr/>
          </p:nvSpPr>
          <p:spPr>
            <a:xfrm>
              <a:off x="6749611" y="4979508"/>
              <a:ext cx="82471" cy="82471"/>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D836BD6F-4C38-0820-D8B2-E48E4CFC9CC4}"/>
                </a:ext>
              </a:extLst>
            </p:cNvPr>
            <p:cNvCxnSpPr>
              <a:cxnSpLocks/>
            </p:cNvCxnSpPr>
            <p:nvPr/>
          </p:nvCxnSpPr>
          <p:spPr>
            <a:xfrm flipV="1">
              <a:off x="7040866" y="5516377"/>
              <a:ext cx="0" cy="23274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26506FB5-2D46-77EA-DED8-FA7F9F01F046}"/>
                </a:ext>
              </a:extLst>
            </p:cNvPr>
            <p:cNvCxnSpPr>
              <a:cxnSpLocks/>
            </p:cNvCxnSpPr>
            <p:nvPr/>
          </p:nvCxnSpPr>
          <p:spPr>
            <a:xfrm flipH="1">
              <a:off x="10490799" y="5637079"/>
              <a:ext cx="81534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7A86E457-AE79-3608-5BFF-B2115F84027A}"/>
                    </a:ext>
                  </a:extLst>
                </p:cNvPr>
                <p:cNvSpPr txBox="1"/>
                <p:nvPr/>
              </p:nvSpPr>
              <p:spPr>
                <a:xfrm>
                  <a:off x="10023245" y="5455917"/>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222" name="TextBox 221">
                  <a:extLst>
                    <a:ext uri="{FF2B5EF4-FFF2-40B4-BE49-F238E27FC236}">
                      <a16:creationId xmlns:a16="http://schemas.microsoft.com/office/drawing/2014/main" id="{7A86E457-AE79-3608-5BFF-B2115F84027A}"/>
                    </a:ext>
                  </a:extLst>
                </p:cNvPr>
                <p:cNvSpPr txBox="1">
                  <a:spLocks noRot="1" noChangeAspect="1" noMove="1" noResize="1" noEditPoints="1" noAdjustHandles="1" noChangeArrowheads="1" noChangeShapeType="1" noTextEdit="1"/>
                </p:cNvSpPr>
                <p:nvPr/>
              </p:nvSpPr>
              <p:spPr>
                <a:xfrm>
                  <a:off x="10023245" y="5455917"/>
                  <a:ext cx="47501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BD286AE1-8CEE-04C6-6834-354CC10042AC}"/>
                    </a:ext>
                  </a:extLst>
                </p:cNvPr>
                <p:cNvSpPr txBox="1"/>
                <p:nvPr/>
              </p:nvSpPr>
              <p:spPr>
                <a:xfrm>
                  <a:off x="6768527" y="5693141"/>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𝐿𝐿</m:t>
                            </m:r>
                          </m:sub>
                        </m:sSub>
                      </m:oMath>
                    </m:oMathPara>
                  </a14:m>
                  <a:endParaRPr lang="en-US" dirty="0"/>
                </a:p>
              </p:txBody>
            </p:sp>
          </mc:Choice>
          <mc:Fallback xmlns="">
            <p:sp>
              <p:nvSpPr>
                <p:cNvPr id="224" name="TextBox 223">
                  <a:extLst>
                    <a:ext uri="{FF2B5EF4-FFF2-40B4-BE49-F238E27FC236}">
                      <a16:creationId xmlns:a16="http://schemas.microsoft.com/office/drawing/2014/main" id="{BD286AE1-8CEE-04C6-6834-354CC10042AC}"/>
                    </a:ext>
                  </a:extLst>
                </p:cNvPr>
                <p:cNvSpPr txBox="1">
                  <a:spLocks noRot="1" noChangeAspect="1" noMove="1" noResize="1" noEditPoints="1" noAdjustHandles="1" noChangeArrowheads="1" noChangeShapeType="1" noTextEdit="1"/>
                </p:cNvSpPr>
                <p:nvPr/>
              </p:nvSpPr>
              <p:spPr>
                <a:xfrm>
                  <a:off x="6768527" y="5693141"/>
                  <a:ext cx="59006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314292C7-0676-1EFB-15E5-C94C5627F537}"/>
                    </a:ext>
                  </a:extLst>
                </p:cNvPr>
                <p:cNvSpPr txBox="1"/>
                <p:nvPr/>
              </p:nvSpPr>
              <p:spPr>
                <a:xfrm>
                  <a:off x="11014077" y="5584869"/>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𝑀𝐻𝑊</m:t>
                            </m:r>
                          </m:sub>
                        </m:sSub>
                      </m:oMath>
                    </m:oMathPara>
                  </a14:m>
                  <a:endParaRPr lang="en-US" dirty="0"/>
                </a:p>
              </p:txBody>
            </p:sp>
          </mc:Choice>
          <mc:Fallback xmlns="">
            <p:sp>
              <p:nvSpPr>
                <p:cNvPr id="225" name="TextBox 224">
                  <a:extLst>
                    <a:ext uri="{FF2B5EF4-FFF2-40B4-BE49-F238E27FC236}">
                      <a16:creationId xmlns:a16="http://schemas.microsoft.com/office/drawing/2014/main" id="{314292C7-0676-1EFB-15E5-C94C5627F537}"/>
                    </a:ext>
                  </a:extLst>
                </p:cNvPr>
                <p:cNvSpPr txBox="1">
                  <a:spLocks noRot="1" noChangeAspect="1" noMove="1" noResize="1" noEditPoints="1" noAdjustHandles="1" noChangeArrowheads="1" noChangeShapeType="1" noTextEdit="1"/>
                </p:cNvSpPr>
                <p:nvPr/>
              </p:nvSpPr>
              <p:spPr>
                <a:xfrm>
                  <a:off x="11014077" y="5584869"/>
                  <a:ext cx="590066" cy="369332"/>
                </a:xfrm>
                <a:prstGeom prst="rect">
                  <a:avLst/>
                </a:prstGeom>
                <a:blipFill>
                  <a:blip r:embed="rId10"/>
                  <a:stretch>
                    <a:fillRect r="-20619"/>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43531F2D-6907-4842-87FC-664963A918EB}"/>
                </a:ext>
              </a:extLst>
            </p:cNvPr>
            <p:cNvCxnSpPr>
              <a:cxnSpLocks/>
            </p:cNvCxnSpPr>
            <p:nvPr/>
          </p:nvCxnSpPr>
          <p:spPr>
            <a:xfrm flipV="1">
              <a:off x="11304896" y="5541777"/>
              <a:ext cx="0" cy="17958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1ADF514-FBF0-E8BD-F27E-C9A858971EF0}"/>
                </a:ext>
              </a:extLst>
            </p:cNvPr>
            <p:cNvCxnSpPr>
              <a:cxnSpLocks/>
            </p:cNvCxnSpPr>
            <p:nvPr/>
          </p:nvCxnSpPr>
          <p:spPr>
            <a:xfrm>
              <a:off x="9493250" y="5173477"/>
              <a:ext cx="1772949" cy="2484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2" name="TextBox 231">
                  <a:extLst>
                    <a:ext uri="{FF2B5EF4-FFF2-40B4-BE49-F238E27FC236}">
                      <a16:creationId xmlns:a16="http://schemas.microsoft.com/office/drawing/2014/main" id="{84A660F9-5F13-7ADC-DDFC-69F08424D772}"/>
                    </a:ext>
                  </a:extLst>
                </p:cNvPr>
                <p:cNvSpPr txBox="1"/>
                <p:nvPr/>
              </p:nvSpPr>
              <p:spPr>
                <a:xfrm>
                  <a:off x="10234411" y="4986552"/>
                  <a:ext cx="4263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rPr>
                          <m:t>𝑟</m:t>
                        </m:r>
                      </m:oMath>
                    </m:oMathPara>
                  </a14:m>
                  <a:endParaRPr lang="en-US" dirty="0">
                    <a:solidFill>
                      <a:schemeClr val="accent1"/>
                    </a:solidFill>
                  </a:endParaRPr>
                </a:p>
              </p:txBody>
            </p:sp>
          </mc:Choice>
          <mc:Fallback xmlns="">
            <p:sp>
              <p:nvSpPr>
                <p:cNvPr id="232" name="TextBox 231">
                  <a:extLst>
                    <a:ext uri="{FF2B5EF4-FFF2-40B4-BE49-F238E27FC236}">
                      <a16:creationId xmlns:a16="http://schemas.microsoft.com/office/drawing/2014/main" id="{84A660F9-5F13-7ADC-DDFC-69F08424D772}"/>
                    </a:ext>
                  </a:extLst>
                </p:cNvPr>
                <p:cNvSpPr txBox="1">
                  <a:spLocks noRot="1" noChangeAspect="1" noMove="1" noResize="1" noEditPoints="1" noAdjustHandles="1" noChangeArrowheads="1" noChangeShapeType="1" noTextEdit="1"/>
                </p:cNvSpPr>
                <p:nvPr/>
              </p:nvSpPr>
              <p:spPr>
                <a:xfrm>
                  <a:off x="10234411" y="4986552"/>
                  <a:ext cx="426390" cy="369332"/>
                </a:xfrm>
                <a:prstGeom prst="rect">
                  <a:avLst/>
                </a:prstGeom>
                <a:blipFill>
                  <a:blip r:embed="rId11"/>
                  <a:stretch>
                    <a:fillRect/>
                  </a:stretch>
                </a:blipFill>
              </p:spPr>
              <p:txBody>
                <a:bodyPr/>
                <a:lstStyle/>
                <a:p>
                  <a:r>
                    <a:rPr lang="en-US">
                      <a:noFill/>
                    </a:rPr>
                    <a:t> </a:t>
                  </a:r>
                </a:p>
              </p:txBody>
            </p:sp>
          </mc:Fallback>
        </mc:AlternateContent>
        <p:pic>
          <p:nvPicPr>
            <p:cNvPr id="235" name="Content Placeholder 8" descr="A black rectangle with white lines&#10;&#10;Description automatically generated">
              <a:extLst>
                <a:ext uri="{FF2B5EF4-FFF2-40B4-BE49-F238E27FC236}">
                  <a16:creationId xmlns:a16="http://schemas.microsoft.com/office/drawing/2014/main" id="{402A3A60-A923-90A8-3587-4E105BD623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399777" y="5075877"/>
              <a:ext cx="185160" cy="185160"/>
            </a:xfrm>
            <a:prstGeom prst="rect">
              <a:avLst/>
            </a:prstGeom>
          </p:spPr>
        </p:pic>
        <p:sp>
          <p:nvSpPr>
            <p:cNvPr id="9" name="Star: 5 Points 8">
              <a:extLst>
                <a:ext uri="{FF2B5EF4-FFF2-40B4-BE49-F238E27FC236}">
                  <a16:creationId xmlns:a16="http://schemas.microsoft.com/office/drawing/2014/main" id="{21C599E2-5A76-B329-1F26-E4714814F32D}"/>
                </a:ext>
              </a:extLst>
            </p:cNvPr>
            <p:cNvSpPr/>
            <p:nvPr/>
          </p:nvSpPr>
          <p:spPr>
            <a:xfrm>
              <a:off x="6901601" y="5214918"/>
              <a:ext cx="273091" cy="273091"/>
            </a:xfrm>
            <a:prstGeom prst="star5">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0F62B608-0E2F-12D8-3DE7-6FC3C39F1A55}"/>
                </a:ext>
              </a:extLst>
            </p:cNvPr>
            <p:cNvCxnSpPr>
              <a:cxnSpLocks/>
            </p:cNvCxnSpPr>
            <p:nvPr/>
          </p:nvCxnSpPr>
          <p:spPr>
            <a:xfrm>
              <a:off x="11586366" y="5435501"/>
              <a:ext cx="480288"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123679E-751A-DF71-29E9-AA036E31E87D}"/>
                </a:ext>
              </a:extLst>
            </p:cNvPr>
            <p:cNvCxnSpPr>
              <a:cxnSpLocks/>
            </p:cNvCxnSpPr>
            <p:nvPr/>
          </p:nvCxnSpPr>
          <p:spPr>
            <a:xfrm flipV="1">
              <a:off x="11950935" y="4983056"/>
              <a:ext cx="0" cy="43639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C182BC-47E8-6A0D-2307-21B88190B9C7}"/>
                    </a:ext>
                  </a:extLst>
                </p:cNvPr>
                <p:cNvSpPr txBox="1"/>
                <p:nvPr/>
              </p:nvSpPr>
              <p:spPr>
                <a:xfrm>
                  <a:off x="11662550" y="4627011"/>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55C182BC-47E8-6A0D-2307-21B88190B9C7}"/>
                    </a:ext>
                  </a:extLst>
                </p:cNvPr>
                <p:cNvSpPr txBox="1">
                  <a:spLocks noRot="1" noChangeAspect="1" noMove="1" noResize="1" noEditPoints="1" noAdjustHandles="1" noChangeArrowheads="1" noChangeShapeType="1" noTextEdit="1"/>
                </p:cNvSpPr>
                <p:nvPr/>
              </p:nvSpPr>
              <p:spPr>
                <a:xfrm>
                  <a:off x="11662550" y="4627011"/>
                  <a:ext cx="475012" cy="369332"/>
                </a:xfrm>
                <a:prstGeom prst="rect">
                  <a:avLst/>
                </a:prstGeom>
                <a:blipFill>
                  <a:blip r:embed="rId13"/>
                  <a:stretch>
                    <a:fillRect/>
                  </a:stretch>
                </a:blipFill>
              </p:spPr>
              <p:txBody>
                <a:bodyPr/>
                <a:lstStyle/>
                <a:p>
                  <a:r>
                    <a:rPr lang="en-US">
                      <a:noFill/>
                    </a:rPr>
                    <a:t> </a:t>
                  </a:r>
                </a:p>
              </p:txBody>
            </p:sp>
          </mc:Fallback>
        </mc:AlternateContent>
      </p:grpSp>
      <p:sp>
        <p:nvSpPr>
          <p:cNvPr id="128" name="Text Placeholder 2">
            <a:extLst>
              <a:ext uri="{FF2B5EF4-FFF2-40B4-BE49-F238E27FC236}">
                <a16:creationId xmlns:a16="http://schemas.microsoft.com/office/drawing/2014/main" id="{D70E7BB1-A35A-4F04-BD03-D66DF2E6F6C7}"/>
              </a:ext>
            </a:extLst>
          </p:cNvPr>
          <p:cNvSpPr txBox="1">
            <a:spLocks/>
          </p:cNvSpPr>
          <p:nvPr/>
        </p:nvSpPr>
        <p:spPr>
          <a:xfrm>
            <a:off x="6485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Natural Dunes</a:t>
            </a:r>
          </a:p>
        </p:txBody>
      </p:sp>
      <p:sp>
        <p:nvSpPr>
          <p:cNvPr id="129" name="Text Placeholder 2">
            <a:extLst>
              <a:ext uri="{FF2B5EF4-FFF2-40B4-BE49-F238E27FC236}">
                <a16:creationId xmlns:a16="http://schemas.microsoft.com/office/drawing/2014/main" id="{2BCE2090-A20F-FE66-BA2E-86F5F9AB38E7}"/>
              </a:ext>
            </a:extLst>
          </p:cNvPr>
          <p:cNvSpPr txBox="1">
            <a:spLocks/>
          </p:cNvSpPr>
          <p:nvPr/>
        </p:nvSpPr>
        <p:spPr>
          <a:xfrm>
            <a:off x="304211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Wide Dune Fields</a:t>
            </a:r>
          </a:p>
        </p:txBody>
      </p:sp>
    </p:spTree>
    <p:extLst>
      <p:ext uri="{BB962C8B-B14F-4D97-AF65-F5344CB8AC3E}">
        <p14:creationId xmlns:p14="http://schemas.microsoft.com/office/powerpoint/2010/main" val="27214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FFE4-F510-BBD4-D680-00E125039C75}"/>
              </a:ext>
            </a:extLst>
          </p:cNvPr>
          <p:cNvSpPr>
            <a:spLocks noGrp="1"/>
          </p:cNvSpPr>
          <p:nvPr>
            <p:ph type="title"/>
          </p:nvPr>
        </p:nvSpPr>
        <p:spPr/>
        <p:txBody>
          <a:bodyPr/>
          <a:lstStyle/>
          <a:p>
            <a:r>
              <a:rPr lang="en-US" dirty="0"/>
              <a:t>Evaluating the Model</a:t>
            </a:r>
          </a:p>
        </p:txBody>
      </p:sp>
      <p:sp>
        <p:nvSpPr>
          <p:cNvPr id="44" name="Text Placeholder 43">
            <a:extLst>
              <a:ext uri="{FF2B5EF4-FFF2-40B4-BE49-F238E27FC236}">
                <a16:creationId xmlns:a16="http://schemas.microsoft.com/office/drawing/2014/main" id="{9E56A8E3-6DAC-BD62-2430-59B2DE744D9B}"/>
              </a:ext>
            </a:extLst>
          </p:cNvPr>
          <p:cNvSpPr>
            <a:spLocks noGrp="1"/>
          </p:cNvSpPr>
          <p:nvPr>
            <p:ph type="body" sz="quarter" idx="13"/>
          </p:nvPr>
        </p:nvSpPr>
        <p:spPr/>
        <p:txBody>
          <a:bodyPr/>
          <a:lstStyle/>
          <a:p>
            <a:r>
              <a:rPr lang="en-US" dirty="0"/>
              <a:t>Florida: Hurricane Idalia at Pinellas County</a:t>
            </a:r>
          </a:p>
        </p:txBody>
      </p:sp>
      <p:pic>
        <p:nvPicPr>
          <p:cNvPr id="8" name="Content Placeholder 7" descr="A collage of graphs&#10;&#10;AI-generated content may be incorrect.">
            <a:extLst>
              <a:ext uri="{FF2B5EF4-FFF2-40B4-BE49-F238E27FC236}">
                <a16:creationId xmlns:a16="http://schemas.microsoft.com/office/drawing/2014/main" id="{3FC5621B-5807-E2F9-AFA3-087457A07C5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93063" y="1809042"/>
            <a:ext cx="8812446" cy="2358170"/>
          </a:xfrm>
        </p:spPr>
      </p:pic>
      <p:sp>
        <p:nvSpPr>
          <p:cNvPr id="6" name="Slide Number Placeholder 5">
            <a:extLst>
              <a:ext uri="{FF2B5EF4-FFF2-40B4-BE49-F238E27FC236}">
                <a16:creationId xmlns:a16="http://schemas.microsoft.com/office/drawing/2014/main" id="{BF6F9ACE-06D5-8185-8EC5-EB076A69982E}"/>
              </a:ext>
            </a:extLst>
          </p:cNvPr>
          <p:cNvSpPr>
            <a:spLocks noGrp="1"/>
          </p:cNvSpPr>
          <p:nvPr>
            <p:ph type="sldNum" sz="quarter" idx="12"/>
          </p:nvPr>
        </p:nvSpPr>
        <p:spPr/>
        <p:txBody>
          <a:bodyPr/>
          <a:lstStyle/>
          <a:p>
            <a:fld id="{4267CD5E-26CF-4249-8540-BB1D07FD4227}" type="slidenum">
              <a:rPr lang="en-US" smtClean="0"/>
              <a:pPr/>
              <a:t>12</a:t>
            </a:fld>
            <a:endParaRPr lang="en-US"/>
          </a:p>
        </p:txBody>
      </p:sp>
      <p:sp>
        <p:nvSpPr>
          <p:cNvPr id="25" name="Right Triangle 24">
            <a:extLst>
              <a:ext uri="{FF2B5EF4-FFF2-40B4-BE49-F238E27FC236}">
                <a16:creationId xmlns:a16="http://schemas.microsoft.com/office/drawing/2014/main" id="{60920C9B-F7DA-9C48-9934-A92B36C84A2A}"/>
              </a:ext>
            </a:extLst>
          </p:cNvPr>
          <p:cNvSpPr/>
          <p:nvPr/>
        </p:nvSpPr>
        <p:spPr>
          <a:xfrm>
            <a:off x="3590714" y="5476852"/>
            <a:ext cx="146331" cy="171722"/>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1C4F0F7-2384-CC28-9079-B427A6470BCC}"/>
              </a:ext>
            </a:extLst>
          </p:cNvPr>
          <p:cNvSpPr/>
          <p:nvPr/>
        </p:nvSpPr>
        <p:spPr>
          <a:xfrm>
            <a:off x="2027004" y="5499366"/>
            <a:ext cx="1614361" cy="14920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DC4139E6-CCAE-9FFF-EF64-9A5010B02A7A}"/>
              </a:ext>
            </a:extLst>
          </p:cNvPr>
          <p:cNvSpPr/>
          <p:nvPr/>
        </p:nvSpPr>
        <p:spPr>
          <a:xfrm>
            <a:off x="2027004" y="4959922"/>
            <a:ext cx="1614361" cy="552596"/>
          </a:xfrm>
          <a:prstGeom prst="trapezoid">
            <a:avLst>
              <a:gd name="adj" fmla="val 7007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A2A4322-D0CD-1DD7-967B-CFF75251790C}"/>
                  </a:ext>
                </a:extLst>
              </p:cNvPr>
              <p:cNvSpPr txBox="1"/>
              <p:nvPr/>
            </p:nvSpPr>
            <p:spPr>
              <a:xfrm>
                <a:off x="4214933" y="5106736"/>
                <a:ext cx="4263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solidFill>
                              <a:latin typeface="Cambria Math" panose="02040503050406030204" pitchFamily="18" charset="0"/>
                              <a:ea typeface="Cambria Math" panose="02040503050406030204" pitchFamily="18" charset="0"/>
                            </a:rPr>
                          </m:ctrlPr>
                        </m:sSubPr>
                        <m:e>
                          <m:r>
                            <a:rPr lang="en-US" b="1" i="1" smtClean="0">
                              <a:solidFill>
                                <a:schemeClr val="accent1"/>
                              </a:solidFill>
                              <a:latin typeface="Cambria Math" panose="02040503050406030204" pitchFamily="18" charset="0"/>
                              <a:ea typeface="Cambria Math" panose="02040503050406030204" pitchFamily="18" charset="0"/>
                            </a:rPr>
                            <m:t>𝑾</m:t>
                          </m:r>
                        </m:e>
                        <m:sub>
                          <m:r>
                            <a:rPr lang="en-US" b="1" i="1" smtClean="0">
                              <a:solidFill>
                                <a:schemeClr val="accent1"/>
                              </a:solidFill>
                              <a:latin typeface="Cambria Math" panose="02040503050406030204" pitchFamily="18" charset="0"/>
                              <a:ea typeface="Cambria Math" panose="02040503050406030204" pitchFamily="18" charset="0"/>
                            </a:rPr>
                            <m:t>𝑩</m:t>
                          </m:r>
                        </m:sub>
                      </m:sSub>
                    </m:oMath>
                  </m:oMathPara>
                </a14:m>
                <a:endParaRPr lang="en-US" b="1" dirty="0">
                  <a:solidFill>
                    <a:schemeClr val="accent1"/>
                  </a:solidFill>
                </a:endParaRPr>
              </a:p>
            </p:txBody>
          </p:sp>
        </mc:Choice>
        <mc:Fallback xmlns="">
          <p:sp>
            <p:nvSpPr>
              <p:cNvPr id="28" name="TextBox 27">
                <a:extLst>
                  <a:ext uri="{FF2B5EF4-FFF2-40B4-BE49-F238E27FC236}">
                    <a16:creationId xmlns:a16="http://schemas.microsoft.com/office/drawing/2014/main" id="{5A2A4322-D0CD-1DD7-967B-CFF75251790C}"/>
                  </a:ext>
                </a:extLst>
              </p:cNvPr>
              <p:cNvSpPr txBox="1">
                <a:spLocks noRot="1" noChangeAspect="1" noMove="1" noResize="1" noEditPoints="1" noAdjustHandles="1" noChangeArrowheads="1" noChangeShapeType="1" noTextEdit="1"/>
              </p:cNvSpPr>
              <p:nvPr/>
            </p:nvSpPr>
            <p:spPr>
              <a:xfrm>
                <a:off x="4214933" y="5106736"/>
                <a:ext cx="426390" cy="369332"/>
              </a:xfrm>
              <a:prstGeom prst="rect">
                <a:avLst/>
              </a:prstGeom>
              <a:blipFill>
                <a:blip r:embed="rId4"/>
                <a:stretch>
                  <a:fillRect r="-17143" b="-1667"/>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E12D0D59-E01D-29BD-2DB2-627B8B617C61}"/>
              </a:ext>
            </a:extLst>
          </p:cNvPr>
          <p:cNvSpPr txBox="1"/>
          <p:nvPr/>
        </p:nvSpPr>
        <p:spPr>
          <a:xfrm>
            <a:off x="5403560" y="5589723"/>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30" name="Straight Connector 29">
            <a:extLst>
              <a:ext uri="{FF2B5EF4-FFF2-40B4-BE49-F238E27FC236}">
                <a16:creationId xmlns:a16="http://schemas.microsoft.com/office/drawing/2014/main" id="{088B3E76-C3DA-0E3F-4FFB-825E7890B355}"/>
              </a:ext>
            </a:extLst>
          </p:cNvPr>
          <p:cNvCxnSpPr>
            <a:cxnSpLocks/>
          </p:cNvCxnSpPr>
          <p:nvPr/>
        </p:nvCxnSpPr>
        <p:spPr>
          <a:xfrm flipH="1">
            <a:off x="1701129" y="5830009"/>
            <a:ext cx="4018768"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226413-C472-5E76-7CFB-8DF0A1C1DAEE}"/>
              </a:ext>
            </a:extLst>
          </p:cNvPr>
          <p:cNvCxnSpPr>
            <a:cxnSpLocks/>
          </p:cNvCxnSpPr>
          <p:nvPr/>
        </p:nvCxnSpPr>
        <p:spPr>
          <a:xfrm flipV="1">
            <a:off x="2027004" y="4955369"/>
            <a:ext cx="401112" cy="53515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690F94-17E0-73E6-1EDA-70546863AF90}"/>
              </a:ext>
            </a:extLst>
          </p:cNvPr>
          <p:cNvCxnSpPr>
            <a:cxnSpLocks/>
          </p:cNvCxnSpPr>
          <p:nvPr/>
        </p:nvCxnSpPr>
        <p:spPr>
          <a:xfrm flipH="1">
            <a:off x="2438815" y="4954632"/>
            <a:ext cx="792155"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697A3C-665A-EA1B-F429-55523A77052F}"/>
              </a:ext>
            </a:extLst>
          </p:cNvPr>
          <p:cNvCxnSpPr>
            <a:cxnSpLocks/>
          </p:cNvCxnSpPr>
          <p:nvPr/>
        </p:nvCxnSpPr>
        <p:spPr>
          <a:xfrm flipH="1" flipV="1">
            <a:off x="3230970" y="4955369"/>
            <a:ext cx="496906" cy="68005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5B9E5E-3712-00AE-3B52-92F37864F862}"/>
              </a:ext>
            </a:extLst>
          </p:cNvPr>
          <p:cNvCxnSpPr>
            <a:cxnSpLocks/>
          </p:cNvCxnSpPr>
          <p:nvPr/>
        </p:nvCxnSpPr>
        <p:spPr>
          <a:xfrm flipH="1">
            <a:off x="3732869" y="5635423"/>
            <a:ext cx="124990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2C29A4-304C-CEF8-9D33-038A12CF07EA}"/>
              </a:ext>
            </a:extLst>
          </p:cNvPr>
          <p:cNvCxnSpPr>
            <a:cxnSpLocks/>
          </p:cNvCxnSpPr>
          <p:nvPr/>
        </p:nvCxnSpPr>
        <p:spPr>
          <a:xfrm flipH="1" flipV="1">
            <a:off x="4982776" y="5635423"/>
            <a:ext cx="737121" cy="575586"/>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BFA6DCD-9122-D0A8-61CF-6E8023F51FF0}"/>
              </a:ext>
            </a:extLst>
          </p:cNvPr>
          <p:cNvCxnSpPr>
            <a:cxnSpLocks/>
          </p:cNvCxnSpPr>
          <p:nvPr/>
        </p:nvCxnSpPr>
        <p:spPr>
          <a:xfrm flipH="1">
            <a:off x="1840408" y="5490519"/>
            <a:ext cx="181603"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8B4B5B-90A8-570C-65B9-75AE968E120D}"/>
              </a:ext>
            </a:extLst>
          </p:cNvPr>
          <p:cNvCxnSpPr>
            <a:cxnSpLocks/>
          </p:cNvCxnSpPr>
          <p:nvPr/>
        </p:nvCxnSpPr>
        <p:spPr>
          <a:xfrm>
            <a:off x="3737045" y="5482417"/>
            <a:ext cx="1541413" cy="0"/>
          </a:xfrm>
          <a:prstGeom prst="line">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6FB05DD-E776-0E69-94B2-B96244B14FD1}"/>
                  </a:ext>
                </a:extLst>
              </p:cNvPr>
              <p:cNvSpPr txBox="1"/>
              <p:nvPr/>
            </p:nvSpPr>
            <p:spPr>
              <a:xfrm>
                <a:off x="2691545" y="4371287"/>
                <a:ext cx="1867563" cy="3091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𝐼</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𝐵</m:t>
                          </m:r>
                        </m:sub>
                        <m:sup>
                          <m:r>
                            <a:rPr lang="en-US" b="0" i="1"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sSub>
                        <m:sSubPr>
                          <m:ctrlPr>
                            <a:rPr lang="en-US"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𝑉</m:t>
                          </m:r>
                        </m:e>
                        <m:sub>
                          <m:r>
                            <a:rPr lang="en-US" b="0" i="1" smtClean="0">
                              <a:solidFill>
                                <a:schemeClr val="accent2"/>
                              </a:solidFill>
                              <a:latin typeface="Cambria Math" panose="02040503050406030204" pitchFamily="18" charset="0"/>
                              <a:ea typeface="Cambria Math" panose="02040503050406030204" pitchFamily="18" charset="0"/>
                            </a:rPr>
                            <m:t>𝐷</m:t>
                          </m:r>
                        </m:sub>
                      </m:sSub>
                    </m:oMath>
                  </m:oMathPara>
                </a14:m>
                <a:endParaRPr lang="en-US" dirty="0"/>
              </a:p>
            </p:txBody>
          </p:sp>
        </mc:Choice>
        <mc:Fallback xmlns="">
          <p:sp>
            <p:nvSpPr>
              <p:cNvPr id="38" name="TextBox 37">
                <a:extLst>
                  <a:ext uri="{FF2B5EF4-FFF2-40B4-BE49-F238E27FC236}">
                    <a16:creationId xmlns:a16="http://schemas.microsoft.com/office/drawing/2014/main" id="{D6FB05DD-E776-0E69-94B2-B96244B14FD1}"/>
                  </a:ext>
                </a:extLst>
              </p:cNvPr>
              <p:cNvSpPr txBox="1">
                <a:spLocks noRot="1" noChangeAspect="1" noMove="1" noResize="1" noEditPoints="1" noAdjustHandles="1" noChangeArrowheads="1" noChangeShapeType="1" noTextEdit="1"/>
              </p:cNvSpPr>
              <p:nvPr/>
            </p:nvSpPr>
            <p:spPr>
              <a:xfrm>
                <a:off x="2691545" y="4371287"/>
                <a:ext cx="1867563" cy="309187"/>
              </a:xfrm>
              <a:prstGeom prst="rect">
                <a:avLst/>
              </a:prstGeom>
              <a:blipFill>
                <a:blip r:embed="rId5"/>
                <a:stretch>
                  <a:fillRect l="-2614" r="-327"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3262DE5-5B16-6412-FF6C-588C066EB6AC}"/>
                  </a:ext>
                </a:extLst>
              </p:cNvPr>
              <p:cNvSpPr txBox="1"/>
              <p:nvPr/>
            </p:nvSpPr>
            <p:spPr>
              <a:xfrm>
                <a:off x="2638238" y="5172249"/>
                <a:ext cx="4267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ea typeface="Cambria Math" panose="02040503050406030204" pitchFamily="18" charset="0"/>
                            </a:rPr>
                          </m:ctrlPr>
                        </m:sSubPr>
                        <m:e>
                          <m:r>
                            <a:rPr lang="en-US" b="1" i="1" smtClean="0">
                              <a:solidFill>
                                <a:schemeClr val="accent2"/>
                              </a:solidFill>
                              <a:latin typeface="Cambria Math" panose="02040503050406030204" pitchFamily="18" charset="0"/>
                              <a:ea typeface="Cambria Math" panose="02040503050406030204" pitchFamily="18" charset="0"/>
                            </a:rPr>
                            <m:t>𝑽</m:t>
                          </m:r>
                        </m:e>
                        <m:sub>
                          <m:r>
                            <a:rPr lang="en-US" b="1" i="1" smtClean="0">
                              <a:solidFill>
                                <a:schemeClr val="accent2"/>
                              </a:solidFill>
                              <a:latin typeface="Cambria Math" panose="02040503050406030204" pitchFamily="18" charset="0"/>
                              <a:ea typeface="Cambria Math" panose="02040503050406030204" pitchFamily="18" charset="0"/>
                            </a:rPr>
                            <m:t>𝑫</m:t>
                          </m:r>
                        </m:sub>
                      </m:sSub>
                    </m:oMath>
                  </m:oMathPara>
                </a14:m>
                <a:endParaRPr lang="en-US" b="1" dirty="0"/>
              </a:p>
            </p:txBody>
          </p:sp>
        </mc:Choice>
        <mc:Fallback xmlns="">
          <p:sp>
            <p:nvSpPr>
              <p:cNvPr id="39" name="TextBox 38">
                <a:extLst>
                  <a:ext uri="{FF2B5EF4-FFF2-40B4-BE49-F238E27FC236}">
                    <a16:creationId xmlns:a16="http://schemas.microsoft.com/office/drawing/2014/main" id="{F3262DE5-5B16-6412-FF6C-588C066EB6AC}"/>
                  </a:ext>
                </a:extLst>
              </p:cNvPr>
              <p:cNvSpPr txBox="1">
                <a:spLocks noRot="1" noChangeAspect="1" noMove="1" noResize="1" noEditPoints="1" noAdjustHandles="1" noChangeArrowheads="1" noChangeShapeType="1" noTextEdit="1"/>
              </p:cNvSpPr>
              <p:nvPr/>
            </p:nvSpPr>
            <p:spPr>
              <a:xfrm>
                <a:off x="2638238" y="5172249"/>
                <a:ext cx="426720" cy="369332"/>
              </a:xfrm>
              <a:prstGeom prst="rect">
                <a:avLst/>
              </a:prstGeom>
              <a:blipFill>
                <a:blip r:embed="rId6"/>
                <a:stretch>
                  <a:fillRect/>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3D0ABC88-60BA-5A2E-C4C2-F44F36137A0E}"/>
              </a:ext>
            </a:extLst>
          </p:cNvPr>
          <p:cNvCxnSpPr>
            <a:cxnSpLocks/>
          </p:cNvCxnSpPr>
          <p:nvPr/>
        </p:nvCxnSpPr>
        <p:spPr>
          <a:xfrm flipH="1">
            <a:off x="5028697" y="5648574"/>
            <a:ext cx="220076"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8C9C19-7376-1248-A0A0-75C96E37302F}"/>
              </a:ext>
            </a:extLst>
          </p:cNvPr>
          <p:cNvCxnSpPr>
            <a:cxnSpLocks/>
          </p:cNvCxnSpPr>
          <p:nvPr/>
        </p:nvCxnSpPr>
        <p:spPr>
          <a:xfrm flipV="1">
            <a:off x="5251843" y="5635423"/>
            <a:ext cx="0" cy="130476"/>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6C82C4-30D0-46BE-0652-A90BAF148127}"/>
              </a:ext>
            </a:extLst>
          </p:cNvPr>
          <p:cNvCxnSpPr>
            <a:cxnSpLocks/>
          </p:cNvCxnSpPr>
          <p:nvPr/>
        </p:nvCxnSpPr>
        <p:spPr>
          <a:xfrm>
            <a:off x="5278458" y="5398897"/>
            <a:ext cx="0" cy="1738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6D6AAD-DDE8-6D78-37D5-A52B70A57483}"/>
              </a:ext>
            </a:extLst>
          </p:cNvPr>
          <p:cNvCxnSpPr>
            <a:cxnSpLocks/>
          </p:cNvCxnSpPr>
          <p:nvPr/>
        </p:nvCxnSpPr>
        <p:spPr>
          <a:xfrm>
            <a:off x="3727876" y="5398897"/>
            <a:ext cx="0" cy="1738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757D895-97FF-E9BB-490E-835E3889C0BA}"/>
                  </a:ext>
                </a:extLst>
              </p:cNvPr>
              <p:cNvSpPr txBox="1"/>
              <p:nvPr/>
            </p:nvSpPr>
            <p:spPr>
              <a:xfrm>
                <a:off x="6277142" y="4144394"/>
                <a:ext cx="5357556" cy="846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1" i="1" smtClean="0">
                              <a:latin typeface="Cambria Math" panose="02040503050406030204" pitchFamily="18" charset="0"/>
                            </a:rPr>
                            <m:t>𝑰</m:t>
                          </m:r>
                        </m:e>
                        <m:sub>
                          <m:r>
                            <a:rPr lang="en-US" b="1" i="1" smtClean="0">
                              <a:latin typeface="Cambria Math" panose="02040503050406030204" pitchFamily="18" charset="0"/>
                            </a:rPr>
                            <m:t>𝑴𝑯𝑾</m:t>
                          </m:r>
                        </m:sub>
                      </m:sSub>
                      <m:r>
                        <a:rPr lang="en-US" b="0" i="1" smtClean="0">
                          <a:latin typeface="Cambria Math" panose="02040503050406030204" pitchFamily="18" charset="0"/>
                        </a:rPr>
                        <m:t>=</m:t>
                      </m:r>
                      <m:nary>
                        <m:naryPr>
                          <m:limLoc m:val="undOvr"/>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m:rPr>
                                  <m:brk m:alnAt="23"/>
                                </m:rPr>
                                <a:rPr lang="en-US" i="1">
                                  <a:latin typeface="Cambria Math" panose="02040503050406030204" pitchFamily="18" charset="0"/>
                                </a:rPr>
                                <m:t>𝑀</m:t>
                              </m:r>
                              <m:r>
                                <a:rPr lang="en-US" i="1">
                                  <a:latin typeface="Cambria Math" panose="02040503050406030204" pitchFamily="18" charset="0"/>
                                </a:rPr>
                                <m:t>𝐻𝑊</m:t>
                              </m:r>
                            </m:sub>
                          </m:sSub>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𝐿𝐿</m:t>
                              </m:r>
                            </m:sub>
                          </m:sSub>
                        </m:sup>
                        <m:e>
                          <m:sSup>
                            <m:sSupPr>
                              <m:ctrlPr>
                                <a:rPr lang="en-US" i="1">
                                  <a:latin typeface="Cambria Math" panose="02040503050406030204" pitchFamily="18" charset="0"/>
                                  <a:ea typeface="Cambria Math" panose="02040503050406030204" pitchFamily="18" charset="0"/>
                                </a:rPr>
                              </m:ctrlPr>
                            </m:sSupPr>
                            <m:e>
                              <m:r>
                                <a:rPr lang="en-US" i="1">
                                  <a:solidFill>
                                    <a:schemeClr val="accent1"/>
                                  </a:solidFill>
                                  <a:latin typeface="Cambria Math" panose="02040503050406030204" pitchFamily="18" charset="0"/>
                                  <a:ea typeface="Cambria Math" panose="02040503050406030204" pitchFamily="18" charset="0"/>
                                </a:rPr>
                                <m:t>𝑟</m:t>
                              </m:r>
                              <m:r>
                                <a:rPr lang="en-US" i="1">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𝑥</m:t>
                              </m:r>
                              <m:r>
                                <a:rPr lang="en-US" i="1">
                                  <a:solidFill>
                                    <a:schemeClr val="accent1"/>
                                  </a:solidFill>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b="0" i="1" smtClean="0">
                              <a:solidFill>
                                <a:schemeClr val="accent2"/>
                              </a:solidFill>
                              <a:latin typeface="Cambria Math" panose="02040503050406030204" pitchFamily="18" charset="0"/>
                              <a:ea typeface="Cambria Math" panose="02040503050406030204" pitchFamily="18" charset="0"/>
                            </a:rPr>
                            <m:t>𝑑𝑉</m:t>
                          </m:r>
                        </m:e>
                      </m:nary>
                      <m:r>
                        <a:rPr lang="en-US" b="0" i="1" smtClean="0">
                          <a:solidFill>
                            <a:schemeClr val="accent2"/>
                          </a:solidFill>
                          <a:latin typeface="Cambria Math" panose="02040503050406030204" pitchFamily="18" charset="0"/>
                          <a:ea typeface="Cambria Math" panose="02040503050406030204" pitchFamily="18" charset="0"/>
                        </a:rPr>
                        <m:t>=</m:t>
                      </m:r>
                      <m:nary>
                        <m:naryPr>
                          <m:limLoc m:val="undOvr"/>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m:rPr>
                                  <m:brk m:alnAt="23"/>
                                </m:rPr>
                                <a:rPr lang="en-US" i="1">
                                  <a:latin typeface="Cambria Math" panose="02040503050406030204" pitchFamily="18" charset="0"/>
                                </a:rPr>
                                <m:t>𝑀</m:t>
                              </m:r>
                              <m:r>
                                <a:rPr lang="en-US" i="1">
                                  <a:latin typeface="Cambria Math" panose="02040503050406030204" pitchFamily="18" charset="0"/>
                                </a:rPr>
                                <m:t>𝐻𝑊</m:t>
                              </m:r>
                            </m:sub>
                          </m:sSub>
                        </m:sub>
                        <m:sup>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𝐿𝐿</m:t>
                              </m:r>
                            </m:sub>
                          </m:sSub>
                        </m:sup>
                        <m:e>
                          <m:sSup>
                            <m:sSupPr>
                              <m:ctrlPr>
                                <a:rPr lang="en-US" i="1">
                                  <a:latin typeface="Cambria Math" panose="02040503050406030204" pitchFamily="18" charset="0"/>
                                  <a:ea typeface="Cambria Math" panose="02040503050406030204" pitchFamily="18" charset="0"/>
                                </a:rPr>
                              </m:ctrlPr>
                            </m:sSupPr>
                            <m:e>
                              <m:r>
                                <a:rPr lang="en-US" i="1">
                                  <a:solidFill>
                                    <a:schemeClr val="accent1"/>
                                  </a:solidFill>
                                  <a:latin typeface="Cambria Math" panose="02040503050406030204" pitchFamily="18" charset="0"/>
                                  <a:ea typeface="Cambria Math" panose="02040503050406030204" pitchFamily="18" charset="0"/>
                                </a:rPr>
                                <m:t>𝑟</m:t>
                              </m:r>
                              <m:r>
                                <a:rPr lang="en-US" i="1">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𝑥</m:t>
                              </m:r>
                              <m:r>
                                <a:rPr lang="en-US" i="1">
                                  <a:solidFill>
                                    <a:schemeClr val="accent1"/>
                                  </a:solidFill>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𝑧</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𝑥</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𝑑𝑥</m:t>
                          </m:r>
                        </m:e>
                      </m:nary>
                    </m:oMath>
                  </m:oMathPara>
                </a14:m>
                <a:endParaRPr lang="en-US" dirty="0"/>
              </a:p>
            </p:txBody>
          </p:sp>
        </mc:Choice>
        <mc:Fallback xmlns="">
          <p:sp>
            <p:nvSpPr>
              <p:cNvPr id="45" name="TextBox 44">
                <a:extLst>
                  <a:ext uri="{FF2B5EF4-FFF2-40B4-BE49-F238E27FC236}">
                    <a16:creationId xmlns:a16="http://schemas.microsoft.com/office/drawing/2014/main" id="{7757D895-97FF-E9BB-490E-835E3889C0BA}"/>
                  </a:ext>
                </a:extLst>
              </p:cNvPr>
              <p:cNvSpPr txBox="1">
                <a:spLocks noRot="1" noChangeAspect="1" noMove="1" noResize="1" noEditPoints="1" noAdjustHandles="1" noChangeArrowheads="1" noChangeShapeType="1" noTextEdit="1"/>
              </p:cNvSpPr>
              <p:nvPr/>
            </p:nvSpPr>
            <p:spPr>
              <a:xfrm>
                <a:off x="6277142" y="4144394"/>
                <a:ext cx="5357556" cy="846194"/>
              </a:xfrm>
              <a:prstGeom prst="rect">
                <a:avLst/>
              </a:prstGeom>
              <a:blipFill>
                <a:blip r:embed="rId7"/>
                <a:stretch>
                  <a:fillRect/>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7760D184-5BF7-D7EF-E5BA-7696D44966C7}"/>
              </a:ext>
            </a:extLst>
          </p:cNvPr>
          <p:cNvGrpSpPr/>
          <p:nvPr/>
        </p:nvGrpSpPr>
        <p:grpSpPr>
          <a:xfrm>
            <a:off x="6820146" y="4930070"/>
            <a:ext cx="4913797" cy="1697187"/>
            <a:chOff x="7051186" y="4558552"/>
            <a:chExt cx="4913797" cy="1697187"/>
          </a:xfrm>
        </p:grpSpPr>
        <p:grpSp>
          <p:nvGrpSpPr>
            <p:cNvPr id="47" name="Group 46">
              <a:extLst>
                <a:ext uri="{FF2B5EF4-FFF2-40B4-BE49-F238E27FC236}">
                  <a16:creationId xmlns:a16="http://schemas.microsoft.com/office/drawing/2014/main" id="{3AAAA2CF-6EB2-EF17-B842-605DC633152B}"/>
                </a:ext>
              </a:extLst>
            </p:cNvPr>
            <p:cNvGrpSpPr/>
            <p:nvPr/>
          </p:nvGrpSpPr>
          <p:grpSpPr>
            <a:xfrm>
              <a:off x="7289411" y="4725861"/>
              <a:ext cx="4675572" cy="1529878"/>
              <a:chOff x="7289411" y="4725861"/>
              <a:chExt cx="4675572" cy="1529878"/>
            </a:xfrm>
          </p:grpSpPr>
          <p:cxnSp>
            <p:nvCxnSpPr>
              <p:cNvPr id="54" name="Straight Connector 53">
                <a:extLst>
                  <a:ext uri="{FF2B5EF4-FFF2-40B4-BE49-F238E27FC236}">
                    <a16:creationId xmlns:a16="http://schemas.microsoft.com/office/drawing/2014/main" id="{FD4F23B7-5FF7-D4D9-79E2-F56ED84A8CA7}"/>
                  </a:ext>
                </a:extLst>
              </p:cNvPr>
              <p:cNvCxnSpPr>
                <a:cxnSpLocks/>
              </p:cNvCxnSpPr>
              <p:nvPr/>
            </p:nvCxnSpPr>
            <p:spPr>
              <a:xfrm>
                <a:off x="8787782" y="4757738"/>
                <a:ext cx="0" cy="84435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07ABC5-AEF2-FE30-9D1F-8573B75FA192}"/>
                  </a:ext>
                </a:extLst>
              </p:cNvPr>
              <p:cNvCxnSpPr>
                <a:cxnSpLocks/>
              </p:cNvCxnSpPr>
              <p:nvPr/>
            </p:nvCxnSpPr>
            <p:spPr>
              <a:xfrm>
                <a:off x="7405843" y="5413002"/>
                <a:ext cx="0" cy="18909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720831E-CD3C-42C7-6406-BF3661FA8EB3}"/>
                  </a:ext>
                </a:extLst>
              </p:cNvPr>
              <p:cNvSpPr txBox="1"/>
              <p:nvPr/>
            </p:nvSpPr>
            <p:spPr>
              <a:xfrm>
                <a:off x="10991842" y="5360952"/>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57" name="Straight Connector 56">
                <a:extLst>
                  <a:ext uri="{FF2B5EF4-FFF2-40B4-BE49-F238E27FC236}">
                    <a16:creationId xmlns:a16="http://schemas.microsoft.com/office/drawing/2014/main" id="{4222FDD8-3744-1686-1171-C4D6549087AD}"/>
                  </a:ext>
                </a:extLst>
              </p:cNvPr>
              <p:cNvCxnSpPr>
                <a:cxnSpLocks/>
              </p:cNvCxnSpPr>
              <p:nvPr/>
            </p:nvCxnSpPr>
            <p:spPr>
              <a:xfrm>
                <a:off x="8929003" y="4948238"/>
                <a:ext cx="0" cy="65385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B380DC9-C33A-2B9D-1200-1685E26053F0}"/>
                  </a:ext>
                </a:extLst>
              </p:cNvPr>
              <p:cNvCxnSpPr>
                <a:cxnSpLocks/>
              </p:cNvCxnSpPr>
              <p:nvPr/>
            </p:nvCxnSpPr>
            <p:spPr>
              <a:xfrm>
                <a:off x="9081403" y="5128450"/>
                <a:ext cx="0" cy="47364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3440AC5-52BD-2335-598B-4740B37E6752}"/>
                  </a:ext>
                </a:extLst>
              </p:cNvPr>
              <p:cNvCxnSpPr>
                <a:cxnSpLocks/>
              </p:cNvCxnSpPr>
              <p:nvPr/>
            </p:nvCxnSpPr>
            <p:spPr>
              <a:xfrm>
                <a:off x="9232588" y="5360952"/>
                <a:ext cx="0" cy="2411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A93917-5AF9-C66A-BF37-BAEBACBF6E0F}"/>
                  </a:ext>
                </a:extLst>
              </p:cNvPr>
              <p:cNvCxnSpPr/>
              <p:nvPr/>
            </p:nvCxnSpPr>
            <p:spPr>
              <a:xfrm>
                <a:off x="938620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DE8080-9678-6A43-3970-233E7ED1F936}"/>
                  </a:ext>
                </a:extLst>
              </p:cNvPr>
              <p:cNvCxnSpPr/>
              <p:nvPr/>
            </p:nvCxnSpPr>
            <p:spPr>
              <a:xfrm>
                <a:off x="953860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A79EE45-54DB-25AB-E159-0619A0232CB4}"/>
                  </a:ext>
                </a:extLst>
              </p:cNvPr>
              <p:cNvCxnSpPr/>
              <p:nvPr/>
            </p:nvCxnSpPr>
            <p:spPr>
              <a:xfrm>
                <a:off x="9684708"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35F166D-A0CD-F0DA-3FBA-A5055A2051B3}"/>
                  </a:ext>
                </a:extLst>
              </p:cNvPr>
              <p:cNvCxnSpPr/>
              <p:nvPr/>
            </p:nvCxnSpPr>
            <p:spPr>
              <a:xfrm>
                <a:off x="98383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014D5C-807A-EACC-9D24-38480CFA2054}"/>
                  </a:ext>
                </a:extLst>
              </p:cNvPr>
              <p:cNvCxnSpPr/>
              <p:nvPr/>
            </p:nvCxnSpPr>
            <p:spPr>
              <a:xfrm>
                <a:off x="99907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6D4C8B-CBA8-55AB-A540-215CA7591DC4}"/>
                  </a:ext>
                </a:extLst>
              </p:cNvPr>
              <p:cNvCxnSpPr/>
              <p:nvPr/>
            </p:nvCxnSpPr>
            <p:spPr>
              <a:xfrm>
                <a:off x="10141908"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992ABFC-0E83-1A7B-82D2-26E3A39CE408}"/>
                  </a:ext>
                </a:extLst>
              </p:cNvPr>
              <p:cNvCxnSpPr/>
              <p:nvPr/>
            </p:nvCxnSpPr>
            <p:spPr>
              <a:xfrm>
                <a:off x="102955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BB8169B-95D8-00B5-5305-D4E0768B78F3}"/>
                  </a:ext>
                </a:extLst>
              </p:cNvPr>
              <p:cNvCxnSpPr/>
              <p:nvPr/>
            </p:nvCxnSpPr>
            <p:spPr>
              <a:xfrm>
                <a:off x="10447923" y="5406652"/>
                <a:ext cx="0" cy="195441"/>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AD2D18-1F4E-9BFF-819B-9DB42D5A433A}"/>
                  </a:ext>
                </a:extLst>
              </p:cNvPr>
              <p:cNvCxnSpPr>
                <a:cxnSpLocks/>
              </p:cNvCxnSpPr>
              <p:nvPr/>
            </p:nvCxnSpPr>
            <p:spPr>
              <a:xfrm>
                <a:off x="10597673" y="5436394"/>
                <a:ext cx="0" cy="16569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2622C82-95F0-6A13-5414-E41A9BD3BD93}"/>
                  </a:ext>
                </a:extLst>
              </p:cNvPr>
              <p:cNvCxnSpPr>
                <a:cxnSpLocks/>
              </p:cNvCxnSpPr>
              <p:nvPr/>
            </p:nvCxnSpPr>
            <p:spPr>
              <a:xfrm>
                <a:off x="10727323" y="5541169"/>
                <a:ext cx="0" cy="60924"/>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BEDDF50-C606-2423-E88B-AAF68E6AD323}"/>
                  </a:ext>
                </a:extLst>
              </p:cNvPr>
              <p:cNvCxnSpPr>
                <a:cxnSpLocks/>
              </p:cNvCxnSpPr>
              <p:nvPr/>
            </p:nvCxnSpPr>
            <p:spPr>
              <a:xfrm>
                <a:off x="7577723" y="5369750"/>
                <a:ext cx="0" cy="23234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0A0A71-830D-2FAC-9003-1CD2DCD2B600}"/>
                  </a:ext>
                </a:extLst>
              </p:cNvPr>
              <p:cNvCxnSpPr>
                <a:cxnSpLocks/>
              </p:cNvCxnSpPr>
              <p:nvPr/>
            </p:nvCxnSpPr>
            <p:spPr>
              <a:xfrm>
                <a:off x="7882523" y="4947475"/>
                <a:ext cx="0" cy="65461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E61B82F-BCEE-49F0-743A-5267A4649DFF}"/>
                  </a:ext>
                </a:extLst>
              </p:cNvPr>
              <p:cNvCxnSpPr>
                <a:cxnSpLocks/>
              </p:cNvCxnSpPr>
              <p:nvPr/>
            </p:nvCxnSpPr>
            <p:spPr>
              <a:xfrm>
                <a:off x="8034923" y="4741100"/>
                <a:ext cx="0" cy="860993"/>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C75D387-65EC-2C7F-60F9-40C11831E7A4}"/>
                  </a:ext>
                </a:extLst>
              </p:cNvPr>
              <p:cNvCxnSpPr>
                <a:cxnSpLocks/>
              </p:cNvCxnSpPr>
              <p:nvPr/>
            </p:nvCxnSpPr>
            <p:spPr>
              <a:xfrm>
                <a:off x="8181028" y="4726598"/>
                <a:ext cx="0" cy="87549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64F64BF-2707-5087-DD3A-11BAD900627E}"/>
                  </a:ext>
                </a:extLst>
              </p:cNvPr>
              <p:cNvCxnSpPr>
                <a:cxnSpLocks/>
              </p:cNvCxnSpPr>
              <p:nvPr/>
            </p:nvCxnSpPr>
            <p:spPr>
              <a:xfrm>
                <a:off x="8334643" y="4739014"/>
                <a:ext cx="0" cy="86307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71B70D2-FF18-E609-5459-03E9D14183FC}"/>
                  </a:ext>
                </a:extLst>
              </p:cNvPr>
              <p:cNvCxnSpPr>
                <a:cxnSpLocks/>
              </p:cNvCxnSpPr>
              <p:nvPr/>
            </p:nvCxnSpPr>
            <p:spPr>
              <a:xfrm>
                <a:off x="8487043" y="4739014"/>
                <a:ext cx="0" cy="863079"/>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1B6FE13-3F26-DE43-2D1B-9D145D2945E0}"/>
                  </a:ext>
                </a:extLst>
              </p:cNvPr>
              <p:cNvCxnSpPr>
                <a:cxnSpLocks/>
              </p:cNvCxnSpPr>
              <p:nvPr/>
            </p:nvCxnSpPr>
            <p:spPr>
              <a:xfrm>
                <a:off x="8638228" y="4726598"/>
                <a:ext cx="0" cy="875495"/>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BDB1921-3330-42F2-776F-8FA9958122FC}"/>
                  </a:ext>
                </a:extLst>
              </p:cNvPr>
              <p:cNvCxnSpPr>
                <a:cxnSpLocks/>
              </p:cNvCxnSpPr>
              <p:nvPr/>
            </p:nvCxnSpPr>
            <p:spPr>
              <a:xfrm>
                <a:off x="7725043" y="5157025"/>
                <a:ext cx="0" cy="450148"/>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4986D11-3976-D778-E373-B171A89DFE28}"/>
                  </a:ext>
                </a:extLst>
              </p:cNvPr>
              <p:cNvCxnSpPr>
                <a:cxnSpLocks/>
              </p:cNvCxnSpPr>
              <p:nvPr/>
            </p:nvCxnSpPr>
            <p:spPr>
              <a:xfrm flipH="1">
                <a:off x="7289411" y="5601238"/>
                <a:ext cx="4018768"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79" name="Content Placeholder 8" descr="A black rectangle with white lines&#10;&#10;Description automatically generated">
                <a:extLst>
                  <a:ext uri="{FF2B5EF4-FFF2-40B4-BE49-F238E27FC236}">
                    <a16:creationId xmlns:a16="http://schemas.microsoft.com/office/drawing/2014/main" id="{056821C7-3D05-CD6A-7A0B-09EC506D9E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88823" y="5268883"/>
                <a:ext cx="185160" cy="185160"/>
              </a:xfrm>
              <a:prstGeom prst="rect">
                <a:avLst/>
              </a:prstGeom>
            </p:spPr>
          </p:pic>
          <p:cxnSp>
            <p:nvCxnSpPr>
              <p:cNvPr id="80" name="Straight Connector 79">
                <a:extLst>
                  <a:ext uri="{FF2B5EF4-FFF2-40B4-BE49-F238E27FC236}">
                    <a16:creationId xmlns:a16="http://schemas.microsoft.com/office/drawing/2014/main" id="{AD8A51D8-1221-C9F8-12B2-D4B182C7CED2}"/>
                  </a:ext>
                </a:extLst>
              </p:cNvPr>
              <p:cNvCxnSpPr>
                <a:cxnSpLocks/>
              </p:cNvCxnSpPr>
              <p:nvPr/>
            </p:nvCxnSpPr>
            <p:spPr>
              <a:xfrm flipV="1">
                <a:off x="7519492" y="4726598"/>
                <a:ext cx="496906" cy="68640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E88A75-2352-6CCD-68A4-634DF5F77B2E}"/>
                  </a:ext>
                </a:extLst>
              </p:cNvPr>
              <p:cNvCxnSpPr>
                <a:cxnSpLocks/>
              </p:cNvCxnSpPr>
              <p:nvPr/>
            </p:nvCxnSpPr>
            <p:spPr>
              <a:xfrm flipH="1">
                <a:off x="8027097" y="4725861"/>
                <a:ext cx="756464"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C0B6E2D-E523-4D83-5355-DA5E9631C577}"/>
                  </a:ext>
                </a:extLst>
              </p:cNvPr>
              <p:cNvCxnSpPr>
                <a:cxnSpLocks/>
              </p:cNvCxnSpPr>
              <p:nvPr/>
            </p:nvCxnSpPr>
            <p:spPr>
              <a:xfrm flipH="1" flipV="1">
                <a:off x="8787782" y="4739014"/>
                <a:ext cx="528376" cy="667638"/>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6E11427-9C40-B92A-8D15-AE6C18ADBA65}"/>
                  </a:ext>
                </a:extLst>
              </p:cNvPr>
              <p:cNvCxnSpPr>
                <a:cxnSpLocks/>
              </p:cNvCxnSpPr>
              <p:nvPr/>
            </p:nvCxnSpPr>
            <p:spPr>
              <a:xfrm flipH="1">
                <a:off x="9321151" y="5406652"/>
                <a:ext cx="124990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6B9D400-DB40-678F-0092-788C7B57E4F6}"/>
                  </a:ext>
                </a:extLst>
              </p:cNvPr>
              <p:cNvCxnSpPr>
                <a:cxnSpLocks/>
              </p:cNvCxnSpPr>
              <p:nvPr/>
            </p:nvCxnSpPr>
            <p:spPr>
              <a:xfrm>
                <a:off x="9084503" y="5363400"/>
                <a:ext cx="1716371" cy="2378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E6901AB-1A10-6CC6-4021-528E55B472EA}"/>
                  </a:ext>
                </a:extLst>
              </p:cNvPr>
              <p:cNvCxnSpPr>
                <a:cxnSpLocks/>
              </p:cNvCxnSpPr>
              <p:nvPr/>
            </p:nvCxnSpPr>
            <p:spPr>
              <a:xfrm flipH="1" flipV="1">
                <a:off x="10571058" y="5406652"/>
                <a:ext cx="737121" cy="575586"/>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EE5174E-B3ED-128C-84E8-EFCD2D49D702}"/>
                      </a:ext>
                    </a:extLst>
                  </p:cNvPr>
                  <p:cNvSpPr txBox="1"/>
                  <p:nvPr/>
                </p:nvSpPr>
                <p:spPr>
                  <a:xfrm>
                    <a:off x="8737048" y="5158309"/>
                    <a:ext cx="3198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𝑧</m:t>
                          </m:r>
                        </m:oMath>
                      </m:oMathPara>
                    </a14:m>
                    <a:endParaRPr lang="en-US" dirty="0"/>
                  </a:p>
                </p:txBody>
              </p:sp>
            </mc:Choice>
            <mc:Fallback xmlns="">
              <p:sp>
                <p:nvSpPr>
                  <p:cNvPr id="188" name="TextBox 187">
                    <a:extLst>
                      <a:ext uri="{FF2B5EF4-FFF2-40B4-BE49-F238E27FC236}">
                        <a16:creationId xmlns:a16="http://schemas.microsoft.com/office/drawing/2014/main" id="{994EF884-547F-234E-918E-A4189264591B}"/>
                      </a:ext>
                    </a:extLst>
                  </p:cNvPr>
                  <p:cNvSpPr txBox="1">
                    <a:spLocks noRot="1" noChangeAspect="1" noMove="1" noResize="1" noEditPoints="1" noAdjustHandles="1" noChangeArrowheads="1" noChangeShapeType="1" noTextEdit="1"/>
                  </p:cNvSpPr>
                  <p:nvPr/>
                </p:nvSpPr>
                <p:spPr>
                  <a:xfrm>
                    <a:off x="8737048" y="5158309"/>
                    <a:ext cx="31982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D8186C0-8946-4DD3-594D-1DD92DB43015}"/>
                      </a:ext>
                    </a:extLst>
                  </p:cNvPr>
                  <p:cNvSpPr txBox="1"/>
                  <p:nvPr/>
                </p:nvSpPr>
                <p:spPr>
                  <a:xfrm>
                    <a:off x="8821507" y="5565309"/>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accent2"/>
                              </a:solidFill>
                              <a:latin typeface="Cambria Math" panose="02040503050406030204" pitchFamily="18" charset="0"/>
                            </a:rPr>
                            <m:t>𝑑𝑥</m:t>
                          </m:r>
                        </m:oMath>
                      </m:oMathPara>
                    </a14:m>
                    <a:endParaRPr lang="en-US" dirty="0"/>
                  </a:p>
                </p:txBody>
              </p:sp>
            </mc:Choice>
            <mc:Fallback xmlns="">
              <p:sp>
                <p:nvSpPr>
                  <p:cNvPr id="189" name="TextBox 188">
                    <a:extLst>
                      <a:ext uri="{FF2B5EF4-FFF2-40B4-BE49-F238E27FC236}">
                        <a16:creationId xmlns:a16="http://schemas.microsoft.com/office/drawing/2014/main" id="{66651D38-32CC-7425-9D9C-D9AB7EC14FFE}"/>
                      </a:ext>
                    </a:extLst>
                  </p:cNvPr>
                  <p:cNvSpPr txBox="1">
                    <a:spLocks noRot="1" noChangeAspect="1" noMove="1" noResize="1" noEditPoints="1" noAdjustHandles="1" noChangeArrowheads="1" noChangeShapeType="1" noTextEdit="1"/>
                  </p:cNvSpPr>
                  <p:nvPr/>
                </p:nvSpPr>
                <p:spPr>
                  <a:xfrm>
                    <a:off x="8821507" y="5565309"/>
                    <a:ext cx="475012" cy="369332"/>
                  </a:xfrm>
                  <a:prstGeom prst="rect">
                    <a:avLst/>
                  </a:prstGeom>
                  <a:blipFill>
                    <a:blip r:embed="rId12"/>
                    <a:stretch>
                      <a:fillRect/>
                    </a:stretch>
                  </a:blipFill>
                </p:spPr>
                <p:txBody>
                  <a:bodyPr/>
                  <a:lstStyle/>
                  <a:p>
                    <a:r>
                      <a:rPr lang="en-US">
                        <a:noFill/>
                      </a:rPr>
                      <a:t> </a:t>
                    </a:r>
                  </a:p>
                </p:txBody>
              </p:sp>
            </mc:Fallback>
          </mc:AlternateContent>
          <p:cxnSp>
            <p:nvCxnSpPr>
              <p:cNvPr id="88" name="Straight Connector 87">
                <a:extLst>
                  <a:ext uri="{FF2B5EF4-FFF2-40B4-BE49-F238E27FC236}">
                    <a16:creationId xmlns:a16="http://schemas.microsoft.com/office/drawing/2014/main" id="{B46AF68C-F871-3F61-95C9-A02674AA78CA}"/>
                  </a:ext>
                </a:extLst>
              </p:cNvPr>
              <p:cNvCxnSpPr>
                <a:cxnSpLocks/>
              </p:cNvCxnSpPr>
              <p:nvPr/>
            </p:nvCxnSpPr>
            <p:spPr>
              <a:xfrm flipH="1">
                <a:off x="7337889" y="5413002"/>
                <a:ext cx="181603"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F93BB71-0C33-4E13-3137-29BE011BFE98}"/>
                  </a:ext>
                </a:extLst>
              </p:cNvPr>
              <p:cNvCxnSpPr>
                <a:cxnSpLocks/>
              </p:cNvCxnSpPr>
              <p:nvPr/>
            </p:nvCxnSpPr>
            <p:spPr>
              <a:xfrm flipH="1">
                <a:off x="9989159" y="5938617"/>
                <a:ext cx="81534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8C234FC-3136-89B0-1535-458C734275D8}"/>
                      </a:ext>
                    </a:extLst>
                  </p:cNvPr>
                  <p:cNvSpPr txBox="1"/>
                  <p:nvPr/>
                </p:nvSpPr>
                <p:spPr>
                  <a:xfrm>
                    <a:off x="9530423" y="5750752"/>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199" name="TextBox 198">
                    <a:extLst>
                      <a:ext uri="{FF2B5EF4-FFF2-40B4-BE49-F238E27FC236}">
                        <a16:creationId xmlns:a16="http://schemas.microsoft.com/office/drawing/2014/main" id="{44E10BDF-D8B7-6B50-0164-3871B2ECDC16}"/>
                      </a:ext>
                    </a:extLst>
                  </p:cNvPr>
                  <p:cNvSpPr txBox="1">
                    <a:spLocks noRot="1" noChangeAspect="1" noMove="1" noResize="1" noEditPoints="1" noAdjustHandles="1" noChangeArrowheads="1" noChangeShapeType="1" noTextEdit="1"/>
                  </p:cNvSpPr>
                  <p:nvPr/>
                </p:nvSpPr>
                <p:spPr>
                  <a:xfrm>
                    <a:off x="9530423" y="5750752"/>
                    <a:ext cx="475012"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E7E3684-362C-AAD8-4970-B79A8B17B5E6}"/>
                      </a:ext>
                    </a:extLst>
                  </p:cNvPr>
                  <p:cNvSpPr txBox="1"/>
                  <p:nvPr/>
                </p:nvSpPr>
                <p:spPr>
                  <a:xfrm>
                    <a:off x="10534122" y="5886407"/>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𝑀𝐻𝑊</m:t>
                              </m:r>
                            </m:sub>
                          </m:sSub>
                        </m:oMath>
                      </m:oMathPara>
                    </a14:m>
                    <a:endParaRPr lang="en-US" dirty="0"/>
                  </a:p>
                </p:txBody>
              </p:sp>
            </mc:Choice>
            <mc:Fallback xmlns="">
              <p:sp>
                <p:nvSpPr>
                  <p:cNvPr id="200" name="TextBox 199">
                    <a:extLst>
                      <a:ext uri="{FF2B5EF4-FFF2-40B4-BE49-F238E27FC236}">
                        <a16:creationId xmlns:a16="http://schemas.microsoft.com/office/drawing/2014/main" id="{09AF17A8-E931-65DB-29DB-60D1ED5C53D6}"/>
                      </a:ext>
                    </a:extLst>
                  </p:cNvPr>
                  <p:cNvSpPr txBox="1">
                    <a:spLocks noRot="1" noChangeAspect="1" noMove="1" noResize="1" noEditPoints="1" noAdjustHandles="1" noChangeArrowheads="1" noChangeShapeType="1" noTextEdit="1"/>
                  </p:cNvSpPr>
                  <p:nvPr/>
                </p:nvSpPr>
                <p:spPr>
                  <a:xfrm>
                    <a:off x="10534122" y="5886407"/>
                    <a:ext cx="590066" cy="369332"/>
                  </a:xfrm>
                  <a:prstGeom prst="rect">
                    <a:avLst/>
                  </a:prstGeom>
                  <a:blipFill>
                    <a:blip r:embed="rId14"/>
                    <a:stretch>
                      <a:fillRect r="-20619" b="-1667"/>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4D1793B6-6AD9-A986-B4CD-303527D8047E}"/>
                  </a:ext>
                </a:extLst>
              </p:cNvPr>
              <p:cNvCxnSpPr>
                <a:cxnSpLocks/>
              </p:cNvCxnSpPr>
              <p:nvPr/>
            </p:nvCxnSpPr>
            <p:spPr>
              <a:xfrm flipV="1">
                <a:off x="10824941" y="5709475"/>
                <a:ext cx="0" cy="31342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3B19CEE-C4F9-9C33-3661-6E09809159D0}"/>
                  </a:ext>
                </a:extLst>
              </p:cNvPr>
              <p:cNvCxnSpPr>
                <a:cxnSpLocks/>
              </p:cNvCxnSpPr>
              <p:nvPr/>
            </p:nvCxnSpPr>
            <p:spPr>
              <a:xfrm>
                <a:off x="11413787" y="5610754"/>
                <a:ext cx="480288"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F19C949-990B-C354-43B2-13B180A00572}"/>
                  </a:ext>
                </a:extLst>
              </p:cNvPr>
              <p:cNvCxnSpPr>
                <a:cxnSpLocks/>
              </p:cNvCxnSpPr>
              <p:nvPr/>
            </p:nvCxnSpPr>
            <p:spPr>
              <a:xfrm flipV="1">
                <a:off x="11778356" y="5158309"/>
                <a:ext cx="0" cy="43639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47D26133-6D13-CF56-C23B-16F92AFBBE55}"/>
                      </a:ext>
                    </a:extLst>
                  </p:cNvPr>
                  <p:cNvSpPr txBox="1"/>
                  <p:nvPr/>
                </p:nvSpPr>
                <p:spPr>
                  <a:xfrm>
                    <a:off x="11489971" y="4802264"/>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oMath>
                      </m:oMathPara>
                    </a14:m>
                    <a:endParaRPr lang="en-US" dirty="0">
                      <a:solidFill>
                        <a:schemeClr val="tx1"/>
                      </a:solidFill>
                    </a:endParaRPr>
                  </a:p>
                </p:txBody>
              </p:sp>
            </mc:Choice>
            <mc:Fallback xmlns="">
              <p:sp>
                <p:nvSpPr>
                  <p:cNvPr id="55" name="TextBox 54">
                    <a:extLst>
                      <a:ext uri="{FF2B5EF4-FFF2-40B4-BE49-F238E27FC236}">
                        <a16:creationId xmlns:a16="http://schemas.microsoft.com/office/drawing/2014/main" id="{3C28C2F1-5035-631B-013F-723FEE4D477B}"/>
                      </a:ext>
                    </a:extLst>
                  </p:cNvPr>
                  <p:cNvSpPr txBox="1">
                    <a:spLocks noRot="1" noChangeAspect="1" noMove="1" noResize="1" noEditPoints="1" noAdjustHandles="1" noChangeArrowheads="1" noChangeShapeType="1" noTextEdit="1"/>
                  </p:cNvSpPr>
                  <p:nvPr/>
                </p:nvSpPr>
                <p:spPr>
                  <a:xfrm>
                    <a:off x="11489971" y="4802264"/>
                    <a:ext cx="475012"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1A07F9F8-B4AC-E440-C9D8-D04DAEA1C498}"/>
                      </a:ext>
                    </a:extLst>
                  </p:cNvPr>
                  <p:cNvSpPr txBox="1"/>
                  <p:nvPr/>
                </p:nvSpPr>
                <p:spPr>
                  <a:xfrm>
                    <a:off x="9352906" y="5043670"/>
                    <a:ext cx="42639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ea typeface="Cambria Math" panose="02040503050406030204" pitchFamily="18" charset="0"/>
                            </a:rPr>
                            <m:t>𝑟</m:t>
                          </m:r>
                        </m:oMath>
                      </m:oMathPara>
                    </a14:m>
                    <a:endParaRPr lang="en-US" dirty="0">
                      <a:solidFill>
                        <a:schemeClr val="accent1"/>
                      </a:solidFill>
                    </a:endParaRPr>
                  </a:p>
                </p:txBody>
              </p:sp>
            </mc:Choice>
            <mc:Fallback xmlns="">
              <p:sp>
                <p:nvSpPr>
                  <p:cNvPr id="180" name="TextBox 179">
                    <a:extLst>
                      <a:ext uri="{FF2B5EF4-FFF2-40B4-BE49-F238E27FC236}">
                        <a16:creationId xmlns:a16="http://schemas.microsoft.com/office/drawing/2014/main" id="{EB19C85C-BCB6-B00D-DFD3-223D9C48A2CC}"/>
                      </a:ext>
                    </a:extLst>
                  </p:cNvPr>
                  <p:cNvSpPr txBox="1">
                    <a:spLocks noRot="1" noChangeAspect="1" noMove="1" noResize="1" noEditPoints="1" noAdjustHandles="1" noChangeArrowheads="1" noChangeShapeType="1" noTextEdit="1"/>
                  </p:cNvSpPr>
                  <p:nvPr/>
                </p:nvSpPr>
                <p:spPr>
                  <a:xfrm>
                    <a:off x="9352906" y="5043670"/>
                    <a:ext cx="426390" cy="369332"/>
                  </a:xfrm>
                  <a:prstGeom prst="rect">
                    <a:avLst/>
                  </a:prstGeom>
                  <a:blipFill>
                    <a:blip r:embed="rId20"/>
                    <a:stretch>
                      <a:fillRect/>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77207C31-A7E5-EB36-E373-316666DE3DA7}"/>
                </a:ext>
              </a:extLst>
            </p:cNvPr>
            <p:cNvCxnSpPr>
              <a:cxnSpLocks/>
            </p:cNvCxnSpPr>
            <p:nvPr/>
          </p:nvCxnSpPr>
          <p:spPr>
            <a:xfrm flipV="1">
              <a:off x="7328556" y="5663317"/>
              <a:ext cx="0" cy="14776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945FF23-AEC1-62D1-0B32-15A5E096AFC4}"/>
                    </a:ext>
                  </a:extLst>
                </p:cNvPr>
                <p:cNvSpPr txBox="1"/>
                <p:nvPr/>
              </p:nvSpPr>
              <p:spPr>
                <a:xfrm>
                  <a:off x="7051186" y="5727049"/>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𝐿𝐿</m:t>
                            </m:r>
                          </m:sub>
                        </m:sSub>
                      </m:oMath>
                    </m:oMathPara>
                  </a14:m>
                  <a:endParaRPr lang="en-US" dirty="0"/>
                </a:p>
              </p:txBody>
            </p:sp>
          </mc:Choice>
          <mc:Fallback xmlns="">
            <p:sp>
              <p:nvSpPr>
                <p:cNvPr id="5" name="TextBox 4">
                  <a:extLst>
                    <a:ext uri="{FF2B5EF4-FFF2-40B4-BE49-F238E27FC236}">
                      <a16:creationId xmlns:a16="http://schemas.microsoft.com/office/drawing/2014/main" id="{700CD8AD-1841-639E-6C5A-C8E503C2B54E}"/>
                    </a:ext>
                  </a:extLst>
                </p:cNvPr>
                <p:cNvSpPr txBox="1">
                  <a:spLocks noRot="1" noChangeAspect="1" noMove="1" noResize="1" noEditPoints="1" noAdjustHandles="1" noChangeArrowheads="1" noChangeShapeType="1" noTextEdit="1"/>
                </p:cNvSpPr>
                <p:nvPr/>
              </p:nvSpPr>
              <p:spPr>
                <a:xfrm>
                  <a:off x="7051186" y="5727049"/>
                  <a:ext cx="590066" cy="369332"/>
                </a:xfrm>
                <a:prstGeom prst="rect">
                  <a:avLst/>
                </a:prstGeom>
                <a:blipFill>
                  <a:blip r:embed="rId21"/>
                  <a:stretch>
                    <a:fillRect/>
                  </a:stretch>
                </a:blipFill>
              </p:spPr>
              <p:txBody>
                <a:bodyPr/>
                <a:lstStyle/>
                <a:p>
                  <a:r>
                    <a:rPr lang="en-US">
                      <a:noFill/>
                    </a:rPr>
                    <a:t> </a:t>
                  </a:r>
                </a:p>
              </p:txBody>
            </p:sp>
          </mc:Fallback>
        </mc:AlternateContent>
        <p:sp>
          <p:nvSpPr>
            <p:cNvPr id="50" name="Star: 5 Points 49">
              <a:extLst>
                <a:ext uri="{FF2B5EF4-FFF2-40B4-BE49-F238E27FC236}">
                  <a16:creationId xmlns:a16="http://schemas.microsoft.com/office/drawing/2014/main" id="{C5BDFC13-54D4-8E28-C9C5-E1B074018234}"/>
                </a:ext>
              </a:extLst>
            </p:cNvPr>
            <p:cNvSpPr/>
            <p:nvPr/>
          </p:nvSpPr>
          <p:spPr>
            <a:xfrm>
              <a:off x="7189291" y="5361858"/>
              <a:ext cx="273091" cy="273091"/>
            </a:xfrm>
            <a:prstGeom prst="star5">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12">
                  <a:extLst>
                    <a:ext uri="{FF2B5EF4-FFF2-40B4-BE49-F238E27FC236}">
                      <a16:creationId xmlns:a16="http://schemas.microsoft.com/office/drawing/2014/main" id="{9E721DDF-3C63-101A-7930-6BCC0E890674}"/>
                    </a:ext>
                  </a:extLst>
                </p:cNvPr>
                <p:cNvSpPr txBox="1"/>
                <p:nvPr/>
              </p:nvSpPr>
              <p:spPr>
                <a:xfrm>
                  <a:off x="9203252" y="4558552"/>
                  <a:ext cx="426085" cy="481330"/>
                </a:xfrm>
                <a:prstGeom prst="rect">
                  <a:avLst/>
                </a:prstGeom>
                <a:noFill/>
              </p:spPr>
              <p:txBody>
                <a:bodyPr wrap="square">
                  <a:spAutoFit/>
                </a:bodyPr>
                <a:lstStyle/>
                <a:p>
                  <a:pPr marL="0" marR="0" algn="just">
                    <a:lnSpc>
                      <a:spcPct val="106000"/>
                    </a:lnSpc>
                    <a:spcAft>
                      <a:spcPts val="800"/>
                    </a:spcAft>
                  </a:pPr>
                  <a14:m>
                    <m:oMathPara xmlns:m="http://schemas.openxmlformats.org/officeDocument/2006/math">
                      <m:oMathParaPr>
                        <m:jc m:val="centerGroup"/>
                      </m:oMathParaPr>
                      <m:oMath xmlns:m="http://schemas.openxmlformats.org/officeDocument/2006/math">
                        <m:r>
                          <a:rPr lang="en-US" sz="1800" i="1" kern="1200">
                            <a:solidFill>
                              <a:srgbClr val="4895CF"/>
                            </a:solidFill>
                            <a:effectLst/>
                            <a:latin typeface="Cambria Math" panose="02040503050406030204" pitchFamily="18" charset="0"/>
                            <a:ea typeface="Cambria Math" panose="02040503050406030204" pitchFamily="18" charset="0"/>
                            <a:cs typeface="Times New Roman" panose="02020603050405020304" pitchFamily="18" charset="0"/>
                          </a:rPr>
                          <m:t>𝑑𝑉</m:t>
                        </m:r>
                      </m:oMath>
                    </m:oMathPara>
                  </a14:m>
                  <a:endParaRPr lang="en-US" sz="1100">
                    <a:effectLst/>
                    <a:latin typeface="Bitter" pitchFamily="2" charset="0"/>
                    <a:ea typeface="Bitter" pitchFamily="2" charset="0"/>
                    <a:cs typeface="Times New Roman" panose="02020603050405020304" pitchFamily="18" charset="0"/>
                  </a:endParaRPr>
                </a:p>
              </p:txBody>
            </p:sp>
          </mc:Choice>
          <mc:Fallback xmlns="">
            <p:sp>
              <p:nvSpPr>
                <p:cNvPr id="12" name="TextBox 12">
                  <a:extLst>
                    <a:ext uri="{FF2B5EF4-FFF2-40B4-BE49-F238E27FC236}">
                      <a16:creationId xmlns:a16="http://schemas.microsoft.com/office/drawing/2014/main" id="{1CDDD4BB-3E2C-D184-A787-BB727D63F212}"/>
                    </a:ext>
                  </a:extLst>
                </p:cNvPr>
                <p:cNvSpPr txBox="1">
                  <a:spLocks noRot="1" noChangeAspect="1" noMove="1" noResize="1" noEditPoints="1" noAdjustHandles="1" noChangeArrowheads="1" noChangeShapeType="1" noTextEdit="1"/>
                </p:cNvSpPr>
                <p:nvPr/>
              </p:nvSpPr>
              <p:spPr>
                <a:xfrm>
                  <a:off x="9203252" y="4558552"/>
                  <a:ext cx="426085" cy="481330"/>
                </a:xfrm>
                <a:prstGeom prst="rect">
                  <a:avLst/>
                </a:prstGeom>
                <a:blipFill>
                  <a:blip r:embed="rId22"/>
                  <a:stretch>
                    <a:fillRect/>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A4289DB4-997A-4B2C-B267-3B420641CAD3}"/>
                </a:ext>
              </a:extLst>
            </p:cNvPr>
            <p:cNvCxnSpPr/>
            <p:nvPr/>
          </p:nvCxnSpPr>
          <p:spPr>
            <a:xfrm flipV="1">
              <a:off x="8778437" y="4763657"/>
              <a:ext cx="341630" cy="398780"/>
            </a:xfrm>
            <a:prstGeom prst="line">
              <a:avLst/>
            </a:prstGeom>
            <a:ln w="28575" cap="rnd">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8C49EAC-AC36-33AE-03F7-7A66755495D8}"/>
                </a:ext>
              </a:extLst>
            </p:cNvPr>
            <p:cNvCxnSpPr/>
            <p:nvPr/>
          </p:nvCxnSpPr>
          <p:spPr>
            <a:xfrm>
              <a:off x="9120067" y="4763657"/>
              <a:ext cx="825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09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2C4224-C56B-4DF1-FAE7-AE3857679CEB}"/>
              </a:ext>
            </a:extLst>
          </p:cNvPr>
          <p:cNvSpPr>
            <a:spLocks noGrp="1"/>
          </p:cNvSpPr>
          <p:nvPr>
            <p:ph type="sldNum" sz="quarter" idx="12"/>
          </p:nvPr>
        </p:nvSpPr>
        <p:spPr/>
        <p:txBody>
          <a:bodyPr/>
          <a:lstStyle/>
          <a:p>
            <a:fld id="{4267CD5E-26CF-4249-8540-BB1D07FD4227}" type="slidenum">
              <a:rPr lang="en-US" smtClean="0"/>
              <a:t>13</a:t>
            </a:fld>
            <a:endParaRPr lang="en-US"/>
          </a:p>
        </p:txBody>
      </p:sp>
      <p:pic>
        <p:nvPicPr>
          <p:cNvPr id="12" name="Picture 11">
            <a:extLst>
              <a:ext uri="{FF2B5EF4-FFF2-40B4-BE49-F238E27FC236}">
                <a16:creationId xmlns:a16="http://schemas.microsoft.com/office/drawing/2014/main" id="{2DF99721-0A1A-C91F-A924-6689CF30A1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603" y="686027"/>
            <a:ext cx="9752793" cy="5485946"/>
          </a:xfrm>
          <a:prstGeom prst="rect">
            <a:avLst/>
          </a:prstGeom>
        </p:spPr>
      </p:pic>
    </p:spTree>
    <p:extLst>
      <p:ext uri="{BB962C8B-B14F-4D97-AF65-F5344CB8AC3E}">
        <p14:creationId xmlns:p14="http://schemas.microsoft.com/office/powerpoint/2010/main" val="28577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44D033-78D8-DA90-A2CA-64095D42FC1F}"/>
              </a:ext>
            </a:extLst>
          </p:cNvPr>
          <p:cNvSpPr>
            <a:spLocks noGrp="1"/>
          </p:cNvSpPr>
          <p:nvPr>
            <p:ph type="sldNum" sz="quarter" idx="12"/>
          </p:nvPr>
        </p:nvSpPr>
        <p:spPr/>
        <p:txBody>
          <a:bodyPr/>
          <a:lstStyle/>
          <a:p>
            <a:fld id="{4267CD5E-26CF-4249-8540-BB1D07FD4227}" type="slidenum">
              <a:rPr lang="en-US" smtClean="0"/>
              <a:t>14</a:t>
            </a:fld>
            <a:endParaRPr lang="en-US"/>
          </a:p>
        </p:txBody>
      </p:sp>
      <p:pic>
        <p:nvPicPr>
          <p:cNvPr id="15" name="Picture 14">
            <a:extLst>
              <a:ext uri="{FF2B5EF4-FFF2-40B4-BE49-F238E27FC236}">
                <a16:creationId xmlns:a16="http://schemas.microsoft.com/office/drawing/2014/main" id="{8EFEFC47-9A81-983C-595C-EC936DA11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491" y="795746"/>
            <a:ext cx="10533017" cy="5266508"/>
          </a:xfrm>
          <a:prstGeom prst="rect">
            <a:avLst/>
          </a:prstGeom>
        </p:spPr>
      </p:pic>
    </p:spTree>
    <p:extLst>
      <p:ext uri="{BB962C8B-B14F-4D97-AF65-F5344CB8AC3E}">
        <p14:creationId xmlns:p14="http://schemas.microsoft.com/office/powerpoint/2010/main" val="398799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A7C88-FB1B-F48F-CC91-7895B6AC6DA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D0A8888-F533-D43D-409F-2D8B7EB7ADCA}"/>
              </a:ext>
            </a:extLst>
          </p:cNvPr>
          <p:cNvPicPr>
            <a:picLocks noChangeAspect="1"/>
          </p:cNvPicPr>
          <p:nvPr/>
        </p:nvPicPr>
        <p:blipFill>
          <a:blip r:embed="rId3" cstate="email">
            <a:alphaModFix amt="65000"/>
            <a:extLst>
              <a:ext uri="{28A0092B-C50C-407E-A947-70E740481C1C}">
                <a14:useLocalDpi xmlns:a14="http://schemas.microsoft.com/office/drawing/2010/main"/>
              </a:ext>
            </a:extLst>
          </a:blip>
          <a:srcRect/>
          <a:stretch>
            <a:fillRect/>
          </a:stretch>
        </p:blipFill>
        <p:spPr>
          <a:xfrm>
            <a:off x="1106129" y="795746"/>
            <a:ext cx="10256379" cy="5000370"/>
          </a:xfrm>
          <a:prstGeom prst="rect">
            <a:avLst/>
          </a:prstGeom>
        </p:spPr>
      </p:pic>
      <p:pic>
        <p:nvPicPr>
          <p:cNvPr id="12" name="Picture 11">
            <a:extLst>
              <a:ext uri="{FF2B5EF4-FFF2-40B4-BE49-F238E27FC236}">
                <a16:creationId xmlns:a16="http://schemas.microsoft.com/office/drawing/2014/main" id="{C51E31E1-0469-18D7-A364-9ED39246F196}"/>
              </a:ext>
            </a:extLst>
          </p:cNvPr>
          <p:cNvPicPr>
            <a:picLocks noChangeAspect="1"/>
          </p:cNvPicPr>
          <p:nvPr/>
        </p:nvPicPr>
        <p:blipFill>
          <a:blip r:embed="rId4" cstate="email">
            <a:alphaModFix amt="80000"/>
            <a:extLst>
              <a:ext uri="{28A0092B-C50C-407E-A947-70E740481C1C}">
                <a14:useLocalDpi xmlns:a14="http://schemas.microsoft.com/office/drawing/2010/main"/>
              </a:ext>
            </a:extLst>
          </a:blip>
          <a:stretch>
            <a:fillRect/>
          </a:stretch>
        </p:blipFill>
        <p:spPr>
          <a:xfrm>
            <a:off x="829491" y="795746"/>
            <a:ext cx="10533017" cy="5266508"/>
          </a:xfrm>
          <a:prstGeom prst="rect">
            <a:avLst/>
          </a:prstGeom>
        </p:spPr>
      </p:pic>
      <p:sp>
        <p:nvSpPr>
          <p:cNvPr id="5" name="Slide Number Placeholder 4">
            <a:extLst>
              <a:ext uri="{FF2B5EF4-FFF2-40B4-BE49-F238E27FC236}">
                <a16:creationId xmlns:a16="http://schemas.microsoft.com/office/drawing/2014/main" id="{3974209A-03D6-D769-1CB0-FA80DE5AC9B0}"/>
              </a:ext>
            </a:extLst>
          </p:cNvPr>
          <p:cNvSpPr>
            <a:spLocks noGrp="1"/>
          </p:cNvSpPr>
          <p:nvPr>
            <p:ph type="sldNum" sz="quarter" idx="12"/>
          </p:nvPr>
        </p:nvSpPr>
        <p:spPr/>
        <p:txBody>
          <a:bodyPr/>
          <a:lstStyle/>
          <a:p>
            <a:fld id="{4267CD5E-26CF-4249-8540-BB1D07FD4227}" type="slidenum">
              <a:rPr lang="en-US" smtClean="0"/>
              <a:t>15</a:t>
            </a:fld>
            <a:endParaRPr lang="en-US"/>
          </a:p>
        </p:txBody>
      </p:sp>
    </p:spTree>
    <p:extLst>
      <p:ext uri="{BB962C8B-B14F-4D97-AF65-F5344CB8AC3E}">
        <p14:creationId xmlns:p14="http://schemas.microsoft.com/office/powerpoint/2010/main" val="60487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B595-5E91-34B9-8DA5-8306DA9A5B5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FCDCBD2-966E-1F88-FFB6-417FB395DBBA}"/>
              </a:ext>
            </a:extLst>
          </p:cNvPr>
          <p:cNvSpPr>
            <a:spLocks noGrp="1"/>
          </p:cNvSpPr>
          <p:nvPr>
            <p:ph idx="1"/>
          </p:nvPr>
        </p:nvSpPr>
        <p:spPr/>
        <p:txBody>
          <a:bodyPr>
            <a:normAutofit lnSpcReduction="10000"/>
          </a:bodyPr>
          <a:lstStyle/>
          <a:p>
            <a:r>
              <a:rPr lang="en-US" b="1" dirty="0"/>
              <a:t>Motivation</a:t>
            </a:r>
          </a:p>
          <a:p>
            <a:pPr lvl="1"/>
            <a:r>
              <a:rPr lang="en-US" dirty="0"/>
              <a:t>Nature-based nourishment design templates</a:t>
            </a:r>
          </a:p>
          <a:p>
            <a:pPr lvl="1"/>
            <a:r>
              <a:rPr lang="en-US" dirty="0"/>
              <a:t>Method to efficiently evaluate templates</a:t>
            </a:r>
          </a:p>
          <a:p>
            <a:endParaRPr lang="en-US" dirty="0"/>
          </a:p>
          <a:p>
            <a:r>
              <a:rPr lang="en-US" b="1" dirty="0"/>
              <a:t>Model</a:t>
            </a:r>
          </a:p>
          <a:p>
            <a:pPr lvl="1"/>
            <a:r>
              <a:rPr lang="en-US" dirty="0"/>
              <a:t>“Moment of Inertia” model of erosive resistance</a:t>
            </a:r>
          </a:p>
          <a:p>
            <a:pPr lvl="1"/>
            <a:r>
              <a:rPr lang="en-US" dirty="0"/>
              <a:t>Easy to calculate with a cross-shore profile and a computer</a:t>
            </a:r>
          </a:p>
          <a:p>
            <a:pPr lvl="1"/>
            <a:r>
              <a:rPr lang="en-US" dirty="0"/>
              <a:t>Works for any beach configuration… but needs further testing</a:t>
            </a:r>
          </a:p>
          <a:p>
            <a:endParaRPr lang="en-US" dirty="0"/>
          </a:p>
          <a:p>
            <a:r>
              <a:rPr lang="en-US" dirty="0"/>
              <a:t>Potential Use Cases</a:t>
            </a:r>
          </a:p>
          <a:p>
            <a:pPr lvl="1"/>
            <a:r>
              <a:rPr lang="en-US" b="1" dirty="0"/>
              <a:t>Nature-based design:</a:t>
            </a:r>
            <a:r>
              <a:rPr lang="en-US" dirty="0"/>
              <a:t> Evaluate and compare very different configurations</a:t>
            </a:r>
          </a:p>
          <a:p>
            <a:pPr lvl="2"/>
            <a:r>
              <a:rPr lang="en-US" dirty="0"/>
              <a:t>What if we built a wider beach and allowed dune to grow naturally?</a:t>
            </a:r>
          </a:p>
          <a:p>
            <a:pPr lvl="1"/>
            <a:r>
              <a:rPr lang="en-US" b="1" dirty="0"/>
              <a:t>Storm Preparedness:</a:t>
            </a:r>
            <a:r>
              <a:rPr lang="en-US" dirty="0"/>
              <a:t> Find weak spots along an entire coastline</a:t>
            </a:r>
          </a:p>
          <a:p>
            <a:pPr lvl="1"/>
            <a:r>
              <a:rPr lang="en-US" b="1" dirty="0"/>
              <a:t>Historical Analysis: </a:t>
            </a:r>
            <a:r>
              <a:rPr lang="en-US" dirty="0"/>
              <a:t>How has the resilience of a beach changed in time?</a:t>
            </a:r>
            <a:endParaRPr lang="en-US" b="1" dirty="0"/>
          </a:p>
        </p:txBody>
      </p:sp>
      <p:sp>
        <p:nvSpPr>
          <p:cNvPr id="4" name="Slide Number Placeholder 3">
            <a:extLst>
              <a:ext uri="{FF2B5EF4-FFF2-40B4-BE49-F238E27FC236}">
                <a16:creationId xmlns:a16="http://schemas.microsoft.com/office/drawing/2014/main" id="{5EDC308A-4247-37FF-E162-8F8627B96AC4}"/>
              </a:ext>
            </a:extLst>
          </p:cNvPr>
          <p:cNvSpPr>
            <a:spLocks noGrp="1"/>
          </p:cNvSpPr>
          <p:nvPr>
            <p:ph type="sldNum" sz="quarter" idx="12"/>
          </p:nvPr>
        </p:nvSpPr>
        <p:spPr/>
        <p:txBody>
          <a:bodyPr/>
          <a:lstStyle/>
          <a:p>
            <a:fld id="{4267CD5E-26CF-4249-8540-BB1D07FD4227}" type="slidenum">
              <a:rPr lang="en-US" smtClean="0"/>
              <a:t>16</a:t>
            </a:fld>
            <a:endParaRPr lang="en-US"/>
          </a:p>
        </p:txBody>
      </p:sp>
      <p:sp>
        <p:nvSpPr>
          <p:cNvPr id="5" name="Rectangle 4">
            <a:extLst>
              <a:ext uri="{FF2B5EF4-FFF2-40B4-BE49-F238E27FC236}">
                <a16:creationId xmlns:a16="http://schemas.microsoft.com/office/drawing/2014/main" id="{6B7510F9-0A4F-5EE4-9AC0-1F4CF982F95C}"/>
              </a:ext>
            </a:extLst>
          </p:cNvPr>
          <p:cNvSpPr/>
          <p:nvPr/>
        </p:nvSpPr>
        <p:spPr>
          <a:xfrm>
            <a:off x="579352" y="2987505"/>
            <a:ext cx="7210497" cy="1451872"/>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04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E3EC5-FF0A-D6BC-C010-8F04D82689B1}"/>
              </a:ext>
            </a:extLst>
          </p:cNvPr>
          <p:cNvSpPr>
            <a:spLocks noGrp="1"/>
          </p:cNvSpPr>
          <p:nvPr>
            <p:ph type="title"/>
          </p:nvPr>
        </p:nvSpPr>
        <p:spPr/>
        <p:txBody>
          <a:bodyPr/>
          <a:lstStyle/>
          <a:p>
            <a:r>
              <a:rPr lang="en-US" dirty="0"/>
              <a:t>Next Steps</a:t>
            </a:r>
          </a:p>
        </p:txBody>
      </p:sp>
      <p:sp>
        <p:nvSpPr>
          <p:cNvPr id="8" name="Text Placeholder 7">
            <a:extLst>
              <a:ext uri="{FF2B5EF4-FFF2-40B4-BE49-F238E27FC236}">
                <a16:creationId xmlns:a16="http://schemas.microsoft.com/office/drawing/2014/main" id="{CEDC90D2-DA0C-3D9D-1642-497F62DBCD23}"/>
              </a:ext>
            </a:extLst>
          </p:cNvPr>
          <p:cNvSpPr>
            <a:spLocks noGrp="1"/>
          </p:cNvSpPr>
          <p:nvPr>
            <p:ph type="body" sz="quarter" idx="13"/>
          </p:nvPr>
        </p:nvSpPr>
        <p:spPr/>
        <p:txBody>
          <a:bodyPr/>
          <a:lstStyle/>
          <a:p>
            <a:r>
              <a:rPr lang="en-US" dirty="0"/>
              <a:t>Moving beyond Feature Extraction</a:t>
            </a:r>
          </a:p>
        </p:txBody>
      </p:sp>
      <p:pic>
        <p:nvPicPr>
          <p:cNvPr id="10" name="Content Placeholder 9" descr="A graph of a graph&#10;&#10;AI-generated content may be incorrect.">
            <a:extLst>
              <a:ext uri="{FF2B5EF4-FFF2-40B4-BE49-F238E27FC236}">
                <a16:creationId xmlns:a16="http://schemas.microsoft.com/office/drawing/2014/main" id="{2030FFB8-3E45-6979-1E7A-D770BD97937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10294" y="2233114"/>
            <a:ext cx="5340124" cy="3863665"/>
          </a:xfrm>
        </p:spPr>
      </p:pic>
      <p:pic>
        <p:nvPicPr>
          <p:cNvPr id="18" name="Content Placeholder 17" descr="A graph of a graph&#10;&#10;AI-generated content may be incorrect.">
            <a:extLst>
              <a:ext uri="{FF2B5EF4-FFF2-40B4-BE49-F238E27FC236}">
                <a16:creationId xmlns:a16="http://schemas.microsoft.com/office/drawing/2014/main" id="{92E72D1F-FFDA-6548-EFFD-F2E356950692}"/>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1107582" y="2287904"/>
            <a:ext cx="3607975" cy="363492"/>
          </a:xfrm>
        </p:spPr>
      </p:pic>
      <p:sp>
        <p:nvSpPr>
          <p:cNvPr id="4" name="Slide Number Placeholder 3">
            <a:extLst>
              <a:ext uri="{FF2B5EF4-FFF2-40B4-BE49-F238E27FC236}">
                <a16:creationId xmlns:a16="http://schemas.microsoft.com/office/drawing/2014/main" id="{868CF7E1-AC06-4813-B1BE-905EF5DAD1A2}"/>
              </a:ext>
            </a:extLst>
          </p:cNvPr>
          <p:cNvSpPr>
            <a:spLocks noGrp="1"/>
          </p:cNvSpPr>
          <p:nvPr>
            <p:ph type="sldNum" sz="quarter" idx="12"/>
          </p:nvPr>
        </p:nvSpPr>
        <p:spPr/>
        <p:txBody>
          <a:bodyPr/>
          <a:lstStyle/>
          <a:p>
            <a:fld id="{C53D4F50-2B33-4949-BFA3-1EF05D77EC3D}" type="slidenum">
              <a:rPr lang="en-US" smtClean="0"/>
              <a:pPr/>
              <a:t>17</a:t>
            </a:fld>
            <a:endParaRPr lang="en-US" dirty="0"/>
          </a:p>
        </p:txBody>
      </p:sp>
      <p:pic>
        <p:nvPicPr>
          <p:cNvPr id="20" name="Picture 19" descr="A graph on a white background&#10;&#10;AI-generated content may be incorrect.">
            <a:extLst>
              <a:ext uri="{FF2B5EF4-FFF2-40B4-BE49-F238E27FC236}">
                <a16:creationId xmlns:a16="http://schemas.microsoft.com/office/drawing/2014/main" id="{9A619D86-781B-0F1C-1DE5-583648F35D8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39814" y="2331736"/>
            <a:ext cx="5705340" cy="3848105"/>
          </a:xfrm>
          <a:prstGeom prst="rect">
            <a:avLst/>
          </a:prstGeom>
        </p:spPr>
      </p:pic>
      <p:pic>
        <p:nvPicPr>
          <p:cNvPr id="22" name="Picture 21" descr="A graph on a white background&#10;&#10;AI-generated content may be incorrect.">
            <a:extLst>
              <a:ext uri="{FF2B5EF4-FFF2-40B4-BE49-F238E27FC236}">
                <a16:creationId xmlns:a16="http://schemas.microsoft.com/office/drawing/2014/main" id="{D0412DC6-D6AC-EE09-813F-210BAB676538}"/>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14690" y="2287904"/>
            <a:ext cx="2411773" cy="365124"/>
          </a:xfrm>
          <a:prstGeom prst="rect">
            <a:avLst/>
          </a:prstGeom>
        </p:spPr>
      </p:pic>
      <p:sp>
        <p:nvSpPr>
          <p:cNvPr id="23" name="TextBox 22">
            <a:extLst>
              <a:ext uri="{FF2B5EF4-FFF2-40B4-BE49-F238E27FC236}">
                <a16:creationId xmlns:a16="http://schemas.microsoft.com/office/drawing/2014/main" id="{4709C0ED-D088-B9F6-EC77-F8C91F18EFC6}"/>
              </a:ext>
            </a:extLst>
          </p:cNvPr>
          <p:cNvSpPr txBox="1"/>
          <p:nvPr/>
        </p:nvSpPr>
        <p:spPr>
          <a:xfrm>
            <a:off x="1107582" y="3504526"/>
            <a:ext cx="3607975" cy="369332"/>
          </a:xfrm>
          <a:prstGeom prst="rect">
            <a:avLst/>
          </a:prstGeom>
          <a:noFill/>
        </p:spPr>
        <p:txBody>
          <a:bodyPr wrap="square" rtlCol="0">
            <a:spAutoFit/>
          </a:bodyPr>
          <a:lstStyle/>
          <a:p>
            <a:r>
              <a:rPr lang="en-US" dirty="0"/>
              <a:t>Complex/Hummocky Dunes</a:t>
            </a:r>
          </a:p>
        </p:txBody>
      </p:sp>
      <p:sp>
        <p:nvSpPr>
          <p:cNvPr id="24" name="TextBox 23">
            <a:extLst>
              <a:ext uri="{FF2B5EF4-FFF2-40B4-BE49-F238E27FC236}">
                <a16:creationId xmlns:a16="http://schemas.microsoft.com/office/drawing/2014/main" id="{AC073F99-855E-2E83-3EF5-2F2988D8FC12}"/>
              </a:ext>
            </a:extLst>
          </p:cNvPr>
          <p:cNvSpPr txBox="1"/>
          <p:nvPr/>
        </p:nvSpPr>
        <p:spPr>
          <a:xfrm>
            <a:off x="7250805" y="3544263"/>
            <a:ext cx="3335628" cy="369332"/>
          </a:xfrm>
          <a:prstGeom prst="rect">
            <a:avLst/>
          </a:prstGeom>
          <a:noFill/>
        </p:spPr>
        <p:txBody>
          <a:bodyPr wrap="square" rtlCol="0">
            <a:spAutoFit/>
          </a:bodyPr>
          <a:lstStyle/>
          <a:p>
            <a:r>
              <a:rPr lang="en-US" dirty="0"/>
              <a:t>No Dunes (“Barrier” profiles)</a:t>
            </a:r>
          </a:p>
        </p:txBody>
      </p:sp>
      <p:sp>
        <p:nvSpPr>
          <p:cNvPr id="25" name="TextBox 24">
            <a:extLst>
              <a:ext uri="{FF2B5EF4-FFF2-40B4-BE49-F238E27FC236}">
                <a16:creationId xmlns:a16="http://schemas.microsoft.com/office/drawing/2014/main" id="{3BD5F47C-CADB-22DF-78FB-E7E2D606FA71}"/>
              </a:ext>
            </a:extLst>
          </p:cNvPr>
          <p:cNvSpPr txBox="1"/>
          <p:nvPr/>
        </p:nvSpPr>
        <p:spPr>
          <a:xfrm>
            <a:off x="3937885" y="3665039"/>
            <a:ext cx="3416853" cy="584775"/>
          </a:xfrm>
          <a:prstGeom prst="rect">
            <a:avLst/>
          </a:prstGeom>
          <a:solidFill>
            <a:schemeClr val="bg1"/>
          </a:solidFill>
        </p:spPr>
        <p:txBody>
          <a:bodyPr wrap="square" rtlCol="0">
            <a:spAutoFit/>
          </a:bodyPr>
          <a:lstStyle/>
          <a:p>
            <a:pPr algn="ctr"/>
            <a:r>
              <a:rPr lang="en-US" sz="3200" b="1" dirty="0">
                <a:solidFill>
                  <a:schemeClr val="accent1"/>
                </a:solidFill>
              </a:rPr>
              <a:t>Impact Metric?</a:t>
            </a:r>
          </a:p>
        </p:txBody>
      </p:sp>
    </p:spTree>
    <p:extLst>
      <p:ext uri="{BB962C8B-B14F-4D97-AF65-F5344CB8AC3E}">
        <p14:creationId xmlns:p14="http://schemas.microsoft.com/office/powerpoint/2010/main" val="4079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0D6A01-B022-49F9-03E2-009FFF90C6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28"/>
            <a:ext cx="12192000" cy="6852944"/>
          </a:xfrm>
          <a:prstGeom prst="rect">
            <a:avLst/>
          </a:prstGeom>
        </p:spPr>
      </p:pic>
      <p:sp>
        <p:nvSpPr>
          <p:cNvPr id="4" name="Slide Number Placeholder 3">
            <a:extLst>
              <a:ext uri="{FF2B5EF4-FFF2-40B4-BE49-F238E27FC236}">
                <a16:creationId xmlns:a16="http://schemas.microsoft.com/office/drawing/2014/main" id="{E3D2C650-2870-27B4-1A5B-89FCEE0DC0EC}"/>
              </a:ext>
            </a:extLst>
          </p:cNvPr>
          <p:cNvSpPr>
            <a:spLocks noGrp="1"/>
          </p:cNvSpPr>
          <p:nvPr>
            <p:ph type="sldNum" sz="quarter" idx="12"/>
          </p:nvPr>
        </p:nvSpPr>
        <p:spPr/>
        <p:txBody>
          <a:bodyPr/>
          <a:lstStyle/>
          <a:p>
            <a:fld id="{4267CD5E-26CF-4249-8540-BB1D07FD4227}" type="slidenum">
              <a:rPr lang="en-US" smtClean="0"/>
              <a:t>18</a:t>
            </a:fld>
            <a:endParaRPr lang="en-US" dirty="0"/>
          </a:p>
        </p:txBody>
      </p:sp>
      <p:sp>
        <p:nvSpPr>
          <p:cNvPr id="7" name="Slide Number Placeholder 3">
            <a:extLst>
              <a:ext uri="{FF2B5EF4-FFF2-40B4-BE49-F238E27FC236}">
                <a16:creationId xmlns:a16="http://schemas.microsoft.com/office/drawing/2014/main" id="{5A95B4B0-B291-4E22-F204-9C24E704456B}"/>
              </a:ext>
            </a:extLst>
          </p:cNvPr>
          <p:cNvSpPr txBox="1">
            <a:spLocks/>
          </p:cNvSpPr>
          <p:nvPr/>
        </p:nvSpPr>
        <p:spPr>
          <a:xfrm>
            <a:off x="0" y="6492875"/>
            <a:ext cx="3069147" cy="365125"/>
          </a:xfrm>
          <a:prstGeom prst="rect">
            <a:avLst/>
          </a:prstGeom>
        </p:spPr>
        <p:txBody>
          <a:bodyPr vert="horz" lIns="91440" tIns="45720" rIns="91440" bIns="45720" rtlCol="0" anchor="ctr"/>
          <a:lstStyle>
            <a:defPPr>
              <a:defRPr lang="en-US"/>
            </a:defPPr>
            <a:lvl1pPr marL="0" algn="r" defTabSz="914377" rtl="0" eaLnBrk="1" latinLnBrk="0" hangingPunct="1">
              <a:defRPr sz="1200" b="1" i="0" kern="1200">
                <a:solidFill>
                  <a:schemeClr val="accent1"/>
                </a:solidFill>
                <a:latin typeface="IBM Plex Sans" panose="020B0503050203000203" pitchFamily="34" charset="0"/>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b="0" dirty="0"/>
              <a:t>GMC and Town of Dauphin Island (2025)</a:t>
            </a:r>
          </a:p>
        </p:txBody>
      </p:sp>
    </p:spTree>
    <p:extLst>
      <p:ext uri="{BB962C8B-B14F-4D97-AF65-F5344CB8AC3E}">
        <p14:creationId xmlns:p14="http://schemas.microsoft.com/office/powerpoint/2010/main" val="11492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659B-63E3-60D1-DA47-445A7593697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71D451F-22B9-67D4-CD74-9834000F0B7E}"/>
              </a:ext>
            </a:extLst>
          </p:cNvPr>
          <p:cNvSpPr>
            <a:spLocks noGrp="1"/>
          </p:cNvSpPr>
          <p:nvPr>
            <p:ph idx="1"/>
          </p:nvPr>
        </p:nvSpPr>
        <p:spPr/>
        <p:txBody>
          <a:bodyPr>
            <a:normAutofit fontScale="77500" lnSpcReduction="20000"/>
          </a:bodyPr>
          <a:lstStyle/>
          <a:p>
            <a:pPr marL="457200" indent="-914400">
              <a:buNone/>
            </a:pPr>
            <a:r>
              <a:rPr lang="en-US" dirty="0"/>
              <a:t>Day, I.J., Janssen, M.S., MacLachlan, H., Fanning, A., Miller, J.K., 2023. Quantifying the influence of profile variability on dune impacts during Hurricane Sandy. Shore &amp; Beach 92, 27–38. </a:t>
            </a:r>
            <a:r>
              <a:rPr lang="en-US" dirty="0">
                <a:hlinkClick r:id="rId2"/>
              </a:rPr>
              <a:t>https://doi.org/10.34237/1009144</a:t>
            </a:r>
            <a:endParaRPr lang="en-US" dirty="0"/>
          </a:p>
          <a:p>
            <a:pPr marL="457200" indent="-914400">
              <a:buNone/>
            </a:pPr>
            <a:r>
              <a:rPr lang="en-US" dirty="0"/>
              <a:t>Elko, N., Brodie, K., Stockdon, H., Nordstrom, K., Houser, C., McKenna, K., Moore, L., Rosati, J., Ruggiero, P., Thuman, R., Walker, I., 2016. Dune Management Challenges on Developed Coasts. Shore &amp; Beach 84, 15–28.</a:t>
            </a:r>
          </a:p>
          <a:p>
            <a:pPr marL="457200" indent="-914400">
              <a:buNone/>
            </a:pPr>
            <a:r>
              <a:rPr lang="en-US" dirty="0"/>
              <a:t>Janssen, M.S., Miller, J.K., 2022. The Dune Engineering Demand Parameter and Applications to Forecasting Dune Impacts. Journal of Marine Science and Engineering 10, 234. </a:t>
            </a:r>
            <a:r>
              <a:rPr lang="en-US" dirty="0">
                <a:hlinkClick r:id="rId3"/>
              </a:rPr>
              <a:t>https://doi.org/10.3390/jmse10020234</a:t>
            </a:r>
            <a:endParaRPr lang="en-US" dirty="0"/>
          </a:p>
          <a:p>
            <a:pPr marL="457200" indent="-914400">
              <a:buNone/>
            </a:pPr>
            <a:r>
              <a:rPr lang="en-US" dirty="0"/>
              <a:t>Maslo, B., Handel, S.N., Pover, T., 2011. Restoring Beaches for Atlantic Coast Piping Plovers (Charadrius </a:t>
            </a:r>
            <a:r>
              <a:rPr lang="en-US" dirty="0" err="1"/>
              <a:t>melodus</a:t>
            </a:r>
            <a:r>
              <a:rPr lang="en-US" dirty="0"/>
              <a:t>): A Classification and Regression Tree Analysis of Nest-Site Selection. Restoration Ecology 19, 194–203. </a:t>
            </a:r>
            <a:r>
              <a:rPr lang="en-US" dirty="0">
                <a:hlinkClick r:id="rId4"/>
              </a:rPr>
              <a:t>https://doi.org/10.1111/j.1526-100X.2010.00709.x</a:t>
            </a:r>
            <a:endParaRPr lang="en-US" dirty="0"/>
          </a:p>
          <a:p>
            <a:pPr marL="457200" indent="-914400">
              <a:buNone/>
            </a:pPr>
            <a:r>
              <a:rPr lang="en-US" dirty="0"/>
              <a:t>Nordstrom, K.F., 2008. Beach and Dune Restoration. Cambridge University Press, Cambridge. </a:t>
            </a:r>
            <a:r>
              <a:rPr lang="en-US" dirty="0">
                <a:hlinkClick r:id="rId5"/>
              </a:rPr>
              <a:t>https://doi.org/10.1017/CBO9780511535925</a:t>
            </a:r>
            <a:endParaRPr lang="en-US" dirty="0"/>
          </a:p>
          <a:p>
            <a:pPr marL="457200" indent="-914400">
              <a:buNone/>
            </a:pPr>
            <a:r>
              <a:rPr lang="en-US" dirty="0"/>
              <a:t>Wootton, L., Miller, J., Miller, C., Peek, M., Williams, A., Rowe, P., 2016. New Jersey Sea Grant Consortium Dune Manual. New Jersey Sea Grant Consortium.</a:t>
            </a:r>
          </a:p>
          <a:p>
            <a:pPr marL="457200" indent="-914400">
              <a:buNone/>
            </a:pPr>
            <a:endParaRPr lang="en-US" dirty="0"/>
          </a:p>
          <a:p>
            <a:pPr marL="457200" indent="-914400">
              <a:buNone/>
            </a:pPr>
            <a:r>
              <a:rPr lang="en-US" i="1" dirty="0"/>
              <a:t>Images</a:t>
            </a:r>
            <a:endParaRPr lang="en-US" dirty="0"/>
          </a:p>
          <a:p>
            <a:pPr marL="457200" indent="-914400">
              <a:buNone/>
            </a:pPr>
            <a:r>
              <a:rPr lang="en-US" dirty="0"/>
              <a:t>Morgan, K.L.M., Hapke, C.J., </a:t>
            </a:r>
            <a:r>
              <a:rPr lang="en-US" dirty="0" err="1"/>
              <a:t>Himmelstoss</a:t>
            </a:r>
            <a:r>
              <a:rPr lang="en-US" dirty="0"/>
              <a:t>, E.A., 2015. Baseline coastal oblique aerial photographs collected from Owls Head, Maine, to the Virginia/North Carolina border, May 19-22, 2009 (USGS Numbered Series No. 946), Data Series. U.S. Geological Survey, Reston, VA. </a:t>
            </a:r>
            <a:r>
              <a:rPr lang="en-US" dirty="0">
                <a:hlinkClick r:id="rId6"/>
              </a:rPr>
              <a:t>https://doi.org/10.3133/ds946</a:t>
            </a:r>
            <a:endParaRPr lang="en-US" dirty="0"/>
          </a:p>
          <a:p>
            <a:pPr marL="457200" indent="-914400">
              <a:buNone/>
            </a:pPr>
            <a:r>
              <a:rPr lang="en-US" dirty="0"/>
              <a:t>GMC, Town of Dauphin Island, 2025. DI East End Beach &amp; Dune Restoration - Project Performance Year 1. URL </a:t>
            </a:r>
            <a:r>
              <a:rPr lang="en-US" dirty="0">
                <a:hlinkClick r:id="rId7"/>
              </a:rPr>
              <a:t>https://www.townofdauphinisland.org/di-east-end-beach-dune-restoration</a:t>
            </a:r>
            <a:r>
              <a:rPr lang="en-US" dirty="0"/>
              <a:t> </a:t>
            </a:r>
          </a:p>
        </p:txBody>
      </p:sp>
      <p:sp>
        <p:nvSpPr>
          <p:cNvPr id="4" name="Slide Number Placeholder 3">
            <a:extLst>
              <a:ext uri="{FF2B5EF4-FFF2-40B4-BE49-F238E27FC236}">
                <a16:creationId xmlns:a16="http://schemas.microsoft.com/office/drawing/2014/main" id="{A7FC2601-C9AB-CD8C-F1A3-72AD87C6708A}"/>
              </a:ext>
            </a:extLst>
          </p:cNvPr>
          <p:cNvSpPr>
            <a:spLocks noGrp="1"/>
          </p:cNvSpPr>
          <p:nvPr>
            <p:ph type="sldNum" sz="quarter" idx="12"/>
          </p:nvPr>
        </p:nvSpPr>
        <p:spPr>
          <a:xfrm>
            <a:off x="9375913" y="6276840"/>
            <a:ext cx="2743200" cy="365125"/>
          </a:xfrm>
        </p:spPr>
        <p:txBody>
          <a:bodyPr/>
          <a:lstStyle/>
          <a:p>
            <a:fld id="{C53D4F50-2B33-4949-BFA3-1EF05D77EC3D}" type="slidenum">
              <a:rPr lang="en-US" smtClean="0"/>
              <a:pPr/>
              <a:t>19</a:t>
            </a:fld>
            <a:endParaRPr lang="en-US" dirty="0"/>
          </a:p>
        </p:txBody>
      </p:sp>
    </p:spTree>
    <p:extLst>
      <p:ext uri="{BB962C8B-B14F-4D97-AF65-F5344CB8AC3E}">
        <p14:creationId xmlns:p14="http://schemas.microsoft.com/office/powerpoint/2010/main" val="210622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9E38BC-06E6-7FF1-7829-B3CA426BE13E}"/>
              </a:ext>
            </a:extLst>
          </p:cNvPr>
          <p:cNvSpPr>
            <a:spLocks noGrp="1"/>
          </p:cNvSpPr>
          <p:nvPr>
            <p:ph type="title"/>
          </p:nvPr>
        </p:nvSpPr>
        <p:spPr/>
        <p:txBody>
          <a:bodyPr/>
          <a:lstStyle/>
          <a:p>
            <a:r>
              <a:rPr lang="en-US" dirty="0"/>
              <a:t>Abstract</a:t>
            </a:r>
          </a:p>
        </p:txBody>
      </p:sp>
      <p:sp>
        <p:nvSpPr>
          <p:cNvPr id="7" name="Content Placeholder 6">
            <a:extLst>
              <a:ext uri="{FF2B5EF4-FFF2-40B4-BE49-F238E27FC236}">
                <a16:creationId xmlns:a16="http://schemas.microsoft.com/office/drawing/2014/main" id="{3D45E546-2E61-B075-08E5-51D7D52FDE26}"/>
              </a:ext>
            </a:extLst>
          </p:cNvPr>
          <p:cNvSpPr>
            <a:spLocks noGrp="1"/>
          </p:cNvSpPr>
          <p:nvPr>
            <p:ph idx="1"/>
          </p:nvPr>
        </p:nvSpPr>
        <p:spPr/>
        <p:txBody>
          <a:bodyPr numCol="2" spcCol="457200">
            <a:normAutofit fontScale="62500" lnSpcReduction="20000"/>
          </a:bodyPr>
          <a:lstStyle/>
          <a:p>
            <a:pPr marL="0" indent="0" algn="just">
              <a:lnSpc>
                <a:spcPct val="170000"/>
              </a:lnSpc>
              <a:spcBef>
                <a:spcPts val="0"/>
              </a:spcBef>
              <a:buNone/>
            </a:pPr>
            <a:r>
              <a:rPr lang="en-US" b="1" dirty="0"/>
              <a:t>Nature-Based Solutions Reimagined: A Parametric Approach to Dune Design</a:t>
            </a:r>
            <a:endParaRPr lang="en-US" dirty="0"/>
          </a:p>
          <a:p>
            <a:pPr marL="0" indent="0" algn="just">
              <a:lnSpc>
                <a:spcPct val="170000"/>
              </a:lnSpc>
              <a:spcBef>
                <a:spcPts val="0"/>
              </a:spcBef>
              <a:buNone/>
            </a:pPr>
            <a:r>
              <a:rPr lang="en-US" dirty="0"/>
              <a:t>Beach nourishment is widely considered the original Nature Based Solution, utilizing native materials and emulating natural processes. However, in practice, most projects optimize protection within limited footprints. The result along developed coasts like New Jersey are typically single large dunes with uniform cross-sections and steep slopes paired with flat uniform berms. While the storm damage reduction of these projects are notable and well documented, they provide limited ​ecological benefit with monolithic linear dunes, homogenous vegetation, and few habitat niches. This template misses the intent of Nature Based Solutions. To bridge this gap, we present a parametric design approach to facilitate analysis and design of ecologically enhanced nourishment projects. Herein, we demonstrate the utility of a physically informed vulnerability model to effectively analyze alternative project geometries while maintaining equivalent risk reduction under storm events. The model enables a broad assessment of the engineering performance of dissimilar beach-dune configurations, including natural or engineered dunes, hummocky dunes, or flat beaches. This allows for simple comparisons between standard design templates and novel nature-based alternatives. The intent is to facilitate consideration of alternative dune slopes, elevations, and irregular configurations that more closely mimic natural features while maintaining the protective function. We synthesize the use of the model, stressing its intended target audience of interdisciplinary teams including ecologists, engineers and planners. We apply the model to quantify existing variation in ‘natural’ and ‘engineered’ sections of the NJ coast.</a:t>
            </a:r>
          </a:p>
          <a:p>
            <a:pPr marL="0" indent="0" algn="just">
              <a:lnSpc>
                <a:spcPct val="170000"/>
              </a:lnSpc>
              <a:spcBef>
                <a:spcPts val="0"/>
              </a:spcBef>
              <a:buNone/>
            </a:pPr>
            <a:r>
              <a:rPr lang="en-US" dirty="0"/>
              <a:t> </a:t>
            </a:r>
          </a:p>
          <a:p>
            <a:pPr marL="0" indent="0" algn="just">
              <a:lnSpc>
                <a:spcPct val="170000"/>
              </a:lnSpc>
              <a:spcBef>
                <a:spcPts val="0"/>
              </a:spcBef>
              <a:buNone/>
            </a:pPr>
            <a:r>
              <a:rPr lang="en-US" dirty="0"/>
              <a:t>For extended abstract next time, an add something like:</a:t>
            </a:r>
          </a:p>
          <a:p>
            <a:pPr marL="0" indent="0" algn="just">
              <a:lnSpc>
                <a:spcPct val="170000"/>
              </a:lnSpc>
              <a:spcBef>
                <a:spcPts val="0"/>
              </a:spcBef>
              <a:buNone/>
            </a:pPr>
            <a:r>
              <a:rPr lang="en-US" dirty="0"/>
              <a:t> </a:t>
            </a:r>
          </a:p>
          <a:p>
            <a:pPr marL="0" indent="0" algn="just">
              <a:lnSpc>
                <a:spcPct val="170000"/>
              </a:lnSpc>
              <a:spcBef>
                <a:spcPts val="0"/>
              </a:spcBef>
              <a:buNone/>
            </a:pPr>
            <a:r>
              <a:rPr lang="en-US" dirty="0"/>
              <a:t>For example, where storm risk reduction is of primary concern, engineers can establish a maximum allowable risk as a design constraint and freely adjust template geometry while achieving the necessary protection. For ecologically focused projects, a minimum risk may be defined to allow for dynamic natural processes to shape the system and create habitat. </a:t>
            </a:r>
          </a:p>
          <a:p>
            <a:pPr marL="0" indent="0" algn="just">
              <a:lnSpc>
                <a:spcPct val="170000"/>
              </a:lnSpc>
              <a:spcBef>
                <a:spcPts val="0"/>
              </a:spcBef>
              <a:buNone/>
            </a:pPr>
            <a:endParaRPr lang="en-US" dirty="0"/>
          </a:p>
        </p:txBody>
      </p:sp>
      <p:sp>
        <p:nvSpPr>
          <p:cNvPr id="5" name="Slide Number Placeholder 4">
            <a:extLst>
              <a:ext uri="{FF2B5EF4-FFF2-40B4-BE49-F238E27FC236}">
                <a16:creationId xmlns:a16="http://schemas.microsoft.com/office/drawing/2014/main" id="{6C2A0378-F070-0A35-0641-5B9DCE780BB0}"/>
              </a:ext>
            </a:extLst>
          </p:cNvPr>
          <p:cNvSpPr>
            <a:spLocks noGrp="1"/>
          </p:cNvSpPr>
          <p:nvPr>
            <p:ph type="sldNum" sz="quarter" idx="12"/>
          </p:nvPr>
        </p:nvSpPr>
        <p:spPr/>
        <p:txBody>
          <a:bodyPr/>
          <a:lstStyle/>
          <a:p>
            <a:fld id="{4267CD5E-26CF-4249-8540-BB1D07FD4227}" type="slidenum">
              <a:rPr lang="en-US" smtClean="0"/>
              <a:t>2</a:t>
            </a:fld>
            <a:endParaRPr lang="en-US"/>
          </a:p>
        </p:txBody>
      </p:sp>
    </p:spTree>
    <p:extLst>
      <p:ext uri="{BB962C8B-B14F-4D97-AF65-F5344CB8AC3E}">
        <p14:creationId xmlns:p14="http://schemas.microsoft.com/office/powerpoint/2010/main" val="332301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4FDF-EC54-D4A1-9F7F-AFF92879DF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BE12FB-E746-74BE-CEB2-00831968E29B}"/>
              </a:ext>
            </a:extLst>
          </p:cNvPr>
          <p:cNvSpPr>
            <a:spLocks noGrp="1"/>
          </p:cNvSpPr>
          <p:nvPr>
            <p:ph type="title"/>
          </p:nvPr>
        </p:nvSpPr>
        <p:spPr/>
        <p:txBody>
          <a:bodyPr/>
          <a:lstStyle/>
          <a:p>
            <a:r>
              <a:rPr lang="en-US" dirty="0"/>
              <a:t>Vulnerability Models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D99DABF-ECC7-ABEB-8325-3A00246E8549}"/>
                  </a:ext>
                </a:extLst>
              </p:cNvPr>
              <p:cNvSpPr>
                <a:spLocks noGrp="1"/>
              </p:cNvSpPr>
              <p:nvPr>
                <p:ph sz="half" idx="1"/>
              </p:nvPr>
            </p:nvSpPr>
            <p:spPr/>
            <p:txBody>
              <a:bodyPr>
                <a:normAutofit/>
              </a:bodyPr>
              <a:lstStyle/>
              <a:p>
                <a:pPr marL="0" indent="0" algn="ctr">
                  <a:buNone/>
                </a:pPr>
                <a:endParaRPr lang="en-US" sz="1600" dirty="0">
                  <a:solidFill>
                    <a:schemeClr val="tx1">
                      <a:lumMod val="60000"/>
                      <a:lumOff val="40000"/>
                    </a:schemeClr>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nor/>
                        </m:rPr>
                        <a:rPr lang="en-US" sz="1600">
                          <a:solidFill>
                            <a:schemeClr val="tx1">
                              <a:lumMod val="60000"/>
                              <a:lumOff val="40000"/>
                            </a:schemeClr>
                          </a:solidFill>
                          <a:latin typeface="Cambria Math" panose="02040503050406030204" pitchFamily="18" charset="0"/>
                        </a:rPr>
                        <m:t>EDP</m:t>
                      </m:r>
                      <m:r>
                        <a:rPr lang="en-US" sz="1600">
                          <a:solidFill>
                            <a:schemeClr val="tx1">
                              <a:lumMod val="60000"/>
                              <a:lumOff val="40000"/>
                            </a:schemeClr>
                          </a:solidFill>
                          <a:latin typeface="Cambria Math" panose="02040503050406030204" pitchFamily="18" charset="0"/>
                        </a:rPr>
                        <m:t>= </m:t>
                      </m:r>
                      <m:f>
                        <m:fPr>
                          <m:ctrlPr>
                            <a:rPr lang="en-US" sz="1600" i="1">
                              <a:solidFill>
                                <a:schemeClr val="tx1">
                                  <a:lumMod val="60000"/>
                                  <a:lumOff val="40000"/>
                                </a:schemeClr>
                              </a:solidFill>
                              <a:latin typeface="Cambria Math" panose="02040503050406030204" pitchFamily="18" charset="0"/>
                            </a:rPr>
                          </m:ctrlPr>
                        </m:fPr>
                        <m:num>
                          <m:r>
                            <m:rPr>
                              <m:nor/>
                            </m:rPr>
                            <a:rPr lang="en-US" sz="1600">
                              <a:solidFill>
                                <a:schemeClr val="tx1">
                                  <a:lumMod val="60000"/>
                                  <a:lumOff val="40000"/>
                                </a:schemeClr>
                              </a:solidFill>
                              <a:latin typeface="Cambria Math" panose="02040503050406030204" pitchFamily="18" charset="0"/>
                            </a:rPr>
                            <m:t>Storm</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Intensity</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Measure</m:t>
                          </m:r>
                        </m:num>
                        <m:den>
                          <m:r>
                            <m:rPr>
                              <m:nor/>
                            </m:rPr>
                            <a:rPr lang="en-US" sz="1600">
                              <a:solidFill>
                                <a:schemeClr val="tx1">
                                  <a:lumMod val="60000"/>
                                  <a:lumOff val="40000"/>
                                </a:schemeClr>
                              </a:solidFill>
                              <a:latin typeface="Cambria Math" panose="02040503050406030204" pitchFamily="18" charset="0"/>
                            </a:rPr>
                            <m:t>Beach</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Resilience</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Factor</m:t>
                          </m:r>
                        </m:den>
                      </m:f>
                    </m:oMath>
                  </m:oMathPara>
                </a14:m>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nor/>
                        </m:rPr>
                        <a:rPr lang="en-US" sz="2400" b="1">
                          <a:latin typeface="Cambria Math" panose="02040503050406030204" pitchFamily="18" charset="0"/>
                        </a:rPr>
                        <m:t>EDP</m:t>
                      </m:r>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m:rPr>
                                  <m:nor/>
                                </m:rPr>
                                <a:rPr lang="en-US" sz="2400" b="1">
                                  <a:latin typeface="Cambria Math" panose="02040503050406030204" pitchFamily="18" charset="0"/>
                                </a:rPr>
                                <m:t>PEI</m:t>
                              </m:r>
                            </m:e>
                            <m:sup>
                              <m:r>
                                <a:rPr lang="en-US" sz="2400" i="1">
                                  <a:latin typeface="Cambria Math" panose="02040503050406030204" pitchFamily="18" charset="0"/>
                                </a:rPr>
                                <m:t>4</m:t>
                              </m:r>
                            </m:sup>
                          </m:sSup>
                        </m:num>
                        <m:den>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panose="02040503050406030204" pitchFamily="18" charset="0"/>
                                </a:rPr>
                                <m:t>𝑽</m:t>
                              </m:r>
                            </m:e>
                            <m:sub>
                              <m:r>
                                <a:rPr lang="en-US" sz="2400" b="1" i="1">
                                  <a:solidFill>
                                    <a:schemeClr val="accent2"/>
                                  </a:solidFill>
                                  <a:latin typeface="Cambria Math" panose="02040503050406030204" pitchFamily="18" charset="0"/>
                                </a:rPr>
                                <m:t>𝑫</m:t>
                              </m:r>
                            </m:sub>
                          </m:sSub>
                          <m:r>
                            <a:rPr lang="en-US" sz="2400" i="1">
                              <a:latin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smtClean="0">
                                  <a:solidFill>
                                    <a:schemeClr val="accent1"/>
                                  </a:solidFill>
                                  <a:latin typeface="Cambria Math" panose="02040503050406030204" pitchFamily="18" charset="0"/>
                                  <a:ea typeface="Cambria Math" panose="02040503050406030204" pitchFamily="18" charset="0"/>
                                </a:rPr>
                                <m:t>𝒓</m:t>
                              </m:r>
                            </m:e>
                            <m:sup>
                              <m:r>
                                <a:rPr lang="en-US" sz="2400" i="1">
                                  <a:latin typeface="Cambria Math" panose="02040503050406030204" pitchFamily="18" charset="0"/>
                                  <a:ea typeface="Cambria Math" panose="02040503050406030204" pitchFamily="18" charset="0"/>
                                </a:rPr>
                                <m:t>2</m:t>
                              </m:r>
                            </m:sup>
                          </m:sSup>
                        </m:den>
                      </m:f>
                    </m:oMath>
                  </m:oMathPara>
                </a14:m>
                <a:endParaRPr lang="en-US" sz="2000" dirty="0"/>
              </a:p>
              <a:p>
                <a:endParaRPr lang="en-US" dirty="0"/>
              </a:p>
            </p:txBody>
          </p:sp>
        </mc:Choice>
        <mc:Fallback xmlns="">
          <p:sp>
            <p:nvSpPr>
              <p:cNvPr id="5" name="Content Placeholder 4">
                <a:extLst>
                  <a:ext uri="{FF2B5EF4-FFF2-40B4-BE49-F238E27FC236}">
                    <a16:creationId xmlns:a16="http://schemas.microsoft.com/office/drawing/2014/main" id="{ED99DABF-ECC7-ABEB-8325-3A00246E8549}"/>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sp>
        <p:nvSpPr>
          <p:cNvPr id="15" name="Content Placeholder 14">
            <a:extLst>
              <a:ext uri="{FF2B5EF4-FFF2-40B4-BE49-F238E27FC236}">
                <a16:creationId xmlns:a16="http://schemas.microsoft.com/office/drawing/2014/main" id="{B04B86A5-1A70-E201-3D8B-509B142689C4}"/>
              </a:ext>
            </a:extLst>
          </p:cNvPr>
          <p:cNvSpPr>
            <a:spLocks noGrp="1"/>
          </p:cNvSpPr>
          <p:nvPr>
            <p:ph sz="half" idx="13"/>
          </p:nvPr>
        </p:nvSpPr>
        <p:spPr>
          <a:xfrm>
            <a:off x="4351622" y="2325836"/>
            <a:ext cx="3296919" cy="3951003"/>
          </a:xfrm>
        </p:spPr>
        <p:txBody>
          <a:bodyPr>
            <a:normAutofit fontScale="92500" lnSpcReduction="10000"/>
          </a:bodyPr>
          <a:lstStyle/>
          <a:p>
            <a:pPr marL="0" indent="0">
              <a:buNone/>
            </a:pPr>
            <a:r>
              <a:rPr lang="en-US" b="1" dirty="0"/>
              <a:t>Description</a:t>
            </a:r>
          </a:p>
          <a:p>
            <a:r>
              <a:rPr lang="en-US" dirty="0"/>
              <a:t>Dimensionless Parameter</a:t>
            </a:r>
          </a:p>
          <a:p>
            <a:r>
              <a:rPr lang="en-US" dirty="0"/>
              <a:t>Fragility Curves</a:t>
            </a:r>
          </a:p>
          <a:p>
            <a:endParaRPr lang="en-US" dirty="0"/>
          </a:p>
          <a:p>
            <a:endParaRPr lang="en-US" dirty="0"/>
          </a:p>
          <a:p>
            <a:endParaRPr lang="en-US" dirty="0"/>
          </a:p>
          <a:p>
            <a:endParaRPr lang="en-US" dirty="0"/>
          </a:p>
          <a:p>
            <a:pPr marL="0" indent="0">
              <a:buNone/>
            </a:pPr>
            <a:endParaRPr lang="en-US" dirty="0"/>
          </a:p>
          <a:p>
            <a:r>
              <a:rPr lang="en-US" dirty="0"/>
              <a:t>Probabilistic Output</a:t>
            </a:r>
          </a:p>
          <a:p>
            <a:r>
              <a:rPr lang="en-US" dirty="0"/>
              <a:t>Considers storm intensity and beach state independently*</a:t>
            </a:r>
          </a:p>
          <a:p>
            <a:pPr marL="0" indent="0" algn="l">
              <a:buNone/>
            </a:pPr>
            <a:r>
              <a:rPr lang="en-US" sz="1100" dirty="0">
                <a:solidFill>
                  <a:schemeClr val="tx1">
                    <a:lumMod val="60000"/>
                    <a:lumOff val="40000"/>
                  </a:schemeClr>
                </a:solidFill>
              </a:rPr>
              <a:t>*PEI has morphological parameters which have been held regionally constant in past work</a:t>
            </a:r>
            <a:endParaRPr lang="en-US" sz="1900" dirty="0">
              <a:solidFill>
                <a:schemeClr val="tx1">
                  <a:lumMod val="60000"/>
                  <a:lumOff val="40000"/>
                </a:schemeClr>
              </a:solidFill>
            </a:endParaRPr>
          </a:p>
        </p:txBody>
      </p:sp>
      <p:sp>
        <p:nvSpPr>
          <p:cNvPr id="14" name="Content Placeholder 13">
            <a:extLst>
              <a:ext uri="{FF2B5EF4-FFF2-40B4-BE49-F238E27FC236}">
                <a16:creationId xmlns:a16="http://schemas.microsoft.com/office/drawing/2014/main" id="{B9A293F5-5FD5-1BE7-1B8D-FE55C08DB8D2}"/>
              </a:ext>
            </a:extLst>
          </p:cNvPr>
          <p:cNvSpPr>
            <a:spLocks noGrp="1"/>
          </p:cNvSpPr>
          <p:nvPr>
            <p:ph sz="half" idx="2"/>
          </p:nvPr>
        </p:nvSpPr>
        <p:spPr/>
        <p:txBody>
          <a:bodyPr/>
          <a:lstStyle/>
          <a:p>
            <a:pPr marL="0" indent="0">
              <a:buNone/>
            </a:pPr>
            <a:r>
              <a:rPr lang="en-US" b="1" dirty="0"/>
              <a:t>Input Parameters</a:t>
            </a:r>
          </a:p>
          <a:p>
            <a:r>
              <a:rPr lang="en-US" dirty="0"/>
              <a:t>PEI</a:t>
            </a:r>
          </a:p>
          <a:p>
            <a:pPr lvl="1"/>
            <a:r>
              <a:rPr lang="en-US" dirty="0"/>
              <a:t>Wave Height</a:t>
            </a:r>
          </a:p>
          <a:p>
            <a:pPr lvl="1"/>
            <a:r>
              <a:rPr lang="en-US" dirty="0"/>
              <a:t>Water Level</a:t>
            </a:r>
          </a:p>
          <a:p>
            <a:r>
              <a:rPr lang="en-US" dirty="0"/>
              <a:t>Dune Volume</a:t>
            </a:r>
          </a:p>
          <a:p>
            <a:r>
              <a:rPr lang="en-US" dirty="0"/>
              <a:t>Dune Setback </a:t>
            </a:r>
            <a:br>
              <a:rPr lang="en-US" dirty="0"/>
            </a:br>
            <a:r>
              <a:rPr lang="en-US" dirty="0"/>
              <a:t>(≈ Berm Width)</a:t>
            </a:r>
          </a:p>
        </p:txBody>
      </p:sp>
      <p:sp>
        <p:nvSpPr>
          <p:cNvPr id="3" name="Slide Number Placeholder 2">
            <a:extLst>
              <a:ext uri="{FF2B5EF4-FFF2-40B4-BE49-F238E27FC236}">
                <a16:creationId xmlns:a16="http://schemas.microsoft.com/office/drawing/2014/main" id="{92303CBC-17D7-4265-2979-E6589FDF5348}"/>
              </a:ext>
            </a:extLst>
          </p:cNvPr>
          <p:cNvSpPr>
            <a:spLocks noGrp="1"/>
          </p:cNvSpPr>
          <p:nvPr>
            <p:ph type="sldNum" sz="quarter" idx="12"/>
          </p:nvPr>
        </p:nvSpPr>
        <p:spPr/>
        <p:txBody>
          <a:bodyPr/>
          <a:lstStyle/>
          <a:p>
            <a:fld id="{4267CD5E-26CF-4249-8540-BB1D07FD4227}" type="slidenum">
              <a:rPr lang="en-US" smtClean="0"/>
              <a:t>20</a:t>
            </a:fld>
            <a:endParaRPr lang="en-US"/>
          </a:p>
        </p:txBody>
      </p:sp>
      <p:pic>
        <p:nvPicPr>
          <p:cNvPr id="28" name="Picture 27" descr="A graph with a line&#10;&#10;Description automatically generated">
            <a:extLst>
              <a:ext uri="{FF2B5EF4-FFF2-40B4-BE49-F238E27FC236}">
                <a16:creationId xmlns:a16="http://schemas.microsoft.com/office/drawing/2014/main" id="{7F7CDBF5-002C-1B92-8132-0963F180A9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6710" y="3260983"/>
            <a:ext cx="2077613" cy="1439267"/>
          </a:xfrm>
          <a:prstGeom prst="rect">
            <a:avLst/>
          </a:prstGeom>
        </p:spPr>
      </p:pic>
      <p:sp>
        <p:nvSpPr>
          <p:cNvPr id="32" name="Text Placeholder 2">
            <a:extLst>
              <a:ext uri="{FF2B5EF4-FFF2-40B4-BE49-F238E27FC236}">
                <a16:creationId xmlns:a16="http://schemas.microsoft.com/office/drawing/2014/main" id="{3980F1EB-D5B3-3D37-F77C-632034661039}"/>
              </a:ext>
            </a:extLst>
          </p:cNvPr>
          <p:cNvSpPr>
            <a:spLocks noGrp="1"/>
          </p:cNvSpPr>
          <p:nvPr>
            <p:ph type="body" sz="quarter" idx="14"/>
          </p:nvPr>
        </p:nvSpPr>
        <p:spPr>
          <a:xfrm>
            <a:off x="644525" y="1346200"/>
            <a:ext cx="10709275" cy="733425"/>
          </a:xfrm>
        </p:spPr>
        <p:txBody>
          <a:bodyPr>
            <a:normAutofit fontScale="92500" lnSpcReduction="10000"/>
          </a:bodyPr>
          <a:lstStyle/>
          <a:p>
            <a:r>
              <a:rPr lang="en-US" dirty="0"/>
              <a:t>Engineering Demand Parameter (EDP)</a:t>
            </a:r>
          </a:p>
          <a:p>
            <a:r>
              <a:rPr lang="en-US" dirty="0"/>
              <a:t>(Janssen and Miller, 2022)</a:t>
            </a:r>
          </a:p>
        </p:txBody>
      </p:sp>
      <p:graphicFrame>
        <p:nvGraphicFramePr>
          <p:cNvPr id="7" name="Diagram 6">
            <a:extLst>
              <a:ext uri="{FF2B5EF4-FFF2-40B4-BE49-F238E27FC236}">
                <a16:creationId xmlns:a16="http://schemas.microsoft.com/office/drawing/2014/main" id="{E19A3C6E-09F8-5BED-C943-EF083AD7EDCC}"/>
              </a:ext>
            </a:extLst>
          </p:cNvPr>
          <p:cNvGraphicFramePr/>
          <p:nvPr/>
        </p:nvGraphicFramePr>
        <p:xfrm flipV="1">
          <a:off x="2108200" y="6162540"/>
          <a:ext cx="8128000" cy="22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0" name="Group 49">
            <a:extLst>
              <a:ext uri="{FF2B5EF4-FFF2-40B4-BE49-F238E27FC236}">
                <a16:creationId xmlns:a16="http://schemas.microsoft.com/office/drawing/2014/main" id="{42DBAE88-7E2B-96CF-DF04-9A5E995689F8}"/>
              </a:ext>
            </a:extLst>
          </p:cNvPr>
          <p:cNvGrpSpPr/>
          <p:nvPr/>
        </p:nvGrpSpPr>
        <p:grpSpPr>
          <a:xfrm>
            <a:off x="412059" y="4380821"/>
            <a:ext cx="3831227" cy="1606245"/>
            <a:chOff x="412059" y="4380821"/>
            <a:chExt cx="3831227" cy="1606245"/>
          </a:xfrm>
        </p:grpSpPr>
        <p:cxnSp>
          <p:nvCxnSpPr>
            <p:cNvPr id="51" name="Straight Connector 50">
              <a:extLst>
                <a:ext uri="{FF2B5EF4-FFF2-40B4-BE49-F238E27FC236}">
                  <a16:creationId xmlns:a16="http://schemas.microsoft.com/office/drawing/2014/main" id="{20967750-6987-65D2-1BF0-2CF70CA563BF}"/>
                </a:ext>
              </a:extLst>
            </p:cNvPr>
            <p:cNvCxnSpPr>
              <a:cxnSpLocks/>
            </p:cNvCxnSpPr>
            <p:nvPr/>
          </p:nvCxnSpPr>
          <p:spPr>
            <a:xfrm flipH="1">
              <a:off x="907795" y="4622943"/>
              <a:ext cx="583341" cy="578544"/>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C818B7-1C4A-0ECD-E303-0F4D0F248431}"/>
                </a:ext>
              </a:extLst>
            </p:cNvPr>
            <p:cNvCxnSpPr>
              <a:cxnSpLocks/>
            </p:cNvCxnSpPr>
            <p:nvPr/>
          </p:nvCxnSpPr>
          <p:spPr>
            <a:xfrm flipH="1">
              <a:off x="1174985" y="4799809"/>
              <a:ext cx="405009" cy="401679"/>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E8B2DD2-B6A1-9CC9-F7CE-0FF9A35A50EF}"/>
                </a:ext>
              </a:extLst>
            </p:cNvPr>
            <p:cNvCxnSpPr>
              <a:cxnSpLocks/>
            </p:cNvCxnSpPr>
            <p:nvPr/>
          </p:nvCxnSpPr>
          <p:spPr>
            <a:xfrm flipH="1">
              <a:off x="1442174" y="4979612"/>
              <a:ext cx="223715" cy="221876"/>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995111-B0A2-ABE4-4758-B94EEE56DDA0}"/>
                </a:ext>
              </a:extLst>
            </p:cNvPr>
            <p:cNvCxnSpPr>
              <a:cxnSpLocks/>
            </p:cNvCxnSpPr>
            <p:nvPr/>
          </p:nvCxnSpPr>
          <p:spPr>
            <a:xfrm flipH="1">
              <a:off x="722821" y="4543073"/>
              <a:ext cx="621706" cy="616594"/>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25C4342-C633-F26D-D35E-705B8790DABD}"/>
                </a:ext>
              </a:extLst>
            </p:cNvPr>
            <p:cNvCxnSpPr>
              <a:cxnSpLocks/>
            </p:cNvCxnSpPr>
            <p:nvPr/>
          </p:nvCxnSpPr>
          <p:spPr>
            <a:xfrm flipH="1">
              <a:off x="1709364" y="5132888"/>
              <a:ext cx="69168" cy="68600"/>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075B0530-D00E-F950-D822-6E02CE4ACF14}"/>
                </a:ext>
              </a:extLst>
            </p:cNvPr>
            <p:cNvSpPr/>
            <p:nvPr/>
          </p:nvSpPr>
          <p:spPr>
            <a:xfrm>
              <a:off x="412059" y="4531220"/>
              <a:ext cx="3723900" cy="1455846"/>
            </a:xfrm>
            <a:custGeom>
              <a:avLst/>
              <a:gdLst>
                <a:gd name="connsiteX0" fmla="*/ 0 w 4936435"/>
                <a:gd name="connsiteY0" fmla="*/ 755433 h 2400120"/>
                <a:gd name="connsiteX1" fmla="*/ 662609 w 4936435"/>
                <a:gd name="connsiteY1" fmla="*/ 59 h 2400120"/>
                <a:gd name="connsiteX2" fmla="*/ 1510748 w 4936435"/>
                <a:gd name="connsiteY2" fmla="*/ 788563 h 2400120"/>
                <a:gd name="connsiteX3" fmla="*/ 2736574 w 4936435"/>
                <a:gd name="connsiteY3" fmla="*/ 940963 h 2400120"/>
                <a:gd name="connsiteX4" fmla="*/ 3935896 w 4936435"/>
                <a:gd name="connsiteY4" fmla="*/ 1848737 h 2400120"/>
                <a:gd name="connsiteX5" fmla="*/ 4393096 w 4936435"/>
                <a:gd name="connsiteY5" fmla="*/ 1868615 h 2400120"/>
                <a:gd name="connsiteX6" fmla="*/ 4432852 w 4936435"/>
                <a:gd name="connsiteY6" fmla="*/ 1822233 h 2400120"/>
                <a:gd name="connsiteX7" fmla="*/ 4737652 w 4936435"/>
                <a:gd name="connsiteY7" fmla="*/ 2398702 h 2400120"/>
                <a:gd name="connsiteX8" fmla="*/ 4936435 w 4936435"/>
                <a:gd name="connsiteY8" fmla="*/ 1630076 h 2400120"/>
                <a:gd name="connsiteX0" fmla="*/ 0 w 4737652"/>
                <a:gd name="connsiteY0" fmla="*/ 755433 h 2400120"/>
                <a:gd name="connsiteX1" fmla="*/ 662609 w 4737652"/>
                <a:gd name="connsiteY1" fmla="*/ 59 h 2400120"/>
                <a:gd name="connsiteX2" fmla="*/ 1510748 w 4737652"/>
                <a:gd name="connsiteY2" fmla="*/ 788563 h 2400120"/>
                <a:gd name="connsiteX3" fmla="*/ 2736574 w 4737652"/>
                <a:gd name="connsiteY3" fmla="*/ 940963 h 2400120"/>
                <a:gd name="connsiteX4" fmla="*/ 3935896 w 4737652"/>
                <a:gd name="connsiteY4" fmla="*/ 1848737 h 2400120"/>
                <a:gd name="connsiteX5" fmla="*/ 4393096 w 4737652"/>
                <a:gd name="connsiteY5" fmla="*/ 1868615 h 2400120"/>
                <a:gd name="connsiteX6" fmla="*/ 4432852 w 4737652"/>
                <a:gd name="connsiteY6" fmla="*/ 1822233 h 2400120"/>
                <a:gd name="connsiteX7" fmla="*/ 4737652 w 4737652"/>
                <a:gd name="connsiteY7" fmla="*/ 2398702 h 2400120"/>
                <a:gd name="connsiteX0" fmla="*/ 0 w 4432852"/>
                <a:gd name="connsiteY0" fmla="*/ 755433 h 1924144"/>
                <a:gd name="connsiteX1" fmla="*/ 662609 w 4432852"/>
                <a:gd name="connsiteY1" fmla="*/ 59 h 1924144"/>
                <a:gd name="connsiteX2" fmla="*/ 1510748 w 4432852"/>
                <a:gd name="connsiteY2" fmla="*/ 788563 h 1924144"/>
                <a:gd name="connsiteX3" fmla="*/ 2736574 w 4432852"/>
                <a:gd name="connsiteY3" fmla="*/ 940963 h 1924144"/>
                <a:gd name="connsiteX4" fmla="*/ 3935896 w 4432852"/>
                <a:gd name="connsiteY4" fmla="*/ 1848737 h 1924144"/>
                <a:gd name="connsiteX5" fmla="*/ 4393096 w 4432852"/>
                <a:gd name="connsiteY5" fmla="*/ 1868615 h 1924144"/>
                <a:gd name="connsiteX6" fmla="*/ 4432852 w 4432852"/>
                <a:gd name="connsiteY6" fmla="*/ 1822233 h 1924144"/>
                <a:gd name="connsiteX0" fmla="*/ 0 w 4393096"/>
                <a:gd name="connsiteY0" fmla="*/ 755433 h 1924144"/>
                <a:gd name="connsiteX1" fmla="*/ 662609 w 4393096"/>
                <a:gd name="connsiteY1" fmla="*/ 59 h 1924144"/>
                <a:gd name="connsiteX2" fmla="*/ 1510748 w 4393096"/>
                <a:gd name="connsiteY2" fmla="*/ 788563 h 1924144"/>
                <a:gd name="connsiteX3" fmla="*/ 2736574 w 4393096"/>
                <a:gd name="connsiteY3" fmla="*/ 940963 h 1924144"/>
                <a:gd name="connsiteX4" fmla="*/ 3935896 w 4393096"/>
                <a:gd name="connsiteY4" fmla="*/ 1848737 h 1924144"/>
                <a:gd name="connsiteX5" fmla="*/ 4393096 w 4393096"/>
                <a:gd name="connsiteY5" fmla="*/ 1868615 h 1924144"/>
                <a:gd name="connsiteX0" fmla="*/ 0 w 3935896"/>
                <a:gd name="connsiteY0" fmla="*/ 755433 h 1848737"/>
                <a:gd name="connsiteX1" fmla="*/ 662609 w 3935896"/>
                <a:gd name="connsiteY1" fmla="*/ 59 h 1848737"/>
                <a:gd name="connsiteX2" fmla="*/ 1510748 w 3935896"/>
                <a:gd name="connsiteY2" fmla="*/ 788563 h 1848737"/>
                <a:gd name="connsiteX3" fmla="*/ 2736574 w 3935896"/>
                <a:gd name="connsiteY3" fmla="*/ 940963 h 1848737"/>
                <a:gd name="connsiteX4" fmla="*/ 3935896 w 3935896"/>
                <a:gd name="connsiteY4" fmla="*/ 1848737 h 1848737"/>
                <a:gd name="connsiteX0" fmla="*/ 64913 w 4000809"/>
                <a:gd name="connsiteY0" fmla="*/ 755387 h 1848691"/>
                <a:gd name="connsiteX1" fmla="*/ 45035 w 4000809"/>
                <a:gd name="connsiteY1" fmla="*/ 768640 h 1848691"/>
                <a:gd name="connsiteX2" fmla="*/ 727522 w 4000809"/>
                <a:gd name="connsiteY2" fmla="*/ 13 h 1848691"/>
                <a:gd name="connsiteX3" fmla="*/ 1575661 w 4000809"/>
                <a:gd name="connsiteY3" fmla="*/ 788517 h 1848691"/>
                <a:gd name="connsiteX4" fmla="*/ 2801487 w 4000809"/>
                <a:gd name="connsiteY4" fmla="*/ 940917 h 1848691"/>
                <a:gd name="connsiteX5" fmla="*/ 4000809 w 4000809"/>
                <a:gd name="connsiteY5" fmla="*/ 1848691 h 1848691"/>
                <a:gd name="connsiteX0" fmla="*/ 426260 w 4362156"/>
                <a:gd name="connsiteY0" fmla="*/ 755380 h 1848684"/>
                <a:gd name="connsiteX1" fmla="*/ 15443 w 4362156"/>
                <a:gd name="connsiteY1" fmla="*/ 775259 h 1848684"/>
                <a:gd name="connsiteX2" fmla="*/ 1088869 w 4362156"/>
                <a:gd name="connsiteY2" fmla="*/ 6 h 1848684"/>
                <a:gd name="connsiteX3" fmla="*/ 1937008 w 4362156"/>
                <a:gd name="connsiteY3" fmla="*/ 788510 h 1848684"/>
                <a:gd name="connsiteX4" fmla="*/ 3162834 w 4362156"/>
                <a:gd name="connsiteY4" fmla="*/ 940910 h 1848684"/>
                <a:gd name="connsiteX5" fmla="*/ 4362156 w 4362156"/>
                <a:gd name="connsiteY5" fmla="*/ 1848684 h 1848684"/>
                <a:gd name="connsiteX0" fmla="*/ 149 w 3936045"/>
                <a:gd name="connsiteY0" fmla="*/ 755950 h 1849254"/>
                <a:gd name="connsiteX1" fmla="*/ 159176 w 3936045"/>
                <a:gd name="connsiteY1" fmla="*/ 663186 h 1849254"/>
                <a:gd name="connsiteX2" fmla="*/ 662758 w 3936045"/>
                <a:gd name="connsiteY2" fmla="*/ 576 h 1849254"/>
                <a:gd name="connsiteX3" fmla="*/ 1510897 w 3936045"/>
                <a:gd name="connsiteY3" fmla="*/ 789080 h 1849254"/>
                <a:gd name="connsiteX4" fmla="*/ 2736723 w 3936045"/>
                <a:gd name="connsiteY4" fmla="*/ 941480 h 1849254"/>
                <a:gd name="connsiteX5" fmla="*/ 3936045 w 3936045"/>
                <a:gd name="connsiteY5" fmla="*/ 1849254 h 1849254"/>
                <a:gd name="connsiteX0" fmla="*/ 20 w 4273847"/>
                <a:gd name="connsiteY0" fmla="*/ 941480 h 1849254"/>
                <a:gd name="connsiteX1" fmla="*/ 496978 w 4273847"/>
                <a:gd name="connsiteY1" fmla="*/ 663186 h 1849254"/>
                <a:gd name="connsiteX2" fmla="*/ 1000560 w 4273847"/>
                <a:gd name="connsiteY2" fmla="*/ 576 h 1849254"/>
                <a:gd name="connsiteX3" fmla="*/ 1848699 w 4273847"/>
                <a:gd name="connsiteY3" fmla="*/ 789080 h 1849254"/>
                <a:gd name="connsiteX4" fmla="*/ 3074525 w 4273847"/>
                <a:gd name="connsiteY4" fmla="*/ 941480 h 1849254"/>
                <a:gd name="connsiteX5" fmla="*/ 4273847 w 4273847"/>
                <a:gd name="connsiteY5" fmla="*/ 1849254 h 1849254"/>
                <a:gd name="connsiteX0" fmla="*/ 28 w 4181090"/>
                <a:gd name="connsiteY0" fmla="*/ 808958 h 1849254"/>
                <a:gd name="connsiteX1" fmla="*/ 404221 w 4181090"/>
                <a:gd name="connsiteY1" fmla="*/ 663186 h 1849254"/>
                <a:gd name="connsiteX2" fmla="*/ 907803 w 4181090"/>
                <a:gd name="connsiteY2" fmla="*/ 576 h 1849254"/>
                <a:gd name="connsiteX3" fmla="*/ 1755942 w 4181090"/>
                <a:gd name="connsiteY3" fmla="*/ 789080 h 1849254"/>
                <a:gd name="connsiteX4" fmla="*/ 2981768 w 4181090"/>
                <a:gd name="connsiteY4" fmla="*/ 941480 h 1849254"/>
                <a:gd name="connsiteX5" fmla="*/ 4181090 w 4181090"/>
                <a:gd name="connsiteY5" fmla="*/ 1849254 h 1849254"/>
                <a:gd name="connsiteX0" fmla="*/ 28 w 4181090"/>
                <a:gd name="connsiteY0" fmla="*/ 822198 h 1862494"/>
                <a:gd name="connsiteX1" fmla="*/ 404221 w 4181090"/>
                <a:gd name="connsiteY1" fmla="*/ 676426 h 1862494"/>
                <a:gd name="connsiteX2" fmla="*/ 1179472 w 4181090"/>
                <a:gd name="connsiteY2" fmla="*/ 563 h 1862494"/>
                <a:gd name="connsiteX3" fmla="*/ 1755942 w 4181090"/>
                <a:gd name="connsiteY3" fmla="*/ 802320 h 1862494"/>
                <a:gd name="connsiteX4" fmla="*/ 2981768 w 4181090"/>
                <a:gd name="connsiteY4" fmla="*/ 954720 h 1862494"/>
                <a:gd name="connsiteX5" fmla="*/ 4181090 w 4181090"/>
                <a:gd name="connsiteY5" fmla="*/ 1862494 h 1862494"/>
                <a:gd name="connsiteX0" fmla="*/ 28 w 4181090"/>
                <a:gd name="connsiteY0" fmla="*/ 822198 h 1862494"/>
                <a:gd name="connsiteX1" fmla="*/ 404221 w 4181090"/>
                <a:gd name="connsiteY1" fmla="*/ 676426 h 1862494"/>
                <a:gd name="connsiteX2" fmla="*/ 1179472 w 4181090"/>
                <a:gd name="connsiteY2" fmla="*/ 563 h 1862494"/>
                <a:gd name="connsiteX3" fmla="*/ 1755942 w 4181090"/>
                <a:gd name="connsiteY3" fmla="*/ 802320 h 1862494"/>
                <a:gd name="connsiteX4" fmla="*/ 3147420 w 4181090"/>
                <a:gd name="connsiteY4" fmla="*/ 954720 h 1862494"/>
                <a:gd name="connsiteX5" fmla="*/ 4181090 w 4181090"/>
                <a:gd name="connsiteY5" fmla="*/ 1862494 h 1862494"/>
                <a:gd name="connsiteX0" fmla="*/ 28 w 4134707"/>
                <a:gd name="connsiteY0" fmla="*/ 822198 h 1584199"/>
                <a:gd name="connsiteX1" fmla="*/ 404221 w 4134707"/>
                <a:gd name="connsiteY1" fmla="*/ 676426 h 1584199"/>
                <a:gd name="connsiteX2" fmla="*/ 1179472 w 4134707"/>
                <a:gd name="connsiteY2" fmla="*/ 563 h 1584199"/>
                <a:gd name="connsiteX3" fmla="*/ 1755942 w 4134707"/>
                <a:gd name="connsiteY3" fmla="*/ 802320 h 1584199"/>
                <a:gd name="connsiteX4" fmla="*/ 3147420 w 4134707"/>
                <a:gd name="connsiteY4" fmla="*/ 954720 h 1584199"/>
                <a:gd name="connsiteX5" fmla="*/ 4134707 w 4134707"/>
                <a:gd name="connsiteY5" fmla="*/ 1584199 h 1584199"/>
                <a:gd name="connsiteX0" fmla="*/ 28 w 4204145"/>
                <a:gd name="connsiteY0" fmla="*/ 822198 h 1623868"/>
                <a:gd name="connsiteX1" fmla="*/ 404221 w 4204145"/>
                <a:gd name="connsiteY1" fmla="*/ 676426 h 1623868"/>
                <a:gd name="connsiteX2" fmla="*/ 1179472 w 4204145"/>
                <a:gd name="connsiteY2" fmla="*/ 563 h 1623868"/>
                <a:gd name="connsiteX3" fmla="*/ 1755942 w 4204145"/>
                <a:gd name="connsiteY3" fmla="*/ 802320 h 1623868"/>
                <a:gd name="connsiteX4" fmla="*/ 3147420 w 4204145"/>
                <a:gd name="connsiteY4" fmla="*/ 954720 h 1623868"/>
                <a:gd name="connsiteX5" fmla="*/ 4134707 w 4204145"/>
                <a:gd name="connsiteY5" fmla="*/ 1584199 h 1623868"/>
                <a:gd name="connsiteX6" fmla="*/ 4121456 w 4204145"/>
                <a:gd name="connsiteY6" fmla="*/ 1557695 h 1623868"/>
                <a:gd name="connsiteX0" fmla="*/ 28 w 4426323"/>
                <a:gd name="connsiteY0" fmla="*/ 822198 h 1634432"/>
                <a:gd name="connsiteX1" fmla="*/ 404221 w 4426323"/>
                <a:gd name="connsiteY1" fmla="*/ 676426 h 1634432"/>
                <a:gd name="connsiteX2" fmla="*/ 1179472 w 4426323"/>
                <a:gd name="connsiteY2" fmla="*/ 563 h 1634432"/>
                <a:gd name="connsiteX3" fmla="*/ 1755942 w 4426323"/>
                <a:gd name="connsiteY3" fmla="*/ 802320 h 1634432"/>
                <a:gd name="connsiteX4" fmla="*/ 3147420 w 4426323"/>
                <a:gd name="connsiteY4" fmla="*/ 954720 h 1634432"/>
                <a:gd name="connsiteX5" fmla="*/ 4134707 w 4426323"/>
                <a:gd name="connsiteY5" fmla="*/ 1584199 h 1634432"/>
                <a:gd name="connsiteX6" fmla="*/ 4426256 w 4426323"/>
                <a:gd name="connsiteY6" fmla="*/ 1590826 h 1634432"/>
                <a:gd name="connsiteX0" fmla="*/ 28 w 4585308"/>
                <a:gd name="connsiteY0" fmla="*/ 822198 h 1770105"/>
                <a:gd name="connsiteX1" fmla="*/ 404221 w 4585308"/>
                <a:gd name="connsiteY1" fmla="*/ 676426 h 1770105"/>
                <a:gd name="connsiteX2" fmla="*/ 1179472 w 4585308"/>
                <a:gd name="connsiteY2" fmla="*/ 563 h 1770105"/>
                <a:gd name="connsiteX3" fmla="*/ 1755942 w 4585308"/>
                <a:gd name="connsiteY3" fmla="*/ 802320 h 1770105"/>
                <a:gd name="connsiteX4" fmla="*/ 3147420 w 4585308"/>
                <a:gd name="connsiteY4" fmla="*/ 954720 h 1770105"/>
                <a:gd name="connsiteX5" fmla="*/ 4134707 w 4585308"/>
                <a:gd name="connsiteY5" fmla="*/ 1584199 h 1770105"/>
                <a:gd name="connsiteX6" fmla="*/ 4585282 w 4585308"/>
                <a:gd name="connsiteY6" fmla="*/ 1769731 h 1770105"/>
                <a:gd name="connsiteX0" fmla="*/ 28 w 4591933"/>
                <a:gd name="connsiteY0" fmla="*/ 822198 h 1756932"/>
                <a:gd name="connsiteX1" fmla="*/ 404221 w 4591933"/>
                <a:gd name="connsiteY1" fmla="*/ 676426 h 1756932"/>
                <a:gd name="connsiteX2" fmla="*/ 1179472 w 4591933"/>
                <a:gd name="connsiteY2" fmla="*/ 563 h 1756932"/>
                <a:gd name="connsiteX3" fmla="*/ 1755942 w 4591933"/>
                <a:gd name="connsiteY3" fmla="*/ 802320 h 1756932"/>
                <a:gd name="connsiteX4" fmla="*/ 3147420 w 4591933"/>
                <a:gd name="connsiteY4" fmla="*/ 954720 h 1756932"/>
                <a:gd name="connsiteX5" fmla="*/ 4134707 w 4591933"/>
                <a:gd name="connsiteY5" fmla="*/ 1584199 h 1756932"/>
                <a:gd name="connsiteX6" fmla="*/ 4591908 w 4591933"/>
                <a:gd name="connsiteY6" fmla="*/ 1756479 h 1756932"/>
                <a:gd name="connsiteX0" fmla="*/ 28 w 4591919"/>
                <a:gd name="connsiteY0" fmla="*/ 822198 h 1756735"/>
                <a:gd name="connsiteX1" fmla="*/ 404221 w 4591919"/>
                <a:gd name="connsiteY1" fmla="*/ 676426 h 1756735"/>
                <a:gd name="connsiteX2" fmla="*/ 1179472 w 4591919"/>
                <a:gd name="connsiteY2" fmla="*/ 563 h 1756735"/>
                <a:gd name="connsiteX3" fmla="*/ 1755942 w 4591919"/>
                <a:gd name="connsiteY3" fmla="*/ 802320 h 1756735"/>
                <a:gd name="connsiteX4" fmla="*/ 3147420 w 4591919"/>
                <a:gd name="connsiteY4" fmla="*/ 954720 h 1756735"/>
                <a:gd name="connsiteX5" fmla="*/ 3843159 w 4591919"/>
                <a:gd name="connsiteY5" fmla="*/ 1544443 h 1756735"/>
                <a:gd name="connsiteX6" fmla="*/ 4591908 w 4591919"/>
                <a:gd name="connsiteY6" fmla="*/ 1756479 h 1756735"/>
                <a:gd name="connsiteX0" fmla="*/ 28 w 4287130"/>
                <a:gd name="connsiteY0" fmla="*/ 822198 h 1690857"/>
                <a:gd name="connsiteX1" fmla="*/ 404221 w 4287130"/>
                <a:gd name="connsiteY1" fmla="*/ 676426 h 1690857"/>
                <a:gd name="connsiteX2" fmla="*/ 1179472 w 4287130"/>
                <a:gd name="connsiteY2" fmla="*/ 563 h 1690857"/>
                <a:gd name="connsiteX3" fmla="*/ 1755942 w 4287130"/>
                <a:gd name="connsiteY3" fmla="*/ 802320 h 1690857"/>
                <a:gd name="connsiteX4" fmla="*/ 3147420 w 4287130"/>
                <a:gd name="connsiteY4" fmla="*/ 954720 h 1690857"/>
                <a:gd name="connsiteX5" fmla="*/ 3843159 w 4287130"/>
                <a:gd name="connsiteY5" fmla="*/ 1544443 h 1690857"/>
                <a:gd name="connsiteX6" fmla="*/ 4287108 w 4287130"/>
                <a:gd name="connsiteY6" fmla="*/ 1690218 h 1690857"/>
                <a:gd name="connsiteX0" fmla="*/ 48 w 4161255"/>
                <a:gd name="connsiteY0" fmla="*/ 802319 h 1690857"/>
                <a:gd name="connsiteX1" fmla="*/ 278346 w 4161255"/>
                <a:gd name="connsiteY1" fmla="*/ 676426 h 1690857"/>
                <a:gd name="connsiteX2" fmla="*/ 1053597 w 4161255"/>
                <a:gd name="connsiteY2" fmla="*/ 563 h 1690857"/>
                <a:gd name="connsiteX3" fmla="*/ 1630067 w 4161255"/>
                <a:gd name="connsiteY3" fmla="*/ 802320 h 1690857"/>
                <a:gd name="connsiteX4" fmla="*/ 3021545 w 4161255"/>
                <a:gd name="connsiteY4" fmla="*/ 954720 h 1690857"/>
                <a:gd name="connsiteX5" fmla="*/ 3717284 w 4161255"/>
                <a:gd name="connsiteY5" fmla="*/ 1544443 h 1690857"/>
                <a:gd name="connsiteX6" fmla="*/ 4161233 w 4161255"/>
                <a:gd name="connsiteY6" fmla="*/ 1690218 h 1690857"/>
                <a:gd name="connsiteX0" fmla="*/ 48 w 4161255"/>
                <a:gd name="connsiteY0" fmla="*/ 802263 h 1690801"/>
                <a:gd name="connsiteX1" fmla="*/ 278346 w 4161255"/>
                <a:gd name="connsiteY1" fmla="*/ 676370 h 1690801"/>
                <a:gd name="connsiteX2" fmla="*/ 1053597 w 4161255"/>
                <a:gd name="connsiteY2" fmla="*/ 507 h 1690801"/>
                <a:gd name="connsiteX3" fmla="*/ 1630067 w 4161255"/>
                <a:gd name="connsiteY3" fmla="*/ 802264 h 1690801"/>
                <a:gd name="connsiteX4" fmla="*/ 3021545 w 4161255"/>
                <a:gd name="connsiteY4" fmla="*/ 954664 h 1690801"/>
                <a:gd name="connsiteX5" fmla="*/ 3717284 w 4161255"/>
                <a:gd name="connsiteY5" fmla="*/ 1544387 h 1690801"/>
                <a:gd name="connsiteX6" fmla="*/ 4161233 w 4161255"/>
                <a:gd name="connsiteY6" fmla="*/ 1690162 h 1690801"/>
                <a:gd name="connsiteX0" fmla="*/ 67 w 4161274"/>
                <a:gd name="connsiteY0" fmla="*/ 802263 h 1690801"/>
                <a:gd name="connsiteX1" fmla="*/ 278365 w 4161274"/>
                <a:gd name="connsiteY1" fmla="*/ 676370 h 1690801"/>
                <a:gd name="connsiteX2" fmla="*/ 1053616 w 4161274"/>
                <a:gd name="connsiteY2" fmla="*/ 507 h 1690801"/>
                <a:gd name="connsiteX3" fmla="*/ 1630086 w 4161274"/>
                <a:gd name="connsiteY3" fmla="*/ 802264 h 1690801"/>
                <a:gd name="connsiteX4" fmla="*/ 3021564 w 4161274"/>
                <a:gd name="connsiteY4" fmla="*/ 954664 h 1690801"/>
                <a:gd name="connsiteX5" fmla="*/ 3717303 w 4161274"/>
                <a:gd name="connsiteY5" fmla="*/ 1544387 h 1690801"/>
                <a:gd name="connsiteX6" fmla="*/ 4161252 w 4161274"/>
                <a:gd name="connsiteY6" fmla="*/ 1690162 h 1690801"/>
                <a:gd name="connsiteX0" fmla="*/ 49 w 4207638"/>
                <a:gd name="connsiteY0" fmla="*/ 736002 h 1690801"/>
                <a:gd name="connsiteX1" fmla="*/ 324729 w 4207638"/>
                <a:gd name="connsiteY1" fmla="*/ 676370 h 1690801"/>
                <a:gd name="connsiteX2" fmla="*/ 1099980 w 4207638"/>
                <a:gd name="connsiteY2" fmla="*/ 507 h 1690801"/>
                <a:gd name="connsiteX3" fmla="*/ 1676450 w 4207638"/>
                <a:gd name="connsiteY3" fmla="*/ 802264 h 1690801"/>
                <a:gd name="connsiteX4" fmla="*/ 3067928 w 4207638"/>
                <a:gd name="connsiteY4" fmla="*/ 954664 h 1690801"/>
                <a:gd name="connsiteX5" fmla="*/ 3763667 w 4207638"/>
                <a:gd name="connsiteY5" fmla="*/ 1544387 h 1690801"/>
                <a:gd name="connsiteX6" fmla="*/ 4207616 w 4207638"/>
                <a:gd name="connsiteY6" fmla="*/ 1690162 h 169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7638" h="1690801">
                  <a:moveTo>
                    <a:pt x="49" y="736002"/>
                  </a:moveTo>
                  <a:cubicBezTo>
                    <a:pt x="-3264" y="738211"/>
                    <a:pt x="161285" y="749258"/>
                    <a:pt x="324729" y="676370"/>
                  </a:cubicBezTo>
                  <a:cubicBezTo>
                    <a:pt x="474920" y="616735"/>
                    <a:pt x="874693" y="-20475"/>
                    <a:pt x="1099980" y="507"/>
                  </a:cubicBezTo>
                  <a:cubicBezTo>
                    <a:pt x="1325267" y="21489"/>
                    <a:pt x="1348459" y="643238"/>
                    <a:pt x="1676450" y="802264"/>
                  </a:cubicBezTo>
                  <a:cubicBezTo>
                    <a:pt x="2004441" y="961290"/>
                    <a:pt x="2720059" y="830977"/>
                    <a:pt x="3067928" y="954664"/>
                  </a:cubicBezTo>
                  <a:cubicBezTo>
                    <a:pt x="3415797" y="1078351"/>
                    <a:pt x="3573719" y="1421804"/>
                    <a:pt x="3763667" y="1544387"/>
                  </a:cubicBezTo>
                  <a:cubicBezTo>
                    <a:pt x="3953615" y="1666970"/>
                    <a:pt x="4210377" y="1695684"/>
                    <a:pt x="4207616" y="1690162"/>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3B50916B-13C6-F0D2-811C-6BC99E5A4B22}"/>
                </a:ext>
              </a:extLst>
            </p:cNvPr>
            <p:cNvCxnSpPr>
              <a:cxnSpLocks/>
            </p:cNvCxnSpPr>
            <p:nvPr/>
          </p:nvCxnSpPr>
          <p:spPr>
            <a:xfrm>
              <a:off x="3385307" y="5495857"/>
              <a:ext cx="750652"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9315C77-0832-D4E8-A0EF-468EA1DE1B3E}"/>
                </a:ext>
              </a:extLst>
            </p:cNvPr>
            <p:cNvSpPr txBox="1"/>
            <p:nvPr/>
          </p:nvSpPr>
          <p:spPr>
            <a:xfrm>
              <a:off x="3712531" y="5288135"/>
              <a:ext cx="530755" cy="246221"/>
            </a:xfrm>
            <a:prstGeom prst="rect">
              <a:avLst/>
            </a:prstGeom>
            <a:noFill/>
          </p:spPr>
          <p:txBody>
            <a:bodyPr wrap="square" rtlCol="0">
              <a:spAutoFit/>
            </a:bodyPr>
            <a:lstStyle/>
            <a:p>
              <a:r>
                <a:rPr lang="en-US" sz="1000" dirty="0">
                  <a:solidFill>
                    <a:schemeClr val="tx2"/>
                  </a:solidFill>
                  <a:latin typeface="IBM Plex Sans" panose="020B0503050203000203" pitchFamily="34" charset="0"/>
                </a:rPr>
                <a:t>MHW</a:t>
              </a:r>
            </a:p>
          </p:txBody>
        </p:sp>
        <p:cxnSp>
          <p:nvCxnSpPr>
            <p:cNvPr id="59" name="Straight Connector 58">
              <a:extLst>
                <a:ext uri="{FF2B5EF4-FFF2-40B4-BE49-F238E27FC236}">
                  <a16:creationId xmlns:a16="http://schemas.microsoft.com/office/drawing/2014/main" id="{F639B042-0A71-358A-266A-7A1044EF7092}"/>
                </a:ext>
              </a:extLst>
            </p:cNvPr>
            <p:cNvCxnSpPr>
              <a:cxnSpLocks/>
            </p:cNvCxnSpPr>
            <p:nvPr/>
          </p:nvCxnSpPr>
          <p:spPr>
            <a:xfrm flipH="1">
              <a:off x="699455" y="5222001"/>
              <a:ext cx="269180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4F13C70-3ADD-FEA1-81D2-79C64F111C47}"/>
                </a:ext>
              </a:extLst>
            </p:cNvPr>
            <p:cNvCxnSpPr>
              <a:cxnSpLocks/>
              <a:stCxn id="56" idx="1"/>
            </p:cNvCxnSpPr>
            <p:nvPr/>
          </p:nvCxnSpPr>
          <p:spPr>
            <a:xfrm>
              <a:off x="699455" y="5113601"/>
              <a:ext cx="0" cy="108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E1B0ED6-6B3A-F1E1-AFF8-A0124CB5DA3F}"/>
                </a:ext>
              </a:extLst>
            </p:cNvPr>
            <p:cNvCxnSpPr>
              <a:cxnSpLocks/>
            </p:cNvCxnSpPr>
            <p:nvPr/>
          </p:nvCxnSpPr>
          <p:spPr>
            <a:xfrm flipH="1" flipV="1">
              <a:off x="1244347" y="5348732"/>
              <a:ext cx="2093503" cy="215906"/>
            </a:xfrm>
            <a:prstGeom prst="line">
              <a:avLst/>
            </a:prstGeom>
            <a:ln w="28575">
              <a:solidFill>
                <a:schemeClr val="accent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62" name="Content Placeholder 8" descr="A black rectangle with white lines&#10;&#10;Description automatically generated">
              <a:extLst>
                <a:ext uri="{FF2B5EF4-FFF2-40B4-BE49-F238E27FC236}">
                  <a16:creationId xmlns:a16="http://schemas.microsoft.com/office/drawing/2014/main" id="{6F212CED-A1E7-DE3C-0B89-C0F00699283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74780" y="4931522"/>
              <a:ext cx="187154" cy="182080"/>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D902DF9-B7F6-C959-9268-B0EC18029EF4}"/>
                    </a:ext>
                  </a:extLst>
                </p:cNvPr>
                <p:cNvSpPr txBox="1"/>
                <p:nvPr/>
              </p:nvSpPr>
              <p:spPr>
                <a:xfrm rot="284955">
                  <a:off x="2123348" y="5422622"/>
                  <a:ext cx="303889" cy="291508"/>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rPr>
                          <m:t>𝒓</m:t>
                        </m:r>
                      </m:oMath>
                    </m:oMathPara>
                  </a14:m>
                  <a:endParaRPr lang="en-US" sz="1600" b="1" dirty="0">
                    <a:solidFill>
                      <a:schemeClr val="accent1"/>
                    </a:solidFill>
                    <a:latin typeface="IBM Plex Sans" panose="020B0503050203000203" pitchFamily="34" charset="0"/>
                  </a:endParaRPr>
                </a:p>
              </p:txBody>
            </p:sp>
          </mc:Choice>
          <mc:Fallback xmlns="">
            <p:sp>
              <p:nvSpPr>
                <p:cNvPr id="63" name="TextBox 62">
                  <a:extLst>
                    <a:ext uri="{FF2B5EF4-FFF2-40B4-BE49-F238E27FC236}">
                      <a16:creationId xmlns:a16="http://schemas.microsoft.com/office/drawing/2014/main" id="{4D902DF9-B7F6-C959-9268-B0EC18029EF4}"/>
                    </a:ext>
                  </a:extLst>
                </p:cNvPr>
                <p:cNvSpPr txBox="1">
                  <a:spLocks noRot="1" noChangeAspect="1" noMove="1" noResize="1" noEditPoints="1" noAdjustHandles="1" noChangeArrowheads="1" noChangeShapeType="1" noTextEdit="1"/>
                </p:cNvSpPr>
                <p:nvPr/>
              </p:nvSpPr>
              <p:spPr>
                <a:xfrm rot="284955">
                  <a:off x="2123348" y="5422622"/>
                  <a:ext cx="303889" cy="291508"/>
                </a:xfrm>
                <a:prstGeom prst="rect">
                  <a:avLst/>
                </a:prstGeom>
                <a:blipFill>
                  <a:blip r:embed="rId11"/>
                  <a:stretch>
                    <a:fillRect/>
                  </a:stretch>
                </a:blipFill>
                <a:ln>
                  <a:noFill/>
                </a:ln>
              </p:spPr>
              <p:txBody>
                <a:bodyPr/>
                <a:lstStyle/>
                <a:p>
                  <a:r>
                    <a:rPr lang="en-US">
                      <a:noFill/>
                    </a:rPr>
                    <a:t> </a:t>
                  </a:r>
                </a:p>
              </p:txBody>
            </p:sp>
          </mc:Fallback>
        </mc:AlternateContent>
        <p:sp>
          <p:nvSpPr>
            <p:cNvPr id="64" name="TextBox 63">
              <a:extLst>
                <a:ext uri="{FF2B5EF4-FFF2-40B4-BE49-F238E27FC236}">
                  <a16:creationId xmlns:a16="http://schemas.microsoft.com/office/drawing/2014/main" id="{B3FA5C0C-FA79-DDB8-C8A1-26B6295735D8}"/>
                </a:ext>
              </a:extLst>
            </p:cNvPr>
            <p:cNvSpPr txBox="1"/>
            <p:nvPr/>
          </p:nvSpPr>
          <p:spPr>
            <a:xfrm>
              <a:off x="1231551" y="4550098"/>
              <a:ext cx="353542" cy="450513"/>
            </a:xfrm>
            <a:prstGeom prst="rect">
              <a:avLst/>
            </a:prstGeom>
            <a:noFill/>
            <a:ln>
              <a:noFill/>
            </a:ln>
          </p:spPr>
          <p:txBody>
            <a:bodyPr wrap="square" rtlCol="0">
              <a:spAutoFit/>
            </a:bodyPr>
            <a:lstStyle/>
            <a:p>
              <a:r>
                <a:rPr lang="en-US" sz="2800" b="1" dirty="0">
                  <a:solidFill>
                    <a:schemeClr val="accent2"/>
                  </a:solidFill>
                  <a:latin typeface="IBM Plex Sans" panose="020B0503050203000203" pitchFamily="34" charset="0"/>
                </a:rPr>
                <a:t>~</a:t>
              </a:r>
            </a:p>
          </p:txBody>
        </p:sp>
        <p:cxnSp>
          <p:nvCxnSpPr>
            <p:cNvPr id="65" name="Straight Arrow Connector 64">
              <a:extLst>
                <a:ext uri="{FF2B5EF4-FFF2-40B4-BE49-F238E27FC236}">
                  <a16:creationId xmlns:a16="http://schemas.microsoft.com/office/drawing/2014/main" id="{285B785B-AE71-D8C5-A346-6FD72300066B}"/>
                </a:ext>
              </a:extLst>
            </p:cNvPr>
            <p:cNvCxnSpPr>
              <a:cxnSpLocks/>
            </p:cNvCxnSpPr>
            <p:nvPr/>
          </p:nvCxnSpPr>
          <p:spPr>
            <a:xfrm>
              <a:off x="1626015" y="4536512"/>
              <a:ext cx="134879" cy="0"/>
            </a:xfrm>
            <a:prstGeom prst="straightConnector1">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7361258-DD60-7940-76B1-B1AA64DDE9A6}"/>
                </a:ext>
              </a:extLst>
            </p:cNvPr>
            <p:cNvCxnSpPr>
              <a:cxnSpLocks/>
            </p:cNvCxnSpPr>
            <p:nvPr/>
          </p:nvCxnSpPr>
          <p:spPr>
            <a:xfrm flipH="1">
              <a:off x="1440423" y="4534698"/>
              <a:ext cx="189364" cy="268048"/>
            </a:xfrm>
            <a:prstGeom prst="straightConnector1">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F791CFD-173C-73E0-CFC4-E0CEC458F56C}"/>
                    </a:ext>
                  </a:extLst>
                </p:cNvPr>
                <p:cNvSpPr txBox="1"/>
                <p:nvPr/>
              </p:nvSpPr>
              <p:spPr>
                <a:xfrm>
                  <a:off x="1734529" y="4380821"/>
                  <a:ext cx="368876"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panose="02040503050406030204" pitchFamily="18" charset="0"/>
                              </a:rPr>
                              <m:t>𝑽</m:t>
                            </m:r>
                          </m:e>
                          <m:sub>
                            <m:r>
                              <a:rPr lang="en-US" sz="1600" b="1" i="1">
                                <a:solidFill>
                                  <a:schemeClr val="accent2"/>
                                </a:solidFill>
                                <a:latin typeface="Cambria Math" panose="02040503050406030204" pitchFamily="18" charset="0"/>
                              </a:rPr>
                              <m:t>𝑫</m:t>
                            </m:r>
                          </m:sub>
                        </m:sSub>
                      </m:oMath>
                    </m:oMathPara>
                  </a14:m>
                  <a:endParaRPr lang="en-US" sz="1600" b="1" dirty="0">
                    <a:solidFill>
                      <a:schemeClr val="accent2"/>
                    </a:solidFill>
                    <a:latin typeface="IBM Plex Sans" panose="020B0503050203000203" pitchFamily="34" charset="0"/>
                  </a:endParaRPr>
                </a:p>
              </p:txBody>
            </p:sp>
          </mc:Choice>
          <mc:Fallback xmlns="">
            <p:sp>
              <p:nvSpPr>
                <p:cNvPr id="67" name="TextBox 66">
                  <a:extLst>
                    <a:ext uri="{FF2B5EF4-FFF2-40B4-BE49-F238E27FC236}">
                      <a16:creationId xmlns:a16="http://schemas.microsoft.com/office/drawing/2014/main" id="{6F791CFD-173C-73E0-CFC4-E0CEC458F56C}"/>
                    </a:ext>
                  </a:extLst>
                </p:cNvPr>
                <p:cNvSpPr txBox="1">
                  <a:spLocks noRot="1" noChangeAspect="1" noMove="1" noResize="1" noEditPoints="1" noAdjustHandles="1" noChangeArrowheads="1" noChangeShapeType="1" noTextEdit="1"/>
                </p:cNvSpPr>
                <p:nvPr/>
              </p:nvSpPr>
              <p:spPr>
                <a:xfrm>
                  <a:off x="1734529" y="4380821"/>
                  <a:ext cx="368876" cy="338554"/>
                </a:xfrm>
                <a:prstGeom prst="rect">
                  <a:avLst/>
                </a:prstGeom>
                <a:blipFill>
                  <a:blip r:embed="rId12"/>
                  <a:stretch>
                    <a:fillRect r="-3333"/>
                  </a:stretch>
                </a:blipFill>
                <a:ln>
                  <a:noFill/>
                </a:ln>
              </p:spPr>
              <p:txBody>
                <a:bodyPr/>
                <a:lstStyle/>
                <a:p>
                  <a:r>
                    <a:rPr lang="en-US">
                      <a:noFill/>
                    </a:rPr>
                    <a:t> </a:t>
                  </a:r>
                </a:p>
              </p:txBody>
            </p:sp>
          </mc:Fallback>
        </mc:AlternateContent>
        <p:cxnSp>
          <p:nvCxnSpPr>
            <p:cNvPr id="68" name="Straight Connector 67">
              <a:extLst>
                <a:ext uri="{FF2B5EF4-FFF2-40B4-BE49-F238E27FC236}">
                  <a16:creationId xmlns:a16="http://schemas.microsoft.com/office/drawing/2014/main" id="{DDE374AC-7D8E-D31D-3495-4402B606ACCD}"/>
                </a:ext>
              </a:extLst>
            </p:cNvPr>
            <p:cNvCxnSpPr>
              <a:cxnSpLocks/>
            </p:cNvCxnSpPr>
            <p:nvPr/>
          </p:nvCxnSpPr>
          <p:spPr>
            <a:xfrm flipH="1">
              <a:off x="1210068" y="5110772"/>
              <a:ext cx="38936" cy="395956"/>
            </a:xfrm>
            <a:prstGeom prst="line">
              <a:avLst/>
            </a:prstGeom>
            <a:ln w="28575">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99F07DB-32DE-59EF-C9E0-155BAD8D36B4}"/>
                </a:ext>
              </a:extLst>
            </p:cNvPr>
            <p:cNvCxnSpPr>
              <a:cxnSpLocks/>
            </p:cNvCxnSpPr>
            <p:nvPr/>
          </p:nvCxnSpPr>
          <p:spPr>
            <a:xfrm flipH="1">
              <a:off x="3306145" y="5288831"/>
              <a:ext cx="38936" cy="395956"/>
            </a:xfrm>
            <a:prstGeom prst="line">
              <a:avLst/>
            </a:prstGeom>
            <a:ln w="28575">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54BF29-6880-C68B-7273-EB2FD994FC88}"/>
                </a:ext>
              </a:extLst>
            </p:cNvPr>
            <p:cNvCxnSpPr>
              <a:cxnSpLocks/>
            </p:cNvCxnSpPr>
            <p:nvPr/>
          </p:nvCxnSpPr>
          <p:spPr>
            <a:xfrm flipV="1">
              <a:off x="3391259" y="5245100"/>
              <a:ext cx="0" cy="220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7197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3566-B759-450D-50AB-F3FB835029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EFE6D6-BA4B-23E1-D063-5D36FBFC6535}"/>
              </a:ext>
            </a:extLst>
          </p:cNvPr>
          <p:cNvSpPr>
            <a:spLocks noGrp="1"/>
          </p:cNvSpPr>
          <p:nvPr>
            <p:ph type="title"/>
          </p:nvPr>
        </p:nvSpPr>
        <p:spPr/>
        <p:txBody>
          <a:bodyPr/>
          <a:lstStyle/>
          <a:p>
            <a:r>
              <a:rPr lang="en-US" dirty="0"/>
              <a:t>Vulnerability Models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1C12F8E-9345-2A71-861A-C6EBFAC174F8}"/>
                  </a:ext>
                </a:extLst>
              </p:cNvPr>
              <p:cNvSpPr>
                <a:spLocks noGrp="1"/>
              </p:cNvSpPr>
              <p:nvPr>
                <p:ph sz="half" idx="1"/>
              </p:nvPr>
            </p:nvSpPr>
            <p:spPr/>
            <p:txBody>
              <a:bodyPr>
                <a:normAutofit/>
              </a:bodyPr>
              <a:lstStyle/>
              <a:p>
                <a:pPr marL="0" indent="0" algn="ctr">
                  <a:buNone/>
                </a:pPr>
                <a:endParaRPr lang="en-US" sz="1600" dirty="0">
                  <a:solidFill>
                    <a:schemeClr val="tx1">
                      <a:lumMod val="60000"/>
                      <a:lumOff val="40000"/>
                    </a:schemeClr>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nor/>
                        </m:rPr>
                        <a:rPr lang="en-US" sz="1600">
                          <a:solidFill>
                            <a:schemeClr val="tx1">
                              <a:lumMod val="60000"/>
                              <a:lumOff val="40000"/>
                            </a:schemeClr>
                          </a:solidFill>
                          <a:latin typeface="Cambria Math" panose="02040503050406030204" pitchFamily="18" charset="0"/>
                        </a:rPr>
                        <m:t>EDP</m:t>
                      </m:r>
                      <m:r>
                        <a:rPr lang="en-US" sz="1600">
                          <a:solidFill>
                            <a:schemeClr val="tx1">
                              <a:lumMod val="60000"/>
                              <a:lumOff val="40000"/>
                            </a:schemeClr>
                          </a:solidFill>
                          <a:latin typeface="Cambria Math" panose="02040503050406030204" pitchFamily="18" charset="0"/>
                        </a:rPr>
                        <m:t>= </m:t>
                      </m:r>
                      <m:f>
                        <m:fPr>
                          <m:ctrlPr>
                            <a:rPr lang="en-US" sz="1600" i="1">
                              <a:solidFill>
                                <a:schemeClr val="tx1">
                                  <a:lumMod val="60000"/>
                                  <a:lumOff val="40000"/>
                                </a:schemeClr>
                              </a:solidFill>
                              <a:latin typeface="Cambria Math" panose="02040503050406030204" pitchFamily="18" charset="0"/>
                            </a:rPr>
                          </m:ctrlPr>
                        </m:fPr>
                        <m:num>
                          <m:r>
                            <m:rPr>
                              <m:nor/>
                            </m:rPr>
                            <a:rPr lang="en-US" sz="1600">
                              <a:solidFill>
                                <a:schemeClr val="tx1">
                                  <a:lumMod val="60000"/>
                                  <a:lumOff val="40000"/>
                                </a:schemeClr>
                              </a:solidFill>
                              <a:latin typeface="Cambria Math" panose="02040503050406030204" pitchFamily="18" charset="0"/>
                            </a:rPr>
                            <m:t>Storm</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Intensity</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Measure</m:t>
                          </m:r>
                        </m:num>
                        <m:den>
                          <m:r>
                            <m:rPr>
                              <m:nor/>
                            </m:rPr>
                            <a:rPr lang="en-US" sz="1600">
                              <a:solidFill>
                                <a:schemeClr val="tx1">
                                  <a:lumMod val="60000"/>
                                  <a:lumOff val="40000"/>
                                </a:schemeClr>
                              </a:solidFill>
                              <a:latin typeface="Cambria Math" panose="02040503050406030204" pitchFamily="18" charset="0"/>
                            </a:rPr>
                            <m:t>Beach</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Resilience</m:t>
                          </m:r>
                          <m:r>
                            <m:rPr>
                              <m:nor/>
                            </m:rPr>
                            <a:rPr lang="en-US" sz="1600">
                              <a:solidFill>
                                <a:schemeClr val="tx1">
                                  <a:lumMod val="60000"/>
                                  <a:lumOff val="40000"/>
                                </a:schemeClr>
                              </a:solidFill>
                              <a:latin typeface="Cambria Math" panose="02040503050406030204" pitchFamily="18" charset="0"/>
                            </a:rPr>
                            <m:t> </m:t>
                          </m:r>
                          <m:r>
                            <m:rPr>
                              <m:nor/>
                            </m:rPr>
                            <a:rPr lang="en-US" sz="1600">
                              <a:solidFill>
                                <a:schemeClr val="tx1">
                                  <a:lumMod val="60000"/>
                                  <a:lumOff val="40000"/>
                                </a:schemeClr>
                              </a:solidFill>
                              <a:latin typeface="Cambria Math" panose="02040503050406030204" pitchFamily="18" charset="0"/>
                            </a:rPr>
                            <m:t>Factor</m:t>
                          </m:r>
                        </m:den>
                      </m:f>
                    </m:oMath>
                  </m:oMathPara>
                </a14:m>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nor/>
                        </m:rPr>
                        <a:rPr lang="en-US" sz="2400" b="1">
                          <a:latin typeface="Cambria Math" panose="02040503050406030204" pitchFamily="18" charset="0"/>
                        </a:rPr>
                        <m:t>EDP</m:t>
                      </m:r>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m:rPr>
                                  <m:nor/>
                                </m:rPr>
                                <a:rPr lang="en-US" sz="2400" b="1">
                                  <a:latin typeface="Cambria Math" panose="02040503050406030204" pitchFamily="18" charset="0"/>
                                </a:rPr>
                                <m:t>PEI</m:t>
                              </m:r>
                            </m:e>
                            <m:sup>
                              <m:r>
                                <a:rPr lang="en-US" sz="2400" i="1">
                                  <a:latin typeface="Cambria Math" panose="02040503050406030204" pitchFamily="18" charset="0"/>
                                </a:rPr>
                                <m:t>4</m:t>
                              </m:r>
                            </m:sup>
                          </m:sSup>
                        </m:num>
                        <m:den>
                          <m:sSub>
                            <m:sSubPr>
                              <m:ctrlPr>
                                <a:rPr lang="en-US" sz="2400" b="1" i="1" smtClean="0">
                                  <a:solidFill>
                                    <a:schemeClr val="accent2"/>
                                  </a:solidFill>
                                  <a:latin typeface="Cambria Math" panose="02040503050406030204" pitchFamily="18" charset="0"/>
                                </a:rPr>
                              </m:ctrlPr>
                            </m:sSubPr>
                            <m:e>
                              <m:r>
                                <a:rPr lang="en-US" sz="2400" b="1" i="1" smtClean="0">
                                  <a:solidFill>
                                    <a:schemeClr val="accent2"/>
                                  </a:solidFill>
                                  <a:latin typeface="Cambria Math" panose="02040503050406030204" pitchFamily="18" charset="0"/>
                                </a:rPr>
                                <m:t>𝑽</m:t>
                              </m:r>
                            </m:e>
                            <m:sub>
                              <m:r>
                                <a:rPr lang="en-US" sz="2400" b="1" i="1" smtClean="0">
                                  <a:solidFill>
                                    <a:schemeClr val="accent2"/>
                                  </a:solidFill>
                                  <a:latin typeface="Cambria Math" panose="02040503050406030204" pitchFamily="18" charset="0"/>
                                </a:rPr>
                                <m:t>𝑫</m:t>
                              </m:r>
                            </m:sub>
                          </m:sSub>
                          <m:r>
                            <a:rPr lang="en-US" sz="2400" i="1">
                              <a:latin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smtClean="0">
                                  <a:solidFill>
                                    <a:schemeClr val="accent1"/>
                                  </a:solidFill>
                                  <a:latin typeface="Cambria Math" panose="02040503050406030204" pitchFamily="18" charset="0"/>
                                  <a:ea typeface="Cambria Math" panose="02040503050406030204" pitchFamily="18" charset="0"/>
                                </a:rPr>
                                <m:t>𝒓</m:t>
                              </m:r>
                            </m:e>
                            <m:sup>
                              <m:r>
                                <a:rPr lang="en-US" sz="2400" i="1">
                                  <a:latin typeface="Cambria Math" panose="02040503050406030204" pitchFamily="18" charset="0"/>
                                  <a:ea typeface="Cambria Math" panose="02040503050406030204" pitchFamily="18" charset="0"/>
                                </a:rPr>
                                <m:t>2</m:t>
                              </m:r>
                            </m:sup>
                          </m:sSup>
                        </m:den>
                      </m:f>
                    </m:oMath>
                  </m:oMathPara>
                </a14:m>
                <a:endParaRPr lang="en-US" sz="2000" dirty="0"/>
              </a:p>
              <a:p>
                <a:endParaRPr lang="en-US" dirty="0"/>
              </a:p>
            </p:txBody>
          </p:sp>
        </mc:Choice>
        <mc:Fallback xmlns="">
          <p:sp>
            <p:nvSpPr>
              <p:cNvPr id="5" name="Content Placeholder 4">
                <a:extLst>
                  <a:ext uri="{FF2B5EF4-FFF2-40B4-BE49-F238E27FC236}">
                    <a16:creationId xmlns:a16="http://schemas.microsoft.com/office/drawing/2014/main" id="{B1C12F8E-9345-2A71-861A-C6EBFAC174F8}"/>
                  </a:ext>
                </a:extLst>
              </p:cNvPr>
              <p:cNvSpPr>
                <a:spLocks noGrp="1" noRot="1" noChangeAspect="1" noMove="1" noResize="1" noEditPoints="1" noAdjustHandles="1" noChangeArrowheads="1" noChangeShapeType="1" noTextEdit="1"/>
              </p:cNvSpPr>
              <p:nvPr>
                <p:ph sz="half" idx="1"/>
              </p:nvPr>
            </p:nvSpPr>
            <p:spPr>
              <a:blipFill>
                <a:blip r:embed="rId3"/>
                <a:stretch>
                  <a:fillRect/>
                </a:stretch>
              </a:blipFill>
            </p:spPr>
            <p:txBody>
              <a:bodyPr/>
              <a:lstStyle/>
              <a:p>
                <a:r>
                  <a:rPr lang="en-US">
                    <a:noFill/>
                  </a:rPr>
                  <a:t> </a:t>
                </a:r>
              </a:p>
            </p:txBody>
          </p:sp>
        </mc:Fallback>
      </mc:AlternateContent>
      <p:sp>
        <p:nvSpPr>
          <p:cNvPr id="15" name="Content Placeholder 14">
            <a:extLst>
              <a:ext uri="{FF2B5EF4-FFF2-40B4-BE49-F238E27FC236}">
                <a16:creationId xmlns:a16="http://schemas.microsoft.com/office/drawing/2014/main" id="{80B61D2B-1E18-FCFD-E7C2-2318682E1D42}"/>
              </a:ext>
            </a:extLst>
          </p:cNvPr>
          <p:cNvSpPr>
            <a:spLocks noGrp="1"/>
          </p:cNvSpPr>
          <p:nvPr>
            <p:ph sz="half" idx="13"/>
          </p:nvPr>
        </p:nvSpPr>
        <p:spPr/>
        <p:txBody>
          <a:bodyPr/>
          <a:lstStyle/>
          <a:p>
            <a:pPr marL="0" indent="0">
              <a:buNone/>
            </a:pPr>
            <a:r>
              <a:rPr lang="en-US" b="1" dirty="0"/>
              <a:t>Impact Regimes</a:t>
            </a:r>
          </a:p>
          <a:p>
            <a:r>
              <a:rPr lang="en-US" dirty="0"/>
              <a:t>Dune erosion (Moderate/Major)</a:t>
            </a:r>
          </a:p>
          <a:p>
            <a:pPr lvl="1"/>
            <a:r>
              <a:rPr lang="en-US" dirty="0"/>
              <a:t>Collision</a:t>
            </a:r>
          </a:p>
          <a:p>
            <a:pPr lvl="1"/>
            <a:r>
              <a:rPr lang="en-US" dirty="0"/>
              <a:t>Overwash</a:t>
            </a:r>
          </a:p>
          <a:p>
            <a:endParaRPr lang="en-US" dirty="0"/>
          </a:p>
        </p:txBody>
      </p:sp>
      <p:sp>
        <p:nvSpPr>
          <p:cNvPr id="14" name="Content Placeholder 13">
            <a:extLst>
              <a:ext uri="{FF2B5EF4-FFF2-40B4-BE49-F238E27FC236}">
                <a16:creationId xmlns:a16="http://schemas.microsoft.com/office/drawing/2014/main" id="{BC6CA12B-D1A4-F082-F052-C70FE5682590}"/>
              </a:ext>
            </a:extLst>
          </p:cNvPr>
          <p:cNvSpPr>
            <a:spLocks noGrp="1"/>
          </p:cNvSpPr>
          <p:nvPr>
            <p:ph sz="half" idx="2"/>
          </p:nvPr>
        </p:nvSpPr>
        <p:spPr/>
        <p:txBody>
          <a:bodyPr/>
          <a:lstStyle/>
          <a:p>
            <a:pPr marL="0" indent="0">
              <a:buNone/>
            </a:pPr>
            <a:r>
              <a:rPr lang="en-US" b="1" dirty="0"/>
              <a:t>Limitations</a:t>
            </a:r>
          </a:p>
          <a:p>
            <a:r>
              <a:rPr lang="en-US" dirty="0"/>
              <a:t>Only applicable to single dune profiles</a:t>
            </a:r>
          </a:p>
          <a:p>
            <a:r>
              <a:rPr lang="en-US" dirty="0"/>
              <a:t>No consideration of berm elevation/volume</a:t>
            </a:r>
          </a:p>
        </p:txBody>
      </p:sp>
      <p:sp>
        <p:nvSpPr>
          <p:cNvPr id="3" name="Slide Number Placeholder 2">
            <a:extLst>
              <a:ext uri="{FF2B5EF4-FFF2-40B4-BE49-F238E27FC236}">
                <a16:creationId xmlns:a16="http://schemas.microsoft.com/office/drawing/2014/main" id="{D25BF9D2-2C21-731E-A3C7-9CB62546E5E4}"/>
              </a:ext>
            </a:extLst>
          </p:cNvPr>
          <p:cNvSpPr>
            <a:spLocks noGrp="1"/>
          </p:cNvSpPr>
          <p:nvPr>
            <p:ph type="sldNum" sz="quarter" idx="12"/>
          </p:nvPr>
        </p:nvSpPr>
        <p:spPr/>
        <p:txBody>
          <a:bodyPr/>
          <a:lstStyle/>
          <a:p>
            <a:fld id="{4267CD5E-26CF-4249-8540-BB1D07FD4227}" type="slidenum">
              <a:rPr lang="en-US" smtClean="0"/>
              <a:t>21</a:t>
            </a:fld>
            <a:endParaRPr lang="en-US"/>
          </a:p>
        </p:txBody>
      </p:sp>
      <p:pic>
        <p:nvPicPr>
          <p:cNvPr id="44" name="Picture 43">
            <a:extLst>
              <a:ext uri="{FF2B5EF4-FFF2-40B4-BE49-F238E27FC236}">
                <a16:creationId xmlns:a16="http://schemas.microsoft.com/office/drawing/2014/main" id="{B69BC00D-E128-4989-6433-877D195368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0872" y="3916017"/>
            <a:ext cx="3417669" cy="2174066"/>
          </a:xfrm>
          <a:prstGeom prst="rect">
            <a:avLst/>
          </a:prstGeom>
        </p:spPr>
      </p:pic>
      <p:sp>
        <p:nvSpPr>
          <p:cNvPr id="45" name="Rectangle 44">
            <a:extLst>
              <a:ext uri="{FF2B5EF4-FFF2-40B4-BE49-F238E27FC236}">
                <a16:creationId xmlns:a16="http://schemas.microsoft.com/office/drawing/2014/main" id="{3B968450-F72F-1AF3-37CD-32915DCCBA84}"/>
              </a:ext>
            </a:extLst>
          </p:cNvPr>
          <p:cNvSpPr/>
          <p:nvPr/>
        </p:nvSpPr>
        <p:spPr>
          <a:xfrm>
            <a:off x="6341165" y="4154557"/>
            <a:ext cx="1307376" cy="1935526"/>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
            <a:extLst>
              <a:ext uri="{FF2B5EF4-FFF2-40B4-BE49-F238E27FC236}">
                <a16:creationId xmlns:a16="http://schemas.microsoft.com/office/drawing/2014/main" id="{D43B6027-7B69-E29A-5544-BDA41B4F1559}"/>
              </a:ext>
            </a:extLst>
          </p:cNvPr>
          <p:cNvSpPr>
            <a:spLocks noGrp="1"/>
          </p:cNvSpPr>
          <p:nvPr>
            <p:ph type="body" sz="quarter" idx="14"/>
          </p:nvPr>
        </p:nvSpPr>
        <p:spPr>
          <a:xfrm>
            <a:off x="644525" y="1346200"/>
            <a:ext cx="10709275" cy="733425"/>
          </a:xfrm>
        </p:spPr>
        <p:txBody>
          <a:bodyPr>
            <a:normAutofit fontScale="92500" lnSpcReduction="10000"/>
          </a:bodyPr>
          <a:lstStyle/>
          <a:p>
            <a:r>
              <a:rPr lang="en-US" dirty="0"/>
              <a:t>Engineering Demand Parameter (EDP)</a:t>
            </a:r>
          </a:p>
          <a:p>
            <a:r>
              <a:rPr lang="en-US" dirty="0"/>
              <a:t>(Janssen and Miller, 2022)</a:t>
            </a:r>
          </a:p>
        </p:txBody>
      </p:sp>
      <p:graphicFrame>
        <p:nvGraphicFramePr>
          <p:cNvPr id="7" name="Diagram 6">
            <a:extLst>
              <a:ext uri="{FF2B5EF4-FFF2-40B4-BE49-F238E27FC236}">
                <a16:creationId xmlns:a16="http://schemas.microsoft.com/office/drawing/2014/main" id="{EE858FFA-2450-8209-37CD-9E7E35A45214}"/>
              </a:ext>
            </a:extLst>
          </p:cNvPr>
          <p:cNvGraphicFramePr/>
          <p:nvPr/>
        </p:nvGraphicFramePr>
        <p:xfrm flipV="1">
          <a:off x="2108200" y="6162540"/>
          <a:ext cx="8128000" cy="22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5" name="Group 24">
            <a:extLst>
              <a:ext uri="{FF2B5EF4-FFF2-40B4-BE49-F238E27FC236}">
                <a16:creationId xmlns:a16="http://schemas.microsoft.com/office/drawing/2014/main" id="{2C786373-9409-E3EA-B9A2-85E7FA2CF700}"/>
              </a:ext>
            </a:extLst>
          </p:cNvPr>
          <p:cNvGrpSpPr/>
          <p:nvPr/>
        </p:nvGrpSpPr>
        <p:grpSpPr>
          <a:xfrm>
            <a:off x="412059" y="4380821"/>
            <a:ext cx="3831227" cy="1606245"/>
            <a:chOff x="412059" y="4380821"/>
            <a:chExt cx="3831227" cy="1606245"/>
          </a:xfrm>
        </p:grpSpPr>
        <p:cxnSp>
          <p:nvCxnSpPr>
            <p:cNvPr id="2" name="Straight Connector 1">
              <a:extLst>
                <a:ext uri="{FF2B5EF4-FFF2-40B4-BE49-F238E27FC236}">
                  <a16:creationId xmlns:a16="http://schemas.microsoft.com/office/drawing/2014/main" id="{B4BEF4E0-F2DF-9876-85A7-C94725F717F4}"/>
                </a:ext>
              </a:extLst>
            </p:cNvPr>
            <p:cNvCxnSpPr>
              <a:cxnSpLocks/>
            </p:cNvCxnSpPr>
            <p:nvPr/>
          </p:nvCxnSpPr>
          <p:spPr>
            <a:xfrm flipH="1">
              <a:off x="907795" y="4622943"/>
              <a:ext cx="583341" cy="578544"/>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0382EF-35DF-D471-A99E-3517AF5DE638}"/>
                </a:ext>
              </a:extLst>
            </p:cNvPr>
            <p:cNvCxnSpPr>
              <a:cxnSpLocks/>
            </p:cNvCxnSpPr>
            <p:nvPr/>
          </p:nvCxnSpPr>
          <p:spPr>
            <a:xfrm flipH="1">
              <a:off x="1174985" y="4799809"/>
              <a:ext cx="405009" cy="401679"/>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CA599A-65CE-CFD5-4D02-BAD3543FD99C}"/>
                </a:ext>
              </a:extLst>
            </p:cNvPr>
            <p:cNvCxnSpPr>
              <a:cxnSpLocks/>
            </p:cNvCxnSpPr>
            <p:nvPr/>
          </p:nvCxnSpPr>
          <p:spPr>
            <a:xfrm flipH="1">
              <a:off x="1442174" y="4979612"/>
              <a:ext cx="223715" cy="221876"/>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1C9449-C351-5091-CCD7-B4D4E61D6111}"/>
                </a:ext>
              </a:extLst>
            </p:cNvPr>
            <p:cNvCxnSpPr>
              <a:cxnSpLocks/>
            </p:cNvCxnSpPr>
            <p:nvPr/>
          </p:nvCxnSpPr>
          <p:spPr>
            <a:xfrm flipH="1">
              <a:off x="722821" y="4543073"/>
              <a:ext cx="621706" cy="616594"/>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19C5AE-A9F9-8251-408F-BAD7EAFCA6C2}"/>
                </a:ext>
              </a:extLst>
            </p:cNvPr>
            <p:cNvCxnSpPr>
              <a:cxnSpLocks/>
            </p:cNvCxnSpPr>
            <p:nvPr/>
          </p:nvCxnSpPr>
          <p:spPr>
            <a:xfrm flipH="1">
              <a:off x="1709364" y="5132888"/>
              <a:ext cx="69168" cy="68600"/>
            </a:xfrm>
            <a:prstGeom prst="line">
              <a:avLst/>
            </a:prstGeom>
            <a:ln w="381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8E66F239-077A-2D52-1FC1-6F145646B963}"/>
                </a:ext>
              </a:extLst>
            </p:cNvPr>
            <p:cNvSpPr/>
            <p:nvPr/>
          </p:nvSpPr>
          <p:spPr>
            <a:xfrm>
              <a:off x="412059" y="4531220"/>
              <a:ext cx="3723900" cy="1455846"/>
            </a:xfrm>
            <a:custGeom>
              <a:avLst/>
              <a:gdLst>
                <a:gd name="connsiteX0" fmla="*/ 0 w 4936435"/>
                <a:gd name="connsiteY0" fmla="*/ 755433 h 2400120"/>
                <a:gd name="connsiteX1" fmla="*/ 662609 w 4936435"/>
                <a:gd name="connsiteY1" fmla="*/ 59 h 2400120"/>
                <a:gd name="connsiteX2" fmla="*/ 1510748 w 4936435"/>
                <a:gd name="connsiteY2" fmla="*/ 788563 h 2400120"/>
                <a:gd name="connsiteX3" fmla="*/ 2736574 w 4936435"/>
                <a:gd name="connsiteY3" fmla="*/ 940963 h 2400120"/>
                <a:gd name="connsiteX4" fmla="*/ 3935896 w 4936435"/>
                <a:gd name="connsiteY4" fmla="*/ 1848737 h 2400120"/>
                <a:gd name="connsiteX5" fmla="*/ 4393096 w 4936435"/>
                <a:gd name="connsiteY5" fmla="*/ 1868615 h 2400120"/>
                <a:gd name="connsiteX6" fmla="*/ 4432852 w 4936435"/>
                <a:gd name="connsiteY6" fmla="*/ 1822233 h 2400120"/>
                <a:gd name="connsiteX7" fmla="*/ 4737652 w 4936435"/>
                <a:gd name="connsiteY7" fmla="*/ 2398702 h 2400120"/>
                <a:gd name="connsiteX8" fmla="*/ 4936435 w 4936435"/>
                <a:gd name="connsiteY8" fmla="*/ 1630076 h 2400120"/>
                <a:gd name="connsiteX0" fmla="*/ 0 w 4737652"/>
                <a:gd name="connsiteY0" fmla="*/ 755433 h 2400120"/>
                <a:gd name="connsiteX1" fmla="*/ 662609 w 4737652"/>
                <a:gd name="connsiteY1" fmla="*/ 59 h 2400120"/>
                <a:gd name="connsiteX2" fmla="*/ 1510748 w 4737652"/>
                <a:gd name="connsiteY2" fmla="*/ 788563 h 2400120"/>
                <a:gd name="connsiteX3" fmla="*/ 2736574 w 4737652"/>
                <a:gd name="connsiteY3" fmla="*/ 940963 h 2400120"/>
                <a:gd name="connsiteX4" fmla="*/ 3935896 w 4737652"/>
                <a:gd name="connsiteY4" fmla="*/ 1848737 h 2400120"/>
                <a:gd name="connsiteX5" fmla="*/ 4393096 w 4737652"/>
                <a:gd name="connsiteY5" fmla="*/ 1868615 h 2400120"/>
                <a:gd name="connsiteX6" fmla="*/ 4432852 w 4737652"/>
                <a:gd name="connsiteY6" fmla="*/ 1822233 h 2400120"/>
                <a:gd name="connsiteX7" fmla="*/ 4737652 w 4737652"/>
                <a:gd name="connsiteY7" fmla="*/ 2398702 h 2400120"/>
                <a:gd name="connsiteX0" fmla="*/ 0 w 4432852"/>
                <a:gd name="connsiteY0" fmla="*/ 755433 h 1924144"/>
                <a:gd name="connsiteX1" fmla="*/ 662609 w 4432852"/>
                <a:gd name="connsiteY1" fmla="*/ 59 h 1924144"/>
                <a:gd name="connsiteX2" fmla="*/ 1510748 w 4432852"/>
                <a:gd name="connsiteY2" fmla="*/ 788563 h 1924144"/>
                <a:gd name="connsiteX3" fmla="*/ 2736574 w 4432852"/>
                <a:gd name="connsiteY3" fmla="*/ 940963 h 1924144"/>
                <a:gd name="connsiteX4" fmla="*/ 3935896 w 4432852"/>
                <a:gd name="connsiteY4" fmla="*/ 1848737 h 1924144"/>
                <a:gd name="connsiteX5" fmla="*/ 4393096 w 4432852"/>
                <a:gd name="connsiteY5" fmla="*/ 1868615 h 1924144"/>
                <a:gd name="connsiteX6" fmla="*/ 4432852 w 4432852"/>
                <a:gd name="connsiteY6" fmla="*/ 1822233 h 1924144"/>
                <a:gd name="connsiteX0" fmla="*/ 0 w 4393096"/>
                <a:gd name="connsiteY0" fmla="*/ 755433 h 1924144"/>
                <a:gd name="connsiteX1" fmla="*/ 662609 w 4393096"/>
                <a:gd name="connsiteY1" fmla="*/ 59 h 1924144"/>
                <a:gd name="connsiteX2" fmla="*/ 1510748 w 4393096"/>
                <a:gd name="connsiteY2" fmla="*/ 788563 h 1924144"/>
                <a:gd name="connsiteX3" fmla="*/ 2736574 w 4393096"/>
                <a:gd name="connsiteY3" fmla="*/ 940963 h 1924144"/>
                <a:gd name="connsiteX4" fmla="*/ 3935896 w 4393096"/>
                <a:gd name="connsiteY4" fmla="*/ 1848737 h 1924144"/>
                <a:gd name="connsiteX5" fmla="*/ 4393096 w 4393096"/>
                <a:gd name="connsiteY5" fmla="*/ 1868615 h 1924144"/>
                <a:gd name="connsiteX0" fmla="*/ 0 w 3935896"/>
                <a:gd name="connsiteY0" fmla="*/ 755433 h 1848737"/>
                <a:gd name="connsiteX1" fmla="*/ 662609 w 3935896"/>
                <a:gd name="connsiteY1" fmla="*/ 59 h 1848737"/>
                <a:gd name="connsiteX2" fmla="*/ 1510748 w 3935896"/>
                <a:gd name="connsiteY2" fmla="*/ 788563 h 1848737"/>
                <a:gd name="connsiteX3" fmla="*/ 2736574 w 3935896"/>
                <a:gd name="connsiteY3" fmla="*/ 940963 h 1848737"/>
                <a:gd name="connsiteX4" fmla="*/ 3935896 w 3935896"/>
                <a:gd name="connsiteY4" fmla="*/ 1848737 h 1848737"/>
                <a:gd name="connsiteX0" fmla="*/ 64913 w 4000809"/>
                <a:gd name="connsiteY0" fmla="*/ 755387 h 1848691"/>
                <a:gd name="connsiteX1" fmla="*/ 45035 w 4000809"/>
                <a:gd name="connsiteY1" fmla="*/ 768640 h 1848691"/>
                <a:gd name="connsiteX2" fmla="*/ 727522 w 4000809"/>
                <a:gd name="connsiteY2" fmla="*/ 13 h 1848691"/>
                <a:gd name="connsiteX3" fmla="*/ 1575661 w 4000809"/>
                <a:gd name="connsiteY3" fmla="*/ 788517 h 1848691"/>
                <a:gd name="connsiteX4" fmla="*/ 2801487 w 4000809"/>
                <a:gd name="connsiteY4" fmla="*/ 940917 h 1848691"/>
                <a:gd name="connsiteX5" fmla="*/ 4000809 w 4000809"/>
                <a:gd name="connsiteY5" fmla="*/ 1848691 h 1848691"/>
                <a:gd name="connsiteX0" fmla="*/ 426260 w 4362156"/>
                <a:gd name="connsiteY0" fmla="*/ 755380 h 1848684"/>
                <a:gd name="connsiteX1" fmla="*/ 15443 w 4362156"/>
                <a:gd name="connsiteY1" fmla="*/ 775259 h 1848684"/>
                <a:gd name="connsiteX2" fmla="*/ 1088869 w 4362156"/>
                <a:gd name="connsiteY2" fmla="*/ 6 h 1848684"/>
                <a:gd name="connsiteX3" fmla="*/ 1937008 w 4362156"/>
                <a:gd name="connsiteY3" fmla="*/ 788510 h 1848684"/>
                <a:gd name="connsiteX4" fmla="*/ 3162834 w 4362156"/>
                <a:gd name="connsiteY4" fmla="*/ 940910 h 1848684"/>
                <a:gd name="connsiteX5" fmla="*/ 4362156 w 4362156"/>
                <a:gd name="connsiteY5" fmla="*/ 1848684 h 1848684"/>
                <a:gd name="connsiteX0" fmla="*/ 149 w 3936045"/>
                <a:gd name="connsiteY0" fmla="*/ 755950 h 1849254"/>
                <a:gd name="connsiteX1" fmla="*/ 159176 w 3936045"/>
                <a:gd name="connsiteY1" fmla="*/ 663186 h 1849254"/>
                <a:gd name="connsiteX2" fmla="*/ 662758 w 3936045"/>
                <a:gd name="connsiteY2" fmla="*/ 576 h 1849254"/>
                <a:gd name="connsiteX3" fmla="*/ 1510897 w 3936045"/>
                <a:gd name="connsiteY3" fmla="*/ 789080 h 1849254"/>
                <a:gd name="connsiteX4" fmla="*/ 2736723 w 3936045"/>
                <a:gd name="connsiteY4" fmla="*/ 941480 h 1849254"/>
                <a:gd name="connsiteX5" fmla="*/ 3936045 w 3936045"/>
                <a:gd name="connsiteY5" fmla="*/ 1849254 h 1849254"/>
                <a:gd name="connsiteX0" fmla="*/ 20 w 4273847"/>
                <a:gd name="connsiteY0" fmla="*/ 941480 h 1849254"/>
                <a:gd name="connsiteX1" fmla="*/ 496978 w 4273847"/>
                <a:gd name="connsiteY1" fmla="*/ 663186 h 1849254"/>
                <a:gd name="connsiteX2" fmla="*/ 1000560 w 4273847"/>
                <a:gd name="connsiteY2" fmla="*/ 576 h 1849254"/>
                <a:gd name="connsiteX3" fmla="*/ 1848699 w 4273847"/>
                <a:gd name="connsiteY3" fmla="*/ 789080 h 1849254"/>
                <a:gd name="connsiteX4" fmla="*/ 3074525 w 4273847"/>
                <a:gd name="connsiteY4" fmla="*/ 941480 h 1849254"/>
                <a:gd name="connsiteX5" fmla="*/ 4273847 w 4273847"/>
                <a:gd name="connsiteY5" fmla="*/ 1849254 h 1849254"/>
                <a:gd name="connsiteX0" fmla="*/ 28 w 4181090"/>
                <a:gd name="connsiteY0" fmla="*/ 808958 h 1849254"/>
                <a:gd name="connsiteX1" fmla="*/ 404221 w 4181090"/>
                <a:gd name="connsiteY1" fmla="*/ 663186 h 1849254"/>
                <a:gd name="connsiteX2" fmla="*/ 907803 w 4181090"/>
                <a:gd name="connsiteY2" fmla="*/ 576 h 1849254"/>
                <a:gd name="connsiteX3" fmla="*/ 1755942 w 4181090"/>
                <a:gd name="connsiteY3" fmla="*/ 789080 h 1849254"/>
                <a:gd name="connsiteX4" fmla="*/ 2981768 w 4181090"/>
                <a:gd name="connsiteY4" fmla="*/ 941480 h 1849254"/>
                <a:gd name="connsiteX5" fmla="*/ 4181090 w 4181090"/>
                <a:gd name="connsiteY5" fmla="*/ 1849254 h 1849254"/>
                <a:gd name="connsiteX0" fmla="*/ 28 w 4181090"/>
                <a:gd name="connsiteY0" fmla="*/ 822198 h 1862494"/>
                <a:gd name="connsiteX1" fmla="*/ 404221 w 4181090"/>
                <a:gd name="connsiteY1" fmla="*/ 676426 h 1862494"/>
                <a:gd name="connsiteX2" fmla="*/ 1179472 w 4181090"/>
                <a:gd name="connsiteY2" fmla="*/ 563 h 1862494"/>
                <a:gd name="connsiteX3" fmla="*/ 1755942 w 4181090"/>
                <a:gd name="connsiteY3" fmla="*/ 802320 h 1862494"/>
                <a:gd name="connsiteX4" fmla="*/ 2981768 w 4181090"/>
                <a:gd name="connsiteY4" fmla="*/ 954720 h 1862494"/>
                <a:gd name="connsiteX5" fmla="*/ 4181090 w 4181090"/>
                <a:gd name="connsiteY5" fmla="*/ 1862494 h 1862494"/>
                <a:gd name="connsiteX0" fmla="*/ 28 w 4181090"/>
                <a:gd name="connsiteY0" fmla="*/ 822198 h 1862494"/>
                <a:gd name="connsiteX1" fmla="*/ 404221 w 4181090"/>
                <a:gd name="connsiteY1" fmla="*/ 676426 h 1862494"/>
                <a:gd name="connsiteX2" fmla="*/ 1179472 w 4181090"/>
                <a:gd name="connsiteY2" fmla="*/ 563 h 1862494"/>
                <a:gd name="connsiteX3" fmla="*/ 1755942 w 4181090"/>
                <a:gd name="connsiteY3" fmla="*/ 802320 h 1862494"/>
                <a:gd name="connsiteX4" fmla="*/ 3147420 w 4181090"/>
                <a:gd name="connsiteY4" fmla="*/ 954720 h 1862494"/>
                <a:gd name="connsiteX5" fmla="*/ 4181090 w 4181090"/>
                <a:gd name="connsiteY5" fmla="*/ 1862494 h 1862494"/>
                <a:gd name="connsiteX0" fmla="*/ 28 w 4134707"/>
                <a:gd name="connsiteY0" fmla="*/ 822198 h 1584199"/>
                <a:gd name="connsiteX1" fmla="*/ 404221 w 4134707"/>
                <a:gd name="connsiteY1" fmla="*/ 676426 h 1584199"/>
                <a:gd name="connsiteX2" fmla="*/ 1179472 w 4134707"/>
                <a:gd name="connsiteY2" fmla="*/ 563 h 1584199"/>
                <a:gd name="connsiteX3" fmla="*/ 1755942 w 4134707"/>
                <a:gd name="connsiteY3" fmla="*/ 802320 h 1584199"/>
                <a:gd name="connsiteX4" fmla="*/ 3147420 w 4134707"/>
                <a:gd name="connsiteY4" fmla="*/ 954720 h 1584199"/>
                <a:gd name="connsiteX5" fmla="*/ 4134707 w 4134707"/>
                <a:gd name="connsiteY5" fmla="*/ 1584199 h 1584199"/>
                <a:gd name="connsiteX0" fmla="*/ 28 w 4204145"/>
                <a:gd name="connsiteY0" fmla="*/ 822198 h 1623868"/>
                <a:gd name="connsiteX1" fmla="*/ 404221 w 4204145"/>
                <a:gd name="connsiteY1" fmla="*/ 676426 h 1623868"/>
                <a:gd name="connsiteX2" fmla="*/ 1179472 w 4204145"/>
                <a:gd name="connsiteY2" fmla="*/ 563 h 1623868"/>
                <a:gd name="connsiteX3" fmla="*/ 1755942 w 4204145"/>
                <a:gd name="connsiteY3" fmla="*/ 802320 h 1623868"/>
                <a:gd name="connsiteX4" fmla="*/ 3147420 w 4204145"/>
                <a:gd name="connsiteY4" fmla="*/ 954720 h 1623868"/>
                <a:gd name="connsiteX5" fmla="*/ 4134707 w 4204145"/>
                <a:gd name="connsiteY5" fmla="*/ 1584199 h 1623868"/>
                <a:gd name="connsiteX6" fmla="*/ 4121456 w 4204145"/>
                <a:gd name="connsiteY6" fmla="*/ 1557695 h 1623868"/>
                <a:gd name="connsiteX0" fmla="*/ 28 w 4426323"/>
                <a:gd name="connsiteY0" fmla="*/ 822198 h 1634432"/>
                <a:gd name="connsiteX1" fmla="*/ 404221 w 4426323"/>
                <a:gd name="connsiteY1" fmla="*/ 676426 h 1634432"/>
                <a:gd name="connsiteX2" fmla="*/ 1179472 w 4426323"/>
                <a:gd name="connsiteY2" fmla="*/ 563 h 1634432"/>
                <a:gd name="connsiteX3" fmla="*/ 1755942 w 4426323"/>
                <a:gd name="connsiteY3" fmla="*/ 802320 h 1634432"/>
                <a:gd name="connsiteX4" fmla="*/ 3147420 w 4426323"/>
                <a:gd name="connsiteY4" fmla="*/ 954720 h 1634432"/>
                <a:gd name="connsiteX5" fmla="*/ 4134707 w 4426323"/>
                <a:gd name="connsiteY5" fmla="*/ 1584199 h 1634432"/>
                <a:gd name="connsiteX6" fmla="*/ 4426256 w 4426323"/>
                <a:gd name="connsiteY6" fmla="*/ 1590826 h 1634432"/>
                <a:gd name="connsiteX0" fmla="*/ 28 w 4585308"/>
                <a:gd name="connsiteY0" fmla="*/ 822198 h 1770105"/>
                <a:gd name="connsiteX1" fmla="*/ 404221 w 4585308"/>
                <a:gd name="connsiteY1" fmla="*/ 676426 h 1770105"/>
                <a:gd name="connsiteX2" fmla="*/ 1179472 w 4585308"/>
                <a:gd name="connsiteY2" fmla="*/ 563 h 1770105"/>
                <a:gd name="connsiteX3" fmla="*/ 1755942 w 4585308"/>
                <a:gd name="connsiteY3" fmla="*/ 802320 h 1770105"/>
                <a:gd name="connsiteX4" fmla="*/ 3147420 w 4585308"/>
                <a:gd name="connsiteY4" fmla="*/ 954720 h 1770105"/>
                <a:gd name="connsiteX5" fmla="*/ 4134707 w 4585308"/>
                <a:gd name="connsiteY5" fmla="*/ 1584199 h 1770105"/>
                <a:gd name="connsiteX6" fmla="*/ 4585282 w 4585308"/>
                <a:gd name="connsiteY6" fmla="*/ 1769731 h 1770105"/>
                <a:gd name="connsiteX0" fmla="*/ 28 w 4591933"/>
                <a:gd name="connsiteY0" fmla="*/ 822198 h 1756932"/>
                <a:gd name="connsiteX1" fmla="*/ 404221 w 4591933"/>
                <a:gd name="connsiteY1" fmla="*/ 676426 h 1756932"/>
                <a:gd name="connsiteX2" fmla="*/ 1179472 w 4591933"/>
                <a:gd name="connsiteY2" fmla="*/ 563 h 1756932"/>
                <a:gd name="connsiteX3" fmla="*/ 1755942 w 4591933"/>
                <a:gd name="connsiteY3" fmla="*/ 802320 h 1756932"/>
                <a:gd name="connsiteX4" fmla="*/ 3147420 w 4591933"/>
                <a:gd name="connsiteY4" fmla="*/ 954720 h 1756932"/>
                <a:gd name="connsiteX5" fmla="*/ 4134707 w 4591933"/>
                <a:gd name="connsiteY5" fmla="*/ 1584199 h 1756932"/>
                <a:gd name="connsiteX6" fmla="*/ 4591908 w 4591933"/>
                <a:gd name="connsiteY6" fmla="*/ 1756479 h 1756932"/>
                <a:gd name="connsiteX0" fmla="*/ 28 w 4591919"/>
                <a:gd name="connsiteY0" fmla="*/ 822198 h 1756735"/>
                <a:gd name="connsiteX1" fmla="*/ 404221 w 4591919"/>
                <a:gd name="connsiteY1" fmla="*/ 676426 h 1756735"/>
                <a:gd name="connsiteX2" fmla="*/ 1179472 w 4591919"/>
                <a:gd name="connsiteY2" fmla="*/ 563 h 1756735"/>
                <a:gd name="connsiteX3" fmla="*/ 1755942 w 4591919"/>
                <a:gd name="connsiteY3" fmla="*/ 802320 h 1756735"/>
                <a:gd name="connsiteX4" fmla="*/ 3147420 w 4591919"/>
                <a:gd name="connsiteY4" fmla="*/ 954720 h 1756735"/>
                <a:gd name="connsiteX5" fmla="*/ 3843159 w 4591919"/>
                <a:gd name="connsiteY5" fmla="*/ 1544443 h 1756735"/>
                <a:gd name="connsiteX6" fmla="*/ 4591908 w 4591919"/>
                <a:gd name="connsiteY6" fmla="*/ 1756479 h 1756735"/>
                <a:gd name="connsiteX0" fmla="*/ 28 w 4287130"/>
                <a:gd name="connsiteY0" fmla="*/ 822198 h 1690857"/>
                <a:gd name="connsiteX1" fmla="*/ 404221 w 4287130"/>
                <a:gd name="connsiteY1" fmla="*/ 676426 h 1690857"/>
                <a:gd name="connsiteX2" fmla="*/ 1179472 w 4287130"/>
                <a:gd name="connsiteY2" fmla="*/ 563 h 1690857"/>
                <a:gd name="connsiteX3" fmla="*/ 1755942 w 4287130"/>
                <a:gd name="connsiteY3" fmla="*/ 802320 h 1690857"/>
                <a:gd name="connsiteX4" fmla="*/ 3147420 w 4287130"/>
                <a:gd name="connsiteY4" fmla="*/ 954720 h 1690857"/>
                <a:gd name="connsiteX5" fmla="*/ 3843159 w 4287130"/>
                <a:gd name="connsiteY5" fmla="*/ 1544443 h 1690857"/>
                <a:gd name="connsiteX6" fmla="*/ 4287108 w 4287130"/>
                <a:gd name="connsiteY6" fmla="*/ 1690218 h 1690857"/>
                <a:gd name="connsiteX0" fmla="*/ 48 w 4161255"/>
                <a:gd name="connsiteY0" fmla="*/ 802319 h 1690857"/>
                <a:gd name="connsiteX1" fmla="*/ 278346 w 4161255"/>
                <a:gd name="connsiteY1" fmla="*/ 676426 h 1690857"/>
                <a:gd name="connsiteX2" fmla="*/ 1053597 w 4161255"/>
                <a:gd name="connsiteY2" fmla="*/ 563 h 1690857"/>
                <a:gd name="connsiteX3" fmla="*/ 1630067 w 4161255"/>
                <a:gd name="connsiteY3" fmla="*/ 802320 h 1690857"/>
                <a:gd name="connsiteX4" fmla="*/ 3021545 w 4161255"/>
                <a:gd name="connsiteY4" fmla="*/ 954720 h 1690857"/>
                <a:gd name="connsiteX5" fmla="*/ 3717284 w 4161255"/>
                <a:gd name="connsiteY5" fmla="*/ 1544443 h 1690857"/>
                <a:gd name="connsiteX6" fmla="*/ 4161233 w 4161255"/>
                <a:gd name="connsiteY6" fmla="*/ 1690218 h 1690857"/>
                <a:gd name="connsiteX0" fmla="*/ 48 w 4161255"/>
                <a:gd name="connsiteY0" fmla="*/ 802263 h 1690801"/>
                <a:gd name="connsiteX1" fmla="*/ 278346 w 4161255"/>
                <a:gd name="connsiteY1" fmla="*/ 676370 h 1690801"/>
                <a:gd name="connsiteX2" fmla="*/ 1053597 w 4161255"/>
                <a:gd name="connsiteY2" fmla="*/ 507 h 1690801"/>
                <a:gd name="connsiteX3" fmla="*/ 1630067 w 4161255"/>
                <a:gd name="connsiteY3" fmla="*/ 802264 h 1690801"/>
                <a:gd name="connsiteX4" fmla="*/ 3021545 w 4161255"/>
                <a:gd name="connsiteY4" fmla="*/ 954664 h 1690801"/>
                <a:gd name="connsiteX5" fmla="*/ 3717284 w 4161255"/>
                <a:gd name="connsiteY5" fmla="*/ 1544387 h 1690801"/>
                <a:gd name="connsiteX6" fmla="*/ 4161233 w 4161255"/>
                <a:gd name="connsiteY6" fmla="*/ 1690162 h 1690801"/>
                <a:gd name="connsiteX0" fmla="*/ 67 w 4161274"/>
                <a:gd name="connsiteY0" fmla="*/ 802263 h 1690801"/>
                <a:gd name="connsiteX1" fmla="*/ 278365 w 4161274"/>
                <a:gd name="connsiteY1" fmla="*/ 676370 h 1690801"/>
                <a:gd name="connsiteX2" fmla="*/ 1053616 w 4161274"/>
                <a:gd name="connsiteY2" fmla="*/ 507 h 1690801"/>
                <a:gd name="connsiteX3" fmla="*/ 1630086 w 4161274"/>
                <a:gd name="connsiteY3" fmla="*/ 802264 h 1690801"/>
                <a:gd name="connsiteX4" fmla="*/ 3021564 w 4161274"/>
                <a:gd name="connsiteY4" fmla="*/ 954664 h 1690801"/>
                <a:gd name="connsiteX5" fmla="*/ 3717303 w 4161274"/>
                <a:gd name="connsiteY5" fmla="*/ 1544387 h 1690801"/>
                <a:gd name="connsiteX6" fmla="*/ 4161252 w 4161274"/>
                <a:gd name="connsiteY6" fmla="*/ 1690162 h 1690801"/>
                <a:gd name="connsiteX0" fmla="*/ 49 w 4207638"/>
                <a:gd name="connsiteY0" fmla="*/ 736002 h 1690801"/>
                <a:gd name="connsiteX1" fmla="*/ 324729 w 4207638"/>
                <a:gd name="connsiteY1" fmla="*/ 676370 h 1690801"/>
                <a:gd name="connsiteX2" fmla="*/ 1099980 w 4207638"/>
                <a:gd name="connsiteY2" fmla="*/ 507 h 1690801"/>
                <a:gd name="connsiteX3" fmla="*/ 1676450 w 4207638"/>
                <a:gd name="connsiteY3" fmla="*/ 802264 h 1690801"/>
                <a:gd name="connsiteX4" fmla="*/ 3067928 w 4207638"/>
                <a:gd name="connsiteY4" fmla="*/ 954664 h 1690801"/>
                <a:gd name="connsiteX5" fmla="*/ 3763667 w 4207638"/>
                <a:gd name="connsiteY5" fmla="*/ 1544387 h 1690801"/>
                <a:gd name="connsiteX6" fmla="*/ 4207616 w 4207638"/>
                <a:gd name="connsiteY6" fmla="*/ 1690162 h 169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7638" h="1690801">
                  <a:moveTo>
                    <a:pt x="49" y="736002"/>
                  </a:moveTo>
                  <a:cubicBezTo>
                    <a:pt x="-3264" y="738211"/>
                    <a:pt x="161285" y="749258"/>
                    <a:pt x="324729" y="676370"/>
                  </a:cubicBezTo>
                  <a:cubicBezTo>
                    <a:pt x="474920" y="616735"/>
                    <a:pt x="874693" y="-20475"/>
                    <a:pt x="1099980" y="507"/>
                  </a:cubicBezTo>
                  <a:cubicBezTo>
                    <a:pt x="1325267" y="21489"/>
                    <a:pt x="1348459" y="643238"/>
                    <a:pt x="1676450" y="802264"/>
                  </a:cubicBezTo>
                  <a:cubicBezTo>
                    <a:pt x="2004441" y="961290"/>
                    <a:pt x="2720059" y="830977"/>
                    <a:pt x="3067928" y="954664"/>
                  </a:cubicBezTo>
                  <a:cubicBezTo>
                    <a:pt x="3415797" y="1078351"/>
                    <a:pt x="3573719" y="1421804"/>
                    <a:pt x="3763667" y="1544387"/>
                  </a:cubicBezTo>
                  <a:cubicBezTo>
                    <a:pt x="3953615" y="1666970"/>
                    <a:pt x="4210377" y="1695684"/>
                    <a:pt x="4207616" y="1690162"/>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64FB405-E1DB-AC6C-7A6D-AAA4AA03C18D}"/>
                </a:ext>
              </a:extLst>
            </p:cNvPr>
            <p:cNvCxnSpPr>
              <a:cxnSpLocks/>
            </p:cNvCxnSpPr>
            <p:nvPr/>
          </p:nvCxnSpPr>
          <p:spPr>
            <a:xfrm>
              <a:off x="3385307" y="5495857"/>
              <a:ext cx="750652"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F8D653-8F43-032E-461C-8BCAC72AAA1D}"/>
                </a:ext>
              </a:extLst>
            </p:cNvPr>
            <p:cNvSpPr txBox="1"/>
            <p:nvPr/>
          </p:nvSpPr>
          <p:spPr>
            <a:xfrm>
              <a:off x="3712531" y="5288135"/>
              <a:ext cx="530755" cy="246221"/>
            </a:xfrm>
            <a:prstGeom prst="rect">
              <a:avLst/>
            </a:prstGeom>
            <a:noFill/>
          </p:spPr>
          <p:txBody>
            <a:bodyPr wrap="square" rtlCol="0">
              <a:spAutoFit/>
            </a:bodyPr>
            <a:lstStyle/>
            <a:p>
              <a:r>
                <a:rPr lang="en-US" sz="1000" dirty="0">
                  <a:solidFill>
                    <a:schemeClr val="tx2"/>
                  </a:solidFill>
                  <a:latin typeface="IBM Plex Sans" panose="020B0503050203000203" pitchFamily="34" charset="0"/>
                </a:rPr>
                <a:t>MHW</a:t>
              </a:r>
            </a:p>
          </p:txBody>
        </p:sp>
        <p:cxnSp>
          <p:nvCxnSpPr>
            <p:cNvPr id="16" name="Straight Connector 15">
              <a:extLst>
                <a:ext uri="{FF2B5EF4-FFF2-40B4-BE49-F238E27FC236}">
                  <a16:creationId xmlns:a16="http://schemas.microsoft.com/office/drawing/2014/main" id="{07750796-0301-DD35-7ED6-08237894C7C5}"/>
                </a:ext>
              </a:extLst>
            </p:cNvPr>
            <p:cNvCxnSpPr>
              <a:cxnSpLocks/>
            </p:cNvCxnSpPr>
            <p:nvPr/>
          </p:nvCxnSpPr>
          <p:spPr>
            <a:xfrm flipH="1">
              <a:off x="699455" y="5222001"/>
              <a:ext cx="269180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8E0570-84AD-F4FA-DB72-6B210F6745AE}"/>
                </a:ext>
              </a:extLst>
            </p:cNvPr>
            <p:cNvCxnSpPr>
              <a:cxnSpLocks/>
              <a:stCxn id="11" idx="1"/>
            </p:cNvCxnSpPr>
            <p:nvPr/>
          </p:nvCxnSpPr>
          <p:spPr>
            <a:xfrm>
              <a:off x="699455" y="5113601"/>
              <a:ext cx="0" cy="108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2C4784-CF86-5C41-88E6-1009048C8434}"/>
                </a:ext>
              </a:extLst>
            </p:cNvPr>
            <p:cNvCxnSpPr>
              <a:cxnSpLocks/>
            </p:cNvCxnSpPr>
            <p:nvPr/>
          </p:nvCxnSpPr>
          <p:spPr>
            <a:xfrm flipH="1" flipV="1">
              <a:off x="1244347" y="5348732"/>
              <a:ext cx="2093503" cy="215906"/>
            </a:xfrm>
            <a:prstGeom prst="line">
              <a:avLst/>
            </a:prstGeom>
            <a:ln w="28575">
              <a:solidFill>
                <a:schemeClr val="accent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9" name="Content Placeholder 8" descr="A black rectangle with white lines&#10;&#10;Description automatically generated">
              <a:extLst>
                <a:ext uri="{FF2B5EF4-FFF2-40B4-BE49-F238E27FC236}">
                  <a16:creationId xmlns:a16="http://schemas.microsoft.com/office/drawing/2014/main" id="{98672FAB-FE2C-3246-4451-BAEFEA3A18C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74780" y="4931522"/>
              <a:ext cx="187154" cy="18208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5DC13D8-89EE-A752-5709-B5E6DCAEA81D}"/>
                    </a:ext>
                  </a:extLst>
                </p:cNvPr>
                <p:cNvSpPr txBox="1"/>
                <p:nvPr/>
              </p:nvSpPr>
              <p:spPr>
                <a:xfrm rot="284955">
                  <a:off x="2123348" y="5422622"/>
                  <a:ext cx="303889" cy="291508"/>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rPr>
                          <m:t>𝒓</m:t>
                        </m:r>
                      </m:oMath>
                    </m:oMathPara>
                  </a14:m>
                  <a:endParaRPr lang="en-US" sz="1600" b="1" dirty="0">
                    <a:solidFill>
                      <a:schemeClr val="accent1"/>
                    </a:solidFill>
                    <a:latin typeface="IBM Plex Sans" panose="020B0503050203000203" pitchFamily="34" charset="0"/>
                  </a:endParaRPr>
                </a:p>
              </p:txBody>
            </p:sp>
          </mc:Choice>
          <mc:Fallback xmlns="">
            <p:sp>
              <p:nvSpPr>
                <p:cNvPr id="20" name="TextBox 19">
                  <a:extLst>
                    <a:ext uri="{FF2B5EF4-FFF2-40B4-BE49-F238E27FC236}">
                      <a16:creationId xmlns:a16="http://schemas.microsoft.com/office/drawing/2014/main" id="{E5DC13D8-89EE-A752-5709-B5E6DCAEA81D}"/>
                    </a:ext>
                  </a:extLst>
                </p:cNvPr>
                <p:cNvSpPr txBox="1">
                  <a:spLocks noRot="1" noChangeAspect="1" noMove="1" noResize="1" noEditPoints="1" noAdjustHandles="1" noChangeArrowheads="1" noChangeShapeType="1" noTextEdit="1"/>
                </p:cNvSpPr>
                <p:nvPr/>
              </p:nvSpPr>
              <p:spPr>
                <a:xfrm rot="284955">
                  <a:off x="2123348" y="5422622"/>
                  <a:ext cx="303889" cy="291508"/>
                </a:xfrm>
                <a:prstGeom prst="rect">
                  <a:avLst/>
                </a:prstGeom>
                <a:blipFill>
                  <a:blip r:embed="rId11"/>
                  <a:stretch>
                    <a:fillRect/>
                  </a:stretch>
                </a:blipFill>
                <a:ln>
                  <a:no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BA18ABFF-B1F8-6EFB-C179-4AA1D4092097}"/>
                </a:ext>
              </a:extLst>
            </p:cNvPr>
            <p:cNvSpPr txBox="1"/>
            <p:nvPr/>
          </p:nvSpPr>
          <p:spPr>
            <a:xfrm>
              <a:off x="1231551" y="4550098"/>
              <a:ext cx="353542" cy="450513"/>
            </a:xfrm>
            <a:prstGeom prst="rect">
              <a:avLst/>
            </a:prstGeom>
            <a:noFill/>
            <a:ln>
              <a:noFill/>
            </a:ln>
          </p:spPr>
          <p:txBody>
            <a:bodyPr wrap="square" rtlCol="0">
              <a:spAutoFit/>
            </a:bodyPr>
            <a:lstStyle/>
            <a:p>
              <a:r>
                <a:rPr lang="en-US" sz="2800" b="1" dirty="0">
                  <a:solidFill>
                    <a:schemeClr val="accent2"/>
                  </a:solidFill>
                  <a:latin typeface="IBM Plex Sans" panose="020B0503050203000203" pitchFamily="34" charset="0"/>
                </a:rPr>
                <a:t>~</a:t>
              </a:r>
            </a:p>
          </p:txBody>
        </p:sp>
        <p:cxnSp>
          <p:nvCxnSpPr>
            <p:cNvPr id="22" name="Straight Arrow Connector 21">
              <a:extLst>
                <a:ext uri="{FF2B5EF4-FFF2-40B4-BE49-F238E27FC236}">
                  <a16:creationId xmlns:a16="http://schemas.microsoft.com/office/drawing/2014/main" id="{02AD1BF6-4068-469F-75D1-B5F1FBA716E7}"/>
                </a:ext>
              </a:extLst>
            </p:cNvPr>
            <p:cNvCxnSpPr>
              <a:cxnSpLocks/>
            </p:cNvCxnSpPr>
            <p:nvPr/>
          </p:nvCxnSpPr>
          <p:spPr>
            <a:xfrm>
              <a:off x="1626015" y="4536512"/>
              <a:ext cx="134879" cy="0"/>
            </a:xfrm>
            <a:prstGeom prst="straightConnector1">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70E1FC-B753-C4D1-12EB-C79831D70390}"/>
                </a:ext>
              </a:extLst>
            </p:cNvPr>
            <p:cNvCxnSpPr>
              <a:cxnSpLocks/>
            </p:cNvCxnSpPr>
            <p:nvPr/>
          </p:nvCxnSpPr>
          <p:spPr>
            <a:xfrm flipH="1">
              <a:off x="1440423" y="4534698"/>
              <a:ext cx="189364" cy="268048"/>
            </a:xfrm>
            <a:prstGeom prst="straightConnector1">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FA2233C-F1F1-0196-3EBA-CC52B34E8653}"/>
                    </a:ext>
                  </a:extLst>
                </p:cNvPr>
                <p:cNvSpPr txBox="1"/>
                <p:nvPr/>
              </p:nvSpPr>
              <p:spPr>
                <a:xfrm>
                  <a:off x="1734529" y="4380821"/>
                  <a:ext cx="368876"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panose="02040503050406030204" pitchFamily="18" charset="0"/>
                              </a:rPr>
                              <m:t>𝑽</m:t>
                            </m:r>
                          </m:e>
                          <m:sub>
                            <m:r>
                              <a:rPr lang="en-US" sz="1600" b="1" i="1">
                                <a:solidFill>
                                  <a:schemeClr val="accent2"/>
                                </a:solidFill>
                                <a:latin typeface="Cambria Math" panose="02040503050406030204" pitchFamily="18" charset="0"/>
                              </a:rPr>
                              <m:t>𝑫</m:t>
                            </m:r>
                          </m:sub>
                        </m:sSub>
                      </m:oMath>
                    </m:oMathPara>
                  </a14:m>
                  <a:endParaRPr lang="en-US" sz="1600" b="1" dirty="0">
                    <a:solidFill>
                      <a:schemeClr val="accent2"/>
                    </a:solidFill>
                    <a:latin typeface="IBM Plex Sans" panose="020B0503050203000203" pitchFamily="34" charset="0"/>
                  </a:endParaRPr>
                </a:p>
              </p:txBody>
            </p:sp>
          </mc:Choice>
          <mc:Fallback xmlns="">
            <p:sp>
              <p:nvSpPr>
                <p:cNvPr id="24" name="TextBox 23">
                  <a:extLst>
                    <a:ext uri="{FF2B5EF4-FFF2-40B4-BE49-F238E27FC236}">
                      <a16:creationId xmlns:a16="http://schemas.microsoft.com/office/drawing/2014/main" id="{CFA2233C-F1F1-0196-3EBA-CC52B34E8653}"/>
                    </a:ext>
                  </a:extLst>
                </p:cNvPr>
                <p:cNvSpPr txBox="1">
                  <a:spLocks noRot="1" noChangeAspect="1" noMove="1" noResize="1" noEditPoints="1" noAdjustHandles="1" noChangeArrowheads="1" noChangeShapeType="1" noTextEdit="1"/>
                </p:cNvSpPr>
                <p:nvPr/>
              </p:nvSpPr>
              <p:spPr>
                <a:xfrm>
                  <a:off x="1734529" y="4380821"/>
                  <a:ext cx="368876" cy="338554"/>
                </a:xfrm>
                <a:prstGeom prst="rect">
                  <a:avLst/>
                </a:prstGeom>
                <a:blipFill>
                  <a:blip r:embed="rId12"/>
                  <a:stretch>
                    <a:fillRect r="-3333"/>
                  </a:stretch>
                </a:blipFill>
                <a:ln>
                  <a:no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97CD5EB2-C46D-B729-90FF-2293F890E065}"/>
                </a:ext>
              </a:extLst>
            </p:cNvPr>
            <p:cNvCxnSpPr>
              <a:cxnSpLocks/>
            </p:cNvCxnSpPr>
            <p:nvPr/>
          </p:nvCxnSpPr>
          <p:spPr>
            <a:xfrm flipH="1">
              <a:off x="1210068" y="5110772"/>
              <a:ext cx="38936" cy="395956"/>
            </a:xfrm>
            <a:prstGeom prst="line">
              <a:avLst/>
            </a:prstGeom>
            <a:ln w="28575">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7549F9-BBC0-8D7C-38F1-84FDB1EF2996}"/>
                </a:ext>
              </a:extLst>
            </p:cNvPr>
            <p:cNvCxnSpPr>
              <a:cxnSpLocks/>
            </p:cNvCxnSpPr>
            <p:nvPr/>
          </p:nvCxnSpPr>
          <p:spPr>
            <a:xfrm flipH="1">
              <a:off x="3306145" y="5288831"/>
              <a:ext cx="38936" cy="395956"/>
            </a:xfrm>
            <a:prstGeom prst="line">
              <a:avLst/>
            </a:prstGeom>
            <a:ln w="28575">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81C09B-EDA1-3DCA-DC31-3C19E382EB77}"/>
                </a:ext>
              </a:extLst>
            </p:cNvPr>
            <p:cNvCxnSpPr>
              <a:cxnSpLocks/>
            </p:cNvCxnSpPr>
            <p:nvPr/>
          </p:nvCxnSpPr>
          <p:spPr>
            <a:xfrm flipV="1">
              <a:off x="3391259" y="5245100"/>
              <a:ext cx="0" cy="220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173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4EE27-1ED0-21AC-6484-01A56A879695}"/>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EA4425C-488C-2CE2-2818-39DAF0443B7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p:blipFill>
        <p:spPr>
          <a:xfrm>
            <a:off x="5687222" y="2111728"/>
            <a:ext cx="5871302" cy="3226560"/>
          </a:xfrm>
        </p:spPr>
      </p:pic>
      <p:sp>
        <p:nvSpPr>
          <p:cNvPr id="2" name="Title 1">
            <a:extLst>
              <a:ext uri="{FF2B5EF4-FFF2-40B4-BE49-F238E27FC236}">
                <a16:creationId xmlns:a16="http://schemas.microsoft.com/office/drawing/2014/main" id="{7354F5D3-D8D6-7716-0A72-A1F837D94ADE}"/>
              </a:ext>
            </a:extLst>
          </p:cNvPr>
          <p:cNvSpPr>
            <a:spLocks noGrp="1"/>
          </p:cNvSpPr>
          <p:nvPr>
            <p:ph type="title"/>
          </p:nvPr>
        </p:nvSpPr>
        <p:spPr/>
        <p:txBody>
          <a:bodyPr/>
          <a:lstStyle/>
          <a:p>
            <a:r>
              <a:rPr lang="en-US" dirty="0"/>
              <a:t>Vulnerability Models</a:t>
            </a:r>
          </a:p>
        </p:txBody>
      </p:sp>
      <p:sp>
        <p:nvSpPr>
          <p:cNvPr id="3" name="Text Placeholder 2">
            <a:extLst>
              <a:ext uri="{FF2B5EF4-FFF2-40B4-BE49-F238E27FC236}">
                <a16:creationId xmlns:a16="http://schemas.microsoft.com/office/drawing/2014/main" id="{51E2611C-9C6B-5EB7-F703-F71561C2852F}"/>
              </a:ext>
            </a:extLst>
          </p:cNvPr>
          <p:cNvSpPr>
            <a:spLocks noGrp="1"/>
          </p:cNvSpPr>
          <p:nvPr>
            <p:ph type="body" sz="quarter" idx="13"/>
          </p:nvPr>
        </p:nvSpPr>
        <p:spPr/>
        <p:txBody>
          <a:bodyPr>
            <a:normAutofit lnSpcReduction="10000"/>
          </a:bodyPr>
          <a:lstStyle/>
          <a:p>
            <a:r>
              <a:rPr lang="en-US" dirty="0"/>
              <a:t>Feature Extraction</a:t>
            </a:r>
          </a:p>
          <a:p>
            <a:r>
              <a:rPr lang="en-US" dirty="0"/>
              <a:t>(Brodie and Spore, 2015; Mehrtens et al., 2023)</a:t>
            </a:r>
          </a:p>
        </p:txBody>
      </p:sp>
      <p:sp>
        <p:nvSpPr>
          <p:cNvPr id="4" name="Content Placeholder 3">
            <a:extLst>
              <a:ext uri="{FF2B5EF4-FFF2-40B4-BE49-F238E27FC236}">
                <a16:creationId xmlns:a16="http://schemas.microsoft.com/office/drawing/2014/main" id="{8C8B2C1B-D3E4-F53C-A677-5ECD8938A0F8}"/>
              </a:ext>
            </a:extLst>
          </p:cNvPr>
          <p:cNvSpPr>
            <a:spLocks noGrp="1"/>
          </p:cNvSpPr>
          <p:nvPr>
            <p:ph sz="half" idx="1"/>
          </p:nvPr>
        </p:nvSpPr>
        <p:spPr>
          <a:xfrm>
            <a:off x="644769" y="2175309"/>
            <a:ext cx="5181600" cy="3923650"/>
          </a:xfrm>
        </p:spPr>
        <p:txBody>
          <a:bodyPr>
            <a:normAutofit fontScale="92500" lnSpcReduction="10000"/>
          </a:bodyPr>
          <a:lstStyle/>
          <a:p>
            <a:r>
              <a:rPr lang="en-US" dirty="0"/>
              <a:t>Most models require some form of feature extraction</a:t>
            </a:r>
          </a:p>
          <a:p>
            <a:endParaRPr lang="en-US" dirty="0"/>
          </a:p>
          <a:p>
            <a:r>
              <a:rPr lang="en-US" dirty="0"/>
              <a:t>Manual point selection is time consuming and inconsistent</a:t>
            </a:r>
          </a:p>
          <a:p>
            <a:endParaRPr lang="en-US" dirty="0"/>
          </a:p>
          <a:p>
            <a:r>
              <a:rPr lang="en-US" dirty="0"/>
              <a:t>Automated methods are imperfect and need manual verification</a:t>
            </a:r>
          </a:p>
          <a:p>
            <a:pPr lvl="1"/>
            <a:r>
              <a:rPr lang="en-US" dirty="0"/>
              <a:t>Dune toe/heel are hard to define</a:t>
            </a:r>
          </a:p>
          <a:p>
            <a:endParaRPr lang="en-US" dirty="0"/>
          </a:p>
          <a:p>
            <a:r>
              <a:rPr lang="en-US" dirty="0"/>
              <a:t>What if we have multiple dunes?</a:t>
            </a:r>
          </a:p>
          <a:p>
            <a:endParaRPr lang="en-US" dirty="0"/>
          </a:p>
          <a:p>
            <a:r>
              <a:rPr lang="en-US" dirty="0"/>
              <a:t>Different methods of feature extraction provide different answers (Mehrtens et al. 2023)</a:t>
            </a:r>
          </a:p>
        </p:txBody>
      </p:sp>
      <p:sp>
        <p:nvSpPr>
          <p:cNvPr id="6" name="Slide Number Placeholder 5">
            <a:extLst>
              <a:ext uri="{FF2B5EF4-FFF2-40B4-BE49-F238E27FC236}">
                <a16:creationId xmlns:a16="http://schemas.microsoft.com/office/drawing/2014/main" id="{1DF8C988-0FB1-0BC6-3A2B-EDC19E46A34B}"/>
              </a:ext>
            </a:extLst>
          </p:cNvPr>
          <p:cNvSpPr>
            <a:spLocks noGrp="1"/>
          </p:cNvSpPr>
          <p:nvPr>
            <p:ph type="sldNum" sz="quarter" idx="12"/>
          </p:nvPr>
        </p:nvSpPr>
        <p:spPr/>
        <p:txBody>
          <a:bodyPr/>
          <a:lstStyle/>
          <a:p>
            <a:fld id="{4267CD5E-26CF-4249-8540-BB1D07FD4227}" type="slidenum">
              <a:rPr lang="en-US" smtClean="0"/>
              <a:pPr/>
              <a:t>22</a:t>
            </a:fld>
            <a:endParaRPr lang="en-US"/>
          </a:p>
        </p:txBody>
      </p:sp>
      <p:graphicFrame>
        <p:nvGraphicFramePr>
          <p:cNvPr id="7" name="Diagram 6">
            <a:extLst>
              <a:ext uri="{FF2B5EF4-FFF2-40B4-BE49-F238E27FC236}">
                <a16:creationId xmlns:a16="http://schemas.microsoft.com/office/drawing/2014/main" id="{55897F93-21DB-6677-D9E6-1AB435FF7D05}"/>
              </a:ext>
            </a:extLst>
          </p:cNvPr>
          <p:cNvGraphicFramePr/>
          <p:nvPr/>
        </p:nvGraphicFramePr>
        <p:xfrm flipV="1">
          <a:off x="2108200" y="6162540"/>
          <a:ext cx="81280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00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1FAA66-D634-4113-D090-3880988564DF}"/>
              </a:ext>
            </a:extLst>
          </p:cNvPr>
          <p:cNvSpPr>
            <a:spLocks noGrp="1"/>
          </p:cNvSpPr>
          <p:nvPr>
            <p:ph type="sldNum" sz="quarter" idx="12"/>
          </p:nvPr>
        </p:nvSpPr>
        <p:spPr/>
        <p:txBody>
          <a:bodyPr/>
          <a:lstStyle/>
          <a:p>
            <a:fld id="{4267CD5E-26CF-4249-8540-BB1D07FD4227}" type="slidenum">
              <a:rPr lang="en-US" smtClean="0"/>
              <a:pPr/>
              <a:t>23</a:t>
            </a:fld>
            <a:endParaRPr lang="en-US"/>
          </a:p>
        </p:txBody>
      </p:sp>
      <p:pic>
        <p:nvPicPr>
          <p:cNvPr id="8" name="Picture 7">
            <a:extLst>
              <a:ext uri="{FF2B5EF4-FFF2-40B4-BE49-F238E27FC236}">
                <a16:creationId xmlns:a16="http://schemas.microsoft.com/office/drawing/2014/main" id="{3C46C4B2-280B-08A5-0DA6-2ADCDD0C90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096" y="123284"/>
            <a:ext cx="10617557" cy="5994415"/>
          </a:xfrm>
          <a:prstGeom prst="rect">
            <a:avLst/>
          </a:prstGeom>
        </p:spPr>
      </p:pic>
      <p:sp>
        <p:nvSpPr>
          <p:cNvPr id="10" name="TextBox 9">
            <a:extLst>
              <a:ext uri="{FF2B5EF4-FFF2-40B4-BE49-F238E27FC236}">
                <a16:creationId xmlns:a16="http://schemas.microsoft.com/office/drawing/2014/main" id="{4739AC17-EEDC-0CE7-9937-7571A640893B}"/>
              </a:ext>
            </a:extLst>
          </p:cNvPr>
          <p:cNvSpPr txBox="1"/>
          <p:nvPr/>
        </p:nvSpPr>
        <p:spPr>
          <a:xfrm>
            <a:off x="9375913" y="5736058"/>
            <a:ext cx="2501900" cy="369332"/>
          </a:xfrm>
          <a:prstGeom prst="rect">
            <a:avLst/>
          </a:prstGeom>
          <a:noFill/>
        </p:spPr>
        <p:txBody>
          <a:bodyPr wrap="square">
            <a:spAutoFit/>
          </a:bodyPr>
          <a:lstStyle/>
          <a:p>
            <a:r>
              <a:rPr lang="en-US" dirty="0"/>
              <a:t>(Mehrtens et al. 2023)</a:t>
            </a:r>
          </a:p>
        </p:txBody>
      </p:sp>
      <p:graphicFrame>
        <p:nvGraphicFramePr>
          <p:cNvPr id="2" name="Diagram 1">
            <a:extLst>
              <a:ext uri="{FF2B5EF4-FFF2-40B4-BE49-F238E27FC236}">
                <a16:creationId xmlns:a16="http://schemas.microsoft.com/office/drawing/2014/main" id="{13ADDD87-EF98-DD3D-98A2-39CD30B093A5}"/>
              </a:ext>
            </a:extLst>
          </p:cNvPr>
          <p:cNvGraphicFramePr/>
          <p:nvPr/>
        </p:nvGraphicFramePr>
        <p:xfrm flipV="1">
          <a:off x="2108200" y="6162540"/>
          <a:ext cx="81280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86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AA40-E397-DBF3-02DA-AD0E0CD7A80E}"/>
            </a:ext>
          </a:extLst>
        </p:cNvPr>
        <p:cNvGrpSpPr/>
        <p:nvPr/>
      </p:nvGrpSpPr>
      <p:grpSpPr>
        <a:xfrm>
          <a:off x="0" y="0"/>
          <a:ext cx="0" cy="0"/>
          <a:chOff x="0" y="0"/>
          <a:chExt cx="0" cy="0"/>
        </a:xfrm>
      </p:grpSpPr>
      <p:pic>
        <p:nvPicPr>
          <p:cNvPr id="11" name="Content Placeholder 10" descr="A aerial view of a beach&#10;&#10;Description automatically generated">
            <a:extLst>
              <a:ext uri="{FF2B5EF4-FFF2-40B4-BE49-F238E27FC236}">
                <a16:creationId xmlns:a16="http://schemas.microsoft.com/office/drawing/2014/main" id="{93EF9E85-1A78-14DC-3EA6-83B004CB3E6B}"/>
              </a:ext>
            </a:extLst>
          </p:cNvPr>
          <p:cNvPicPr>
            <a:picLocks noGrp="1" noChangeAspect="1"/>
          </p:cNvPicPr>
          <p:nvPr>
            <p:ph sz="quarter" idx="4294967295"/>
          </p:nvPr>
        </p:nvPicPr>
        <p:blipFill rotWithShape="1">
          <a:blip r:embed="rId3" cstate="email">
            <a:extLst>
              <a:ext uri="{28A0092B-C50C-407E-A947-70E740481C1C}">
                <a14:useLocalDpi xmlns:a14="http://schemas.microsoft.com/office/drawing/2010/main"/>
              </a:ext>
            </a:extLst>
          </a:blip>
          <a:srcRect/>
          <a:stretch/>
        </p:blipFill>
        <p:spPr>
          <a:xfrm>
            <a:off x="6102627" y="24081"/>
            <a:ext cx="6053189" cy="6809838"/>
          </a:xfrm>
          <a:ln>
            <a:solidFill>
              <a:schemeClr val="bg1"/>
            </a:solidFill>
          </a:ln>
        </p:spPr>
      </p:pic>
      <p:sp>
        <p:nvSpPr>
          <p:cNvPr id="7" name="Slide Number Placeholder 6">
            <a:extLst>
              <a:ext uri="{FF2B5EF4-FFF2-40B4-BE49-F238E27FC236}">
                <a16:creationId xmlns:a16="http://schemas.microsoft.com/office/drawing/2014/main" id="{5942B017-A68B-5AE5-72AD-BBDB28184A31}"/>
              </a:ext>
            </a:extLst>
          </p:cNvPr>
          <p:cNvSpPr>
            <a:spLocks noGrp="1"/>
          </p:cNvSpPr>
          <p:nvPr>
            <p:ph type="sldNum" sz="quarter" idx="4294967295"/>
          </p:nvPr>
        </p:nvSpPr>
        <p:spPr>
          <a:xfrm>
            <a:off x="9416605" y="6283414"/>
            <a:ext cx="2743200" cy="365125"/>
          </a:xfrm>
        </p:spPr>
        <p:txBody>
          <a:bodyPr/>
          <a:lstStyle/>
          <a:p>
            <a:fld id="{4267CD5E-26CF-4249-8540-BB1D07FD4227}" type="slidenum">
              <a:rPr lang="en-US" smtClean="0">
                <a:solidFill>
                  <a:schemeClr val="accent3"/>
                </a:solidFill>
              </a:rPr>
              <a:t>24</a:t>
            </a:fld>
            <a:endParaRPr lang="en-US" dirty="0">
              <a:solidFill>
                <a:schemeClr val="accent3"/>
              </a:solidFill>
            </a:endParaRPr>
          </a:p>
        </p:txBody>
      </p:sp>
      <p:pic>
        <p:nvPicPr>
          <p:cNvPr id="9" name="Content Placeholder 8" descr="An aerial view of a beach&#10;&#10;Description automatically generated">
            <a:extLst>
              <a:ext uri="{FF2B5EF4-FFF2-40B4-BE49-F238E27FC236}">
                <a16:creationId xmlns:a16="http://schemas.microsoft.com/office/drawing/2014/main" id="{AC7CF661-9BD9-8DF2-39F8-46BAA6367736}"/>
              </a:ext>
            </a:extLst>
          </p:cNvPr>
          <p:cNvPicPr>
            <a:picLocks noGrp="1" noChangeAspect="1"/>
          </p:cNvPicPr>
          <p:nvPr>
            <p:ph sz="half" idx="4294967295"/>
          </p:nvPr>
        </p:nvPicPr>
        <p:blipFill rotWithShape="1">
          <a:blip r:embed="rId4" cstate="email">
            <a:extLst>
              <a:ext uri="{28A0092B-C50C-407E-A947-70E740481C1C}">
                <a14:useLocalDpi xmlns:a14="http://schemas.microsoft.com/office/drawing/2010/main"/>
              </a:ext>
            </a:extLst>
          </a:blip>
          <a:srcRect/>
          <a:stretch/>
        </p:blipFill>
        <p:spPr>
          <a:xfrm>
            <a:off x="36184" y="24081"/>
            <a:ext cx="6053190" cy="6809839"/>
          </a:xfrm>
          <a:ln>
            <a:solidFill>
              <a:schemeClr val="bg1"/>
            </a:solidFill>
          </a:ln>
        </p:spPr>
      </p:pic>
      <p:sp>
        <p:nvSpPr>
          <p:cNvPr id="12" name="Text Placeholder 2">
            <a:extLst>
              <a:ext uri="{FF2B5EF4-FFF2-40B4-BE49-F238E27FC236}">
                <a16:creationId xmlns:a16="http://schemas.microsoft.com/office/drawing/2014/main" id="{22D8B306-D31F-1260-8EFF-487ED28E3512}"/>
              </a:ext>
            </a:extLst>
          </p:cNvPr>
          <p:cNvSpPr txBox="1">
            <a:spLocks/>
          </p:cNvSpPr>
          <p:nvPr/>
        </p:nvSpPr>
        <p:spPr>
          <a:xfrm>
            <a:off x="644772" y="215900"/>
            <a:ext cx="5157787"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Natural Dunes</a:t>
            </a:r>
          </a:p>
        </p:txBody>
      </p:sp>
      <p:sp>
        <p:nvSpPr>
          <p:cNvPr id="13" name="Text Placeholder 5">
            <a:extLst>
              <a:ext uri="{FF2B5EF4-FFF2-40B4-BE49-F238E27FC236}">
                <a16:creationId xmlns:a16="http://schemas.microsoft.com/office/drawing/2014/main" id="{F5743B80-F260-BB6F-583D-3FD0A4EB7166}"/>
              </a:ext>
            </a:extLst>
          </p:cNvPr>
          <p:cNvSpPr txBox="1">
            <a:spLocks/>
          </p:cNvSpPr>
          <p:nvPr/>
        </p:nvSpPr>
        <p:spPr>
          <a:xfrm>
            <a:off x="6172202" y="215900"/>
            <a:ext cx="5183188"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sx="102000" sy="102000" algn="ctr" rotWithShape="0">
                    <a:prstClr val="black"/>
                  </a:outerShdw>
                </a:effectLst>
                <a:latin typeface="IBM Plex Sans SemiBold" panose="020B0703050203000203" pitchFamily="34" charset="0"/>
              </a:rPr>
              <a:t>Engineered Dunes</a:t>
            </a:r>
          </a:p>
        </p:txBody>
      </p:sp>
      <p:sp>
        <p:nvSpPr>
          <p:cNvPr id="4" name="TextBox 3">
            <a:extLst>
              <a:ext uri="{FF2B5EF4-FFF2-40B4-BE49-F238E27FC236}">
                <a16:creationId xmlns:a16="http://schemas.microsoft.com/office/drawing/2014/main" id="{3F8A6325-79B7-32F2-8763-6E99F8292096}"/>
              </a:ext>
            </a:extLst>
          </p:cNvPr>
          <p:cNvSpPr txBox="1"/>
          <p:nvPr/>
        </p:nvSpPr>
        <p:spPr>
          <a:xfrm>
            <a:off x="8884525" y="6355800"/>
            <a:ext cx="2845651" cy="369332"/>
          </a:xfrm>
          <a:prstGeom prst="rect">
            <a:avLst/>
          </a:prstGeom>
          <a:noFill/>
        </p:spPr>
        <p:txBody>
          <a:bodyPr wrap="none" rtlCol="0">
            <a:spAutoFit/>
          </a:bodyPr>
          <a:lstStyle/>
          <a:p>
            <a:r>
              <a:rPr lang="en-US" dirty="0"/>
              <a:t>Morgan and Krohn (2014)</a:t>
            </a:r>
          </a:p>
        </p:txBody>
      </p:sp>
    </p:spTree>
    <p:extLst>
      <p:ext uri="{BB962C8B-B14F-4D97-AF65-F5344CB8AC3E}">
        <p14:creationId xmlns:p14="http://schemas.microsoft.com/office/powerpoint/2010/main" val="243569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FDE7-D708-D997-AB69-5B021C6509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34EC093-C555-F8D7-BD1D-510337D0216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184" y="24081"/>
            <a:ext cx="6053190" cy="6809838"/>
          </a:xfrm>
          <a:prstGeom prst="rect">
            <a:avLst/>
          </a:prstGeom>
        </p:spPr>
      </p:pic>
      <p:pic>
        <p:nvPicPr>
          <p:cNvPr id="15" name="Picture 14" descr="Aerial view of a beach and city&#10;&#10;AI-generated content may be incorrect.">
            <a:extLst>
              <a:ext uri="{FF2B5EF4-FFF2-40B4-BE49-F238E27FC236}">
                <a16:creationId xmlns:a16="http://schemas.microsoft.com/office/drawing/2014/main" id="{9FC43790-BA02-C39D-388A-F9E259A7AEC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02627" y="24081"/>
            <a:ext cx="6053190" cy="6809838"/>
          </a:xfrm>
          <a:prstGeom prst="rect">
            <a:avLst/>
          </a:prstGeom>
        </p:spPr>
      </p:pic>
      <p:sp>
        <p:nvSpPr>
          <p:cNvPr id="7" name="Slide Number Placeholder 6">
            <a:extLst>
              <a:ext uri="{FF2B5EF4-FFF2-40B4-BE49-F238E27FC236}">
                <a16:creationId xmlns:a16="http://schemas.microsoft.com/office/drawing/2014/main" id="{CEE5128C-3925-EBF3-3CDC-0F001581C34F}"/>
              </a:ext>
            </a:extLst>
          </p:cNvPr>
          <p:cNvSpPr>
            <a:spLocks noGrp="1"/>
          </p:cNvSpPr>
          <p:nvPr>
            <p:ph type="sldNum" sz="quarter" idx="4294967295"/>
          </p:nvPr>
        </p:nvSpPr>
        <p:spPr>
          <a:xfrm>
            <a:off x="9448800" y="6276975"/>
            <a:ext cx="2743200" cy="365125"/>
          </a:xfrm>
        </p:spPr>
        <p:txBody>
          <a:bodyPr/>
          <a:lstStyle/>
          <a:p>
            <a:fld id="{4267CD5E-26CF-4249-8540-BB1D07FD4227}" type="slidenum">
              <a:rPr lang="en-US" smtClean="0">
                <a:solidFill>
                  <a:schemeClr val="accent3"/>
                </a:solidFill>
              </a:rPr>
              <a:t>25</a:t>
            </a:fld>
            <a:endParaRPr lang="en-US" dirty="0">
              <a:solidFill>
                <a:schemeClr val="accent3"/>
              </a:solidFill>
            </a:endParaRPr>
          </a:p>
        </p:txBody>
      </p:sp>
      <p:sp>
        <p:nvSpPr>
          <p:cNvPr id="12" name="Text Placeholder 2">
            <a:extLst>
              <a:ext uri="{FF2B5EF4-FFF2-40B4-BE49-F238E27FC236}">
                <a16:creationId xmlns:a16="http://schemas.microsoft.com/office/drawing/2014/main" id="{4ABC85C1-5F38-EF7D-DF64-E59BAB495E61}"/>
              </a:ext>
            </a:extLst>
          </p:cNvPr>
          <p:cNvSpPr txBox="1">
            <a:spLocks/>
          </p:cNvSpPr>
          <p:nvPr/>
        </p:nvSpPr>
        <p:spPr>
          <a:xfrm>
            <a:off x="644772" y="215900"/>
            <a:ext cx="5157787" cy="823912"/>
          </a:xfrm>
          <a:prstGeom prst="rect">
            <a:avLst/>
          </a:prstGeom>
          <a:effectLst>
            <a:outerShdw blurRad="50800" dir="5400000" algn="ctr" rotWithShape="0">
              <a:srgbClr val="000000"/>
            </a:outerShdw>
          </a:effectLst>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Wide Dune Fields</a:t>
            </a:r>
          </a:p>
        </p:txBody>
      </p:sp>
      <p:sp>
        <p:nvSpPr>
          <p:cNvPr id="13" name="Text Placeholder 5">
            <a:extLst>
              <a:ext uri="{FF2B5EF4-FFF2-40B4-BE49-F238E27FC236}">
                <a16:creationId xmlns:a16="http://schemas.microsoft.com/office/drawing/2014/main" id="{62B5E049-F8CB-F0BD-597A-34953A023BC3}"/>
              </a:ext>
            </a:extLst>
          </p:cNvPr>
          <p:cNvSpPr txBox="1">
            <a:spLocks/>
          </p:cNvSpPr>
          <p:nvPr/>
        </p:nvSpPr>
        <p:spPr>
          <a:xfrm>
            <a:off x="6172202" y="215900"/>
            <a:ext cx="5183188" cy="823912"/>
          </a:xfrm>
          <a:prstGeom prst="rect">
            <a:avLst/>
          </a:prstGeom>
          <a:effectLst>
            <a:outerShdw blurRad="50800" dir="5400000" algn="ctr" rotWithShape="0">
              <a:srgbClr val="000000"/>
            </a:outerShdw>
          </a:effectLst>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sx="102000" sy="102000" algn="ctr" rotWithShape="0">
                    <a:prstClr val="black"/>
                  </a:outerShdw>
                </a:effectLst>
                <a:latin typeface="IBM Plex Sans SemiBold" panose="020B0703050203000203" pitchFamily="34" charset="0"/>
              </a:rPr>
              <a:t>No Dunes</a:t>
            </a:r>
          </a:p>
        </p:txBody>
      </p:sp>
      <p:sp>
        <p:nvSpPr>
          <p:cNvPr id="4" name="TextBox 3">
            <a:extLst>
              <a:ext uri="{FF2B5EF4-FFF2-40B4-BE49-F238E27FC236}">
                <a16:creationId xmlns:a16="http://schemas.microsoft.com/office/drawing/2014/main" id="{95AF7FDC-A5F2-86B5-D09C-80ECDA259E34}"/>
              </a:ext>
            </a:extLst>
          </p:cNvPr>
          <p:cNvSpPr txBox="1"/>
          <p:nvPr/>
        </p:nvSpPr>
        <p:spPr>
          <a:xfrm>
            <a:off x="9077798" y="6385830"/>
            <a:ext cx="2845651" cy="369332"/>
          </a:xfrm>
          <a:prstGeom prst="rect">
            <a:avLst/>
          </a:prstGeom>
          <a:noFill/>
        </p:spPr>
        <p:txBody>
          <a:bodyPr wrap="none" rtlCol="0">
            <a:spAutoFit/>
          </a:bodyPr>
          <a:lstStyle/>
          <a:p>
            <a:r>
              <a:rPr lang="en-US" dirty="0"/>
              <a:t>Morgan and Krohn (2014)</a:t>
            </a:r>
          </a:p>
        </p:txBody>
      </p:sp>
    </p:spTree>
    <p:extLst>
      <p:ext uri="{BB962C8B-B14F-4D97-AF65-F5344CB8AC3E}">
        <p14:creationId xmlns:p14="http://schemas.microsoft.com/office/powerpoint/2010/main" val="370687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B63A4-A019-CC13-1B35-317B26E48172}"/>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FEFE7F34-FA15-CF56-AB5D-17D1E89C785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a:fillRect/>
          </a:stretch>
        </p:blipFill>
        <p:spPr bwMode="auto">
          <a:xfrm>
            <a:off x="25223" y="23811"/>
            <a:ext cx="6053138" cy="68103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223188A9-E9A6-E3F6-8A02-E3C2090D03B9}"/>
              </a:ext>
            </a:extLst>
          </p:cNvPr>
          <p:cNvSpPr txBox="1">
            <a:spLocks/>
          </p:cNvSpPr>
          <p:nvPr/>
        </p:nvSpPr>
        <p:spPr>
          <a:xfrm>
            <a:off x="644772" y="215900"/>
            <a:ext cx="5157787"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Natural Dunes</a:t>
            </a:r>
          </a:p>
        </p:txBody>
      </p:sp>
      <p:pic>
        <p:nvPicPr>
          <p:cNvPr id="1026" name="Picture 2">
            <a:extLst>
              <a:ext uri="{FF2B5EF4-FFF2-40B4-BE49-F238E27FC236}">
                <a16:creationId xmlns:a16="http://schemas.microsoft.com/office/drawing/2014/main" id="{FF69F042-EE20-6341-F6E9-7EB0AC88AF7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a:stretch>
            <a:fillRect/>
          </a:stretch>
        </p:blipFill>
        <p:spPr bwMode="auto">
          <a:xfrm>
            <a:off x="6113638" y="23812"/>
            <a:ext cx="6053138" cy="6810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91F359-7578-BC8E-C2B0-F49DE36A6DA6}"/>
              </a:ext>
            </a:extLst>
          </p:cNvPr>
          <p:cNvSpPr txBox="1"/>
          <p:nvPr/>
        </p:nvSpPr>
        <p:spPr>
          <a:xfrm>
            <a:off x="6113638" y="6488668"/>
            <a:ext cx="2289409" cy="369332"/>
          </a:xfrm>
          <a:prstGeom prst="rect">
            <a:avLst/>
          </a:prstGeom>
          <a:noFill/>
        </p:spPr>
        <p:txBody>
          <a:bodyPr wrap="none" rtlCol="0">
            <a:spAutoFit/>
          </a:bodyPr>
          <a:lstStyle/>
          <a:p>
            <a:r>
              <a:rPr lang="en-US" dirty="0">
                <a:solidFill>
                  <a:schemeClr val="accent2">
                    <a:lumMod val="40000"/>
                    <a:lumOff val="60000"/>
                  </a:schemeClr>
                </a:solidFill>
              </a:rPr>
              <a:t>Morgan et al. (2015)</a:t>
            </a:r>
          </a:p>
        </p:txBody>
      </p:sp>
      <p:sp>
        <p:nvSpPr>
          <p:cNvPr id="6" name="Slide Number Placeholder 6">
            <a:extLst>
              <a:ext uri="{FF2B5EF4-FFF2-40B4-BE49-F238E27FC236}">
                <a16:creationId xmlns:a16="http://schemas.microsoft.com/office/drawing/2014/main" id="{0FDA861C-384C-D57C-67EF-120C8D353806}"/>
              </a:ext>
            </a:extLst>
          </p:cNvPr>
          <p:cNvSpPr>
            <a:spLocks noGrp="1"/>
          </p:cNvSpPr>
          <p:nvPr>
            <p:ph type="sldNum" sz="quarter" idx="12"/>
          </p:nvPr>
        </p:nvSpPr>
        <p:spPr>
          <a:xfrm>
            <a:off x="9375913" y="6276840"/>
            <a:ext cx="2743200" cy="365125"/>
          </a:xfrm>
        </p:spPr>
        <p:txBody>
          <a:bodyPr/>
          <a:lstStyle/>
          <a:p>
            <a:fld id="{4267CD5E-26CF-4249-8540-BB1D07FD4227}" type="slidenum">
              <a:rPr lang="en-US" smtClean="0"/>
              <a:t>26</a:t>
            </a:fld>
            <a:endParaRPr lang="en-US" dirty="0"/>
          </a:p>
        </p:txBody>
      </p:sp>
      <p:sp>
        <p:nvSpPr>
          <p:cNvPr id="13" name="Text Placeholder 5">
            <a:extLst>
              <a:ext uri="{FF2B5EF4-FFF2-40B4-BE49-F238E27FC236}">
                <a16:creationId xmlns:a16="http://schemas.microsoft.com/office/drawing/2014/main" id="{3233CF6D-AD84-119B-AD4E-49E5739CEB41}"/>
              </a:ext>
            </a:extLst>
          </p:cNvPr>
          <p:cNvSpPr txBox="1">
            <a:spLocks/>
          </p:cNvSpPr>
          <p:nvPr/>
        </p:nvSpPr>
        <p:spPr>
          <a:xfrm>
            <a:off x="6172202" y="215900"/>
            <a:ext cx="5183188"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sx="102000" sy="102000" algn="ctr" rotWithShape="0">
                    <a:prstClr val="black"/>
                  </a:outerShdw>
                </a:effectLst>
                <a:latin typeface="IBM Plex Sans SemiBold" panose="020B0703050203000203" pitchFamily="34" charset="0"/>
              </a:rPr>
              <a:t>Engineered Dunes</a:t>
            </a:r>
          </a:p>
        </p:txBody>
      </p:sp>
    </p:spTree>
    <p:extLst>
      <p:ext uri="{BB962C8B-B14F-4D97-AF65-F5344CB8AC3E}">
        <p14:creationId xmlns:p14="http://schemas.microsoft.com/office/powerpoint/2010/main" val="342836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4EF75-0565-8D37-DAC2-FF31D02CAF61}"/>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CA33DC3-C397-F37E-BDA5-B59AD22731C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27079" y="24081"/>
            <a:ext cx="6053190" cy="6809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F3D4ECA-5E39-2C0E-C4CF-AADA00E40EB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6111734" y="24081"/>
            <a:ext cx="6053188" cy="68098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01125F5-3A20-8C74-3DDB-05FA0B8ECA81}"/>
              </a:ext>
            </a:extLst>
          </p:cNvPr>
          <p:cNvSpPr>
            <a:spLocks noGrp="1"/>
          </p:cNvSpPr>
          <p:nvPr>
            <p:ph type="sldNum" sz="quarter" idx="12"/>
          </p:nvPr>
        </p:nvSpPr>
        <p:spPr/>
        <p:txBody>
          <a:bodyPr/>
          <a:lstStyle/>
          <a:p>
            <a:fld id="{4267CD5E-26CF-4249-8540-BB1D07FD4227}" type="slidenum">
              <a:rPr lang="en-US" smtClean="0"/>
              <a:t>27</a:t>
            </a:fld>
            <a:endParaRPr lang="en-US" dirty="0"/>
          </a:p>
        </p:txBody>
      </p:sp>
      <p:sp>
        <p:nvSpPr>
          <p:cNvPr id="12" name="Text Placeholder 2">
            <a:extLst>
              <a:ext uri="{FF2B5EF4-FFF2-40B4-BE49-F238E27FC236}">
                <a16:creationId xmlns:a16="http://schemas.microsoft.com/office/drawing/2014/main" id="{7939DE64-045F-29D2-6835-704BACDB9296}"/>
              </a:ext>
            </a:extLst>
          </p:cNvPr>
          <p:cNvSpPr txBox="1">
            <a:spLocks/>
          </p:cNvSpPr>
          <p:nvPr/>
        </p:nvSpPr>
        <p:spPr>
          <a:xfrm>
            <a:off x="644772" y="215900"/>
            <a:ext cx="5157787" cy="823912"/>
          </a:xfrm>
          <a:prstGeom prst="rect">
            <a:avLst/>
          </a:prstGeom>
          <a:effectLst>
            <a:outerShdw blurRad="50800" dir="5400000" algn="ctr" rotWithShape="0">
              <a:srgbClr val="000000"/>
            </a:outerShdw>
          </a:effectLst>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Wide Dune Fields</a:t>
            </a:r>
          </a:p>
        </p:txBody>
      </p:sp>
      <p:sp>
        <p:nvSpPr>
          <p:cNvPr id="13" name="Text Placeholder 5">
            <a:extLst>
              <a:ext uri="{FF2B5EF4-FFF2-40B4-BE49-F238E27FC236}">
                <a16:creationId xmlns:a16="http://schemas.microsoft.com/office/drawing/2014/main" id="{7FD913A3-3C7B-222C-46E9-D3A386AA0A52}"/>
              </a:ext>
            </a:extLst>
          </p:cNvPr>
          <p:cNvSpPr txBox="1">
            <a:spLocks/>
          </p:cNvSpPr>
          <p:nvPr/>
        </p:nvSpPr>
        <p:spPr>
          <a:xfrm>
            <a:off x="6172202" y="215900"/>
            <a:ext cx="5183188" cy="823912"/>
          </a:xfrm>
          <a:prstGeom prst="rect">
            <a:avLst/>
          </a:prstGeom>
          <a:effectLst>
            <a:outerShdw blurRad="50800" dir="5400000" algn="ctr" rotWithShape="0">
              <a:srgbClr val="000000"/>
            </a:outerShdw>
          </a:effectLst>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sx="102000" sy="102000" algn="ctr" rotWithShape="0">
                    <a:prstClr val="black"/>
                  </a:outerShdw>
                </a:effectLst>
                <a:latin typeface="IBM Plex Sans SemiBold" panose="020B0703050203000203" pitchFamily="34" charset="0"/>
              </a:rPr>
              <a:t>No Dunes</a:t>
            </a:r>
          </a:p>
        </p:txBody>
      </p:sp>
      <p:sp>
        <p:nvSpPr>
          <p:cNvPr id="2" name="TextBox 1">
            <a:extLst>
              <a:ext uri="{FF2B5EF4-FFF2-40B4-BE49-F238E27FC236}">
                <a16:creationId xmlns:a16="http://schemas.microsoft.com/office/drawing/2014/main" id="{3E3E7475-2D66-6E63-94C7-BD8FDCF1EF1D}"/>
              </a:ext>
            </a:extLst>
          </p:cNvPr>
          <p:cNvSpPr txBox="1"/>
          <p:nvPr/>
        </p:nvSpPr>
        <p:spPr>
          <a:xfrm>
            <a:off x="6113638" y="6488668"/>
            <a:ext cx="2289409" cy="369332"/>
          </a:xfrm>
          <a:prstGeom prst="rect">
            <a:avLst/>
          </a:prstGeom>
          <a:noFill/>
        </p:spPr>
        <p:txBody>
          <a:bodyPr wrap="none" rtlCol="0">
            <a:spAutoFit/>
          </a:bodyPr>
          <a:lstStyle/>
          <a:p>
            <a:r>
              <a:rPr lang="en-US" dirty="0">
                <a:solidFill>
                  <a:schemeClr val="accent2">
                    <a:lumMod val="40000"/>
                    <a:lumOff val="60000"/>
                  </a:schemeClr>
                </a:solidFill>
              </a:rPr>
              <a:t>Morgan et al. (2015)</a:t>
            </a:r>
          </a:p>
        </p:txBody>
      </p:sp>
    </p:spTree>
    <p:extLst>
      <p:ext uri="{BB962C8B-B14F-4D97-AF65-F5344CB8AC3E}">
        <p14:creationId xmlns:p14="http://schemas.microsoft.com/office/powerpoint/2010/main" val="20656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D068-4B1F-1383-D148-0BA1CEE92DA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DD97C849-4AAA-6EC8-845C-0260AA84467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090484" y="24081"/>
            <a:ext cx="2977262" cy="6809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FA49349-C610-22B1-A213-1C18BCC9D4F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6131834" y="24081"/>
            <a:ext cx="2977261" cy="68098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6D1D2FE-07C0-875A-E022-38618184FFB8}"/>
              </a:ext>
            </a:extLst>
          </p:cNvPr>
          <p:cNvSpPr>
            <a:spLocks noGrp="1"/>
          </p:cNvSpPr>
          <p:nvPr>
            <p:ph type="sldNum" sz="quarter" idx="12"/>
          </p:nvPr>
        </p:nvSpPr>
        <p:spPr/>
        <p:txBody>
          <a:bodyPr/>
          <a:lstStyle/>
          <a:p>
            <a:fld id="{4267CD5E-26CF-4249-8540-BB1D07FD4227}" type="slidenum">
              <a:rPr lang="en-US" smtClean="0"/>
              <a:t>3</a:t>
            </a:fld>
            <a:endParaRPr lang="en-US" dirty="0"/>
          </a:p>
        </p:txBody>
      </p:sp>
      <p:sp>
        <p:nvSpPr>
          <p:cNvPr id="2" name="TextBox 1">
            <a:extLst>
              <a:ext uri="{FF2B5EF4-FFF2-40B4-BE49-F238E27FC236}">
                <a16:creationId xmlns:a16="http://schemas.microsoft.com/office/drawing/2014/main" id="{FF95B38A-0C89-FD72-278A-45D3222F89C9}"/>
              </a:ext>
            </a:extLst>
          </p:cNvPr>
          <p:cNvSpPr txBox="1"/>
          <p:nvPr/>
        </p:nvSpPr>
        <p:spPr>
          <a:xfrm>
            <a:off x="6113638" y="6459172"/>
            <a:ext cx="2289409" cy="369332"/>
          </a:xfrm>
          <a:prstGeom prst="rect">
            <a:avLst/>
          </a:prstGeom>
          <a:noFill/>
        </p:spPr>
        <p:txBody>
          <a:bodyPr wrap="none" rtlCol="0">
            <a:spAutoFit/>
          </a:bodyPr>
          <a:lstStyle/>
          <a:p>
            <a:r>
              <a:rPr lang="en-US" dirty="0">
                <a:solidFill>
                  <a:schemeClr val="accent2">
                    <a:lumMod val="40000"/>
                    <a:lumOff val="60000"/>
                  </a:schemeClr>
                </a:solidFill>
              </a:rPr>
              <a:t>Morgan et al. (2015)</a:t>
            </a:r>
          </a:p>
        </p:txBody>
      </p:sp>
      <p:pic>
        <p:nvPicPr>
          <p:cNvPr id="3" name="Picture 4">
            <a:extLst>
              <a:ext uri="{FF2B5EF4-FFF2-40B4-BE49-F238E27FC236}">
                <a16:creationId xmlns:a16="http://schemas.microsoft.com/office/drawing/2014/main" id="{961D0675-4525-F7A3-C54F-B0CF219B3D5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a:stretch>
            <a:fillRect/>
          </a:stretch>
        </p:blipFill>
        <p:spPr bwMode="auto">
          <a:xfrm>
            <a:off x="64852" y="23544"/>
            <a:ext cx="2977261" cy="6810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E5BA808-40F2-6F6C-97A2-7D3D6F04628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
          <a:stretch>
            <a:fillRect/>
          </a:stretch>
        </p:blipFill>
        <p:spPr bwMode="auto">
          <a:xfrm>
            <a:off x="9157467" y="23812"/>
            <a:ext cx="2977260" cy="681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67D19AD9-CEBB-190A-348B-817E538BED64}"/>
              </a:ext>
            </a:extLst>
          </p:cNvPr>
          <p:cNvSpPr txBox="1">
            <a:spLocks/>
          </p:cNvSpPr>
          <p:nvPr/>
        </p:nvSpPr>
        <p:spPr>
          <a:xfrm>
            <a:off x="6485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Natural Dunes</a:t>
            </a:r>
          </a:p>
        </p:txBody>
      </p:sp>
      <p:sp>
        <p:nvSpPr>
          <p:cNvPr id="6" name="Text Placeholder 2">
            <a:extLst>
              <a:ext uri="{FF2B5EF4-FFF2-40B4-BE49-F238E27FC236}">
                <a16:creationId xmlns:a16="http://schemas.microsoft.com/office/drawing/2014/main" id="{B3D20095-9F5D-5793-3A9E-AF3A43E429FA}"/>
              </a:ext>
            </a:extLst>
          </p:cNvPr>
          <p:cNvSpPr txBox="1">
            <a:spLocks/>
          </p:cNvSpPr>
          <p:nvPr/>
        </p:nvSpPr>
        <p:spPr>
          <a:xfrm>
            <a:off x="304211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Wide Dune Fields</a:t>
            </a:r>
          </a:p>
        </p:txBody>
      </p:sp>
      <p:sp>
        <p:nvSpPr>
          <p:cNvPr id="8" name="Text Placeholder 2">
            <a:extLst>
              <a:ext uri="{FF2B5EF4-FFF2-40B4-BE49-F238E27FC236}">
                <a16:creationId xmlns:a16="http://schemas.microsoft.com/office/drawing/2014/main" id="{5946E348-D599-7698-441E-D20528B37D9B}"/>
              </a:ext>
            </a:extLst>
          </p:cNvPr>
          <p:cNvSpPr txBox="1">
            <a:spLocks/>
          </p:cNvSpPr>
          <p:nvPr/>
        </p:nvSpPr>
        <p:spPr>
          <a:xfrm>
            <a:off x="6131834"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No Dunes</a:t>
            </a:r>
          </a:p>
        </p:txBody>
      </p:sp>
      <p:sp>
        <p:nvSpPr>
          <p:cNvPr id="9" name="Text Placeholder 2">
            <a:extLst>
              <a:ext uri="{FF2B5EF4-FFF2-40B4-BE49-F238E27FC236}">
                <a16:creationId xmlns:a16="http://schemas.microsoft.com/office/drawing/2014/main" id="{9609FFD0-25A8-34FF-A6CC-1BB596C322D3}"/>
              </a:ext>
            </a:extLst>
          </p:cNvPr>
          <p:cNvSpPr txBox="1">
            <a:spLocks/>
          </p:cNvSpPr>
          <p:nvPr/>
        </p:nvSpPr>
        <p:spPr>
          <a:xfrm>
            <a:off x="9157467"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Engineered Dunes</a:t>
            </a:r>
          </a:p>
        </p:txBody>
      </p:sp>
    </p:spTree>
    <p:extLst>
      <p:ext uri="{BB962C8B-B14F-4D97-AF65-F5344CB8AC3E}">
        <p14:creationId xmlns:p14="http://schemas.microsoft.com/office/powerpoint/2010/main" val="414076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77ED2-5752-0894-FDD0-5C6CF89A2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FE35D-7E2A-5980-4057-17DA10DC16BE}"/>
              </a:ext>
            </a:extLst>
          </p:cNvPr>
          <p:cNvSpPr>
            <a:spLocks noGrp="1"/>
          </p:cNvSpPr>
          <p:nvPr>
            <p:ph type="title"/>
          </p:nvPr>
        </p:nvSpPr>
        <p:spPr/>
        <p:txBody>
          <a:bodyPr/>
          <a:lstStyle/>
          <a:p>
            <a:r>
              <a:rPr lang="en-US" dirty="0"/>
              <a:t>Why do we use dunes in coastal engineering?</a:t>
            </a:r>
            <a:br>
              <a:rPr lang="en-US" dirty="0"/>
            </a:br>
            <a:endParaRPr lang="en-US" dirty="0"/>
          </a:p>
        </p:txBody>
      </p:sp>
      <p:sp>
        <p:nvSpPr>
          <p:cNvPr id="3" name="Content Placeholder 2">
            <a:extLst>
              <a:ext uri="{FF2B5EF4-FFF2-40B4-BE49-F238E27FC236}">
                <a16:creationId xmlns:a16="http://schemas.microsoft.com/office/drawing/2014/main" id="{89B90F94-8DE3-BD24-DFAE-7E521D9D8598}"/>
              </a:ext>
            </a:extLst>
          </p:cNvPr>
          <p:cNvSpPr>
            <a:spLocks noGrp="1"/>
          </p:cNvSpPr>
          <p:nvPr>
            <p:ph sz="half" idx="1"/>
          </p:nvPr>
        </p:nvSpPr>
        <p:spPr/>
        <p:txBody>
          <a:bodyPr anchor="ctr"/>
          <a:lstStyle/>
          <a:p>
            <a:r>
              <a:rPr lang="en-US" b="1" dirty="0"/>
              <a:t>Goal</a:t>
            </a:r>
          </a:p>
          <a:p>
            <a:pPr lvl="1"/>
            <a:r>
              <a:rPr lang="en-US" dirty="0"/>
              <a:t>Coastal Storm Risk Management</a:t>
            </a:r>
          </a:p>
          <a:p>
            <a:endParaRPr lang="en-US" dirty="0"/>
          </a:p>
          <a:p>
            <a:r>
              <a:rPr lang="en-US" b="1" dirty="0"/>
              <a:t>Mechanism</a:t>
            </a:r>
          </a:p>
          <a:p>
            <a:pPr lvl="1"/>
            <a:r>
              <a:rPr lang="en-US" dirty="0"/>
              <a:t>Physical barrier</a:t>
            </a:r>
          </a:p>
          <a:p>
            <a:pPr lvl="1"/>
            <a:r>
              <a:rPr lang="en-US" dirty="0"/>
              <a:t>Reservoir of Sand</a:t>
            </a:r>
          </a:p>
          <a:p>
            <a:pPr lvl="1"/>
            <a:r>
              <a:rPr lang="en-US" dirty="0"/>
              <a:t>Erosion = dissipation</a:t>
            </a:r>
          </a:p>
          <a:p>
            <a:endParaRPr lang="en-US" dirty="0"/>
          </a:p>
          <a:p>
            <a:r>
              <a:rPr lang="en-US" b="1" dirty="0"/>
              <a:t>Co-Benefits</a:t>
            </a:r>
            <a:endParaRPr lang="en-US" dirty="0"/>
          </a:p>
          <a:p>
            <a:pPr lvl="1"/>
            <a:r>
              <a:rPr lang="en-US" dirty="0"/>
              <a:t>Recreational &amp; Aesthetic Value</a:t>
            </a:r>
          </a:p>
          <a:p>
            <a:pPr lvl="1"/>
            <a:r>
              <a:rPr lang="en-US" dirty="0"/>
              <a:t>Habitat?</a:t>
            </a:r>
          </a:p>
          <a:p>
            <a:endParaRPr lang="en-US" dirty="0"/>
          </a:p>
        </p:txBody>
      </p:sp>
      <p:sp>
        <p:nvSpPr>
          <p:cNvPr id="5" name="Slide Number Placeholder 4">
            <a:extLst>
              <a:ext uri="{FF2B5EF4-FFF2-40B4-BE49-F238E27FC236}">
                <a16:creationId xmlns:a16="http://schemas.microsoft.com/office/drawing/2014/main" id="{33A2A0C8-D1A6-8C67-88B8-40B080436030}"/>
              </a:ext>
            </a:extLst>
          </p:cNvPr>
          <p:cNvSpPr>
            <a:spLocks noGrp="1"/>
          </p:cNvSpPr>
          <p:nvPr>
            <p:ph type="sldNum" sz="quarter" idx="12"/>
          </p:nvPr>
        </p:nvSpPr>
        <p:spPr/>
        <p:txBody>
          <a:bodyPr/>
          <a:lstStyle/>
          <a:p>
            <a:fld id="{4267CD5E-26CF-4249-8540-BB1D07FD4227}" type="slidenum">
              <a:rPr lang="en-US" smtClean="0"/>
              <a:t>4</a:t>
            </a:fld>
            <a:endParaRPr lang="en-US"/>
          </a:p>
        </p:txBody>
      </p:sp>
      <p:pic>
        <p:nvPicPr>
          <p:cNvPr id="7" name="Picture 6">
            <a:extLst>
              <a:ext uri="{FF2B5EF4-FFF2-40B4-BE49-F238E27FC236}">
                <a16:creationId xmlns:a16="http://schemas.microsoft.com/office/drawing/2014/main" id="{D312B4E9-FFA3-E34F-C3AA-8BB50EB95F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08840" y="3753079"/>
            <a:ext cx="5844960" cy="2646206"/>
          </a:xfrm>
          <a:prstGeom prst="rect">
            <a:avLst/>
          </a:prstGeom>
        </p:spPr>
      </p:pic>
      <p:pic>
        <p:nvPicPr>
          <p:cNvPr id="9" name="Picture 8">
            <a:extLst>
              <a:ext uri="{FF2B5EF4-FFF2-40B4-BE49-F238E27FC236}">
                <a16:creationId xmlns:a16="http://schemas.microsoft.com/office/drawing/2014/main" id="{F2CB06E9-68AC-B367-E27E-DAA003C396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08840" y="1039403"/>
            <a:ext cx="5842975" cy="2646207"/>
          </a:xfrm>
          <a:prstGeom prst="rect">
            <a:avLst/>
          </a:prstGeom>
        </p:spPr>
      </p:pic>
    </p:spTree>
    <p:extLst>
      <p:ext uri="{BB962C8B-B14F-4D97-AF65-F5344CB8AC3E}">
        <p14:creationId xmlns:p14="http://schemas.microsoft.com/office/powerpoint/2010/main" val="65968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930E-0096-0DFF-9955-EEBDA16975A0}"/>
              </a:ext>
            </a:extLst>
          </p:cNvPr>
          <p:cNvSpPr>
            <a:spLocks noGrp="1"/>
          </p:cNvSpPr>
          <p:nvPr>
            <p:ph type="title"/>
          </p:nvPr>
        </p:nvSpPr>
        <p:spPr/>
        <p:txBody>
          <a:bodyPr/>
          <a:lstStyle/>
          <a:p>
            <a:r>
              <a:rPr lang="en-US" dirty="0"/>
              <a:t>How does USACE Design dunes?</a:t>
            </a:r>
          </a:p>
        </p:txBody>
      </p:sp>
      <p:sp>
        <p:nvSpPr>
          <p:cNvPr id="5" name="Slide Number Placeholder 4">
            <a:extLst>
              <a:ext uri="{FF2B5EF4-FFF2-40B4-BE49-F238E27FC236}">
                <a16:creationId xmlns:a16="http://schemas.microsoft.com/office/drawing/2014/main" id="{4E6215C2-E308-A872-AB20-94C1FE002F06}"/>
              </a:ext>
            </a:extLst>
          </p:cNvPr>
          <p:cNvSpPr>
            <a:spLocks noGrp="1"/>
          </p:cNvSpPr>
          <p:nvPr>
            <p:ph type="sldNum" sz="quarter" idx="12"/>
          </p:nvPr>
        </p:nvSpPr>
        <p:spPr/>
        <p:txBody>
          <a:bodyPr/>
          <a:lstStyle/>
          <a:p>
            <a:fld id="{4267CD5E-26CF-4249-8540-BB1D07FD4227}" type="slidenum">
              <a:rPr lang="en-US" smtClean="0"/>
              <a:t>5</a:t>
            </a:fld>
            <a:endParaRPr lang="en-US"/>
          </a:p>
        </p:txBody>
      </p:sp>
      <p:sp>
        <p:nvSpPr>
          <p:cNvPr id="8" name="Content Placeholder 7">
            <a:extLst>
              <a:ext uri="{FF2B5EF4-FFF2-40B4-BE49-F238E27FC236}">
                <a16:creationId xmlns:a16="http://schemas.microsoft.com/office/drawing/2014/main" id="{D9DCD729-33F7-2ADE-248E-BBD55446C2C2}"/>
              </a:ext>
            </a:extLst>
          </p:cNvPr>
          <p:cNvSpPr>
            <a:spLocks noGrp="1"/>
          </p:cNvSpPr>
          <p:nvPr>
            <p:ph sz="half" idx="2"/>
          </p:nvPr>
        </p:nvSpPr>
        <p:spPr/>
        <p:txBody>
          <a:bodyPr anchor="ctr"/>
          <a:lstStyle/>
          <a:p>
            <a:r>
              <a:rPr lang="en-US" dirty="0"/>
              <a:t>Numerical modeling (SBEACH)</a:t>
            </a:r>
          </a:p>
          <a:p>
            <a:endParaRPr lang="en-US" dirty="0"/>
          </a:p>
          <a:p>
            <a:r>
              <a:rPr lang="en-US" dirty="0"/>
              <a:t>Benefit-cost analysis</a:t>
            </a:r>
          </a:p>
          <a:p>
            <a:endParaRPr lang="en-US" dirty="0"/>
          </a:p>
          <a:p>
            <a:r>
              <a:rPr lang="en-US" dirty="0"/>
              <a:t>Tall, linear dunes stabilized with fences and vegetation </a:t>
            </a:r>
          </a:p>
          <a:p>
            <a:pPr marL="274320" lvl="1" indent="0">
              <a:buNone/>
            </a:pPr>
            <a:r>
              <a:rPr lang="en-US" dirty="0">
                <a:sym typeface="Wingdings" panose="05000000000000000000" pitchFamily="2" charset="2"/>
              </a:rPr>
              <a:t> not great for nature </a:t>
            </a:r>
            <a:endParaRPr lang="en-US" dirty="0"/>
          </a:p>
          <a:p>
            <a:endParaRPr lang="en-US" dirty="0"/>
          </a:p>
        </p:txBody>
      </p:sp>
      <p:pic>
        <p:nvPicPr>
          <p:cNvPr id="9" name="Content Placeholder 6">
            <a:extLst>
              <a:ext uri="{FF2B5EF4-FFF2-40B4-BE49-F238E27FC236}">
                <a16:creationId xmlns:a16="http://schemas.microsoft.com/office/drawing/2014/main" id="{16A40361-D7E5-E498-467B-055D3D6A71BF}"/>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34412" y="2094689"/>
            <a:ext cx="5801826" cy="3735422"/>
          </a:xfrm>
          <a:prstGeom prst="rect">
            <a:avLst/>
          </a:prstGeom>
        </p:spPr>
      </p:pic>
    </p:spTree>
    <p:extLst>
      <p:ext uri="{BB962C8B-B14F-4D97-AF65-F5344CB8AC3E}">
        <p14:creationId xmlns:p14="http://schemas.microsoft.com/office/powerpoint/2010/main" val="3421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506C5B-78D8-65CA-689B-E13C51D8CB61}"/>
              </a:ext>
            </a:extLst>
          </p:cNvPr>
          <p:cNvPicPr>
            <a:picLocks noChangeAspect="1"/>
          </p:cNvPicPr>
          <p:nvPr/>
        </p:nvPicPr>
        <p:blipFill>
          <a:blip r:embed="rId3"/>
          <a:stretch>
            <a:fillRect/>
          </a:stretch>
        </p:blipFill>
        <p:spPr>
          <a:xfrm>
            <a:off x="7636921" y="1949326"/>
            <a:ext cx="1981477" cy="2114845"/>
          </a:xfrm>
          <a:prstGeom prst="rect">
            <a:avLst/>
          </a:prstGeom>
        </p:spPr>
      </p:pic>
      <p:sp>
        <p:nvSpPr>
          <p:cNvPr id="2" name="Title 1">
            <a:extLst>
              <a:ext uri="{FF2B5EF4-FFF2-40B4-BE49-F238E27FC236}">
                <a16:creationId xmlns:a16="http://schemas.microsoft.com/office/drawing/2014/main" id="{94AEC288-7033-FF0A-C10F-646467F6E1B3}"/>
              </a:ext>
            </a:extLst>
          </p:cNvPr>
          <p:cNvSpPr>
            <a:spLocks noGrp="1"/>
          </p:cNvSpPr>
          <p:nvPr>
            <p:ph type="title"/>
          </p:nvPr>
        </p:nvSpPr>
        <p:spPr/>
        <p:txBody>
          <a:bodyPr/>
          <a:lstStyle/>
          <a:p>
            <a:r>
              <a:rPr lang="en-US" dirty="0"/>
              <a:t>Need for nature-based beach-dune design</a:t>
            </a:r>
          </a:p>
        </p:txBody>
      </p:sp>
      <p:sp>
        <p:nvSpPr>
          <p:cNvPr id="9" name="Text Placeholder 8">
            <a:extLst>
              <a:ext uri="{FF2B5EF4-FFF2-40B4-BE49-F238E27FC236}">
                <a16:creationId xmlns:a16="http://schemas.microsoft.com/office/drawing/2014/main" id="{E7C087CB-16D2-78C8-4F71-E676CB33BADF}"/>
              </a:ext>
            </a:extLst>
          </p:cNvPr>
          <p:cNvSpPr>
            <a:spLocks noGrp="1"/>
          </p:cNvSpPr>
          <p:nvPr>
            <p:ph type="body" sz="quarter" idx="13"/>
          </p:nvPr>
        </p:nvSpPr>
        <p:spPr/>
        <p:txBody>
          <a:bodyPr/>
          <a:lstStyle/>
          <a:p>
            <a:r>
              <a:rPr lang="en-US" dirty="0"/>
              <a:t>Elko et al. (2016); Maslo et al. (2011); Nordstrom (2008); Wootton et al. (2016)</a:t>
            </a:r>
          </a:p>
        </p:txBody>
      </p:sp>
      <p:sp>
        <p:nvSpPr>
          <p:cNvPr id="7" name="Content Placeholder 6">
            <a:extLst>
              <a:ext uri="{FF2B5EF4-FFF2-40B4-BE49-F238E27FC236}">
                <a16:creationId xmlns:a16="http://schemas.microsoft.com/office/drawing/2014/main" id="{D71F62BC-99D7-DE7C-B3EF-C0FF5A4C3DC4}"/>
              </a:ext>
            </a:extLst>
          </p:cNvPr>
          <p:cNvSpPr>
            <a:spLocks noGrp="1"/>
          </p:cNvSpPr>
          <p:nvPr>
            <p:ph idx="1"/>
          </p:nvPr>
        </p:nvSpPr>
        <p:spPr/>
        <p:txBody>
          <a:bodyPr>
            <a:normAutofit lnSpcReduction="10000"/>
          </a:bodyPr>
          <a:lstStyle/>
          <a:p>
            <a:r>
              <a:rPr lang="en-US" dirty="0"/>
              <a:t>Beaches and dunes are important habitats for sensitive species</a:t>
            </a:r>
          </a:p>
          <a:p>
            <a:pPr lvl="1"/>
            <a:r>
              <a:rPr lang="en-US" dirty="0"/>
              <a:t>Piping Plover, Lest Tern, Black Skimmer</a:t>
            </a:r>
          </a:p>
          <a:p>
            <a:pPr lvl="1"/>
            <a:r>
              <a:rPr lang="en-US" dirty="0"/>
              <a:t>Seabeach Amaranth</a:t>
            </a:r>
          </a:p>
          <a:p>
            <a:pPr lvl="1"/>
            <a:endParaRPr lang="en-US" dirty="0"/>
          </a:p>
          <a:p>
            <a:r>
              <a:rPr lang="en-US" dirty="0"/>
              <a:t>Coastal squeeze threatens species by limiting habitat</a:t>
            </a:r>
          </a:p>
          <a:p>
            <a:pPr lvl="1"/>
            <a:r>
              <a:rPr lang="en-US" dirty="0"/>
              <a:t>Beach nourishment can maintain some space</a:t>
            </a:r>
          </a:p>
          <a:p>
            <a:pPr lvl="1"/>
            <a:endParaRPr lang="en-US" dirty="0"/>
          </a:p>
          <a:p>
            <a:r>
              <a:rPr lang="en-US" dirty="0"/>
              <a:t>Engineered dunes are very different from natural dunes</a:t>
            </a:r>
          </a:p>
          <a:p>
            <a:pPr lvl="1"/>
            <a:r>
              <a:rPr lang="en-US" dirty="0"/>
              <a:t>Minimal habitat value</a:t>
            </a:r>
          </a:p>
          <a:p>
            <a:pPr marL="274320" lvl="1" indent="0">
              <a:buNone/>
            </a:pPr>
            <a:endParaRPr lang="en-US" dirty="0"/>
          </a:p>
          <a:p>
            <a:r>
              <a:rPr lang="en-US" dirty="0"/>
              <a:t>What can we do to enhance ecological value while </a:t>
            </a:r>
            <a:r>
              <a:rPr lang="en-US" u="sng" dirty="0"/>
              <a:t>maintaining protection</a:t>
            </a:r>
            <a:r>
              <a:rPr lang="en-US" dirty="0"/>
              <a:t>?</a:t>
            </a:r>
          </a:p>
          <a:p>
            <a:r>
              <a:rPr lang="en-US" b="1" dirty="0"/>
              <a:t>How can we compare engineering function of beaches?</a:t>
            </a:r>
          </a:p>
          <a:p>
            <a:endParaRPr lang="en-US" dirty="0"/>
          </a:p>
        </p:txBody>
      </p:sp>
      <p:sp>
        <p:nvSpPr>
          <p:cNvPr id="6" name="Slide Number Placeholder 5">
            <a:extLst>
              <a:ext uri="{FF2B5EF4-FFF2-40B4-BE49-F238E27FC236}">
                <a16:creationId xmlns:a16="http://schemas.microsoft.com/office/drawing/2014/main" id="{11C90E49-B1A6-0213-32FB-9256983D7380}"/>
              </a:ext>
            </a:extLst>
          </p:cNvPr>
          <p:cNvSpPr>
            <a:spLocks noGrp="1"/>
          </p:cNvSpPr>
          <p:nvPr>
            <p:ph type="sldNum" sz="quarter" idx="12"/>
          </p:nvPr>
        </p:nvSpPr>
        <p:spPr/>
        <p:txBody>
          <a:bodyPr/>
          <a:lstStyle/>
          <a:p>
            <a:fld id="{4267CD5E-26CF-4249-8540-BB1D07FD4227}" type="slidenum">
              <a:rPr lang="en-US" smtClean="0"/>
              <a:pPr/>
              <a:t>6</a:t>
            </a:fld>
            <a:endParaRPr lang="en-US"/>
          </a:p>
        </p:txBody>
      </p:sp>
      <p:pic>
        <p:nvPicPr>
          <p:cNvPr id="16" name="Picture 15">
            <a:extLst>
              <a:ext uri="{FF2B5EF4-FFF2-40B4-BE49-F238E27FC236}">
                <a16:creationId xmlns:a16="http://schemas.microsoft.com/office/drawing/2014/main" id="{159594C3-C0EC-71DE-DF30-1E3054172AAD}"/>
              </a:ext>
            </a:extLst>
          </p:cNvPr>
          <p:cNvPicPr>
            <a:picLocks noChangeAspect="1"/>
          </p:cNvPicPr>
          <p:nvPr/>
        </p:nvPicPr>
        <p:blipFill>
          <a:blip r:embed="rId4"/>
          <a:stretch>
            <a:fillRect/>
          </a:stretch>
        </p:blipFill>
        <p:spPr>
          <a:xfrm>
            <a:off x="9375913" y="4142510"/>
            <a:ext cx="2048161" cy="1609950"/>
          </a:xfrm>
          <a:prstGeom prst="rect">
            <a:avLst/>
          </a:prstGeom>
        </p:spPr>
      </p:pic>
    </p:spTree>
    <p:extLst>
      <p:ext uri="{BB962C8B-B14F-4D97-AF65-F5344CB8AC3E}">
        <p14:creationId xmlns:p14="http://schemas.microsoft.com/office/powerpoint/2010/main" val="398710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7359D-D58B-10BA-3CB8-F77ABDD99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9FF45-6C8D-FECA-986F-A4C636B625FE}"/>
              </a:ext>
            </a:extLst>
          </p:cNvPr>
          <p:cNvSpPr>
            <a:spLocks noGrp="1"/>
          </p:cNvSpPr>
          <p:nvPr>
            <p:ph type="title"/>
          </p:nvPr>
        </p:nvSpPr>
        <p:spPr/>
        <p:txBody>
          <a:bodyPr/>
          <a:lstStyle/>
          <a:p>
            <a:r>
              <a:rPr lang="en-US" dirty="0"/>
              <a:t>A Novel Design Parameter: Background</a:t>
            </a:r>
          </a:p>
        </p:txBody>
      </p:sp>
      <p:sp>
        <p:nvSpPr>
          <p:cNvPr id="3" name="Text Placeholder 2">
            <a:extLst>
              <a:ext uri="{FF2B5EF4-FFF2-40B4-BE49-F238E27FC236}">
                <a16:creationId xmlns:a16="http://schemas.microsoft.com/office/drawing/2014/main" id="{42767FB9-F468-1B6F-9F27-60297E994D11}"/>
              </a:ext>
            </a:extLst>
          </p:cNvPr>
          <p:cNvSpPr>
            <a:spLocks noGrp="1"/>
          </p:cNvSpPr>
          <p:nvPr>
            <p:ph type="body" sz="quarter" idx="13"/>
          </p:nvPr>
        </p:nvSpPr>
        <p:spPr/>
        <p:txBody>
          <a:bodyPr>
            <a:normAutofit lnSpcReduction="10000"/>
          </a:bodyPr>
          <a:lstStyle/>
          <a:p>
            <a:r>
              <a:rPr lang="en-US" dirty="0"/>
              <a:t>EDP-Based Design Framework (Janssen and Miller, 2022)</a:t>
            </a:r>
          </a:p>
          <a:p>
            <a:r>
              <a:rPr lang="en-US" dirty="0"/>
              <a:t>“Moment of Inertia”</a:t>
            </a:r>
          </a:p>
        </p:txBody>
      </p:sp>
      <p:sp>
        <p:nvSpPr>
          <p:cNvPr id="4" name="Content Placeholder 3">
            <a:extLst>
              <a:ext uri="{FF2B5EF4-FFF2-40B4-BE49-F238E27FC236}">
                <a16:creationId xmlns:a16="http://schemas.microsoft.com/office/drawing/2014/main" id="{B9BAF258-F764-82C5-398C-F5E0BD0FA8D9}"/>
              </a:ext>
            </a:extLst>
          </p:cNvPr>
          <p:cNvSpPr>
            <a:spLocks noGrp="1"/>
          </p:cNvSpPr>
          <p:nvPr>
            <p:ph sz="half" idx="1"/>
          </p:nvPr>
        </p:nvSpPr>
        <p:spPr>
          <a:xfrm>
            <a:off x="644769" y="2175309"/>
            <a:ext cx="5181600" cy="3923650"/>
          </a:xfrm>
        </p:spPr>
        <p:txBody>
          <a:bodyPr>
            <a:normAutofit/>
          </a:bodyPr>
          <a:lstStyle/>
          <a:p>
            <a:r>
              <a:rPr lang="en-US" dirty="0"/>
              <a:t>Why parametric design? How does the EDP help?</a:t>
            </a:r>
          </a:p>
          <a:p>
            <a:pPr lvl="1"/>
            <a:r>
              <a:rPr lang="en-US" dirty="0"/>
              <a:t>Based on project constraints (cost, material, viewshed, ecological), determine optimal placement of sand and compare vulnerability</a:t>
            </a:r>
          </a:p>
          <a:p>
            <a:pPr lvl="1"/>
            <a:endParaRPr lang="en-US" dirty="0"/>
          </a:p>
          <a:p>
            <a:pPr lvl="1"/>
            <a:r>
              <a:rPr lang="en-US" dirty="0"/>
              <a:t>Faster than numerical modeling, good for conceptual design</a:t>
            </a:r>
          </a:p>
          <a:p>
            <a:pPr marL="274320" lvl="1" indent="0">
              <a:buNone/>
            </a:pPr>
            <a:endParaRPr lang="en-US" dirty="0"/>
          </a:p>
          <a:p>
            <a:pPr lvl="1"/>
            <a:r>
              <a:rPr lang="en-US" dirty="0"/>
              <a:t>Use (resilience or) </a:t>
            </a:r>
            <a:r>
              <a:rPr lang="en-US" b="1" dirty="0"/>
              <a:t>risk as design parameter</a:t>
            </a:r>
          </a:p>
          <a:p>
            <a:endParaRPr lang="en-US" dirty="0"/>
          </a:p>
        </p:txBody>
      </p:sp>
      <p:sp>
        <p:nvSpPr>
          <p:cNvPr id="6" name="Slide Number Placeholder 5">
            <a:extLst>
              <a:ext uri="{FF2B5EF4-FFF2-40B4-BE49-F238E27FC236}">
                <a16:creationId xmlns:a16="http://schemas.microsoft.com/office/drawing/2014/main" id="{6530FEC4-33E2-2C5A-DB9E-645F848AA0AC}"/>
              </a:ext>
            </a:extLst>
          </p:cNvPr>
          <p:cNvSpPr>
            <a:spLocks noGrp="1"/>
          </p:cNvSpPr>
          <p:nvPr>
            <p:ph type="sldNum" sz="quarter" idx="12"/>
          </p:nvPr>
        </p:nvSpPr>
        <p:spPr/>
        <p:txBody>
          <a:bodyPr/>
          <a:lstStyle/>
          <a:p>
            <a:fld id="{4267CD5E-26CF-4249-8540-BB1D07FD4227}" type="slidenum">
              <a:rPr lang="en-US" smtClean="0"/>
              <a:pPr/>
              <a:t>7</a:t>
            </a:fld>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15DCF23-B91F-C963-B53F-BF2B332F5E63}"/>
                  </a:ext>
                </a:extLst>
              </p:cNvPr>
              <p:cNvSpPr txBox="1"/>
              <p:nvPr/>
            </p:nvSpPr>
            <p:spPr>
              <a:xfrm>
                <a:off x="7337651" y="2038663"/>
                <a:ext cx="2874358" cy="537968"/>
              </a:xfrm>
              <a:prstGeom prst="rect">
                <a:avLst/>
              </a:prstGeom>
              <a:noFill/>
            </p:spPr>
            <p:txBody>
              <a:bodyPr wrap="square">
                <a:spAutoFit/>
              </a:bodyPr>
              <a:lstStyle/>
              <a:p>
                <a14:m>
                  <m:oMath xmlns:m="http://schemas.openxmlformats.org/officeDocument/2006/math">
                    <m:r>
                      <a:rPr lang="en-US" sz="2800" b="1" i="1" smtClean="0">
                        <a:solidFill>
                          <a:schemeClr val="tx1"/>
                        </a:solidFill>
                        <a:latin typeface="Cambria Math" panose="02040503050406030204" pitchFamily="18" charset="0"/>
                      </a:rPr>
                      <m:t>𝑹</m:t>
                    </m:r>
                    <m:r>
                      <a:rPr lang="en-US" sz="2800" b="1" i="1" baseline="-25000" smtClean="0">
                        <a:solidFill>
                          <a:schemeClr val="tx1"/>
                        </a:solidFill>
                        <a:latin typeface="Cambria Math" panose="02040503050406030204" pitchFamily="18" charset="0"/>
                      </a:rPr>
                      <m:t>𝒇</m:t>
                    </m:r>
                    <m:r>
                      <a:rPr lang="en-US" sz="2800" b="1" i="1" smtClean="0">
                        <a:solidFill>
                          <a:schemeClr val="tx1"/>
                        </a:solidFill>
                        <a:latin typeface="Cambria Math" panose="02040503050406030204" pitchFamily="18" charset="0"/>
                      </a:rPr>
                      <m:t>=</m:t>
                    </m:r>
                    <m:sSub>
                      <m:sSubPr>
                        <m:ctrlPr>
                          <a:rPr lang="en-US" sz="2800" b="1" i="1" smtClean="0">
                            <a:solidFill>
                              <a:schemeClr val="accent2"/>
                            </a:solidFill>
                            <a:latin typeface="Cambria Math" panose="02040503050406030204" pitchFamily="18" charset="0"/>
                          </a:rPr>
                        </m:ctrlPr>
                      </m:sSubPr>
                      <m:e>
                        <m:r>
                          <a:rPr lang="en-US" sz="2800" b="1" i="1" smtClean="0">
                            <a:solidFill>
                              <a:schemeClr val="accent2"/>
                            </a:solidFill>
                            <a:latin typeface="Cambria Math" panose="02040503050406030204" pitchFamily="18" charset="0"/>
                          </a:rPr>
                          <m:t>𝑽</m:t>
                        </m:r>
                      </m:e>
                      <m:sub>
                        <m:r>
                          <a:rPr lang="en-US" sz="2800" b="1" i="1" smtClean="0">
                            <a:solidFill>
                              <a:schemeClr val="accent2"/>
                            </a:solidFill>
                            <a:latin typeface="Cambria Math" panose="02040503050406030204" pitchFamily="18" charset="0"/>
                          </a:rPr>
                          <m:t>𝑫</m:t>
                        </m:r>
                      </m:sub>
                    </m:sSub>
                    <m:r>
                      <a:rPr lang="en-US" sz="2800" i="1">
                        <a:latin typeface="Cambria Math" panose="02040503050406030204" pitchFamily="18" charset="0"/>
                      </a:rPr>
                      <m:t>×</m:t>
                    </m:r>
                  </m:oMath>
                </a14:m>
                <a:r>
                  <a:rPr lang="en-US" sz="2800" dirty="0">
                    <a:ea typeface="Cambria Math" panose="02040503050406030204" pitchFamily="18" charset="0"/>
                  </a:rPr>
                  <a:t> </a:t>
                </a:r>
                <a14:m>
                  <m:oMath xmlns:m="http://schemas.openxmlformats.org/officeDocument/2006/math">
                    <m:sSubSup>
                      <m:sSubSupPr>
                        <m:ctrlPr>
                          <a:rPr lang="en-US" sz="2800" i="1">
                            <a:latin typeface="Cambria Math" panose="02040503050406030204" pitchFamily="18" charset="0"/>
                            <a:ea typeface="Cambria Math" panose="02040503050406030204" pitchFamily="18" charset="0"/>
                          </a:rPr>
                        </m:ctrlPr>
                      </m:sSubSupPr>
                      <m:e>
                        <m:r>
                          <a:rPr lang="en-US" sz="2800" b="1" i="1">
                            <a:solidFill>
                              <a:schemeClr val="accent1"/>
                            </a:solidFill>
                            <a:latin typeface="Cambria Math" panose="02040503050406030204" pitchFamily="18" charset="0"/>
                            <a:ea typeface="Cambria Math" panose="02040503050406030204" pitchFamily="18" charset="0"/>
                          </a:rPr>
                          <m:t>𝑾</m:t>
                        </m:r>
                      </m:e>
                      <m:sub>
                        <m:r>
                          <a:rPr lang="en-US" sz="2800" b="1" i="1">
                            <a:solidFill>
                              <a:schemeClr val="accent1"/>
                            </a:solidFill>
                            <a:latin typeface="Cambria Math" panose="02040503050406030204" pitchFamily="18" charset="0"/>
                            <a:ea typeface="Cambria Math" panose="02040503050406030204" pitchFamily="18" charset="0"/>
                          </a:rPr>
                          <m:t>𝑩</m:t>
                        </m:r>
                      </m:sub>
                      <m:sup>
                        <m:r>
                          <a:rPr lang="en-US" sz="2800" i="1">
                            <a:latin typeface="Cambria Math" panose="02040503050406030204" pitchFamily="18" charset="0"/>
                            <a:ea typeface="Cambria Math" panose="02040503050406030204" pitchFamily="18" charset="0"/>
                          </a:rPr>
                          <m:t>2</m:t>
                        </m:r>
                      </m:sup>
                    </m:sSubSup>
                  </m:oMath>
                </a14:m>
                <a:endParaRPr lang="en-US" sz="2800" dirty="0"/>
              </a:p>
            </p:txBody>
          </p:sp>
        </mc:Choice>
        <mc:Fallback xmlns="">
          <p:sp>
            <p:nvSpPr>
              <p:cNvPr id="51" name="TextBox 50">
                <a:extLst>
                  <a:ext uri="{FF2B5EF4-FFF2-40B4-BE49-F238E27FC236}">
                    <a16:creationId xmlns:a16="http://schemas.microsoft.com/office/drawing/2014/main" id="{515DCF23-B91F-C963-B53F-BF2B332F5E63}"/>
                  </a:ext>
                </a:extLst>
              </p:cNvPr>
              <p:cNvSpPr txBox="1">
                <a:spLocks noRot="1" noChangeAspect="1" noMove="1" noResize="1" noEditPoints="1" noAdjustHandles="1" noChangeArrowheads="1" noChangeShapeType="1" noTextEdit="1"/>
              </p:cNvSpPr>
              <p:nvPr/>
            </p:nvSpPr>
            <p:spPr>
              <a:xfrm>
                <a:off x="7337651" y="2038663"/>
                <a:ext cx="2874358" cy="537968"/>
              </a:xfrm>
              <a:prstGeom prst="rect">
                <a:avLst/>
              </a:prstGeom>
              <a:blipFill>
                <a:blip r:embed="rId3"/>
                <a:stretch>
                  <a:fillRect/>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4AB2D032-8CA8-B5C1-3917-36F9E3A2AE0E}"/>
              </a:ext>
            </a:extLst>
          </p:cNvPr>
          <p:cNvCxnSpPr>
            <a:cxnSpLocks/>
          </p:cNvCxnSpPr>
          <p:nvPr/>
        </p:nvCxnSpPr>
        <p:spPr>
          <a:xfrm flipH="1">
            <a:off x="6332785" y="4548780"/>
            <a:ext cx="2331029" cy="0"/>
          </a:xfrm>
          <a:prstGeom prst="line">
            <a:avLst/>
          </a:prstGeom>
          <a:ln w="19050">
            <a:solidFill>
              <a:schemeClr val="tx1">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D03E2FC-EAD8-0EFE-7C26-8E725B48A1C3}"/>
              </a:ext>
            </a:extLst>
          </p:cNvPr>
          <p:cNvCxnSpPr>
            <a:cxnSpLocks/>
          </p:cNvCxnSpPr>
          <p:nvPr/>
        </p:nvCxnSpPr>
        <p:spPr>
          <a:xfrm flipH="1">
            <a:off x="6912664" y="3286437"/>
            <a:ext cx="424987" cy="257091"/>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39ADF3F-AD01-30C7-3517-848E4743F475}"/>
              </a:ext>
            </a:extLst>
          </p:cNvPr>
          <p:cNvCxnSpPr>
            <a:cxnSpLocks/>
          </p:cNvCxnSpPr>
          <p:nvPr/>
        </p:nvCxnSpPr>
        <p:spPr>
          <a:xfrm flipH="1">
            <a:off x="6602194" y="3286437"/>
            <a:ext cx="1139783" cy="689499"/>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7DEECC6-F335-78CB-A01F-B50D88D6A7AA}"/>
              </a:ext>
            </a:extLst>
          </p:cNvPr>
          <p:cNvCxnSpPr>
            <a:cxnSpLocks/>
          </p:cNvCxnSpPr>
          <p:nvPr/>
        </p:nvCxnSpPr>
        <p:spPr>
          <a:xfrm flipH="1">
            <a:off x="6347187" y="3422346"/>
            <a:ext cx="1574450" cy="952446"/>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E41330-9C81-9EC5-15A4-63BCE92E7975}"/>
              </a:ext>
            </a:extLst>
          </p:cNvPr>
          <p:cNvCxnSpPr>
            <a:cxnSpLocks/>
          </p:cNvCxnSpPr>
          <p:nvPr/>
        </p:nvCxnSpPr>
        <p:spPr>
          <a:xfrm flipH="1">
            <a:off x="6756524" y="3591428"/>
            <a:ext cx="1289938" cy="780334"/>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8F219CF-F0EA-BBD1-1DA2-17078CA49F0A}"/>
              </a:ext>
            </a:extLst>
          </p:cNvPr>
          <p:cNvCxnSpPr>
            <a:cxnSpLocks/>
          </p:cNvCxnSpPr>
          <p:nvPr/>
        </p:nvCxnSpPr>
        <p:spPr>
          <a:xfrm flipH="1">
            <a:off x="7162934" y="3756423"/>
            <a:ext cx="1015107" cy="614078"/>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0375C74-5878-70B9-2331-E3ED04488728}"/>
              </a:ext>
            </a:extLst>
          </p:cNvPr>
          <p:cNvCxnSpPr>
            <a:cxnSpLocks/>
          </p:cNvCxnSpPr>
          <p:nvPr/>
        </p:nvCxnSpPr>
        <p:spPr>
          <a:xfrm flipH="1">
            <a:off x="7573716" y="3914210"/>
            <a:ext cx="747820" cy="452385"/>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1445D5-E456-4DD6-B6B9-03748C1EC1C5}"/>
              </a:ext>
            </a:extLst>
          </p:cNvPr>
          <p:cNvCxnSpPr>
            <a:cxnSpLocks/>
          </p:cNvCxnSpPr>
          <p:nvPr/>
        </p:nvCxnSpPr>
        <p:spPr>
          <a:xfrm flipH="1">
            <a:off x="7967096" y="4089486"/>
            <a:ext cx="469025" cy="283731"/>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897892A-75F8-3E6E-76DC-3DF50031F47E}"/>
              </a:ext>
            </a:extLst>
          </p:cNvPr>
          <p:cNvCxnSpPr>
            <a:cxnSpLocks/>
          </p:cNvCxnSpPr>
          <p:nvPr/>
        </p:nvCxnSpPr>
        <p:spPr>
          <a:xfrm flipH="1">
            <a:off x="8371249" y="4245522"/>
            <a:ext cx="211261" cy="127800"/>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633B4D-44C3-51FF-0093-71F05B6B737A}"/>
              </a:ext>
            </a:extLst>
          </p:cNvPr>
          <p:cNvCxnSpPr/>
          <p:nvPr/>
        </p:nvCxnSpPr>
        <p:spPr>
          <a:xfrm flipV="1">
            <a:off x="7089913" y="2955235"/>
            <a:ext cx="0" cy="21203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90726C-E364-2E94-8BB1-6B684C57923C}"/>
              </a:ext>
            </a:extLst>
          </p:cNvPr>
          <p:cNvCxnSpPr/>
          <p:nvPr/>
        </p:nvCxnSpPr>
        <p:spPr>
          <a:xfrm flipV="1">
            <a:off x="7825409" y="2955235"/>
            <a:ext cx="0" cy="21203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166512-2041-3C81-0A9F-CFC5D4768E83}"/>
              </a:ext>
            </a:extLst>
          </p:cNvPr>
          <p:cNvCxnSpPr>
            <a:cxnSpLocks/>
          </p:cNvCxnSpPr>
          <p:nvPr/>
        </p:nvCxnSpPr>
        <p:spPr>
          <a:xfrm flipH="1">
            <a:off x="7089913" y="3048000"/>
            <a:ext cx="735496" cy="0"/>
          </a:xfrm>
          <a:prstGeom prst="line">
            <a:avLst/>
          </a:prstGeom>
          <a:ln w="19050">
            <a:solidFill>
              <a:schemeClr val="tx1">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65C8C77-CAC5-D124-D0D1-B30EBBE0C4D5}"/>
              </a:ext>
            </a:extLst>
          </p:cNvPr>
          <p:cNvCxnSpPr>
            <a:cxnSpLocks/>
          </p:cNvCxnSpPr>
          <p:nvPr/>
        </p:nvCxnSpPr>
        <p:spPr>
          <a:xfrm flipV="1">
            <a:off x="8322365" y="3544957"/>
            <a:ext cx="0" cy="311426"/>
          </a:xfrm>
          <a:prstGeom prst="line">
            <a:avLst/>
          </a:prstGeom>
          <a:ln w="19050" cap="rnd">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5F4C3F-233C-4E39-BCA8-BC9D51649337}"/>
              </a:ext>
            </a:extLst>
          </p:cNvPr>
          <p:cNvCxnSpPr>
            <a:cxnSpLocks/>
          </p:cNvCxnSpPr>
          <p:nvPr/>
        </p:nvCxnSpPr>
        <p:spPr>
          <a:xfrm flipH="1">
            <a:off x="8057321" y="3544957"/>
            <a:ext cx="265044" cy="0"/>
          </a:xfrm>
          <a:prstGeom prst="line">
            <a:avLst/>
          </a:prstGeom>
          <a:ln w="19050" cap="rnd">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C766F93-C481-9E06-0DD4-62FD12956A8F}"/>
              </a:ext>
            </a:extLst>
          </p:cNvPr>
          <p:cNvCxnSpPr>
            <a:cxnSpLocks/>
          </p:cNvCxnSpPr>
          <p:nvPr/>
        </p:nvCxnSpPr>
        <p:spPr>
          <a:xfrm flipH="1">
            <a:off x="10727635" y="4512365"/>
            <a:ext cx="1166191"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96589D7-CBAF-DCFC-8A28-CACDC5F0FAE6}"/>
              </a:ext>
            </a:extLst>
          </p:cNvPr>
          <p:cNvSpPr txBox="1"/>
          <p:nvPr/>
        </p:nvSpPr>
        <p:spPr>
          <a:xfrm>
            <a:off x="11492365" y="4302559"/>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72" name="Straight Connector 71">
            <a:extLst>
              <a:ext uri="{FF2B5EF4-FFF2-40B4-BE49-F238E27FC236}">
                <a16:creationId xmlns:a16="http://schemas.microsoft.com/office/drawing/2014/main" id="{9CA46C1E-1E7F-9E68-773B-9432C061F9E7}"/>
              </a:ext>
            </a:extLst>
          </p:cNvPr>
          <p:cNvCxnSpPr>
            <a:cxnSpLocks/>
          </p:cNvCxnSpPr>
          <p:nvPr/>
        </p:nvCxnSpPr>
        <p:spPr>
          <a:xfrm>
            <a:off x="7924799" y="3273287"/>
            <a:ext cx="987288" cy="0"/>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CD579A3-3B9F-29D1-56A8-19EA82938DE8}"/>
              </a:ext>
            </a:extLst>
          </p:cNvPr>
          <p:cNvCxnSpPr>
            <a:cxnSpLocks/>
          </p:cNvCxnSpPr>
          <p:nvPr/>
        </p:nvCxnSpPr>
        <p:spPr>
          <a:xfrm flipH="1" flipV="1">
            <a:off x="8806070" y="3273287"/>
            <a:ext cx="13251" cy="1080052"/>
          </a:xfrm>
          <a:prstGeom prst="line">
            <a:avLst/>
          </a:prstGeom>
          <a:ln w="19050">
            <a:solidFill>
              <a:schemeClr val="tx1">
                <a:lumMod val="40000"/>
                <a:lumOff val="6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56C002-8177-71E7-183A-6FA24A4BD356}"/>
              </a:ext>
            </a:extLst>
          </p:cNvPr>
          <p:cNvCxnSpPr>
            <a:cxnSpLocks/>
          </p:cNvCxnSpPr>
          <p:nvPr/>
        </p:nvCxnSpPr>
        <p:spPr>
          <a:xfrm flipV="1">
            <a:off x="8680174" y="4425669"/>
            <a:ext cx="0" cy="2059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7A1666-BD25-5B05-63EC-178CCC3A76C6}"/>
              </a:ext>
            </a:extLst>
          </p:cNvPr>
          <p:cNvCxnSpPr>
            <a:cxnSpLocks/>
          </p:cNvCxnSpPr>
          <p:nvPr/>
        </p:nvCxnSpPr>
        <p:spPr>
          <a:xfrm flipH="1">
            <a:off x="8693426" y="4548780"/>
            <a:ext cx="1942527" cy="0"/>
          </a:xfrm>
          <a:prstGeom prst="line">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A7C183C-3565-ED23-495D-0AEA4D0802DF}"/>
              </a:ext>
            </a:extLst>
          </p:cNvPr>
          <p:cNvCxnSpPr>
            <a:cxnSpLocks/>
          </p:cNvCxnSpPr>
          <p:nvPr/>
        </p:nvCxnSpPr>
        <p:spPr>
          <a:xfrm flipV="1">
            <a:off x="6319533" y="4425669"/>
            <a:ext cx="0" cy="288649"/>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3BE652-01C2-CCD1-5EC5-4F499616E14D}"/>
              </a:ext>
            </a:extLst>
          </p:cNvPr>
          <p:cNvCxnSpPr>
            <a:cxnSpLocks/>
          </p:cNvCxnSpPr>
          <p:nvPr/>
        </p:nvCxnSpPr>
        <p:spPr>
          <a:xfrm>
            <a:off x="6347187" y="4373217"/>
            <a:ext cx="2291877" cy="0"/>
          </a:xfrm>
          <a:prstGeom prst="line">
            <a:avLst/>
          </a:prstGeom>
          <a:ln w="95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F8C32B7-C500-67D4-11F3-0B10334F340C}"/>
              </a:ext>
            </a:extLst>
          </p:cNvPr>
          <p:cNvCxnSpPr>
            <a:cxnSpLocks/>
          </p:cNvCxnSpPr>
          <p:nvPr/>
        </p:nvCxnSpPr>
        <p:spPr>
          <a:xfrm flipV="1">
            <a:off x="6308035" y="3273287"/>
            <a:ext cx="781878" cy="108005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850B214-5E0C-13EC-67C4-53D1AB4E0801}"/>
              </a:ext>
            </a:extLst>
          </p:cNvPr>
          <p:cNvCxnSpPr>
            <a:cxnSpLocks/>
          </p:cNvCxnSpPr>
          <p:nvPr/>
        </p:nvCxnSpPr>
        <p:spPr>
          <a:xfrm flipH="1">
            <a:off x="7089913" y="3273287"/>
            <a:ext cx="735496"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5D553B-4065-3BAD-A2B9-335973DE939D}"/>
              </a:ext>
            </a:extLst>
          </p:cNvPr>
          <p:cNvCxnSpPr>
            <a:cxnSpLocks/>
          </p:cNvCxnSpPr>
          <p:nvPr/>
        </p:nvCxnSpPr>
        <p:spPr>
          <a:xfrm flipH="1" flipV="1">
            <a:off x="7825409" y="3273287"/>
            <a:ext cx="854765" cy="108005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3F633BE-9CF6-A869-D6B8-3672533AD50D}"/>
              </a:ext>
            </a:extLst>
          </p:cNvPr>
          <p:cNvCxnSpPr>
            <a:cxnSpLocks/>
          </p:cNvCxnSpPr>
          <p:nvPr/>
        </p:nvCxnSpPr>
        <p:spPr>
          <a:xfrm flipH="1">
            <a:off x="8680174" y="4353339"/>
            <a:ext cx="1795670"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D9A5E18-6B90-0E8B-7CB3-4D965B5E6334}"/>
              </a:ext>
            </a:extLst>
          </p:cNvPr>
          <p:cNvCxnSpPr>
            <a:cxnSpLocks/>
          </p:cNvCxnSpPr>
          <p:nvPr/>
        </p:nvCxnSpPr>
        <p:spPr>
          <a:xfrm flipH="1" flipV="1">
            <a:off x="10475844" y="4353339"/>
            <a:ext cx="1318591" cy="103367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E520FEC-1DED-1617-1CCC-684829C2FEC5}"/>
              </a:ext>
            </a:extLst>
          </p:cNvPr>
          <p:cNvCxnSpPr>
            <a:cxnSpLocks/>
          </p:cNvCxnSpPr>
          <p:nvPr/>
        </p:nvCxnSpPr>
        <p:spPr>
          <a:xfrm flipH="1">
            <a:off x="10513562" y="4346713"/>
            <a:ext cx="206336" cy="0"/>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C9DAABA-A08D-5274-8295-A83B3E64EB60}"/>
              </a:ext>
            </a:extLst>
          </p:cNvPr>
          <p:cNvCxnSpPr>
            <a:cxnSpLocks/>
          </p:cNvCxnSpPr>
          <p:nvPr/>
        </p:nvCxnSpPr>
        <p:spPr>
          <a:xfrm flipH="1">
            <a:off x="10719898" y="4346713"/>
            <a:ext cx="7737" cy="165652"/>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95A29DA5-9AF7-74A2-53DB-EDF4A9C543E9}"/>
                  </a:ext>
                </a:extLst>
              </p:cNvPr>
              <p:cNvSpPr txBox="1"/>
              <p:nvPr/>
            </p:nvSpPr>
            <p:spPr>
              <a:xfrm>
                <a:off x="6143294" y="3388299"/>
                <a:ext cx="53926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2"/>
                              </a:solidFill>
                              <a:latin typeface="Cambria Math" panose="02040503050406030204" pitchFamily="18" charset="0"/>
                            </a:rPr>
                          </m:ctrlPr>
                        </m:sSubPr>
                        <m:e>
                          <m:r>
                            <a:rPr lang="en-US" sz="2800" b="1" i="1" smtClean="0">
                              <a:solidFill>
                                <a:schemeClr val="accent2"/>
                              </a:solidFill>
                              <a:latin typeface="Cambria Math" panose="02040503050406030204" pitchFamily="18" charset="0"/>
                            </a:rPr>
                            <m:t>𝑽</m:t>
                          </m:r>
                        </m:e>
                        <m:sub>
                          <m:r>
                            <a:rPr lang="en-US" sz="2800" b="1" i="1" smtClean="0">
                              <a:solidFill>
                                <a:schemeClr val="accent2"/>
                              </a:solidFill>
                              <a:latin typeface="Cambria Math" panose="02040503050406030204" pitchFamily="18" charset="0"/>
                            </a:rPr>
                            <m:t>𝑫</m:t>
                          </m:r>
                        </m:sub>
                      </m:sSub>
                    </m:oMath>
                  </m:oMathPara>
                </a14:m>
                <a:endParaRPr lang="en-US" sz="2800" dirty="0"/>
              </a:p>
            </p:txBody>
          </p:sp>
        </mc:Choice>
        <mc:Fallback xmlns="">
          <p:sp>
            <p:nvSpPr>
              <p:cNvPr id="92" name="TextBox 91">
                <a:extLst>
                  <a:ext uri="{FF2B5EF4-FFF2-40B4-BE49-F238E27FC236}">
                    <a16:creationId xmlns:a16="http://schemas.microsoft.com/office/drawing/2014/main" id="{95A29DA5-9AF7-74A2-53DB-EDF4A9C543E9}"/>
                  </a:ext>
                </a:extLst>
              </p:cNvPr>
              <p:cNvSpPr txBox="1">
                <a:spLocks noRot="1" noChangeAspect="1" noMove="1" noResize="1" noEditPoints="1" noAdjustHandles="1" noChangeArrowheads="1" noChangeShapeType="1" noTextEdit="1"/>
              </p:cNvSpPr>
              <p:nvPr/>
            </p:nvSpPr>
            <p:spPr>
              <a:xfrm>
                <a:off x="6143294" y="3388299"/>
                <a:ext cx="5392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6BE603A-F7F4-2BAA-EFDF-4086B2597734}"/>
                  </a:ext>
                </a:extLst>
              </p:cNvPr>
              <p:cNvSpPr txBox="1"/>
              <p:nvPr/>
            </p:nvSpPr>
            <p:spPr>
              <a:xfrm>
                <a:off x="9364814" y="4528651"/>
                <a:ext cx="42639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1"/>
                              </a:solidFill>
                              <a:latin typeface="Cambria Math" panose="02040503050406030204" pitchFamily="18" charset="0"/>
                              <a:ea typeface="Cambria Math" panose="02040503050406030204" pitchFamily="18" charset="0"/>
                            </a:rPr>
                          </m:ctrlPr>
                        </m:sSubPr>
                        <m:e>
                          <m:r>
                            <a:rPr lang="en-US" sz="2800" b="1" i="1" smtClean="0">
                              <a:solidFill>
                                <a:schemeClr val="accent1"/>
                              </a:solidFill>
                              <a:latin typeface="Cambria Math" panose="02040503050406030204" pitchFamily="18" charset="0"/>
                              <a:ea typeface="Cambria Math" panose="02040503050406030204" pitchFamily="18" charset="0"/>
                            </a:rPr>
                            <m:t>𝑾</m:t>
                          </m:r>
                        </m:e>
                        <m:sub>
                          <m:r>
                            <a:rPr lang="en-US" sz="2800" b="1" i="1" smtClean="0">
                              <a:solidFill>
                                <a:schemeClr val="accent1"/>
                              </a:solidFill>
                              <a:latin typeface="Cambria Math" panose="02040503050406030204" pitchFamily="18" charset="0"/>
                              <a:ea typeface="Cambria Math" panose="02040503050406030204" pitchFamily="18" charset="0"/>
                            </a:rPr>
                            <m:t>𝑩</m:t>
                          </m:r>
                        </m:sub>
                      </m:sSub>
                    </m:oMath>
                  </m:oMathPara>
                </a14:m>
                <a:endParaRPr lang="en-US" sz="2800" b="1" dirty="0">
                  <a:solidFill>
                    <a:schemeClr val="accent1"/>
                  </a:solidFill>
                </a:endParaRPr>
              </a:p>
            </p:txBody>
          </p:sp>
        </mc:Choice>
        <mc:Fallback xmlns="">
          <p:sp>
            <p:nvSpPr>
              <p:cNvPr id="15" name="TextBox 14">
                <a:extLst>
                  <a:ext uri="{FF2B5EF4-FFF2-40B4-BE49-F238E27FC236}">
                    <a16:creationId xmlns:a16="http://schemas.microsoft.com/office/drawing/2014/main" id="{56BE603A-F7F4-2BAA-EFDF-4086B2597734}"/>
                  </a:ext>
                </a:extLst>
              </p:cNvPr>
              <p:cNvSpPr txBox="1">
                <a:spLocks noRot="1" noChangeAspect="1" noMove="1" noResize="1" noEditPoints="1" noAdjustHandles="1" noChangeArrowheads="1" noChangeShapeType="1" noTextEdit="1"/>
              </p:cNvSpPr>
              <p:nvPr/>
            </p:nvSpPr>
            <p:spPr>
              <a:xfrm>
                <a:off x="9364814" y="4528651"/>
                <a:ext cx="426390" cy="523220"/>
              </a:xfrm>
              <a:prstGeom prst="rect">
                <a:avLst/>
              </a:prstGeom>
              <a:blipFill>
                <a:blip r:embed="rId5"/>
                <a:stretch>
                  <a:fillRect r="-4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57FD26-E142-B25D-9F39-DAA342301806}"/>
                  </a:ext>
                </a:extLst>
              </p:cNvPr>
              <p:cNvSpPr txBox="1"/>
              <p:nvPr/>
            </p:nvSpPr>
            <p:spPr>
              <a:xfrm>
                <a:off x="7967096" y="1190247"/>
                <a:ext cx="3988298" cy="61273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m:rPr>
                          <m:nor/>
                        </m:rPr>
                        <a:rPr lang="en-US" sz="1800" smtClean="0">
                          <a:solidFill>
                            <a:schemeClr val="tx1">
                              <a:lumMod val="60000"/>
                              <a:lumOff val="40000"/>
                            </a:schemeClr>
                          </a:solidFill>
                          <a:latin typeface="Cambria Math" panose="02040503050406030204" pitchFamily="18" charset="0"/>
                        </a:rPr>
                        <m:t>EDP</m:t>
                      </m:r>
                      <m:r>
                        <a:rPr lang="en-US" sz="1800">
                          <a:solidFill>
                            <a:schemeClr val="tx1">
                              <a:lumMod val="60000"/>
                              <a:lumOff val="40000"/>
                            </a:schemeClr>
                          </a:solidFill>
                          <a:latin typeface="Cambria Math" panose="02040503050406030204" pitchFamily="18" charset="0"/>
                        </a:rPr>
                        <m:t>= </m:t>
                      </m:r>
                      <m:f>
                        <m:fPr>
                          <m:ctrlPr>
                            <a:rPr lang="en-US" sz="1800" i="1">
                              <a:solidFill>
                                <a:schemeClr val="tx1">
                                  <a:lumMod val="60000"/>
                                  <a:lumOff val="40000"/>
                                </a:schemeClr>
                              </a:solidFill>
                              <a:latin typeface="Cambria Math" panose="02040503050406030204" pitchFamily="18" charset="0"/>
                            </a:rPr>
                          </m:ctrlPr>
                        </m:fPr>
                        <m:num>
                          <m:r>
                            <m:rPr>
                              <m:nor/>
                            </m:rPr>
                            <a:rPr lang="en-US" sz="1800">
                              <a:solidFill>
                                <a:schemeClr val="tx1">
                                  <a:lumMod val="60000"/>
                                  <a:lumOff val="40000"/>
                                </a:schemeClr>
                              </a:solidFill>
                              <a:latin typeface="Cambria Math" panose="02040503050406030204" pitchFamily="18" charset="0"/>
                            </a:rPr>
                            <m:t>Storm</m:t>
                          </m:r>
                          <m:r>
                            <m:rPr>
                              <m:nor/>
                            </m:rPr>
                            <a:rPr lang="en-US" sz="1800">
                              <a:solidFill>
                                <a:schemeClr val="tx1">
                                  <a:lumMod val="60000"/>
                                  <a:lumOff val="40000"/>
                                </a:schemeClr>
                              </a:solidFill>
                              <a:latin typeface="Cambria Math" panose="02040503050406030204" pitchFamily="18" charset="0"/>
                            </a:rPr>
                            <m:t> </m:t>
                          </m:r>
                          <m:r>
                            <m:rPr>
                              <m:nor/>
                            </m:rPr>
                            <a:rPr lang="en-US" sz="1800">
                              <a:solidFill>
                                <a:schemeClr val="tx1">
                                  <a:lumMod val="60000"/>
                                  <a:lumOff val="40000"/>
                                </a:schemeClr>
                              </a:solidFill>
                              <a:latin typeface="Cambria Math" panose="02040503050406030204" pitchFamily="18" charset="0"/>
                            </a:rPr>
                            <m:t>Intensity</m:t>
                          </m:r>
                          <m:r>
                            <m:rPr>
                              <m:nor/>
                            </m:rPr>
                            <a:rPr lang="en-US" sz="1800">
                              <a:solidFill>
                                <a:schemeClr val="tx1">
                                  <a:lumMod val="60000"/>
                                  <a:lumOff val="40000"/>
                                </a:schemeClr>
                              </a:solidFill>
                              <a:latin typeface="Cambria Math" panose="02040503050406030204" pitchFamily="18" charset="0"/>
                            </a:rPr>
                            <m:t> </m:t>
                          </m:r>
                          <m:r>
                            <m:rPr>
                              <m:nor/>
                            </m:rPr>
                            <a:rPr lang="en-US" sz="1800" b="0" i="0" smtClean="0">
                              <a:solidFill>
                                <a:schemeClr val="tx1">
                                  <a:lumMod val="60000"/>
                                  <a:lumOff val="40000"/>
                                </a:schemeClr>
                              </a:solidFill>
                              <a:latin typeface="Cambria Math" panose="02040503050406030204" pitchFamily="18" charset="0"/>
                            </a:rPr>
                            <m:t>Metric</m:t>
                          </m:r>
                        </m:num>
                        <m:den>
                          <m:r>
                            <m:rPr>
                              <m:nor/>
                            </m:rPr>
                            <a:rPr lang="en-US" sz="1800">
                              <a:solidFill>
                                <a:schemeClr val="tx1">
                                  <a:lumMod val="60000"/>
                                  <a:lumOff val="40000"/>
                                </a:schemeClr>
                              </a:solidFill>
                              <a:latin typeface="Cambria Math" panose="02040503050406030204" pitchFamily="18" charset="0"/>
                            </a:rPr>
                            <m:t>Beach</m:t>
                          </m:r>
                          <m:r>
                            <m:rPr>
                              <m:nor/>
                            </m:rPr>
                            <a:rPr lang="en-US" sz="1800">
                              <a:solidFill>
                                <a:schemeClr val="tx1">
                                  <a:lumMod val="60000"/>
                                  <a:lumOff val="40000"/>
                                </a:schemeClr>
                              </a:solidFill>
                              <a:latin typeface="Cambria Math" panose="02040503050406030204" pitchFamily="18" charset="0"/>
                            </a:rPr>
                            <m:t> </m:t>
                          </m:r>
                          <m:r>
                            <m:rPr>
                              <m:nor/>
                            </m:rPr>
                            <a:rPr lang="en-US" sz="1800">
                              <a:solidFill>
                                <a:schemeClr val="tx1">
                                  <a:lumMod val="60000"/>
                                  <a:lumOff val="40000"/>
                                </a:schemeClr>
                              </a:solidFill>
                              <a:latin typeface="Cambria Math" panose="02040503050406030204" pitchFamily="18" charset="0"/>
                            </a:rPr>
                            <m:t>Resilience</m:t>
                          </m:r>
                          <m:r>
                            <m:rPr>
                              <m:nor/>
                            </m:rPr>
                            <a:rPr lang="en-US" sz="1800">
                              <a:solidFill>
                                <a:schemeClr val="tx1">
                                  <a:lumMod val="60000"/>
                                  <a:lumOff val="40000"/>
                                </a:schemeClr>
                              </a:solidFill>
                              <a:latin typeface="Cambria Math" panose="02040503050406030204" pitchFamily="18" charset="0"/>
                            </a:rPr>
                            <m:t> </m:t>
                          </m:r>
                          <m:r>
                            <m:rPr>
                              <m:nor/>
                            </m:rPr>
                            <a:rPr lang="en-US" sz="1800">
                              <a:solidFill>
                                <a:schemeClr val="tx1">
                                  <a:lumMod val="60000"/>
                                  <a:lumOff val="40000"/>
                                </a:schemeClr>
                              </a:solidFill>
                              <a:latin typeface="Cambria Math" panose="02040503050406030204" pitchFamily="18" charset="0"/>
                            </a:rPr>
                            <m:t>Factor</m:t>
                          </m:r>
                        </m:den>
                      </m:f>
                    </m:oMath>
                  </m:oMathPara>
                </a14:m>
                <a:endParaRPr lang="en-US"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6557FD26-E142-B25D-9F39-DAA342301806}"/>
                  </a:ext>
                </a:extLst>
              </p:cNvPr>
              <p:cNvSpPr txBox="1">
                <a:spLocks noRot="1" noChangeAspect="1" noMove="1" noResize="1" noEditPoints="1" noAdjustHandles="1" noChangeArrowheads="1" noChangeShapeType="1" noTextEdit="1"/>
              </p:cNvSpPr>
              <p:nvPr/>
            </p:nvSpPr>
            <p:spPr>
              <a:xfrm>
                <a:off x="7967096" y="1190247"/>
                <a:ext cx="3988298" cy="612732"/>
              </a:xfrm>
              <a:prstGeom prst="rect">
                <a:avLst/>
              </a:prstGeom>
              <a:blipFill>
                <a:blip r:embed="rId6"/>
                <a:stretch>
                  <a:fillRect/>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BCDC453E-E2B3-3AAD-14A3-89C113826DBC}"/>
              </a:ext>
            </a:extLst>
          </p:cNvPr>
          <p:cNvSpPr/>
          <p:nvPr/>
        </p:nvSpPr>
        <p:spPr>
          <a:xfrm>
            <a:off x="9137020" y="1570534"/>
            <a:ext cx="2355345" cy="222395"/>
          </a:xfrm>
          <a:prstGeom prst="roundRect">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Freeform: Shape 8">
            <a:extLst>
              <a:ext uri="{FF2B5EF4-FFF2-40B4-BE49-F238E27FC236}">
                <a16:creationId xmlns:a16="http://schemas.microsoft.com/office/drawing/2014/main" id="{05EE9589-20FB-7B5C-5116-1428E2B65657}"/>
              </a:ext>
            </a:extLst>
          </p:cNvPr>
          <p:cNvSpPr/>
          <p:nvPr/>
        </p:nvSpPr>
        <p:spPr>
          <a:xfrm>
            <a:off x="6955929" y="1668257"/>
            <a:ext cx="2160151" cy="649154"/>
          </a:xfrm>
          <a:custGeom>
            <a:avLst/>
            <a:gdLst>
              <a:gd name="csX0" fmla="*/ 2447486 w 2447486"/>
              <a:gd name="csY0" fmla="*/ 0 h 548769"/>
              <a:gd name="csX1" fmla="*/ 130076 w 2447486"/>
              <a:gd name="csY1" fmla="*/ 167524 h 548769"/>
              <a:gd name="csX2" fmla="*/ 339480 w 2447486"/>
              <a:gd name="csY2" fmla="*/ 502571 h 548769"/>
              <a:gd name="csX3" fmla="*/ 730369 w 2447486"/>
              <a:gd name="csY3" fmla="*/ 537472 h 548769"/>
              <a:gd name="csX0" fmla="*/ 2447486 w 2447486"/>
              <a:gd name="csY0" fmla="*/ 0 h 502571"/>
              <a:gd name="csX1" fmla="*/ 130076 w 2447486"/>
              <a:gd name="csY1" fmla="*/ 167524 h 502571"/>
              <a:gd name="csX2" fmla="*/ 339480 w 2447486"/>
              <a:gd name="csY2" fmla="*/ 502571 h 502571"/>
              <a:gd name="csX0" fmla="*/ 2408499 w 2408499"/>
              <a:gd name="csY0" fmla="*/ 0 h 718956"/>
              <a:gd name="csX1" fmla="*/ 91089 w 2408499"/>
              <a:gd name="csY1" fmla="*/ 167524 h 718956"/>
              <a:gd name="csX2" fmla="*/ 488957 w 2408499"/>
              <a:gd name="csY2" fmla="*/ 718956 h 718956"/>
              <a:gd name="csX0" fmla="*/ 2599959 w 2599959"/>
              <a:gd name="csY0" fmla="*/ 0 h 718956"/>
              <a:gd name="csX1" fmla="*/ 73145 w 2599959"/>
              <a:gd name="csY1" fmla="*/ 328067 h 718956"/>
              <a:gd name="csX2" fmla="*/ 680417 w 2599959"/>
              <a:gd name="csY2" fmla="*/ 718956 h 718956"/>
              <a:gd name="csX0" fmla="*/ 2533562 w 2533562"/>
              <a:gd name="csY0" fmla="*/ 0 h 718956"/>
              <a:gd name="csX1" fmla="*/ 6748 w 2533562"/>
              <a:gd name="csY1" fmla="*/ 328067 h 718956"/>
              <a:gd name="csX2" fmla="*/ 614020 w 2533562"/>
              <a:gd name="csY2" fmla="*/ 718956 h 718956"/>
              <a:gd name="csX0" fmla="*/ 2589371 w 2589371"/>
              <a:gd name="csY0" fmla="*/ 0 h 649154"/>
              <a:gd name="csX1" fmla="*/ 62557 w 2589371"/>
              <a:gd name="csY1" fmla="*/ 328067 h 649154"/>
              <a:gd name="csX2" fmla="*/ 760571 w 2589371"/>
              <a:gd name="csY2" fmla="*/ 649154 h 649154"/>
              <a:gd name="csX0" fmla="*/ 2526941 w 2526941"/>
              <a:gd name="csY0" fmla="*/ 0 h 649154"/>
              <a:gd name="csX1" fmla="*/ 127 w 2526941"/>
              <a:gd name="csY1" fmla="*/ 328067 h 649154"/>
              <a:gd name="csX2" fmla="*/ 698141 w 2526941"/>
              <a:gd name="csY2" fmla="*/ 649154 h 649154"/>
              <a:gd name="csX0" fmla="*/ 2589371 w 2589371"/>
              <a:gd name="csY0" fmla="*/ 0 h 537472"/>
              <a:gd name="csX1" fmla="*/ 62557 w 2589371"/>
              <a:gd name="csY1" fmla="*/ 328067 h 537472"/>
              <a:gd name="csX2" fmla="*/ 760571 w 2589371"/>
              <a:gd name="csY2" fmla="*/ 537472 h 537472"/>
              <a:gd name="csX0" fmla="*/ 2584985 w 2584985"/>
              <a:gd name="csY0" fmla="*/ 0 h 649154"/>
              <a:gd name="csX1" fmla="*/ 58171 w 2584985"/>
              <a:gd name="csY1" fmla="*/ 328067 h 649154"/>
              <a:gd name="csX2" fmla="*/ 798066 w 2584985"/>
              <a:gd name="csY2" fmla="*/ 649154 h 649154"/>
              <a:gd name="csX0" fmla="*/ 2472996 w 2472996"/>
              <a:gd name="csY0" fmla="*/ 0 h 649154"/>
              <a:gd name="csX1" fmla="*/ 64845 w 2472996"/>
              <a:gd name="csY1" fmla="*/ 593313 h 649154"/>
              <a:gd name="csX2" fmla="*/ 686077 w 2472996"/>
              <a:gd name="csY2" fmla="*/ 649154 h 649154"/>
              <a:gd name="csX0" fmla="*/ 2415587 w 2415587"/>
              <a:gd name="csY0" fmla="*/ 0 h 803523"/>
              <a:gd name="csX1" fmla="*/ 7436 w 2415587"/>
              <a:gd name="csY1" fmla="*/ 593313 h 803523"/>
              <a:gd name="csX2" fmla="*/ 628668 w 2415587"/>
              <a:gd name="csY2" fmla="*/ 649154 h 803523"/>
              <a:gd name="csX0" fmla="*/ 2580304 w 2580304"/>
              <a:gd name="csY0" fmla="*/ 0 h 649154"/>
              <a:gd name="csX1" fmla="*/ 172153 w 2580304"/>
              <a:gd name="csY1" fmla="*/ 593313 h 649154"/>
              <a:gd name="csX2" fmla="*/ 793385 w 2580304"/>
              <a:gd name="csY2" fmla="*/ 649154 h 649154"/>
              <a:gd name="csX0" fmla="*/ 2160151 w 2160151"/>
              <a:gd name="csY0" fmla="*/ 0 h 649154"/>
              <a:gd name="csX1" fmla="*/ 254571 w 2160151"/>
              <a:gd name="csY1" fmla="*/ 139603 h 649154"/>
              <a:gd name="csX2" fmla="*/ 373232 w 2160151"/>
              <a:gd name="csY2" fmla="*/ 649154 h 649154"/>
            </a:gdLst>
            <a:ahLst/>
            <a:cxnLst>
              <a:cxn ang="0">
                <a:pos x="csX0" y="csY0"/>
              </a:cxn>
              <a:cxn ang="0">
                <a:pos x="csX1" y="csY1"/>
              </a:cxn>
              <a:cxn ang="0">
                <a:pos x="csX2" y="csY2"/>
              </a:cxn>
            </a:cxnLst>
            <a:rect l="l" t="t" r="r" b="b"/>
            <a:pathLst>
              <a:path w="2160151" h="649154">
                <a:moveTo>
                  <a:pt x="2160151" y="0"/>
                </a:moveTo>
                <a:cubicBezTo>
                  <a:pt x="1177113" y="41881"/>
                  <a:pt x="845556" y="108193"/>
                  <a:pt x="254571" y="139603"/>
                </a:cubicBezTo>
                <a:cubicBezTo>
                  <a:pt x="-336414" y="171013"/>
                  <a:pt x="273183" y="587496"/>
                  <a:pt x="373232" y="649154"/>
                </a:cubicBezTo>
              </a:path>
            </a:pathLst>
          </a:custGeom>
          <a:ln w="127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2134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par>
                                <p:cTn id="68" presetID="10"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par>
                                <p:cTn id="80" presetID="10" presetClass="entr" presetSubtype="0" fill="hold" nodeType="with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par>
                                <p:cTn id="83" presetID="10"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nodeType="with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fade">
                                      <p:cBhvr>
                                        <p:cTn id="88" dur="500"/>
                                        <p:tgtEl>
                                          <p:spTgt spid="81"/>
                                        </p:tgtEl>
                                      </p:cBhvr>
                                    </p:animEffect>
                                  </p:childTnLst>
                                </p:cTn>
                              </p:par>
                              <p:par>
                                <p:cTn id="89" presetID="10" presetClass="entr" presetSubtype="0" fill="hold" nodeType="with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fade">
                                      <p:cBhvr>
                                        <p:cTn id="91" dur="500"/>
                                        <p:tgtEl>
                                          <p:spTgt spid="82"/>
                                        </p:tgtEl>
                                      </p:cBhvr>
                                    </p:animEffect>
                                  </p:childTnLst>
                                </p:cTn>
                              </p:par>
                              <p:par>
                                <p:cTn id="92" presetID="10" presetClass="entr" presetSubtype="0"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500"/>
                                        <p:tgtEl>
                                          <p:spTgt spid="84"/>
                                        </p:tgtEl>
                                      </p:cBhvr>
                                    </p:animEffect>
                                  </p:childTnLst>
                                </p:cTn>
                              </p:par>
                              <p:par>
                                <p:cTn id="95" presetID="10"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
                                            <p:txEl>
                                              <p:pRg st="0" end="0"/>
                                            </p:txEl>
                                          </p:spTgt>
                                        </p:tgtEl>
                                        <p:attrNameLst>
                                          <p:attrName>style.visibility</p:attrName>
                                        </p:attrNameLst>
                                      </p:cBhvr>
                                      <p:to>
                                        <p:strVal val="visible"/>
                                      </p:to>
                                    </p:set>
                                    <p:animEffect transition="in" filter="fade">
                                      <p:cBhvr>
                                        <p:cTn id="111" dur="500"/>
                                        <p:tgtEl>
                                          <p:spTgt spid="4">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
                                            <p:txEl>
                                              <p:pRg st="1" end="1"/>
                                            </p:txEl>
                                          </p:spTgt>
                                        </p:tgtEl>
                                        <p:attrNameLst>
                                          <p:attrName>style.visibility</p:attrName>
                                        </p:attrNameLst>
                                      </p:cBhvr>
                                      <p:to>
                                        <p:strVal val="visible"/>
                                      </p:to>
                                    </p:set>
                                    <p:animEffect transition="in" filter="fade">
                                      <p:cBhvr>
                                        <p:cTn id="114" dur="500"/>
                                        <p:tgtEl>
                                          <p:spTgt spid="4">
                                            <p:txEl>
                                              <p:pRg st="1" end="1"/>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
                                            <p:txEl>
                                              <p:pRg st="3" end="3"/>
                                            </p:txEl>
                                          </p:spTgt>
                                        </p:tgtEl>
                                        <p:attrNameLst>
                                          <p:attrName>style.visibility</p:attrName>
                                        </p:attrNameLst>
                                      </p:cBhvr>
                                      <p:to>
                                        <p:strVal val="visible"/>
                                      </p:to>
                                    </p:set>
                                    <p:animEffect transition="in" filter="fade">
                                      <p:cBhvr>
                                        <p:cTn id="117" dur="500"/>
                                        <p:tgtEl>
                                          <p:spTgt spid="4">
                                            <p:txEl>
                                              <p:pRg st="3" end="3"/>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
                                            <p:txEl>
                                              <p:pRg st="5" end="5"/>
                                            </p:txEl>
                                          </p:spTgt>
                                        </p:tgtEl>
                                        <p:attrNameLst>
                                          <p:attrName>style.visibility</p:attrName>
                                        </p:attrNameLst>
                                      </p:cBhvr>
                                      <p:to>
                                        <p:strVal val="visible"/>
                                      </p:to>
                                    </p:set>
                                    <p:animEffect transition="in" filter="fade">
                                      <p:cBhvr>
                                        <p:cTn id="1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1" grpId="0"/>
      <p:bldP spid="71" grpId="0"/>
      <p:bldP spid="92" grpId="0"/>
      <p:bldP spid="15"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8F05-096E-105A-4DF7-A49321030A3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40023D1-E0E9-7765-0CD2-2D213078F8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090484" y="24081"/>
            <a:ext cx="2977262" cy="6809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B2E00F8-5024-8D98-903F-222F2D1FE97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6131834" y="24081"/>
            <a:ext cx="2977261" cy="68098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7C2CF29-590F-0425-DFA3-EE638F08BA79}"/>
              </a:ext>
            </a:extLst>
          </p:cNvPr>
          <p:cNvSpPr>
            <a:spLocks noGrp="1"/>
          </p:cNvSpPr>
          <p:nvPr>
            <p:ph type="sldNum" sz="quarter" idx="12"/>
          </p:nvPr>
        </p:nvSpPr>
        <p:spPr/>
        <p:txBody>
          <a:bodyPr/>
          <a:lstStyle/>
          <a:p>
            <a:fld id="{4267CD5E-26CF-4249-8540-BB1D07FD4227}" type="slidenum">
              <a:rPr lang="en-US" smtClean="0"/>
              <a:t>8</a:t>
            </a:fld>
            <a:endParaRPr lang="en-US" dirty="0"/>
          </a:p>
        </p:txBody>
      </p:sp>
      <p:sp>
        <p:nvSpPr>
          <p:cNvPr id="2" name="TextBox 1">
            <a:extLst>
              <a:ext uri="{FF2B5EF4-FFF2-40B4-BE49-F238E27FC236}">
                <a16:creationId xmlns:a16="http://schemas.microsoft.com/office/drawing/2014/main" id="{4874AC5A-3B08-F258-3B71-A97F35210EF0}"/>
              </a:ext>
            </a:extLst>
          </p:cNvPr>
          <p:cNvSpPr txBox="1"/>
          <p:nvPr/>
        </p:nvSpPr>
        <p:spPr>
          <a:xfrm>
            <a:off x="6113638" y="6488668"/>
            <a:ext cx="2289409" cy="369332"/>
          </a:xfrm>
          <a:prstGeom prst="rect">
            <a:avLst/>
          </a:prstGeom>
          <a:noFill/>
        </p:spPr>
        <p:txBody>
          <a:bodyPr wrap="none" rtlCol="0">
            <a:spAutoFit/>
          </a:bodyPr>
          <a:lstStyle/>
          <a:p>
            <a:r>
              <a:rPr lang="en-US" dirty="0">
                <a:solidFill>
                  <a:schemeClr val="accent2">
                    <a:lumMod val="40000"/>
                    <a:lumOff val="60000"/>
                  </a:schemeClr>
                </a:solidFill>
              </a:rPr>
              <a:t>Morgan et al. (2015)</a:t>
            </a:r>
          </a:p>
        </p:txBody>
      </p:sp>
      <p:pic>
        <p:nvPicPr>
          <p:cNvPr id="3" name="Picture 4">
            <a:extLst>
              <a:ext uri="{FF2B5EF4-FFF2-40B4-BE49-F238E27FC236}">
                <a16:creationId xmlns:a16="http://schemas.microsoft.com/office/drawing/2014/main" id="{20553CBB-6BDA-D234-0E11-F994F07ACFB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a:stretch>
            <a:fillRect/>
          </a:stretch>
        </p:blipFill>
        <p:spPr bwMode="auto">
          <a:xfrm>
            <a:off x="64852" y="23544"/>
            <a:ext cx="2977261" cy="6810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A0283AD-66EE-2CC1-3444-DC37D0D7E68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
          <a:stretch>
            <a:fillRect/>
          </a:stretch>
        </p:blipFill>
        <p:spPr bwMode="auto">
          <a:xfrm>
            <a:off x="9157467" y="23812"/>
            <a:ext cx="2977260" cy="681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81DA186D-30B5-B117-D50C-000C65898FF3}"/>
              </a:ext>
            </a:extLst>
          </p:cNvPr>
          <p:cNvSpPr txBox="1">
            <a:spLocks/>
          </p:cNvSpPr>
          <p:nvPr/>
        </p:nvSpPr>
        <p:spPr>
          <a:xfrm>
            <a:off x="6485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Natural Dunes</a:t>
            </a:r>
          </a:p>
        </p:txBody>
      </p:sp>
      <p:sp>
        <p:nvSpPr>
          <p:cNvPr id="6" name="Text Placeholder 2">
            <a:extLst>
              <a:ext uri="{FF2B5EF4-FFF2-40B4-BE49-F238E27FC236}">
                <a16:creationId xmlns:a16="http://schemas.microsoft.com/office/drawing/2014/main" id="{E0262C23-35C0-8974-8B52-1CA9A94A8CCE}"/>
              </a:ext>
            </a:extLst>
          </p:cNvPr>
          <p:cNvSpPr txBox="1">
            <a:spLocks/>
          </p:cNvSpPr>
          <p:nvPr/>
        </p:nvSpPr>
        <p:spPr>
          <a:xfrm>
            <a:off x="304211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Wide Dune Fields</a:t>
            </a:r>
          </a:p>
        </p:txBody>
      </p:sp>
      <p:sp>
        <p:nvSpPr>
          <p:cNvPr id="8" name="Text Placeholder 2">
            <a:extLst>
              <a:ext uri="{FF2B5EF4-FFF2-40B4-BE49-F238E27FC236}">
                <a16:creationId xmlns:a16="http://schemas.microsoft.com/office/drawing/2014/main" id="{C6A735D3-4CA8-FEA7-F527-2AF06076911E}"/>
              </a:ext>
            </a:extLst>
          </p:cNvPr>
          <p:cNvSpPr txBox="1">
            <a:spLocks/>
          </p:cNvSpPr>
          <p:nvPr/>
        </p:nvSpPr>
        <p:spPr>
          <a:xfrm>
            <a:off x="6131834"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No Dunes</a:t>
            </a:r>
          </a:p>
        </p:txBody>
      </p:sp>
      <p:sp>
        <p:nvSpPr>
          <p:cNvPr id="9" name="Text Placeholder 2">
            <a:extLst>
              <a:ext uri="{FF2B5EF4-FFF2-40B4-BE49-F238E27FC236}">
                <a16:creationId xmlns:a16="http://schemas.microsoft.com/office/drawing/2014/main" id="{F4FBCCFF-EC08-CB65-B26B-48115BFC0B81}"/>
              </a:ext>
            </a:extLst>
          </p:cNvPr>
          <p:cNvSpPr txBox="1">
            <a:spLocks/>
          </p:cNvSpPr>
          <p:nvPr/>
        </p:nvSpPr>
        <p:spPr>
          <a:xfrm>
            <a:off x="9157467"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Engineered Dunes</a:t>
            </a:r>
          </a:p>
        </p:txBody>
      </p:sp>
    </p:spTree>
    <p:extLst>
      <p:ext uri="{BB962C8B-B14F-4D97-AF65-F5344CB8AC3E}">
        <p14:creationId xmlns:p14="http://schemas.microsoft.com/office/powerpoint/2010/main" val="402222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F64D-101B-BEB6-1747-66E8BB5C564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63E5BA-D885-0D4A-054B-1F75B60263EB}"/>
              </a:ext>
            </a:extLst>
          </p:cNvPr>
          <p:cNvSpPr>
            <a:spLocks noGrp="1"/>
          </p:cNvSpPr>
          <p:nvPr>
            <p:ph type="sldNum" sz="quarter" idx="12"/>
          </p:nvPr>
        </p:nvSpPr>
        <p:spPr/>
        <p:txBody>
          <a:bodyPr/>
          <a:lstStyle/>
          <a:p>
            <a:fld id="{4267CD5E-26CF-4249-8540-BB1D07FD4227}" type="slidenum">
              <a:rPr lang="en-US" smtClean="0"/>
              <a:t>9</a:t>
            </a:fld>
            <a:endParaRPr lang="en-US" dirty="0"/>
          </a:p>
        </p:txBody>
      </p:sp>
      <p:pic>
        <p:nvPicPr>
          <p:cNvPr id="3" name="Picture 4">
            <a:extLst>
              <a:ext uri="{FF2B5EF4-FFF2-40B4-BE49-F238E27FC236}">
                <a16:creationId xmlns:a16="http://schemas.microsoft.com/office/drawing/2014/main" id="{6A083A15-7206-6A1E-706C-B3307CF15F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a:fillRect/>
          </a:stretch>
        </p:blipFill>
        <p:spPr bwMode="auto">
          <a:xfrm>
            <a:off x="64852" y="23544"/>
            <a:ext cx="2977261" cy="6810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BCAD021-1B78-65C1-3982-6B6FD763FEF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a:stretch>
            <a:fillRect/>
          </a:stretch>
        </p:blipFill>
        <p:spPr bwMode="auto">
          <a:xfrm>
            <a:off x="9157467" y="23812"/>
            <a:ext cx="2977260" cy="681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7818231-97E1-B6DA-C2FA-BE78A4EFFC4F}"/>
              </a:ext>
            </a:extLst>
          </p:cNvPr>
          <p:cNvSpPr txBox="1">
            <a:spLocks/>
          </p:cNvSpPr>
          <p:nvPr/>
        </p:nvSpPr>
        <p:spPr>
          <a:xfrm>
            <a:off x="64852"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Natural Dunes</a:t>
            </a:r>
          </a:p>
        </p:txBody>
      </p:sp>
      <p:sp>
        <p:nvSpPr>
          <p:cNvPr id="9" name="Text Placeholder 2">
            <a:extLst>
              <a:ext uri="{FF2B5EF4-FFF2-40B4-BE49-F238E27FC236}">
                <a16:creationId xmlns:a16="http://schemas.microsoft.com/office/drawing/2014/main" id="{E88AEE00-76B7-125C-A44C-6BDE708B9E98}"/>
              </a:ext>
            </a:extLst>
          </p:cNvPr>
          <p:cNvSpPr txBox="1">
            <a:spLocks/>
          </p:cNvSpPr>
          <p:nvPr/>
        </p:nvSpPr>
        <p:spPr>
          <a:xfrm>
            <a:off x="9157467" y="105653"/>
            <a:ext cx="2977260" cy="823912"/>
          </a:xfrm>
          <a:prstGeom prst="rect">
            <a:avLst/>
          </a:prstGeom>
        </p:spPr>
        <p:txBody>
          <a:bodyPr anchor="ctr"/>
          <a:lstStyle>
            <a:lvl1pPr marL="228600" indent="-228600" algn="l" defTabSz="914354" rtl="0" eaLnBrk="1" latinLnBrk="0" hangingPunct="1">
              <a:lnSpc>
                <a:spcPct val="90000"/>
              </a:lnSpc>
              <a:spcBef>
                <a:spcPts val="1000"/>
              </a:spcBef>
              <a:buClr>
                <a:schemeClr val="accent4"/>
              </a:buClr>
              <a:buFont typeface="Wingdings" pitchFamily="2" charset="2"/>
              <a:buChar char="§"/>
              <a:defRPr sz="1800" b="0" i="0" kern="1200">
                <a:solidFill>
                  <a:schemeClr val="tx1"/>
                </a:solidFill>
                <a:latin typeface="IBM Plex Sans" panose="020B0503050203000203" pitchFamily="34" charset="0"/>
                <a:ea typeface="+mn-ea"/>
                <a:cs typeface="+mn-cs"/>
              </a:defRPr>
            </a:lvl1pPr>
            <a:lvl2pPr marL="502920" indent="-228600" algn="l" defTabSz="914354" rtl="0" eaLnBrk="1" latinLnBrk="0" hangingPunct="1">
              <a:lnSpc>
                <a:spcPct val="90000"/>
              </a:lnSpc>
              <a:spcBef>
                <a:spcPts val="500"/>
              </a:spcBef>
              <a:buClr>
                <a:schemeClr val="accent4"/>
              </a:buClr>
              <a:buFont typeface="System Font Regular"/>
              <a:buChar char="-"/>
              <a:defRPr sz="1800" b="0" i="0" kern="1200">
                <a:solidFill>
                  <a:schemeClr val="tx1"/>
                </a:solidFill>
                <a:latin typeface="IBM Plex Sans" panose="020B0503050203000203" pitchFamily="34" charset="0"/>
                <a:ea typeface="+mn-ea"/>
                <a:cs typeface="+mn-cs"/>
              </a:defRPr>
            </a:lvl2pPr>
            <a:lvl3pPr marL="7772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3pPr>
            <a:lvl4pPr marL="1005840" indent="-228600" algn="l" defTabSz="914354" rtl="0" eaLnBrk="1" latinLnBrk="0" hangingPunct="1">
              <a:lnSpc>
                <a:spcPct val="90000"/>
              </a:lnSpc>
              <a:spcBef>
                <a:spcPts val="500"/>
              </a:spcBef>
              <a:buClr>
                <a:schemeClr val="accent4"/>
              </a:buClr>
              <a:buFont typeface="System Font Regular"/>
              <a:buChar char="-"/>
              <a:defRPr sz="1600" b="0" i="0" kern="1200">
                <a:solidFill>
                  <a:schemeClr val="tx1"/>
                </a:solidFill>
                <a:latin typeface="IBM Plex Sans" panose="020B0503050203000203" pitchFamily="34" charset="0"/>
                <a:ea typeface="+mn-ea"/>
                <a:cs typeface="+mn-cs"/>
              </a:defRPr>
            </a:lvl4pPr>
            <a:lvl5pPr marL="1280160" indent="-228600" algn="l" defTabSz="914354" rtl="0" eaLnBrk="1" latinLnBrk="0" hangingPunct="1">
              <a:lnSpc>
                <a:spcPct val="90000"/>
              </a:lnSpc>
              <a:spcBef>
                <a:spcPts val="500"/>
              </a:spcBef>
              <a:buClr>
                <a:schemeClr val="accent4"/>
              </a:buClr>
              <a:buFont typeface="System Font Regular"/>
              <a:buChar char="-"/>
              <a:defRPr sz="1400" b="0" i="0" kern="1200">
                <a:solidFill>
                  <a:schemeClr val="tx1"/>
                </a:solidFill>
                <a:latin typeface="IBM Plex Sans" panose="020B050305020300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effectLst>
                  <a:outerShdw blurRad="63500" algn="ctr" rotWithShape="0">
                    <a:prstClr val="black"/>
                  </a:outerShdw>
                </a:effectLst>
                <a:latin typeface="IBM Plex Sans SemiBold" panose="020B0703050203000203" pitchFamily="34" charset="0"/>
              </a:rPr>
              <a:t>Engineered Dunes</a:t>
            </a:r>
          </a:p>
        </p:txBody>
      </p:sp>
      <p:sp>
        <p:nvSpPr>
          <p:cNvPr id="2" name="TextBox 1">
            <a:extLst>
              <a:ext uri="{FF2B5EF4-FFF2-40B4-BE49-F238E27FC236}">
                <a16:creationId xmlns:a16="http://schemas.microsoft.com/office/drawing/2014/main" id="{464BCB8B-C276-7B4C-8D3A-06D3F1ECC5B4}"/>
              </a:ext>
            </a:extLst>
          </p:cNvPr>
          <p:cNvSpPr txBox="1"/>
          <p:nvPr/>
        </p:nvSpPr>
        <p:spPr>
          <a:xfrm>
            <a:off x="9157467" y="6488668"/>
            <a:ext cx="2289409" cy="369332"/>
          </a:xfrm>
          <a:prstGeom prst="rect">
            <a:avLst/>
          </a:prstGeom>
          <a:noFill/>
        </p:spPr>
        <p:txBody>
          <a:bodyPr wrap="none" rtlCol="0">
            <a:spAutoFit/>
          </a:bodyPr>
          <a:lstStyle/>
          <a:p>
            <a:r>
              <a:rPr lang="en-US" dirty="0">
                <a:solidFill>
                  <a:schemeClr val="accent2">
                    <a:lumMod val="40000"/>
                    <a:lumOff val="60000"/>
                  </a:schemeClr>
                </a:solidFill>
              </a:rPr>
              <a:t>Morgan et al. (2015)</a:t>
            </a:r>
          </a:p>
        </p:txBody>
      </p:sp>
      <p:sp>
        <p:nvSpPr>
          <p:cNvPr id="44" name="Freeform: Shape 43">
            <a:extLst>
              <a:ext uri="{FF2B5EF4-FFF2-40B4-BE49-F238E27FC236}">
                <a16:creationId xmlns:a16="http://schemas.microsoft.com/office/drawing/2014/main" id="{51666D54-ADA0-A788-82F0-52147E804528}"/>
              </a:ext>
            </a:extLst>
          </p:cNvPr>
          <p:cNvSpPr/>
          <p:nvPr/>
        </p:nvSpPr>
        <p:spPr>
          <a:xfrm>
            <a:off x="3118294" y="4431143"/>
            <a:ext cx="5173753" cy="1029908"/>
          </a:xfrm>
          <a:custGeom>
            <a:avLst/>
            <a:gdLst>
              <a:gd name="connsiteX0" fmla="*/ 0 w 5459357"/>
              <a:gd name="connsiteY0" fmla="*/ 295088 h 898703"/>
              <a:gd name="connsiteX1" fmla="*/ 471638 w 5459357"/>
              <a:gd name="connsiteY1" fmla="*/ 343214 h 898703"/>
              <a:gd name="connsiteX2" fmla="*/ 972152 w 5459357"/>
              <a:gd name="connsiteY2" fmla="*/ 314338 h 898703"/>
              <a:gd name="connsiteX3" fmla="*/ 1414914 w 5459357"/>
              <a:gd name="connsiteY3" fmla="*/ 141083 h 898703"/>
              <a:gd name="connsiteX4" fmla="*/ 1857676 w 5459357"/>
              <a:gd name="connsiteY4" fmla="*/ 131458 h 898703"/>
              <a:gd name="connsiteX5" fmla="*/ 2165684 w 5459357"/>
              <a:gd name="connsiteY5" fmla="*/ 275837 h 898703"/>
              <a:gd name="connsiteX6" fmla="*/ 2415941 w 5459357"/>
              <a:gd name="connsiteY6" fmla="*/ 237336 h 898703"/>
              <a:gd name="connsiteX7" fmla="*/ 2752825 w 5459357"/>
              <a:gd name="connsiteY7" fmla="*/ 6330 h 898703"/>
              <a:gd name="connsiteX8" fmla="*/ 3320716 w 5459357"/>
              <a:gd name="connsiteY8" fmla="*/ 83332 h 898703"/>
              <a:gd name="connsiteX9" fmla="*/ 3821229 w 5459357"/>
              <a:gd name="connsiteY9" fmla="*/ 275837 h 898703"/>
              <a:gd name="connsiteX10" fmla="*/ 3994484 w 5459357"/>
              <a:gd name="connsiteY10" fmla="*/ 391340 h 898703"/>
              <a:gd name="connsiteX11" fmla="*/ 4494998 w 5459357"/>
              <a:gd name="connsiteY11" fmla="*/ 391340 h 898703"/>
              <a:gd name="connsiteX12" fmla="*/ 5034013 w 5459357"/>
              <a:gd name="connsiteY12" fmla="*/ 526094 h 898703"/>
              <a:gd name="connsiteX13" fmla="*/ 5419023 w 5459357"/>
              <a:gd name="connsiteY13" fmla="*/ 862978 h 898703"/>
              <a:gd name="connsiteX14" fmla="*/ 5428648 w 5459357"/>
              <a:gd name="connsiteY14" fmla="*/ 872603 h 898703"/>
              <a:gd name="connsiteX0" fmla="*/ 0 w 5459357"/>
              <a:gd name="connsiteY0" fmla="*/ 296797 h 900412"/>
              <a:gd name="connsiteX1" fmla="*/ 471638 w 5459357"/>
              <a:gd name="connsiteY1" fmla="*/ 344923 h 900412"/>
              <a:gd name="connsiteX2" fmla="*/ 972152 w 5459357"/>
              <a:gd name="connsiteY2" fmla="*/ 316047 h 900412"/>
              <a:gd name="connsiteX3" fmla="*/ 1414914 w 5459357"/>
              <a:gd name="connsiteY3" fmla="*/ 142792 h 900412"/>
              <a:gd name="connsiteX4" fmla="*/ 1857676 w 5459357"/>
              <a:gd name="connsiteY4" fmla="*/ 133167 h 900412"/>
              <a:gd name="connsiteX5" fmla="*/ 2165684 w 5459357"/>
              <a:gd name="connsiteY5" fmla="*/ 277546 h 900412"/>
              <a:gd name="connsiteX6" fmla="*/ 2415941 w 5459357"/>
              <a:gd name="connsiteY6" fmla="*/ 239045 h 900412"/>
              <a:gd name="connsiteX7" fmla="*/ 2752825 w 5459357"/>
              <a:gd name="connsiteY7" fmla="*/ 8039 h 900412"/>
              <a:gd name="connsiteX8" fmla="*/ 3320716 w 5459357"/>
              <a:gd name="connsiteY8" fmla="*/ 85041 h 900412"/>
              <a:gd name="connsiteX9" fmla="*/ 3994484 w 5459357"/>
              <a:gd name="connsiteY9" fmla="*/ 393049 h 900412"/>
              <a:gd name="connsiteX10" fmla="*/ 4494998 w 5459357"/>
              <a:gd name="connsiteY10" fmla="*/ 393049 h 900412"/>
              <a:gd name="connsiteX11" fmla="*/ 5034013 w 5459357"/>
              <a:gd name="connsiteY11" fmla="*/ 527803 h 900412"/>
              <a:gd name="connsiteX12" fmla="*/ 5419023 w 5459357"/>
              <a:gd name="connsiteY12" fmla="*/ 864687 h 900412"/>
              <a:gd name="connsiteX13" fmla="*/ 5428648 w 5459357"/>
              <a:gd name="connsiteY13" fmla="*/ 874312 h 900412"/>
              <a:gd name="connsiteX0" fmla="*/ 0 w 5459357"/>
              <a:gd name="connsiteY0" fmla="*/ 296797 h 900412"/>
              <a:gd name="connsiteX1" fmla="*/ 471638 w 5459357"/>
              <a:gd name="connsiteY1" fmla="*/ 344923 h 900412"/>
              <a:gd name="connsiteX2" fmla="*/ 972152 w 5459357"/>
              <a:gd name="connsiteY2" fmla="*/ 316047 h 900412"/>
              <a:gd name="connsiteX3" fmla="*/ 1414914 w 5459357"/>
              <a:gd name="connsiteY3" fmla="*/ 142792 h 900412"/>
              <a:gd name="connsiteX4" fmla="*/ 1857676 w 5459357"/>
              <a:gd name="connsiteY4" fmla="*/ 133167 h 900412"/>
              <a:gd name="connsiteX5" fmla="*/ 2165684 w 5459357"/>
              <a:gd name="connsiteY5" fmla="*/ 277546 h 900412"/>
              <a:gd name="connsiteX6" fmla="*/ 2415941 w 5459357"/>
              <a:gd name="connsiteY6" fmla="*/ 239045 h 900412"/>
              <a:gd name="connsiteX7" fmla="*/ 2752825 w 5459357"/>
              <a:gd name="connsiteY7" fmla="*/ 8039 h 900412"/>
              <a:gd name="connsiteX8" fmla="*/ 3320716 w 5459357"/>
              <a:gd name="connsiteY8" fmla="*/ 85041 h 900412"/>
              <a:gd name="connsiteX9" fmla="*/ 3994484 w 5459357"/>
              <a:gd name="connsiteY9" fmla="*/ 393049 h 900412"/>
              <a:gd name="connsiteX10" fmla="*/ 4456497 w 5459357"/>
              <a:gd name="connsiteY10" fmla="*/ 354548 h 900412"/>
              <a:gd name="connsiteX11" fmla="*/ 5034013 w 5459357"/>
              <a:gd name="connsiteY11" fmla="*/ 527803 h 900412"/>
              <a:gd name="connsiteX12" fmla="*/ 5419023 w 5459357"/>
              <a:gd name="connsiteY12" fmla="*/ 864687 h 900412"/>
              <a:gd name="connsiteX13" fmla="*/ 5428648 w 5459357"/>
              <a:gd name="connsiteY13" fmla="*/ 874312 h 900412"/>
              <a:gd name="connsiteX0" fmla="*/ 0 w 5481770"/>
              <a:gd name="connsiteY0" fmla="*/ 296797 h 880202"/>
              <a:gd name="connsiteX1" fmla="*/ 471638 w 5481770"/>
              <a:gd name="connsiteY1" fmla="*/ 344923 h 880202"/>
              <a:gd name="connsiteX2" fmla="*/ 972152 w 5481770"/>
              <a:gd name="connsiteY2" fmla="*/ 316047 h 880202"/>
              <a:gd name="connsiteX3" fmla="*/ 1414914 w 5481770"/>
              <a:gd name="connsiteY3" fmla="*/ 142792 h 880202"/>
              <a:gd name="connsiteX4" fmla="*/ 1857676 w 5481770"/>
              <a:gd name="connsiteY4" fmla="*/ 133167 h 880202"/>
              <a:gd name="connsiteX5" fmla="*/ 2165684 w 5481770"/>
              <a:gd name="connsiteY5" fmla="*/ 277546 h 880202"/>
              <a:gd name="connsiteX6" fmla="*/ 2415941 w 5481770"/>
              <a:gd name="connsiteY6" fmla="*/ 239045 h 880202"/>
              <a:gd name="connsiteX7" fmla="*/ 2752825 w 5481770"/>
              <a:gd name="connsiteY7" fmla="*/ 8039 h 880202"/>
              <a:gd name="connsiteX8" fmla="*/ 3320716 w 5481770"/>
              <a:gd name="connsiteY8" fmla="*/ 85041 h 880202"/>
              <a:gd name="connsiteX9" fmla="*/ 3994484 w 5481770"/>
              <a:gd name="connsiteY9" fmla="*/ 393049 h 880202"/>
              <a:gd name="connsiteX10" fmla="*/ 4456497 w 5481770"/>
              <a:gd name="connsiteY10" fmla="*/ 354548 h 880202"/>
              <a:gd name="connsiteX11" fmla="*/ 5034013 w 5481770"/>
              <a:gd name="connsiteY11" fmla="*/ 527803 h 880202"/>
              <a:gd name="connsiteX12" fmla="*/ 5419023 w 5481770"/>
              <a:gd name="connsiteY12" fmla="*/ 864687 h 880202"/>
              <a:gd name="connsiteX13" fmla="*/ 5467149 w 5481770"/>
              <a:gd name="connsiteY13" fmla="*/ 778059 h 880202"/>
              <a:gd name="connsiteX0" fmla="*/ 0 w 5419023"/>
              <a:gd name="connsiteY0" fmla="*/ 296797 h 864687"/>
              <a:gd name="connsiteX1" fmla="*/ 471638 w 5419023"/>
              <a:gd name="connsiteY1" fmla="*/ 344923 h 864687"/>
              <a:gd name="connsiteX2" fmla="*/ 972152 w 5419023"/>
              <a:gd name="connsiteY2" fmla="*/ 316047 h 864687"/>
              <a:gd name="connsiteX3" fmla="*/ 1414914 w 5419023"/>
              <a:gd name="connsiteY3" fmla="*/ 142792 h 864687"/>
              <a:gd name="connsiteX4" fmla="*/ 1857676 w 5419023"/>
              <a:gd name="connsiteY4" fmla="*/ 133167 h 864687"/>
              <a:gd name="connsiteX5" fmla="*/ 2165684 w 5419023"/>
              <a:gd name="connsiteY5" fmla="*/ 277546 h 864687"/>
              <a:gd name="connsiteX6" fmla="*/ 2415941 w 5419023"/>
              <a:gd name="connsiteY6" fmla="*/ 239045 h 864687"/>
              <a:gd name="connsiteX7" fmla="*/ 2752825 w 5419023"/>
              <a:gd name="connsiteY7" fmla="*/ 8039 h 864687"/>
              <a:gd name="connsiteX8" fmla="*/ 3320716 w 5419023"/>
              <a:gd name="connsiteY8" fmla="*/ 85041 h 864687"/>
              <a:gd name="connsiteX9" fmla="*/ 3994484 w 5419023"/>
              <a:gd name="connsiteY9" fmla="*/ 393049 h 864687"/>
              <a:gd name="connsiteX10" fmla="*/ 4456497 w 5419023"/>
              <a:gd name="connsiteY10" fmla="*/ 354548 h 864687"/>
              <a:gd name="connsiteX11" fmla="*/ 5034013 w 5419023"/>
              <a:gd name="connsiteY11" fmla="*/ 527803 h 864687"/>
              <a:gd name="connsiteX12" fmla="*/ 5419023 w 5419023"/>
              <a:gd name="connsiteY12" fmla="*/ 864687 h 864687"/>
              <a:gd name="connsiteX0" fmla="*/ 0 w 5428648"/>
              <a:gd name="connsiteY0" fmla="*/ 296797 h 797310"/>
              <a:gd name="connsiteX1" fmla="*/ 471638 w 5428648"/>
              <a:gd name="connsiteY1" fmla="*/ 344923 h 797310"/>
              <a:gd name="connsiteX2" fmla="*/ 972152 w 5428648"/>
              <a:gd name="connsiteY2" fmla="*/ 316047 h 797310"/>
              <a:gd name="connsiteX3" fmla="*/ 1414914 w 5428648"/>
              <a:gd name="connsiteY3" fmla="*/ 142792 h 797310"/>
              <a:gd name="connsiteX4" fmla="*/ 1857676 w 5428648"/>
              <a:gd name="connsiteY4" fmla="*/ 133167 h 797310"/>
              <a:gd name="connsiteX5" fmla="*/ 2165684 w 5428648"/>
              <a:gd name="connsiteY5" fmla="*/ 277546 h 797310"/>
              <a:gd name="connsiteX6" fmla="*/ 2415941 w 5428648"/>
              <a:gd name="connsiteY6" fmla="*/ 239045 h 797310"/>
              <a:gd name="connsiteX7" fmla="*/ 2752825 w 5428648"/>
              <a:gd name="connsiteY7" fmla="*/ 8039 h 797310"/>
              <a:gd name="connsiteX8" fmla="*/ 3320716 w 5428648"/>
              <a:gd name="connsiteY8" fmla="*/ 85041 h 797310"/>
              <a:gd name="connsiteX9" fmla="*/ 3994484 w 5428648"/>
              <a:gd name="connsiteY9" fmla="*/ 393049 h 797310"/>
              <a:gd name="connsiteX10" fmla="*/ 4456497 w 5428648"/>
              <a:gd name="connsiteY10" fmla="*/ 354548 h 797310"/>
              <a:gd name="connsiteX11" fmla="*/ 5034013 w 5428648"/>
              <a:gd name="connsiteY11" fmla="*/ 527803 h 797310"/>
              <a:gd name="connsiteX12" fmla="*/ 5428648 w 5428648"/>
              <a:gd name="connsiteY12" fmla="*/ 797310 h 797310"/>
              <a:gd name="connsiteX0" fmla="*/ 0 w 5428648"/>
              <a:gd name="connsiteY0" fmla="*/ 296797 h 797310"/>
              <a:gd name="connsiteX1" fmla="*/ 471638 w 5428648"/>
              <a:gd name="connsiteY1" fmla="*/ 344923 h 797310"/>
              <a:gd name="connsiteX2" fmla="*/ 972152 w 5428648"/>
              <a:gd name="connsiteY2" fmla="*/ 316047 h 797310"/>
              <a:gd name="connsiteX3" fmla="*/ 1414914 w 5428648"/>
              <a:gd name="connsiteY3" fmla="*/ 142792 h 797310"/>
              <a:gd name="connsiteX4" fmla="*/ 1857676 w 5428648"/>
              <a:gd name="connsiteY4" fmla="*/ 133167 h 797310"/>
              <a:gd name="connsiteX5" fmla="*/ 2165684 w 5428648"/>
              <a:gd name="connsiteY5" fmla="*/ 277546 h 797310"/>
              <a:gd name="connsiteX6" fmla="*/ 2415941 w 5428648"/>
              <a:gd name="connsiteY6" fmla="*/ 239045 h 797310"/>
              <a:gd name="connsiteX7" fmla="*/ 2752825 w 5428648"/>
              <a:gd name="connsiteY7" fmla="*/ 8039 h 797310"/>
              <a:gd name="connsiteX8" fmla="*/ 3320716 w 5428648"/>
              <a:gd name="connsiteY8" fmla="*/ 85041 h 797310"/>
              <a:gd name="connsiteX9" fmla="*/ 3994484 w 5428648"/>
              <a:gd name="connsiteY9" fmla="*/ 393049 h 797310"/>
              <a:gd name="connsiteX10" fmla="*/ 4456497 w 5428648"/>
              <a:gd name="connsiteY10" fmla="*/ 354548 h 797310"/>
              <a:gd name="connsiteX11" fmla="*/ 5024388 w 5428648"/>
              <a:gd name="connsiteY11" fmla="*/ 566304 h 797310"/>
              <a:gd name="connsiteX12" fmla="*/ 5428648 w 5428648"/>
              <a:gd name="connsiteY12" fmla="*/ 797310 h 797310"/>
              <a:gd name="connsiteX0" fmla="*/ 0 w 5428648"/>
              <a:gd name="connsiteY0" fmla="*/ 331481 h 831994"/>
              <a:gd name="connsiteX1" fmla="*/ 471638 w 5428648"/>
              <a:gd name="connsiteY1" fmla="*/ 379607 h 831994"/>
              <a:gd name="connsiteX2" fmla="*/ 972152 w 5428648"/>
              <a:gd name="connsiteY2" fmla="*/ 350731 h 831994"/>
              <a:gd name="connsiteX3" fmla="*/ 1540042 w 5428648"/>
              <a:gd name="connsiteY3" fmla="*/ 4222 h 831994"/>
              <a:gd name="connsiteX4" fmla="*/ 1857676 w 5428648"/>
              <a:gd name="connsiteY4" fmla="*/ 167851 h 831994"/>
              <a:gd name="connsiteX5" fmla="*/ 2165684 w 5428648"/>
              <a:gd name="connsiteY5" fmla="*/ 312230 h 831994"/>
              <a:gd name="connsiteX6" fmla="*/ 2415941 w 5428648"/>
              <a:gd name="connsiteY6" fmla="*/ 273729 h 831994"/>
              <a:gd name="connsiteX7" fmla="*/ 2752825 w 5428648"/>
              <a:gd name="connsiteY7" fmla="*/ 42723 h 831994"/>
              <a:gd name="connsiteX8" fmla="*/ 3320716 w 5428648"/>
              <a:gd name="connsiteY8" fmla="*/ 119725 h 831994"/>
              <a:gd name="connsiteX9" fmla="*/ 3994484 w 5428648"/>
              <a:gd name="connsiteY9" fmla="*/ 427733 h 831994"/>
              <a:gd name="connsiteX10" fmla="*/ 4456497 w 5428648"/>
              <a:gd name="connsiteY10" fmla="*/ 389232 h 831994"/>
              <a:gd name="connsiteX11" fmla="*/ 5024388 w 5428648"/>
              <a:gd name="connsiteY11" fmla="*/ 600988 h 831994"/>
              <a:gd name="connsiteX12" fmla="*/ 5428648 w 5428648"/>
              <a:gd name="connsiteY12" fmla="*/ 831994 h 831994"/>
              <a:gd name="connsiteX0" fmla="*/ 0 w 5428648"/>
              <a:gd name="connsiteY0" fmla="*/ 332137 h 832650"/>
              <a:gd name="connsiteX1" fmla="*/ 471638 w 5428648"/>
              <a:gd name="connsiteY1" fmla="*/ 380263 h 832650"/>
              <a:gd name="connsiteX2" fmla="*/ 972152 w 5428648"/>
              <a:gd name="connsiteY2" fmla="*/ 351387 h 832650"/>
              <a:gd name="connsiteX3" fmla="*/ 1540042 w 5428648"/>
              <a:gd name="connsiteY3" fmla="*/ 4878 h 832650"/>
              <a:gd name="connsiteX4" fmla="*/ 1973179 w 5428648"/>
              <a:gd name="connsiteY4" fmla="*/ 158882 h 832650"/>
              <a:gd name="connsiteX5" fmla="*/ 2165684 w 5428648"/>
              <a:gd name="connsiteY5" fmla="*/ 312886 h 832650"/>
              <a:gd name="connsiteX6" fmla="*/ 2415941 w 5428648"/>
              <a:gd name="connsiteY6" fmla="*/ 274385 h 832650"/>
              <a:gd name="connsiteX7" fmla="*/ 2752825 w 5428648"/>
              <a:gd name="connsiteY7" fmla="*/ 43379 h 832650"/>
              <a:gd name="connsiteX8" fmla="*/ 3320716 w 5428648"/>
              <a:gd name="connsiteY8" fmla="*/ 120381 h 832650"/>
              <a:gd name="connsiteX9" fmla="*/ 3994484 w 5428648"/>
              <a:gd name="connsiteY9" fmla="*/ 428389 h 832650"/>
              <a:gd name="connsiteX10" fmla="*/ 4456497 w 5428648"/>
              <a:gd name="connsiteY10" fmla="*/ 389888 h 832650"/>
              <a:gd name="connsiteX11" fmla="*/ 5024388 w 5428648"/>
              <a:gd name="connsiteY11" fmla="*/ 601644 h 832650"/>
              <a:gd name="connsiteX12" fmla="*/ 5428648 w 5428648"/>
              <a:gd name="connsiteY12" fmla="*/ 832650 h 832650"/>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15941 w 5428648"/>
              <a:gd name="connsiteY6" fmla="*/ 273917 h 832182"/>
              <a:gd name="connsiteX7" fmla="*/ 2752825 w 5428648"/>
              <a:gd name="connsiteY7" fmla="*/ 42911 h 832182"/>
              <a:gd name="connsiteX8" fmla="*/ 3320716 w 5428648"/>
              <a:gd name="connsiteY8" fmla="*/ 119913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752825 w 5428648"/>
              <a:gd name="connsiteY7" fmla="*/ 42911 h 832182"/>
              <a:gd name="connsiteX8" fmla="*/ 3320716 w 5428648"/>
              <a:gd name="connsiteY8" fmla="*/ 119913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820202 w 5428648"/>
              <a:gd name="connsiteY7" fmla="*/ 110287 h 832182"/>
              <a:gd name="connsiteX8" fmla="*/ 3320716 w 5428648"/>
              <a:gd name="connsiteY8" fmla="*/ 119913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820202 w 5428648"/>
              <a:gd name="connsiteY7" fmla="*/ 110287 h 832182"/>
              <a:gd name="connsiteX8" fmla="*/ 3128211 w 5428648"/>
              <a:gd name="connsiteY8" fmla="*/ 177664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669 h 832182"/>
              <a:gd name="connsiteX1" fmla="*/ 471638 w 5428648"/>
              <a:gd name="connsiteY1" fmla="*/ 379795 h 832182"/>
              <a:gd name="connsiteX2" fmla="*/ 972152 w 5428648"/>
              <a:gd name="connsiteY2" fmla="*/ 350919 h 832182"/>
              <a:gd name="connsiteX3" fmla="*/ 1540042 w 5428648"/>
              <a:gd name="connsiteY3" fmla="*/ 4410 h 832182"/>
              <a:gd name="connsiteX4" fmla="*/ 1973179 w 5428648"/>
              <a:gd name="connsiteY4" fmla="*/ 158414 h 832182"/>
              <a:gd name="connsiteX5" fmla="*/ 2261936 w 5428648"/>
              <a:gd name="connsiteY5" fmla="*/ 206540 h 832182"/>
              <a:gd name="connsiteX6" fmla="*/ 2492943 w 5428648"/>
              <a:gd name="connsiteY6" fmla="*/ 206541 h 832182"/>
              <a:gd name="connsiteX7" fmla="*/ 2820202 w 5428648"/>
              <a:gd name="connsiteY7" fmla="*/ 110287 h 832182"/>
              <a:gd name="connsiteX8" fmla="*/ 3426594 w 5428648"/>
              <a:gd name="connsiteY8" fmla="*/ 148788 h 832182"/>
              <a:gd name="connsiteX9" fmla="*/ 3994484 w 5428648"/>
              <a:gd name="connsiteY9" fmla="*/ 427921 h 832182"/>
              <a:gd name="connsiteX10" fmla="*/ 4456497 w 5428648"/>
              <a:gd name="connsiteY10" fmla="*/ 389420 h 832182"/>
              <a:gd name="connsiteX11" fmla="*/ 5024388 w 5428648"/>
              <a:gd name="connsiteY11" fmla="*/ 601176 h 832182"/>
              <a:gd name="connsiteX12" fmla="*/ 5428648 w 5428648"/>
              <a:gd name="connsiteY12" fmla="*/ 832182 h 832182"/>
              <a:gd name="connsiteX0" fmla="*/ 0 w 5428648"/>
              <a:gd name="connsiteY0" fmla="*/ 331956 h 832469"/>
              <a:gd name="connsiteX1" fmla="*/ 471638 w 5428648"/>
              <a:gd name="connsiteY1" fmla="*/ 380082 h 832469"/>
              <a:gd name="connsiteX2" fmla="*/ 972152 w 5428648"/>
              <a:gd name="connsiteY2" fmla="*/ 351206 h 832469"/>
              <a:gd name="connsiteX3" fmla="*/ 1540042 w 5428648"/>
              <a:gd name="connsiteY3" fmla="*/ 4697 h 832469"/>
              <a:gd name="connsiteX4" fmla="*/ 1973179 w 5428648"/>
              <a:gd name="connsiteY4" fmla="*/ 158701 h 832469"/>
              <a:gd name="connsiteX5" fmla="*/ 2271561 w 5428648"/>
              <a:gd name="connsiteY5" fmla="*/ 274204 h 832469"/>
              <a:gd name="connsiteX6" fmla="*/ 2492943 w 5428648"/>
              <a:gd name="connsiteY6" fmla="*/ 206828 h 832469"/>
              <a:gd name="connsiteX7" fmla="*/ 2820202 w 5428648"/>
              <a:gd name="connsiteY7" fmla="*/ 110574 h 832469"/>
              <a:gd name="connsiteX8" fmla="*/ 3426594 w 5428648"/>
              <a:gd name="connsiteY8" fmla="*/ 149075 h 832469"/>
              <a:gd name="connsiteX9" fmla="*/ 3994484 w 5428648"/>
              <a:gd name="connsiteY9" fmla="*/ 428208 h 832469"/>
              <a:gd name="connsiteX10" fmla="*/ 4456497 w 5428648"/>
              <a:gd name="connsiteY10" fmla="*/ 389707 h 832469"/>
              <a:gd name="connsiteX11" fmla="*/ 5024388 w 5428648"/>
              <a:gd name="connsiteY11" fmla="*/ 601463 h 832469"/>
              <a:gd name="connsiteX12" fmla="*/ 5428648 w 5428648"/>
              <a:gd name="connsiteY12" fmla="*/ 832469 h 832469"/>
              <a:gd name="connsiteX0" fmla="*/ 0 w 5428648"/>
              <a:gd name="connsiteY0" fmla="*/ 331956 h 832469"/>
              <a:gd name="connsiteX1" fmla="*/ 471638 w 5428648"/>
              <a:gd name="connsiteY1" fmla="*/ 380082 h 832469"/>
              <a:gd name="connsiteX2" fmla="*/ 972152 w 5428648"/>
              <a:gd name="connsiteY2" fmla="*/ 351206 h 832469"/>
              <a:gd name="connsiteX3" fmla="*/ 1540042 w 5428648"/>
              <a:gd name="connsiteY3" fmla="*/ 4697 h 832469"/>
              <a:gd name="connsiteX4" fmla="*/ 1973179 w 5428648"/>
              <a:gd name="connsiteY4" fmla="*/ 158701 h 832469"/>
              <a:gd name="connsiteX5" fmla="*/ 2271561 w 5428648"/>
              <a:gd name="connsiteY5" fmla="*/ 274204 h 832469"/>
              <a:gd name="connsiteX6" fmla="*/ 2492943 w 5428648"/>
              <a:gd name="connsiteY6" fmla="*/ 206828 h 832469"/>
              <a:gd name="connsiteX7" fmla="*/ 2820202 w 5428648"/>
              <a:gd name="connsiteY7" fmla="*/ 110574 h 832469"/>
              <a:gd name="connsiteX8" fmla="*/ 3426594 w 5428648"/>
              <a:gd name="connsiteY8" fmla="*/ 149075 h 832469"/>
              <a:gd name="connsiteX9" fmla="*/ 3994484 w 5428648"/>
              <a:gd name="connsiteY9" fmla="*/ 428208 h 832469"/>
              <a:gd name="connsiteX10" fmla="*/ 4466123 w 5428648"/>
              <a:gd name="connsiteY10" fmla="*/ 437833 h 832469"/>
              <a:gd name="connsiteX11" fmla="*/ 5024388 w 5428648"/>
              <a:gd name="connsiteY11" fmla="*/ 601463 h 832469"/>
              <a:gd name="connsiteX12" fmla="*/ 5428648 w 5428648"/>
              <a:gd name="connsiteY12" fmla="*/ 832469 h 832469"/>
              <a:gd name="connsiteX0" fmla="*/ 0 w 5428648"/>
              <a:gd name="connsiteY0" fmla="*/ 331956 h 832469"/>
              <a:gd name="connsiteX1" fmla="*/ 490889 w 5428648"/>
              <a:gd name="connsiteY1" fmla="*/ 303080 h 832469"/>
              <a:gd name="connsiteX2" fmla="*/ 972152 w 5428648"/>
              <a:gd name="connsiteY2" fmla="*/ 351206 h 832469"/>
              <a:gd name="connsiteX3" fmla="*/ 1540042 w 5428648"/>
              <a:gd name="connsiteY3" fmla="*/ 4697 h 832469"/>
              <a:gd name="connsiteX4" fmla="*/ 1973179 w 5428648"/>
              <a:gd name="connsiteY4" fmla="*/ 158701 h 832469"/>
              <a:gd name="connsiteX5" fmla="*/ 2271561 w 5428648"/>
              <a:gd name="connsiteY5" fmla="*/ 274204 h 832469"/>
              <a:gd name="connsiteX6" fmla="*/ 2492943 w 5428648"/>
              <a:gd name="connsiteY6" fmla="*/ 206828 h 832469"/>
              <a:gd name="connsiteX7" fmla="*/ 2820202 w 5428648"/>
              <a:gd name="connsiteY7" fmla="*/ 110574 h 832469"/>
              <a:gd name="connsiteX8" fmla="*/ 3426594 w 5428648"/>
              <a:gd name="connsiteY8" fmla="*/ 149075 h 832469"/>
              <a:gd name="connsiteX9" fmla="*/ 3994484 w 5428648"/>
              <a:gd name="connsiteY9" fmla="*/ 428208 h 832469"/>
              <a:gd name="connsiteX10" fmla="*/ 4466123 w 5428648"/>
              <a:gd name="connsiteY10" fmla="*/ 437833 h 832469"/>
              <a:gd name="connsiteX11" fmla="*/ 5024388 w 5428648"/>
              <a:gd name="connsiteY11" fmla="*/ 601463 h 832469"/>
              <a:gd name="connsiteX12" fmla="*/ 5428648 w 5428648"/>
              <a:gd name="connsiteY12" fmla="*/ 832469 h 832469"/>
              <a:gd name="connsiteX0" fmla="*/ 0 w 5419023"/>
              <a:gd name="connsiteY0" fmla="*/ 274204 h 832469"/>
              <a:gd name="connsiteX1" fmla="*/ 481264 w 5419023"/>
              <a:gd name="connsiteY1" fmla="*/ 303080 h 832469"/>
              <a:gd name="connsiteX2" fmla="*/ 962527 w 5419023"/>
              <a:gd name="connsiteY2" fmla="*/ 351206 h 832469"/>
              <a:gd name="connsiteX3" fmla="*/ 1530417 w 5419023"/>
              <a:gd name="connsiteY3" fmla="*/ 4697 h 832469"/>
              <a:gd name="connsiteX4" fmla="*/ 1963554 w 5419023"/>
              <a:gd name="connsiteY4" fmla="*/ 158701 h 832469"/>
              <a:gd name="connsiteX5" fmla="*/ 2261936 w 5419023"/>
              <a:gd name="connsiteY5" fmla="*/ 274204 h 832469"/>
              <a:gd name="connsiteX6" fmla="*/ 2483318 w 5419023"/>
              <a:gd name="connsiteY6" fmla="*/ 206828 h 832469"/>
              <a:gd name="connsiteX7" fmla="*/ 2810577 w 5419023"/>
              <a:gd name="connsiteY7" fmla="*/ 110574 h 832469"/>
              <a:gd name="connsiteX8" fmla="*/ 3416969 w 5419023"/>
              <a:gd name="connsiteY8" fmla="*/ 149075 h 832469"/>
              <a:gd name="connsiteX9" fmla="*/ 3984859 w 5419023"/>
              <a:gd name="connsiteY9" fmla="*/ 428208 h 832469"/>
              <a:gd name="connsiteX10" fmla="*/ 4456498 w 5419023"/>
              <a:gd name="connsiteY10" fmla="*/ 437833 h 832469"/>
              <a:gd name="connsiteX11" fmla="*/ 5014763 w 5419023"/>
              <a:gd name="connsiteY11" fmla="*/ 601463 h 832469"/>
              <a:gd name="connsiteX12" fmla="*/ 5419023 w 5419023"/>
              <a:gd name="connsiteY12" fmla="*/ 832469 h 832469"/>
              <a:gd name="connsiteX0" fmla="*/ 0 w 5419023"/>
              <a:gd name="connsiteY0" fmla="*/ 270674 h 828939"/>
              <a:gd name="connsiteX1" fmla="*/ 481264 w 5419023"/>
              <a:gd name="connsiteY1" fmla="*/ 299550 h 828939"/>
              <a:gd name="connsiteX2" fmla="*/ 1001028 w 5419023"/>
              <a:gd name="connsiteY2" fmla="*/ 241798 h 828939"/>
              <a:gd name="connsiteX3" fmla="*/ 1530417 w 5419023"/>
              <a:gd name="connsiteY3" fmla="*/ 1167 h 828939"/>
              <a:gd name="connsiteX4" fmla="*/ 1963554 w 5419023"/>
              <a:gd name="connsiteY4" fmla="*/ 155171 h 828939"/>
              <a:gd name="connsiteX5" fmla="*/ 2261936 w 5419023"/>
              <a:gd name="connsiteY5" fmla="*/ 270674 h 828939"/>
              <a:gd name="connsiteX6" fmla="*/ 2483318 w 5419023"/>
              <a:gd name="connsiteY6" fmla="*/ 203298 h 828939"/>
              <a:gd name="connsiteX7" fmla="*/ 2810577 w 5419023"/>
              <a:gd name="connsiteY7" fmla="*/ 107044 h 828939"/>
              <a:gd name="connsiteX8" fmla="*/ 3416969 w 5419023"/>
              <a:gd name="connsiteY8" fmla="*/ 145545 h 828939"/>
              <a:gd name="connsiteX9" fmla="*/ 3984859 w 5419023"/>
              <a:gd name="connsiteY9" fmla="*/ 424678 h 828939"/>
              <a:gd name="connsiteX10" fmla="*/ 4456498 w 5419023"/>
              <a:gd name="connsiteY10" fmla="*/ 434303 h 828939"/>
              <a:gd name="connsiteX11" fmla="*/ 5014763 w 5419023"/>
              <a:gd name="connsiteY11" fmla="*/ 597933 h 828939"/>
              <a:gd name="connsiteX12" fmla="*/ 5419023 w 5419023"/>
              <a:gd name="connsiteY12" fmla="*/ 828939 h 828939"/>
              <a:gd name="connsiteX0" fmla="*/ 0 w 5419023"/>
              <a:gd name="connsiteY0" fmla="*/ 472155 h 1030420"/>
              <a:gd name="connsiteX1" fmla="*/ 481264 w 5419023"/>
              <a:gd name="connsiteY1" fmla="*/ 501031 h 1030420"/>
              <a:gd name="connsiteX2" fmla="*/ 1001028 w 5419023"/>
              <a:gd name="connsiteY2" fmla="*/ 443279 h 1030420"/>
              <a:gd name="connsiteX3" fmla="*/ 1597794 w 5419023"/>
              <a:gd name="connsiteY3" fmla="*/ 517 h 1030420"/>
              <a:gd name="connsiteX4" fmla="*/ 1963554 w 5419023"/>
              <a:gd name="connsiteY4" fmla="*/ 356652 h 1030420"/>
              <a:gd name="connsiteX5" fmla="*/ 2261936 w 5419023"/>
              <a:gd name="connsiteY5" fmla="*/ 472155 h 1030420"/>
              <a:gd name="connsiteX6" fmla="*/ 2483318 w 5419023"/>
              <a:gd name="connsiteY6" fmla="*/ 404779 h 1030420"/>
              <a:gd name="connsiteX7" fmla="*/ 2810577 w 5419023"/>
              <a:gd name="connsiteY7" fmla="*/ 308525 h 1030420"/>
              <a:gd name="connsiteX8" fmla="*/ 3416969 w 5419023"/>
              <a:gd name="connsiteY8" fmla="*/ 347026 h 1030420"/>
              <a:gd name="connsiteX9" fmla="*/ 3984859 w 5419023"/>
              <a:gd name="connsiteY9" fmla="*/ 626159 h 1030420"/>
              <a:gd name="connsiteX10" fmla="*/ 4456498 w 5419023"/>
              <a:gd name="connsiteY10" fmla="*/ 635784 h 1030420"/>
              <a:gd name="connsiteX11" fmla="*/ 5014763 w 5419023"/>
              <a:gd name="connsiteY11" fmla="*/ 799414 h 1030420"/>
              <a:gd name="connsiteX12" fmla="*/ 5419023 w 5419023"/>
              <a:gd name="connsiteY12" fmla="*/ 1030420 h 1030420"/>
              <a:gd name="connsiteX0" fmla="*/ 0 w 5419023"/>
              <a:gd name="connsiteY0" fmla="*/ 475035 h 1033300"/>
              <a:gd name="connsiteX1" fmla="*/ 481264 w 5419023"/>
              <a:gd name="connsiteY1" fmla="*/ 503911 h 1033300"/>
              <a:gd name="connsiteX2" fmla="*/ 1001028 w 5419023"/>
              <a:gd name="connsiteY2" fmla="*/ 446159 h 1033300"/>
              <a:gd name="connsiteX3" fmla="*/ 1597794 w 5419023"/>
              <a:gd name="connsiteY3" fmla="*/ 3397 h 1033300"/>
              <a:gd name="connsiteX4" fmla="*/ 2030931 w 5419023"/>
              <a:gd name="connsiteY4" fmla="*/ 253654 h 1033300"/>
              <a:gd name="connsiteX5" fmla="*/ 2261936 w 5419023"/>
              <a:gd name="connsiteY5" fmla="*/ 475035 h 1033300"/>
              <a:gd name="connsiteX6" fmla="*/ 2483318 w 5419023"/>
              <a:gd name="connsiteY6" fmla="*/ 407659 h 1033300"/>
              <a:gd name="connsiteX7" fmla="*/ 2810577 w 5419023"/>
              <a:gd name="connsiteY7" fmla="*/ 311405 h 1033300"/>
              <a:gd name="connsiteX8" fmla="*/ 3416969 w 5419023"/>
              <a:gd name="connsiteY8" fmla="*/ 349906 h 1033300"/>
              <a:gd name="connsiteX9" fmla="*/ 3984859 w 5419023"/>
              <a:gd name="connsiteY9" fmla="*/ 629039 h 1033300"/>
              <a:gd name="connsiteX10" fmla="*/ 4456498 w 5419023"/>
              <a:gd name="connsiteY10" fmla="*/ 638664 h 1033300"/>
              <a:gd name="connsiteX11" fmla="*/ 5014763 w 5419023"/>
              <a:gd name="connsiteY11" fmla="*/ 802294 h 1033300"/>
              <a:gd name="connsiteX12" fmla="*/ 5419023 w 5419023"/>
              <a:gd name="connsiteY12" fmla="*/ 1033300 h 1033300"/>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83318 w 5419023"/>
              <a:gd name="connsiteY6" fmla="*/ 407570 h 1033211"/>
              <a:gd name="connsiteX7" fmla="*/ 2810577 w 5419023"/>
              <a:gd name="connsiteY7" fmla="*/ 311316 h 1033211"/>
              <a:gd name="connsiteX8" fmla="*/ 3416969 w 5419023"/>
              <a:gd name="connsiteY8" fmla="*/ 349817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810577 w 5419023"/>
              <a:gd name="connsiteY7" fmla="*/ 311316 h 1033211"/>
              <a:gd name="connsiteX8" fmla="*/ 3416969 w 5419023"/>
              <a:gd name="connsiteY8" fmla="*/ 349817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16969 w 5419023"/>
              <a:gd name="connsiteY8" fmla="*/ 349817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74721 w 5419023"/>
              <a:gd name="connsiteY8" fmla="*/ 272815 h 1033211"/>
              <a:gd name="connsiteX9" fmla="*/ 3984859 w 5419023"/>
              <a:gd name="connsiteY9" fmla="*/ 628950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74721 w 5419023"/>
              <a:gd name="connsiteY8" fmla="*/ 272815 h 1033211"/>
              <a:gd name="connsiteX9" fmla="*/ 4004109 w 5419023"/>
              <a:gd name="connsiteY9" fmla="*/ 571199 h 1033211"/>
              <a:gd name="connsiteX10" fmla="*/ 4456498 w 5419023"/>
              <a:gd name="connsiteY10" fmla="*/ 638575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492943 w 5419023"/>
              <a:gd name="connsiteY6" fmla="*/ 330568 h 1033211"/>
              <a:gd name="connsiteX7" fmla="*/ 2916455 w 5419023"/>
              <a:gd name="connsiteY7" fmla="*/ 138061 h 1033211"/>
              <a:gd name="connsiteX8" fmla="*/ 3474721 w 5419023"/>
              <a:gd name="connsiteY8" fmla="*/ 272815 h 1033211"/>
              <a:gd name="connsiteX9" fmla="*/ 4004109 w 5419023"/>
              <a:gd name="connsiteY9" fmla="*/ 571199 h 1033211"/>
              <a:gd name="connsiteX10" fmla="*/ 4687504 w 5419023"/>
              <a:gd name="connsiteY10" fmla="*/ 628950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541070 w 5419023"/>
              <a:gd name="connsiteY6" fmla="*/ 330568 h 1033211"/>
              <a:gd name="connsiteX7" fmla="*/ 2916455 w 5419023"/>
              <a:gd name="connsiteY7" fmla="*/ 138061 h 1033211"/>
              <a:gd name="connsiteX8" fmla="*/ 3474721 w 5419023"/>
              <a:gd name="connsiteY8" fmla="*/ 272815 h 1033211"/>
              <a:gd name="connsiteX9" fmla="*/ 4004109 w 5419023"/>
              <a:gd name="connsiteY9" fmla="*/ 571199 h 1033211"/>
              <a:gd name="connsiteX10" fmla="*/ 4687504 w 5419023"/>
              <a:gd name="connsiteY10" fmla="*/ 628950 h 1033211"/>
              <a:gd name="connsiteX11" fmla="*/ 5014763 w 5419023"/>
              <a:gd name="connsiteY11" fmla="*/ 802205 h 1033211"/>
              <a:gd name="connsiteX12" fmla="*/ 5419023 w 5419023"/>
              <a:gd name="connsiteY12" fmla="*/ 1033211 h 1033211"/>
              <a:gd name="connsiteX0" fmla="*/ 0 w 5419023"/>
              <a:gd name="connsiteY0" fmla="*/ 474946 h 1033211"/>
              <a:gd name="connsiteX1" fmla="*/ 481264 w 5419023"/>
              <a:gd name="connsiteY1" fmla="*/ 503822 h 1033211"/>
              <a:gd name="connsiteX2" fmla="*/ 1001028 w 5419023"/>
              <a:gd name="connsiteY2" fmla="*/ 446070 h 1033211"/>
              <a:gd name="connsiteX3" fmla="*/ 1597794 w 5419023"/>
              <a:gd name="connsiteY3" fmla="*/ 3308 h 1033211"/>
              <a:gd name="connsiteX4" fmla="*/ 2030931 w 5419023"/>
              <a:gd name="connsiteY4" fmla="*/ 253565 h 1033211"/>
              <a:gd name="connsiteX5" fmla="*/ 2319688 w 5419023"/>
              <a:gd name="connsiteY5" fmla="*/ 436445 h 1033211"/>
              <a:gd name="connsiteX6" fmla="*/ 2916455 w 5419023"/>
              <a:gd name="connsiteY6" fmla="*/ 138061 h 1033211"/>
              <a:gd name="connsiteX7" fmla="*/ 3474721 w 5419023"/>
              <a:gd name="connsiteY7" fmla="*/ 272815 h 1033211"/>
              <a:gd name="connsiteX8" fmla="*/ 4004109 w 5419023"/>
              <a:gd name="connsiteY8" fmla="*/ 571199 h 1033211"/>
              <a:gd name="connsiteX9" fmla="*/ 4687504 w 5419023"/>
              <a:gd name="connsiteY9" fmla="*/ 628950 h 1033211"/>
              <a:gd name="connsiteX10" fmla="*/ 5014763 w 5419023"/>
              <a:gd name="connsiteY10" fmla="*/ 802205 h 1033211"/>
              <a:gd name="connsiteX11" fmla="*/ 5419023 w 5419023"/>
              <a:gd name="connsiteY11" fmla="*/ 1033211 h 1033211"/>
              <a:gd name="connsiteX0" fmla="*/ 0 w 5419023"/>
              <a:gd name="connsiteY0" fmla="*/ 471643 h 1029908"/>
              <a:gd name="connsiteX1" fmla="*/ 481264 w 5419023"/>
              <a:gd name="connsiteY1" fmla="*/ 500519 h 1029908"/>
              <a:gd name="connsiteX2" fmla="*/ 1001028 w 5419023"/>
              <a:gd name="connsiteY2" fmla="*/ 442767 h 1029908"/>
              <a:gd name="connsiteX3" fmla="*/ 1597794 w 5419023"/>
              <a:gd name="connsiteY3" fmla="*/ 5 h 1029908"/>
              <a:gd name="connsiteX4" fmla="*/ 2319688 w 5419023"/>
              <a:gd name="connsiteY4" fmla="*/ 433142 h 1029908"/>
              <a:gd name="connsiteX5" fmla="*/ 2916455 w 5419023"/>
              <a:gd name="connsiteY5" fmla="*/ 134758 h 1029908"/>
              <a:gd name="connsiteX6" fmla="*/ 3474721 w 5419023"/>
              <a:gd name="connsiteY6" fmla="*/ 269512 h 1029908"/>
              <a:gd name="connsiteX7" fmla="*/ 4004109 w 5419023"/>
              <a:gd name="connsiteY7" fmla="*/ 567896 h 1029908"/>
              <a:gd name="connsiteX8" fmla="*/ 4687504 w 5419023"/>
              <a:gd name="connsiteY8" fmla="*/ 625647 h 1029908"/>
              <a:gd name="connsiteX9" fmla="*/ 5014763 w 5419023"/>
              <a:gd name="connsiteY9" fmla="*/ 798902 h 1029908"/>
              <a:gd name="connsiteX10" fmla="*/ 5419023 w 5419023"/>
              <a:gd name="connsiteY10" fmla="*/ 1029908 h 1029908"/>
              <a:gd name="connsiteX0" fmla="*/ 0 w 5207091"/>
              <a:gd name="connsiteY0" fmla="*/ 490693 h 1029908"/>
              <a:gd name="connsiteX1" fmla="*/ 269332 w 5207091"/>
              <a:gd name="connsiteY1" fmla="*/ 500519 h 1029908"/>
              <a:gd name="connsiteX2" fmla="*/ 789096 w 5207091"/>
              <a:gd name="connsiteY2" fmla="*/ 442767 h 1029908"/>
              <a:gd name="connsiteX3" fmla="*/ 1385862 w 5207091"/>
              <a:gd name="connsiteY3" fmla="*/ 5 h 1029908"/>
              <a:gd name="connsiteX4" fmla="*/ 2107756 w 5207091"/>
              <a:gd name="connsiteY4" fmla="*/ 433142 h 1029908"/>
              <a:gd name="connsiteX5" fmla="*/ 2704523 w 5207091"/>
              <a:gd name="connsiteY5" fmla="*/ 134758 h 1029908"/>
              <a:gd name="connsiteX6" fmla="*/ 3262789 w 5207091"/>
              <a:gd name="connsiteY6" fmla="*/ 269512 h 1029908"/>
              <a:gd name="connsiteX7" fmla="*/ 3792177 w 5207091"/>
              <a:gd name="connsiteY7" fmla="*/ 567896 h 1029908"/>
              <a:gd name="connsiteX8" fmla="*/ 4475572 w 5207091"/>
              <a:gd name="connsiteY8" fmla="*/ 625647 h 1029908"/>
              <a:gd name="connsiteX9" fmla="*/ 4802831 w 5207091"/>
              <a:gd name="connsiteY9" fmla="*/ 798902 h 1029908"/>
              <a:gd name="connsiteX10" fmla="*/ 5207091 w 5207091"/>
              <a:gd name="connsiteY10" fmla="*/ 1029908 h 1029908"/>
              <a:gd name="connsiteX0" fmla="*/ 0 w 5207091"/>
              <a:gd name="connsiteY0" fmla="*/ 490693 h 1029908"/>
              <a:gd name="connsiteX1" fmla="*/ 269332 w 5207091"/>
              <a:gd name="connsiteY1" fmla="*/ 500519 h 1029908"/>
              <a:gd name="connsiteX2" fmla="*/ 789096 w 5207091"/>
              <a:gd name="connsiteY2" fmla="*/ 442767 h 1029908"/>
              <a:gd name="connsiteX3" fmla="*/ 1385862 w 5207091"/>
              <a:gd name="connsiteY3" fmla="*/ 5 h 1029908"/>
              <a:gd name="connsiteX4" fmla="*/ 2107756 w 5207091"/>
              <a:gd name="connsiteY4" fmla="*/ 433142 h 1029908"/>
              <a:gd name="connsiteX5" fmla="*/ 2704523 w 5207091"/>
              <a:gd name="connsiteY5" fmla="*/ 134758 h 1029908"/>
              <a:gd name="connsiteX6" fmla="*/ 3262789 w 5207091"/>
              <a:gd name="connsiteY6" fmla="*/ 269512 h 1029908"/>
              <a:gd name="connsiteX7" fmla="*/ 3792177 w 5207091"/>
              <a:gd name="connsiteY7" fmla="*/ 567896 h 1029908"/>
              <a:gd name="connsiteX8" fmla="*/ 4475572 w 5207091"/>
              <a:gd name="connsiteY8" fmla="*/ 625647 h 1029908"/>
              <a:gd name="connsiteX9" fmla="*/ 4802831 w 5207091"/>
              <a:gd name="connsiteY9" fmla="*/ 798902 h 1029908"/>
              <a:gd name="connsiteX10" fmla="*/ 5207091 w 5207091"/>
              <a:gd name="connsiteY10" fmla="*/ 1029908 h 1029908"/>
              <a:gd name="connsiteX0" fmla="*/ 0 w 5173753"/>
              <a:gd name="connsiteY0" fmla="*/ 500218 h 1029908"/>
              <a:gd name="connsiteX1" fmla="*/ 235994 w 5173753"/>
              <a:gd name="connsiteY1" fmla="*/ 500519 h 1029908"/>
              <a:gd name="connsiteX2" fmla="*/ 755758 w 5173753"/>
              <a:gd name="connsiteY2" fmla="*/ 442767 h 1029908"/>
              <a:gd name="connsiteX3" fmla="*/ 1352524 w 5173753"/>
              <a:gd name="connsiteY3" fmla="*/ 5 h 1029908"/>
              <a:gd name="connsiteX4" fmla="*/ 2074418 w 5173753"/>
              <a:gd name="connsiteY4" fmla="*/ 433142 h 1029908"/>
              <a:gd name="connsiteX5" fmla="*/ 2671185 w 5173753"/>
              <a:gd name="connsiteY5" fmla="*/ 134758 h 1029908"/>
              <a:gd name="connsiteX6" fmla="*/ 3229451 w 5173753"/>
              <a:gd name="connsiteY6" fmla="*/ 269512 h 1029908"/>
              <a:gd name="connsiteX7" fmla="*/ 3758839 w 5173753"/>
              <a:gd name="connsiteY7" fmla="*/ 567896 h 1029908"/>
              <a:gd name="connsiteX8" fmla="*/ 4442234 w 5173753"/>
              <a:gd name="connsiteY8" fmla="*/ 625647 h 1029908"/>
              <a:gd name="connsiteX9" fmla="*/ 4769493 w 5173753"/>
              <a:gd name="connsiteY9" fmla="*/ 798902 h 1029908"/>
              <a:gd name="connsiteX10" fmla="*/ 5173753 w 5173753"/>
              <a:gd name="connsiteY10" fmla="*/ 1029908 h 1029908"/>
              <a:gd name="connsiteX0" fmla="*/ 0 w 5173753"/>
              <a:gd name="connsiteY0" fmla="*/ 500218 h 1029908"/>
              <a:gd name="connsiteX1" fmla="*/ 295525 w 5173753"/>
              <a:gd name="connsiteY1" fmla="*/ 505281 h 1029908"/>
              <a:gd name="connsiteX2" fmla="*/ 755758 w 5173753"/>
              <a:gd name="connsiteY2" fmla="*/ 442767 h 1029908"/>
              <a:gd name="connsiteX3" fmla="*/ 1352524 w 5173753"/>
              <a:gd name="connsiteY3" fmla="*/ 5 h 1029908"/>
              <a:gd name="connsiteX4" fmla="*/ 2074418 w 5173753"/>
              <a:gd name="connsiteY4" fmla="*/ 433142 h 1029908"/>
              <a:gd name="connsiteX5" fmla="*/ 2671185 w 5173753"/>
              <a:gd name="connsiteY5" fmla="*/ 134758 h 1029908"/>
              <a:gd name="connsiteX6" fmla="*/ 3229451 w 5173753"/>
              <a:gd name="connsiteY6" fmla="*/ 269512 h 1029908"/>
              <a:gd name="connsiteX7" fmla="*/ 3758839 w 5173753"/>
              <a:gd name="connsiteY7" fmla="*/ 567896 h 1029908"/>
              <a:gd name="connsiteX8" fmla="*/ 4442234 w 5173753"/>
              <a:gd name="connsiteY8" fmla="*/ 625647 h 1029908"/>
              <a:gd name="connsiteX9" fmla="*/ 4769493 w 5173753"/>
              <a:gd name="connsiteY9" fmla="*/ 798902 h 1029908"/>
              <a:gd name="connsiteX10" fmla="*/ 5173753 w 5173753"/>
              <a:gd name="connsiteY10" fmla="*/ 1029908 h 10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3753" h="1029908">
                <a:moveTo>
                  <a:pt x="0" y="500218"/>
                </a:moveTo>
                <a:cubicBezTo>
                  <a:pt x="145281" y="506008"/>
                  <a:pt x="169565" y="514856"/>
                  <a:pt x="295525" y="505281"/>
                </a:cubicBezTo>
                <a:cubicBezTo>
                  <a:pt x="421485" y="495706"/>
                  <a:pt x="579592" y="526980"/>
                  <a:pt x="755758" y="442767"/>
                </a:cubicBezTo>
                <a:cubicBezTo>
                  <a:pt x="931925" y="358554"/>
                  <a:pt x="1132747" y="1609"/>
                  <a:pt x="1352524" y="5"/>
                </a:cubicBezTo>
                <a:cubicBezTo>
                  <a:pt x="1572301" y="-1599"/>
                  <a:pt x="1854641" y="410683"/>
                  <a:pt x="2074418" y="433142"/>
                </a:cubicBezTo>
                <a:cubicBezTo>
                  <a:pt x="2294195" y="455601"/>
                  <a:pt x="2478680" y="162030"/>
                  <a:pt x="2671185" y="134758"/>
                </a:cubicBezTo>
                <a:cubicBezTo>
                  <a:pt x="2863691" y="107486"/>
                  <a:pt x="3048175" y="197322"/>
                  <a:pt x="3229451" y="269512"/>
                </a:cubicBezTo>
                <a:cubicBezTo>
                  <a:pt x="3410727" y="341702"/>
                  <a:pt x="3556709" y="508540"/>
                  <a:pt x="3758839" y="567896"/>
                </a:cubicBezTo>
                <a:cubicBezTo>
                  <a:pt x="3960969" y="627252"/>
                  <a:pt x="4273792" y="587146"/>
                  <a:pt x="4442234" y="625647"/>
                </a:cubicBezTo>
                <a:cubicBezTo>
                  <a:pt x="4610676" y="664148"/>
                  <a:pt x="4647573" y="731525"/>
                  <a:pt x="4769493" y="798902"/>
                </a:cubicBezTo>
                <a:cubicBezTo>
                  <a:pt x="4891413" y="866279"/>
                  <a:pt x="5173753" y="1029908"/>
                  <a:pt x="5173753" y="1029908"/>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37A90A1-C0D5-9FB8-5C20-4D9A31D4424D}"/>
              </a:ext>
            </a:extLst>
          </p:cNvPr>
          <p:cNvSpPr txBox="1"/>
          <p:nvPr/>
        </p:nvSpPr>
        <p:spPr>
          <a:xfrm>
            <a:off x="7922754" y="4902004"/>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46" name="Straight Connector 45">
            <a:extLst>
              <a:ext uri="{FF2B5EF4-FFF2-40B4-BE49-F238E27FC236}">
                <a16:creationId xmlns:a16="http://schemas.microsoft.com/office/drawing/2014/main" id="{235CCB6D-382C-5988-4253-ED66199176E6}"/>
              </a:ext>
            </a:extLst>
          </p:cNvPr>
          <p:cNvCxnSpPr>
            <a:cxnSpLocks/>
          </p:cNvCxnSpPr>
          <p:nvPr/>
        </p:nvCxnSpPr>
        <p:spPr>
          <a:xfrm flipH="1">
            <a:off x="3638550" y="5142290"/>
            <a:ext cx="4600541"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2982913-252B-D695-0A94-C8E9607BDB3E}"/>
              </a:ext>
            </a:extLst>
          </p:cNvPr>
          <p:cNvCxnSpPr>
            <a:cxnSpLocks/>
          </p:cNvCxnSpPr>
          <p:nvPr/>
        </p:nvCxnSpPr>
        <p:spPr>
          <a:xfrm flipH="1">
            <a:off x="6953397" y="5349010"/>
            <a:ext cx="81534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8AE3F5A-1497-1254-0ECE-FFDDE167EA5A}"/>
                  </a:ext>
                </a:extLst>
              </p:cNvPr>
              <p:cNvSpPr txBox="1"/>
              <p:nvPr/>
            </p:nvSpPr>
            <p:spPr>
              <a:xfrm>
                <a:off x="6485843" y="5167848"/>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54" name="TextBox 53">
                <a:extLst>
                  <a:ext uri="{FF2B5EF4-FFF2-40B4-BE49-F238E27FC236}">
                    <a16:creationId xmlns:a16="http://schemas.microsoft.com/office/drawing/2014/main" id="{38AE3F5A-1497-1254-0ECE-FFDDE167EA5A}"/>
                  </a:ext>
                </a:extLst>
              </p:cNvPr>
              <p:cNvSpPr txBox="1">
                <a:spLocks noRot="1" noChangeAspect="1" noMove="1" noResize="1" noEditPoints="1" noAdjustHandles="1" noChangeArrowheads="1" noChangeShapeType="1" noTextEdit="1"/>
              </p:cNvSpPr>
              <p:nvPr/>
            </p:nvSpPr>
            <p:spPr>
              <a:xfrm>
                <a:off x="6485843" y="5167848"/>
                <a:ext cx="47501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B92BCEE-0052-D77B-40AA-EC73B907A8C2}"/>
                  </a:ext>
                </a:extLst>
              </p:cNvPr>
              <p:cNvSpPr txBox="1"/>
              <p:nvPr/>
            </p:nvSpPr>
            <p:spPr>
              <a:xfrm>
                <a:off x="7476675" y="5296800"/>
                <a:ext cx="5900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𝑀𝐻𝑊</m:t>
                          </m:r>
                        </m:sub>
                      </m:sSub>
                    </m:oMath>
                  </m:oMathPara>
                </a14:m>
                <a:endParaRPr lang="en-US" dirty="0"/>
              </a:p>
            </p:txBody>
          </p:sp>
        </mc:Choice>
        <mc:Fallback xmlns="">
          <p:sp>
            <p:nvSpPr>
              <p:cNvPr id="56" name="TextBox 55">
                <a:extLst>
                  <a:ext uri="{FF2B5EF4-FFF2-40B4-BE49-F238E27FC236}">
                    <a16:creationId xmlns:a16="http://schemas.microsoft.com/office/drawing/2014/main" id="{7B92BCEE-0052-D77B-40AA-EC73B907A8C2}"/>
                  </a:ext>
                </a:extLst>
              </p:cNvPr>
              <p:cNvSpPr txBox="1">
                <a:spLocks noRot="1" noChangeAspect="1" noMove="1" noResize="1" noEditPoints="1" noAdjustHandles="1" noChangeArrowheads="1" noChangeShapeType="1" noTextEdit="1"/>
              </p:cNvSpPr>
              <p:nvPr/>
            </p:nvSpPr>
            <p:spPr>
              <a:xfrm>
                <a:off x="7476675" y="5296800"/>
                <a:ext cx="590066" cy="369332"/>
              </a:xfrm>
              <a:prstGeom prst="rect">
                <a:avLst/>
              </a:prstGeom>
              <a:blipFill>
                <a:blip r:embed="rId6"/>
                <a:stretch>
                  <a:fillRect r="-17526"/>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1E657A2C-E836-B70D-3F8F-7C295BFB9302}"/>
              </a:ext>
            </a:extLst>
          </p:cNvPr>
          <p:cNvCxnSpPr>
            <a:cxnSpLocks/>
          </p:cNvCxnSpPr>
          <p:nvPr/>
        </p:nvCxnSpPr>
        <p:spPr>
          <a:xfrm flipV="1">
            <a:off x="7767494" y="5253708"/>
            <a:ext cx="0" cy="179583"/>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7E9C9F5-4EF0-0E48-5CDC-1D1540BC2F60}"/>
              </a:ext>
            </a:extLst>
          </p:cNvPr>
          <p:cNvCxnSpPr>
            <a:cxnSpLocks/>
          </p:cNvCxnSpPr>
          <p:nvPr/>
        </p:nvCxnSpPr>
        <p:spPr>
          <a:xfrm>
            <a:off x="8048964" y="5147432"/>
            <a:ext cx="480288"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25F2F13-C4E2-BE06-3CAA-E3DA53C320B6}"/>
              </a:ext>
            </a:extLst>
          </p:cNvPr>
          <p:cNvCxnSpPr>
            <a:cxnSpLocks/>
          </p:cNvCxnSpPr>
          <p:nvPr/>
        </p:nvCxnSpPr>
        <p:spPr>
          <a:xfrm flipV="1">
            <a:off x="8413533" y="4694987"/>
            <a:ext cx="0" cy="43639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048" name="TextBox 2047">
                <a:extLst>
                  <a:ext uri="{FF2B5EF4-FFF2-40B4-BE49-F238E27FC236}">
                    <a16:creationId xmlns:a16="http://schemas.microsoft.com/office/drawing/2014/main" id="{8F561F60-BA33-E31C-1AC4-DA016E96C48B}"/>
                  </a:ext>
                </a:extLst>
              </p:cNvPr>
              <p:cNvSpPr txBox="1"/>
              <p:nvPr/>
            </p:nvSpPr>
            <p:spPr>
              <a:xfrm>
                <a:off x="8125148" y="4338942"/>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oMath>
                  </m:oMathPara>
                </a14:m>
                <a:endParaRPr lang="en-US" dirty="0">
                  <a:solidFill>
                    <a:schemeClr val="tx1"/>
                  </a:solidFill>
                </a:endParaRPr>
              </a:p>
            </p:txBody>
          </p:sp>
        </mc:Choice>
        <mc:Fallback xmlns="">
          <p:sp>
            <p:nvSpPr>
              <p:cNvPr id="2048" name="TextBox 2047">
                <a:extLst>
                  <a:ext uri="{FF2B5EF4-FFF2-40B4-BE49-F238E27FC236}">
                    <a16:creationId xmlns:a16="http://schemas.microsoft.com/office/drawing/2014/main" id="{8F561F60-BA33-E31C-1AC4-DA016E96C48B}"/>
                  </a:ext>
                </a:extLst>
              </p:cNvPr>
              <p:cNvSpPr txBox="1">
                <a:spLocks noRot="1" noChangeAspect="1" noMove="1" noResize="1" noEditPoints="1" noAdjustHandles="1" noChangeArrowheads="1" noChangeShapeType="1" noTextEdit="1"/>
              </p:cNvSpPr>
              <p:nvPr/>
            </p:nvSpPr>
            <p:spPr>
              <a:xfrm>
                <a:off x="8125148" y="4338942"/>
                <a:ext cx="475012" cy="369332"/>
              </a:xfrm>
              <a:prstGeom prst="rect">
                <a:avLst/>
              </a:prstGeom>
              <a:blipFill>
                <a:blip r:embed="rId7"/>
                <a:stretch>
                  <a:fillRect/>
                </a:stretch>
              </a:blipFill>
            </p:spPr>
            <p:txBody>
              <a:bodyPr/>
              <a:lstStyle/>
              <a:p>
                <a:r>
                  <a:rPr lang="en-US">
                    <a:noFill/>
                  </a:rPr>
                  <a:t> </a:t>
                </a:r>
              </a:p>
            </p:txBody>
          </p:sp>
        </mc:Fallback>
      </mc:AlternateContent>
      <p:sp>
        <p:nvSpPr>
          <p:cNvPr id="2051" name="TextBox 2050">
            <a:extLst>
              <a:ext uri="{FF2B5EF4-FFF2-40B4-BE49-F238E27FC236}">
                <a16:creationId xmlns:a16="http://schemas.microsoft.com/office/drawing/2014/main" id="{EFB96CE4-D3AB-AC2C-04F3-1EBE7BEE9D9D}"/>
              </a:ext>
            </a:extLst>
          </p:cNvPr>
          <p:cNvSpPr txBox="1"/>
          <p:nvPr/>
        </p:nvSpPr>
        <p:spPr>
          <a:xfrm>
            <a:off x="8303246" y="1717950"/>
            <a:ext cx="494046" cy="246221"/>
          </a:xfrm>
          <a:prstGeom prst="rect">
            <a:avLst/>
          </a:prstGeom>
          <a:noFill/>
        </p:spPr>
        <p:txBody>
          <a:bodyPr wrap="none" rtlCol="0">
            <a:spAutoFit/>
          </a:bodyPr>
          <a:lstStyle/>
          <a:p>
            <a:r>
              <a:rPr lang="en-US" sz="1000" dirty="0">
                <a:solidFill>
                  <a:schemeClr val="tx2"/>
                </a:solidFill>
                <a:latin typeface="IBM Plex Sans" panose="020B0503050203000203" pitchFamily="34" charset="0"/>
              </a:rPr>
              <a:t>MHW</a:t>
            </a:r>
          </a:p>
        </p:txBody>
      </p:sp>
      <p:cxnSp>
        <p:nvCxnSpPr>
          <p:cNvPr id="2083" name="Straight Connector 2082">
            <a:extLst>
              <a:ext uri="{FF2B5EF4-FFF2-40B4-BE49-F238E27FC236}">
                <a16:creationId xmlns:a16="http://schemas.microsoft.com/office/drawing/2014/main" id="{638B0125-B8C1-15EF-8F43-236F608FE87A}"/>
              </a:ext>
            </a:extLst>
          </p:cNvPr>
          <p:cNvCxnSpPr>
            <a:cxnSpLocks/>
          </p:cNvCxnSpPr>
          <p:nvPr/>
        </p:nvCxnSpPr>
        <p:spPr>
          <a:xfrm flipH="1">
            <a:off x="4685037" y="1958236"/>
            <a:ext cx="3934546" cy="0"/>
          </a:xfrm>
          <a:prstGeom prst="line">
            <a:avLst/>
          </a:prstGeom>
          <a:ln w="38100" cap="flat">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BCA83E14-8A59-B2EA-A8BD-3A6213D99BEB}"/>
              </a:ext>
            </a:extLst>
          </p:cNvPr>
          <p:cNvCxnSpPr>
            <a:cxnSpLocks/>
          </p:cNvCxnSpPr>
          <p:nvPr/>
        </p:nvCxnSpPr>
        <p:spPr>
          <a:xfrm flipV="1">
            <a:off x="4830896" y="1083596"/>
            <a:ext cx="496906" cy="686404"/>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109BAE48-117A-94CB-01A7-FF0A6007E6B5}"/>
              </a:ext>
            </a:extLst>
          </p:cNvPr>
          <p:cNvCxnSpPr>
            <a:cxnSpLocks/>
          </p:cNvCxnSpPr>
          <p:nvPr/>
        </p:nvCxnSpPr>
        <p:spPr>
          <a:xfrm flipH="1">
            <a:off x="5338501" y="1082859"/>
            <a:ext cx="756464"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7D641304-B922-7AAB-1191-EA999A9478CD}"/>
              </a:ext>
            </a:extLst>
          </p:cNvPr>
          <p:cNvCxnSpPr>
            <a:cxnSpLocks/>
          </p:cNvCxnSpPr>
          <p:nvPr/>
        </p:nvCxnSpPr>
        <p:spPr>
          <a:xfrm flipH="1" flipV="1">
            <a:off x="6099186" y="1096012"/>
            <a:ext cx="528376" cy="667638"/>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4F4525CA-AD2B-B8D4-D4E8-68AF6C89BD84}"/>
              </a:ext>
            </a:extLst>
          </p:cNvPr>
          <p:cNvCxnSpPr>
            <a:cxnSpLocks/>
          </p:cNvCxnSpPr>
          <p:nvPr/>
        </p:nvCxnSpPr>
        <p:spPr>
          <a:xfrm flipH="1">
            <a:off x="6632555" y="1763650"/>
            <a:ext cx="124990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DFAB2D42-8F99-C910-BE90-3AF5FEF7F5B9}"/>
              </a:ext>
            </a:extLst>
          </p:cNvPr>
          <p:cNvCxnSpPr>
            <a:cxnSpLocks/>
          </p:cNvCxnSpPr>
          <p:nvPr/>
        </p:nvCxnSpPr>
        <p:spPr>
          <a:xfrm flipH="1" flipV="1">
            <a:off x="7882462" y="1763650"/>
            <a:ext cx="737121" cy="575586"/>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87C55BFB-D875-260F-9F3B-A6AFFB6C42A3}"/>
              </a:ext>
            </a:extLst>
          </p:cNvPr>
          <p:cNvCxnSpPr>
            <a:cxnSpLocks/>
          </p:cNvCxnSpPr>
          <p:nvPr/>
        </p:nvCxnSpPr>
        <p:spPr>
          <a:xfrm flipH="1">
            <a:off x="4705674" y="1770000"/>
            <a:ext cx="12522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6" name="Straight Arrow Connector 2105">
            <a:extLst>
              <a:ext uri="{FF2B5EF4-FFF2-40B4-BE49-F238E27FC236}">
                <a16:creationId xmlns:a16="http://schemas.microsoft.com/office/drawing/2014/main" id="{1E139F4B-1985-1876-03B4-D6B828565F7B}"/>
              </a:ext>
            </a:extLst>
          </p:cNvPr>
          <p:cNvCxnSpPr>
            <a:cxnSpLocks/>
          </p:cNvCxnSpPr>
          <p:nvPr/>
        </p:nvCxnSpPr>
        <p:spPr>
          <a:xfrm flipH="1">
            <a:off x="7300563" y="2295615"/>
            <a:ext cx="815341"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107" name="TextBox 2106">
                <a:extLst>
                  <a:ext uri="{FF2B5EF4-FFF2-40B4-BE49-F238E27FC236}">
                    <a16:creationId xmlns:a16="http://schemas.microsoft.com/office/drawing/2014/main" id="{73EC2851-AB02-D85D-2C69-219D0DC7AB62}"/>
                  </a:ext>
                </a:extLst>
              </p:cNvPr>
              <p:cNvSpPr txBox="1"/>
              <p:nvPr/>
            </p:nvSpPr>
            <p:spPr>
              <a:xfrm>
                <a:off x="6841827" y="2107750"/>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2107" name="TextBox 2106">
                <a:extLst>
                  <a:ext uri="{FF2B5EF4-FFF2-40B4-BE49-F238E27FC236}">
                    <a16:creationId xmlns:a16="http://schemas.microsoft.com/office/drawing/2014/main" id="{73EC2851-AB02-D85D-2C69-219D0DC7AB62}"/>
                  </a:ext>
                </a:extLst>
              </p:cNvPr>
              <p:cNvSpPr txBox="1">
                <a:spLocks noRot="1" noChangeAspect="1" noMove="1" noResize="1" noEditPoints="1" noAdjustHandles="1" noChangeArrowheads="1" noChangeShapeType="1" noTextEdit="1"/>
              </p:cNvSpPr>
              <p:nvPr/>
            </p:nvSpPr>
            <p:spPr>
              <a:xfrm>
                <a:off x="6841827" y="2107750"/>
                <a:ext cx="475012" cy="369332"/>
              </a:xfrm>
              <a:prstGeom prst="rect">
                <a:avLst/>
              </a:prstGeom>
              <a:blipFill>
                <a:blip r:embed="rId8"/>
                <a:stretch>
                  <a:fillRect/>
                </a:stretch>
              </a:blipFill>
            </p:spPr>
            <p:txBody>
              <a:bodyPr/>
              <a:lstStyle/>
              <a:p>
                <a:r>
                  <a:rPr lang="en-US">
                    <a:noFill/>
                  </a:rPr>
                  <a:t> </a:t>
                </a:r>
              </a:p>
            </p:txBody>
          </p:sp>
        </mc:Fallback>
      </mc:AlternateContent>
      <p:cxnSp>
        <p:nvCxnSpPr>
          <p:cNvPr id="2116" name="Straight Connector 2115">
            <a:extLst>
              <a:ext uri="{FF2B5EF4-FFF2-40B4-BE49-F238E27FC236}">
                <a16:creationId xmlns:a16="http://schemas.microsoft.com/office/drawing/2014/main" id="{75E11E82-09A4-83A7-DD8D-9650919C601D}"/>
              </a:ext>
            </a:extLst>
          </p:cNvPr>
          <p:cNvCxnSpPr>
            <a:cxnSpLocks/>
          </p:cNvCxnSpPr>
          <p:nvPr/>
        </p:nvCxnSpPr>
        <p:spPr>
          <a:xfrm>
            <a:off x="8539806" y="1958234"/>
            <a:ext cx="480288"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7" name="Straight Arrow Connector 2116">
            <a:extLst>
              <a:ext uri="{FF2B5EF4-FFF2-40B4-BE49-F238E27FC236}">
                <a16:creationId xmlns:a16="http://schemas.microsoft.com/office/drawing/2014/main" id="{71EBA822-4052-C107-3481-3DA74590CEF0}"/>
              </a:ext>
            </a:extLst>
          </p:cNvPr>
          <p:cNvCxnSpPr>
            <a:cxnSpLocks/>
          </p:cNvCxnSpPr>
          <p:nvPr/>
        </p:nvCxnSpPr>
        <p:spPr>
          <a:xfrm flipV="1">
            <a:off x="8855062" y="1505789"/>
            <a:ext cx="0" cy="43639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118" name="TextBox 2117">
                <a:extLst>
                  <a:ext uri="{FF2B5EF4-FFF2-40B4-BE49-F238E27FC236}">
                    <a16:creationId xmlns:a16="http://schemas.microsoft.com/office/drawing/2014/main" id="{E865E449-DF27-1218-FE15-9205B07069E1}"/>
                  </a:ext>
                </a:extLst>
              </p:cNvPr>
              <p:cNvSpPr txBox="1"/>
              <p:nvPr/>
            </p:nvSpPr>
            <p:spPr>
              <a:xfrm>
                <a:off x="8566677" y="1149744"/>
                <a:ext cx="475012"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oMath>
                  </m:oMathPara>
                </a14:m>
                <a:endParaRPr lang="en-US" dirty="0">
                  <a:solidFill>
                    <a:schemeClr val="tx1"/>
                  </a:solidFill>
                </a:endParaRPr>
              </a:p>
            </p:txBody>
          </p:sp>
        </mc:Choice>
        <mc:Fallback xmlns="">
          <p:sp>
            <p:nvSpPr>
              <p:cNvPr id="2118" name="TextBox 2117">
                <a:extLst>
                  <a:ext uri="{FF2B5EF4-FFF2-40B4-BE49-F238E27FC236}">
                    <a16:creationId xmlns:a16="http://schemas.microsoft.com/office/drawing/2014/main" id="{E865E449-DF27-1218-FE15-9205B07069E1}"/>
                  </a:ext>
                </a:extLst>
              </p:cNvPr>
              <p:cNvSpPr txBox="1">
                <a:spLocks noRot="1" noChangeAspect="1" noMove="1" noResize="1" noEditPoints="1" noAdjustHandles="1" noChangeArrowheads="1" noChangeShapeType="1" noTextEdit="1"/>
              </p:cNvSpPr>
              <p:nvPr/>
            </p:nvSpPr>
            <p:spPr>
              <a:xfrm>
                <a:off x="8566677" y="1149744"/>
                <a:ext cx="475012" cy="369332"/>
              </a:xfrm>
              <a:prstGeom prst="rect">
                <a:avLst/>
              </a:prstGeom>
              <a:blipFill>
                <a:blip r:embed="rId9"/>
                <a:stretch>
                  <a:fillRect/>
                </a:stretch>
              </a:blipFill>
            </p:spPr>
            <p:txBody>
              <a:bodyPr/>
              <a:lstStyle/>
              <a:p>
                <a:r>
                  <a:rPr lang="en-US">
                    <a:noFill/>
                  </a:rPr>
                  <a:t> </a:t>
                </a:r>
              </a:p>
            </p:txBody>
          </p:sp>
        </mc:Fallback>
      </mc:AlternateContent>
      <p:cxnSp>
        <p:nvCxnSpPr>
          <p:cNvPr id="2123" name="Straight Connector 2122">
            <a:extLst>
              <a:ext uri="{FF2B5EF4-FFF2-40B4-BE49-F238E27FC236}">
                <a16:creationId xmlns:a16="http://schemas.microsoft.com/office/drawing/2014/main" id="{88DE2E6D-4ED0-3388-F9B6-6B1DA709550D}"/>
              </a:ext>
            </a:extLst>
          </p:cNvPr>
          <p:cNvCxnSpPr>
            <a:cxnSpLocks/>
          </p:cNvCxnSpPr>
          <p:nvPr/>
        </p:nvCxnSpPr>
        <p:spPr>
          <a:xfrm>
            <a:off x="8132945" y="2018559"/>
            <a:ext cx="0" cy="419841"/>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6799"/>
      </p:ext>
    </p:extLst>
  </p:cSld>
  <p:clrMapOvr>
    <a:masterClrMapping/>
  </p:clrMapOvr>
</p:sld>
</file>

<file path=ppt/theme/theme1.xml><?xml version="1.0" encoding="utf-8"?>
<a:theme xmlns:a="http://schemas.openxmlformats.org/drawingml/2006/main" name="CERG_Ian_PPT_Theme">
  <a:themeElements>
    <a:clrScheme name="Stevens Theme Colors">
      <a:dk1>
        <a:srgbClr val="363D45"/>
      </a:dk1>
      <a:lt1>
        <a:srgbClr val="FFFFFF"/>
      </a:lt1>
      <a:dk2>
        <a:srgbClr val="00427F"/>
      </a:dk2>
      <a:lt2>
        <a:srgbClr val="E3E5E6"/>
      </a:lt2>
      <a:accent1>
        <a:srgbClr val="A32537"/>
      </a:accent1>
      <a:accent2>
        <a:srgbClr val="4895CF"/>
      </a:accent2>
      <a:accent3>
        <a:srgbClr val="EBC73A"/>
      </a:accent3>
      <a:accent4>
        <a:srgbClr val="E6832E"/>
      </a:accent4>
      <a:accent5>
        <a:srgbClr val="E7F2FB"/>
      </a:accent5>
      <a:accent6>
        <a:srgbClr val="FFF2E8"/>
      </a:accent6>
      <a:hlink>
        <a:srgbClr val="0000FF"/>
      </a:hlink>
      <a:folHlink>
        <a:srgbClr val="800080"/>
      </a:folHlink>
    </a:clrScheme>
    <a:fontScheme name="CERG">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G_Ian_PPT_Theme" id="{EDFD3564-2A5C-4652-BAA2-891063659E1C}" vid="{3B88078C-690A-488E-BFEB-7968210B4D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5C7FB65B6104FB03CE7DC1BAE5162" ma:contentTypeVersion="16" ma:contentTypeDescription="Create a new document." ma:contentTypeScope="" ma:versionID="17d9fc970bd067e679381b9412660bd4">
  <xsd:schema xmlns:xsd="http://www.w3.org/2001/XMLSchema" xmlns:xs="http://www.w3.org/2001/XMLSchema" xmlns:p="http://schemas.microsoft.com/office/2006/metadata/properties" xmlns:ns2="421877c0-b8ad-4b05-8d83-971ee4179dff" xmlns:ns3="437fc750-41f6-453a-ae99-0556d98eef67" targetNamespace="http://schemas.microsoft.com/office/2006/metadata/properties" ma:root="true" ma:fieldsID="66808dc342803248abc7777098707632" ns2:_="" ns3:_="">
    <xsd:import namespace="421877c0-b8ad-4b05-8d83-971ee4179dff"/>
    <xsd:import namespace="437fc750-41f6-453a-ae99-0556d98eef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877c0-b8ad-4b05-8d83-971ee4179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a52586c-27ab-4ec5-821d-30b0f32160b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7fc750-41f6-453a-ae99-0556d98eef6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218b7df-d670-42e5-905d-951cd1a918b8}" ma:internalName="TaxCatchAll" ma:showField="CatchAllData" ma:web="437fc750-41f6-453a-ae99-0556d98eef6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1877c0-b8ad-4b05-8d83-971ee4179dff">
      <Terms xmlns="http://schemas.microsoft.com/office/infopath/2007/PartnerControls"/>
    </lcf76f155ced4ddcb4097134ff3c332f>
    <TaxCatchAll xmlns="437fc750-41f6-453a-ae99-0556d98eef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45C899-12B5-45CF-B54A-9C3AC63DA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877c0-b8ad-4b05-8d83-971ee4179dff"/>
    <ds:schemaRef ds:uri="437fc750-41f6-453a-ae99-0556d98eef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FCBCD-1304-4F2E-8D81-35F2921120FD}">
  <ds:schemaRefs>
    <ds:schemaRef ds:uri="http://schemas.microsoft.com/office/2006/metadata/properties"/>
    <ds:schemaRef ds:uri="http://schemas.microsoft.com/office/infopath/2007/PartnerControls"/>
    <ds:schemaRef ds:uri="421877c0-b8ad-4b05-8d83-971ee4179dff"/>
    <ds:schemaRef ds:uri="437fc750-41f6-453a-ae99-0556d98eef67"/>
  </ds:schemaRefs>
</ds:datastoreItem>
</file>

<file path=customXml/itemProps3.xml><?xml version="1.0" encoding="utf-8"?>
<ds:datastoreItem xmlns:ds="http://schemas.openxmlformats.org/officeDocument/2006/customXml" ds:itemID="{1307D035-8271-4D5A-8A85-98EAC2B1EB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CERG_Ian_PPT_Theme</Template>
  <TotalTime>2265</TotalTime>
  <Words>1927</Words>
  <Application>Microsoft Office PowerPoint</Application>
  <PresentationFormat>Widescreen</PresentationFormat>
  <Paragraphs>347</Paragraphs>
  <Slides>27</Slides>
  <Notes>19</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Aptos</vt:lpstr>
      <vt:lpstr>Arial</vt:lpstr>
      <vt:lpstr>Bitter</vt:lpstr>
      <vt:lpstr>Cambria Math</vt:lpstr>
      <vt:lpstr>IBM Plex Sans</vt:lpstr>
      <vt:lpstr>IBM Plex Sans Light</vt:lpstr>
      <vt:lpstr>IBM Plex Sans SemiBold</vt:lpstr>
      <vt:lpstr>Saira Condensed Condensed Light</vt:lpstr>
      <vt:lpstr>Saira Condensed Condensed SemiBold</vt:lpstr>
      <vt:lpstr>System Font Regular</vt:lpstr>
      <vt:lpstr>Times New Roman</vt:lpstr>
      <vt:lpstr>Wingdings</vt:lpstr>
      <vt:lpstr>CERG_Ian_PPT_Theme</vt:lpstr>
      <vt:lpstr>Nature-Based Solutions Reimagined</vt:lpstr>
      <vt:lpstr>Abstract</vt:lpstr>
      <vt:lpstr>PowerPoint Presentation</vt:lpstr>
      <vt:lpstr>Why do we use dunes in coastal engineering? </vt:lpstr>
      <vt:lpstr>How does USACE Design dunes?</vt:lpstr>
      <vt:lpstr>Need for nature-based beach-dune design</vt:lpstr>
      <vt:lpstr>A Novel Design Parameter: Background</vt:lpstr>
      <vt:lpstr>PowerPoint Presentation</vt:lpstr>
      <vt:lpstr>PowerPoint Presentation</vt:lpstr>
      <vt:lpstr>A Novel Design Parameter: Ongoing Development</vt:lpstr>
      <vt:lpstr>A Novel Design Parameter: Ongoing Development</vt:lpstr>
      <vt:lpstr>Evaluating the Model</vt:lpstr>
      <vt:lpstr>PowerPoint Presentation</vt:lpstr>
      <vt:lpstr>PowerPoint Presentation</vt:lpstr>
      <vt:lpstr>PowerPoint Presentation</vt:lpstr>
      <vt:lpstr>Summary</vt:lpstr>
      <vt:lpstr>Next Steps</vt:lpstr>
      <vt:lpstr>PowerPoint Presentation</vt:lpstr>
      <vt:lpstr>References</vt:lpstr>
      <vt:lpstr>Vulnerability Models</vt:lpstr>
      <vt:lpstr>Vulnerability Models</vt:lpstr>
      <vt:lpstr>Vulnerability Models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Nature-Based Solutions Reimagined</dc:title>
  <dc:creator>Ian Day</dc:creator>
  <cp:lastModifiedBy>Vilacoba, Karl</cp:lastModifiedBy>
  <cp:revision>2</cp:revision>
  <dcterms:created xsi:type="dcterms:W3CDTF">2026-03-02T22:00:59Z</dcterms:created>
  <dcterms:modified xsi:type="dcterms:W3CDTF">2026-03-30T16:10:18Z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3fd474-4f3c-44ed-88fb-5cc4bd2471bf_Enabled">
    <vt:lpwstr>true</vt:lpwstr>
  </property>
  <property fmtid="{D5CDD505-2E9C-101B-9397-08002B2CF9AE}" pid="3" name="MSIP_Label_a73fd474-4f3c-44ed-88fb-5cc4bd2471bf_SetDate">
    <vt:lpwstr>2026-03-02T22:04:33Z</vt:lpwstr>
  </property>
  <property fmtid="{D5CDD505-2E9C-101B-9397-08002B2CF9AE}" pid="4" name="MSIP_Label_a73fd474-4f3c-44ed-88fb-5cc4bd2471bf_Method">
    <vt:lpwstr>Standard</vt:lpwstr>
  </property>
  <property fmtid="{D5CDD505-2E9C-101B-9397-08002B2CF9AE}" pid="5" name="MSIP_Label_a73fd474-4f3c-44ed-88fb-5cc4bd2471bf_Name">
    <vt:lpwstr>defa4170-0d19-0005-0004-bc88714345d2</vt:lpwstr>
  </property>
  <property fmtid="{D5CDD505-2E9C-101B-9397-08002B2CF9AE}" pid="6" name="MSIP_Label_a73fd474-4f3c-44ed-88fb-5cc4bd2471bf_SiteId">
    <vt:lpwstr>8d1a69ec-03b5-4345-ae21-dad112f5fb4f</vt:lpwstr>
  </property>
  <property fmtid="{D5CDD505-2E9C-101B-9397-08002B2CF9AE}" pid="7" name="MSIP_Label_a73fd474-4f3c-44ed-88fb-5cc4bd2471bf_ActionId">
    <vt:lpwstr>75bb649a-4576-464d-a77d-25a2a66020f8</vt:lpwstr>
  </property>
  <property fmtid="{D5CDD505-2E9C-101B-9397-08002B2CF9AE}" pid="8" name="MSIP_Label_a73fd474-4f3c-44ed-88fb-5cc4bd2471bf_ContentBits">
    <vt:lpwstr>0</vt:lpwstr>
  </property>
  <property fmtid="{D5CDD505-2E9C-101B-9397-08002B2CF9AE}" pid="9" name="MSIP_Label_a73fd474-4f3c-44ed-88fb-5cc4bd2471bf_Tag">
    <vt:lpwstr>10, 3, 0, 1</vt:lpwstr>
  </property>
  <property fmtid="{D5CDD505-2E9C-101B-9397-08002B2CF9AE}" pid="10" name="MediaServiceImageTags">
    <vt:lpwstr/>
  </property>
  <property fmtid="{D5CDD505-2E9C-101B-9397-08002B2CF9AE}" pid="11" name="ContentTypeId">
    <vt:lpwstr>0x0101004E65C7FB65B6104FB03CE7DC1BAE5162</vt:lpwstr>
  </property>
</Properties>
</file>