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7" r:id="rId4"/>
    <p:sldMasterId id="2147483791" r:id="rId5"/>
  </p:sldMasterIdLst>
  <p:notesMasterIdLst>
    <p:notesMasterId r:id="rId20"/>
  </p:notesMasterIdLst>
  <p:handoutMasterIdLst>
    <p:handoutMasterId r:id="rId21"/>
  </p:handoutMasterIdLst>
  <p:sldIdLst>
    <p:sldId id="330" r:id="rId6"/>
    <p:sldId id="324" r:id="rId7"/>
    <p:sldId id="2147474485" r:id="rId8"/>
    <p:sldId id="2147474505" r:id="rId9"/>
    <p:sldId id="2147474497" r:id="rId10"/>
    <p:sldId id="2147474501" r:id="rId11"/>
    <p:sldId id="2147474498" r:id="rId12"/>
    <p:sldId id="2147474500" r:id="rId13"/>
    <p:sldId id="2147474502" r:id="rId14"/>
    <p:sldId id="2147474503" r:id="rId15"/>
    <p:sldId id="2147474507" r:id="rId16"/>
    <p:sldId id="2147474504" r:id="rId17"/>
    <p:sldId id="311" r:id="rId18"/>
    <p:sldId id="214747450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Content" id="{FBC73E3C-8913-43EF-9C32-AA132F8F7920}">
          <p14:sldIdLst>
            <p14:sldId id="330"/>
            <p14:sldId id="324"/>
            <p14:sldId id="2147474485"/>
            <p14:sldId id="2147474505"/>
            <p14:sldId id="2147474497"/>
            <p14:sldId id="2147474501"/>
            <p14:sldId id="2147474498"/>
            <p14:sldId id="2147474500"/>
            <p14:sldId id="2147474502"/>
            <p14:sldId id="2147474503"/>
            <p14:sldId id="2147474507"/>
            <p14:sldId id="2147474504"/>
            <p14:sldId id="311"/>
          </p14:sldIdLst>
        </p14:section>
        <p14:section name="Boneyard" id="{BFA0C162-3D5D-40E0-A174-36C9DDFEA482}">
          <p14:sldIdLst>
            <p14:sldId id="214747450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8BA3"/>
    <a:srgbClr val="185D7E"/>
    <a:srgbClr val="00BAB3"/>
    <a:srgbClr val="1AA9C5"/>
    <a:srgbClr val="0068D3"/>
    <a:srgbClr val="6073D8"/>
    <a:srgbClr val="009A63"/>
    <a:srgbClr val="86B740"/>
    <a:srgbClr val="BAD8DB"/>
    <a:srgbClr val="2745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402757-7509-4EA2-8AF1-0FB36B5390E9}" v="1182" dt="2026-03-08T18:14:02.0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55" autoAdjust="0"/>
    <p:restoredTop sz="69721" autoAdjust="0"/>
  </p:normalViewPr>
  <p:slideViewPr>
    <p:cSldViewPr snapToGrid="0">
      <p:cViewPr varScale="1">
        <p:scale>
          <a:sx n="86" d="100"/>
          <a:sy n="86" d="100"/>
        </p:scale>
        <p:origin x="1860" y="102"/>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ng, Megan" userId="e0ef87a0-f2fd-4c00-992e-1bb6fcb836d4" providerId="ADAL" clId="{418C67CB-07D8-44CD-8757-4E1CF239014F}"/>
    <pc:docChg chg="custSel modSld">
      <pc:chgData name="Long, Megan" userId="e0ef87a0-f2fd-4c00-992e-1bb6fcb836d4" providerId="ADAL" clId="{418C67CB-07D8-44CD-8757-4E1CF239014F}" dt="2026-03-08T18:04:13.531" v="110" actId="20577"/>
      <pc:docMkLst>
        <pc:docMk/>
      </pc:docMkLst>
      <pc:sldChg chg="modNotesTx">
        <pc:chgData name="Long, Megan" userId="e0ef87a0-f2fd-4c00-992e-1bb6fcb836d4" providerId="ADAL" clId="{418C67CB-07D8-44CD-8757-4E1CF239014F}" dt="2026-03-08T18:00:53.517" v="96" actId="20577"/>
        <pc:sldMkLst>
          <pc:docMk/>
          <pc:sldMk cId="823048920" sldId="2147474501"/>
        </pc:sldMkLst>
      </pc:sldChg>
      <pc:sldChg chg="modNotesTx">
        <pc:chgData name="Long, Megan" userId="e0ef87a0-f2fd-4c00-992e-1bb6fcb836d4" providerId="ADAL" clId="{418C67CB-07D8-44CD-8757-4E1CF239014F}" dt="2026-03-08T18:04:13.531" v="110" actId="20577"/>
        <pc:sldMkLst>
          <pc:docMk/>
          <pc:sldMk cId="1938766192" sldId="2147474502"/>
        </pc:sldMkLst>
      </pc:sldChg>
    </pc:docChg>
  </pc:docChgLst>
  <pc:docChgLst>
    <pc:chgData name="Long, Megan" userId="e0ef87a0-f2fd-4c00-992e-1bb6fcb836d4" providerId="ADAL" clId="{E0402757-7509-4EA2-8AF1-0FB36B5390E9}"/>
    <pc:docChg chg="undo redo custSel addSld delSld modSld sldOrd addSection delSection modSection">
      <pc:chgData name="Long, Megan" userId="e0ef87a0-f2fd-4c00-992e-1bb6fcb836d4" providerId="ADAL" clId="{E0402757-7509-4EA2-8AF1-0FB36B5390E9}" dt="2026-03-03T13:12:34.874" v="15699"/>
      <pc:docMkLst>
        <pc:docMk/>
      </pc:docMkLst>
      <pc:sldChg chg="addSp delSp modSp mod ord modNotesTx">
        <pc:chgData name="Long, Megan" userId="e0ef87a0-f2fd-4c00-992e-1bb6fcb836d4" providerId="ADAL" clId="{E0402757-7509-4EA2-8AF1-0FB36B5390E9}" dt="2026-03-02T19:29:35.681" v="11974"/>
        <pc:sldMkLst>
          <pc:docMk/>
          <pc:sldMk cId="3243694978" sldId="311"/>
        </pc:sldMkLst>
        <pc:spChg chg="mod">
          <ac:chgData name="Long, Megan" userId="e0ef87a0-f2fd-4c00-992e-1bb6fcb836d4" providerId="ADAL" clId="{E0402757-7509-4EA2-8AF1-0FB36B5390E9}" dt="2026-03-01T23:19:43.825" v="11408" actId="1076"/>
          <ac:spMkLst>
            <pc:docMk/>
            <pc:sldMk cId="3243694978" sldId="311"/>
            <ac:spMk id="2" creationId="{F152C90B-CAD4-E54F-0E15-01CED43810FE}"/>
          </ac:spMkLst>
        </pc:spChg>
        <pc:spChg chg="add mod">
          <ac:chgData name="Long, Megan" userId="e0ef87a0-f2fd-4c00-992e-1bb6fcb836d4" providerId="ADAL" clId="{E0402757-7509-4EA2-8AF1-0FB36B5390E9}" dt="2026-03-01T23:19:47.438" v="11409" actId="1076"/>
          <ac:spMkLst>
            <pc:docMk/>
            <pc:sldMk cId="3243694978" sldId="311"/>
            <ac:spMk id="4" creationId="{CA922A97-AF28-C9CF-1BE8-82D130F5A01D}"/>
          </ac:spMkLst>
        </pc:spChg>
      </pc:sldChg>
      <pc:sldChg chg="addSp delSp modSp mod ord modNotesTx">
        <pc:chgData name="Long, Megan" userId="e0ef87a0-f2fd-4c00-992e-1bb6fcb836d4" providerId="ADAL" clId="{E0402757-7509-4EA2-8AF1-0FB36B5390E9}" dt="2026-03-02T22:19:49.788" v="15696" actId="20577"/>
        <pc:sldMkLst>
          <pc:docMk/>
          <pc:sldMk cId="2339476963" sldId="324"/>
        </pc:sldMkLst>
        <pc:spChg chg="mod">
          <ac:chgData name="Long, Megan" userId="e0ef87a0-f2fd-4c00-992e-1bb6fcb836d4" providerId="ADAL" clId="{E0402757-7509-4EA2-8AF1-0FB36B5390E9}" dt="2026-02-26T19:22:01.480" v="1535" actId="20577"/>
          <ac:spMkLst>
            <pc:docMk/>
            <pc:sldMk cId="2339476963" sldId="324"/>
            <ac:spMk id="2" creationId="{A53606B9-D6DC-A114-E3C4-9B89DEEDB4CE}"/>
          </ac:spMkLst>
        </pc:spChg>
        <pc:picChg chg="add mod">
          <ac:chgData name="Long, Megan" userId="e0ef87a0-f2fd-4c00-992e-1bb6fcb836d4" providerId="ADAL" clId="{E0402757-7509-4EA2-8AF1-0FB36B5390E9}" dt="2026-03-01T22:18:55.662" v="10097" actId="14100"/>
          <ac:picMkLst>
            <pc:docMk/>
            <pc:sldMk cId="2339476963" sldId="324"/>
            <ac:picMk id="25" creationId="{8C29CDF2-0AC5-B11B-B233-2875C0293F85}"/>
          </ac:picMkLst>
        </pc:picChg>
        <pc:picChg chg="add mod">
          <ac:chgData name="Long, Megan" userId="e0ef87a0-f2fd-4c00-992e-1bb6fcb836d4" providerId="ADAL" clId="{E0402757-7509-4EA2-8AF1-0FB36B5390E9}" dt="2026-03-01T22:18:45.210" v="10096" actId="167"/>
          <ac:picMkLst>
            <pc:docMk/>
            <pc:sldMk cId="2339476963" sldId="324"/>
            <ac:picMk id="1026" creationId="{392D259E-7EA2-A763-52A6-8298F8C226B6}"/>
          </ac:picMkLst>
        </pc:picChg>
      </pc:sldChg>
      <pc:sldChg chg="modSp mod ord">
        <pc:chgData name="Long, Megan" userId="e0ef87a0-f2fd-4c00-992e-1bb6fcb836d4" providerId="ADAL" clId="{E0402757-7509-4EA2-8AF1-0FB36B5390E9}" dt="2026-03-02T19:29:02.666" v="11969"/>
        <pc:sldMkLst>
          <pc:docMk/>
          <pc:sldMk cId="300685165" sldId="330"/>
        </pc:sldMkLst>
        <pc:spChg chg="mod">
          <ac:chgData name="Long, Megan" userId="e0ef87a0-f2fd-4c00-992e-1bb6fcb836d4" providerId="ADAL" clId="{E0402757-7509-4EA2-8AF1-0FB36B5390E9}" dt="2026-02-25T21:01:03.145" v="100" actId="20577"/>
          <ac:spMkLst>
            <pc:docMk/>
            <pc:sldMk cId="300685165" sldId="330"/>
            <ac:spMk id="3" creationId="{0E26EA2D-2F83-EFC7-DA94-2B88BDD09EC1}"/>
          </ac:spMkLst>
        </pc:spChg>
        <pc:spChg chg="mod">
          <ac:chgData name="Long, Megan" userId="e0ef87a0-f2fd-4c00-992e-1bb6fcb836d4" providerId="ADAL" clId="{E0402757-7509-4EA2-8AF1-0FB36B5390E9}" dt="2026-02-25T21:00:45.430" v="95" actId="14100"/>
          <ac:spMkLst>
            <pc:docMk/>
            <pc:sldMk cId="300685165" sldId="330"/>
            <ac:spMk id="4" creationId="{6A718313-13C1-C3E4-FC15-BF1A7E1B2AA7}"/>
          </ac:spMkLst>
        </pc:spChg>
      </pc:sldChg>
      <pc:sldChg chg="addSp delSp modSp mod ord">
        <pc:chgData name="Long, Megan" userId="e0ef87a0-f2fd-4c00-992e-1bb6fcb836d4" providerId="ADAL" clId="{E0402757-7509-4EA2-8AF1-0FB36B5390E9}" dt="2026-03-02T20:33:16.783" v="13719" actId="14100"/>
        <pc:sldMkLst>
          <pc:docMk/>
          <pc:sldMk cId="1833682220" sldId="2147474485"/>
        </pc:sldMkLst>
        <pc:spChg chg="mod">
          <ac:chgData name="Long, Megan" userId="e0ef87a0-f2fd-4c00-992e-1bb6fcb836d4" providerId="ADAL" clId="{E0402757-7509-4EA2-8AF1-0FB36B5390E9}" dt="2026-03-02T20:33:16.783" v="13719" actId="14100"/>
          <ac:spMkLst>
            <pc:docMk/>
            <pc:sldMk cId="1833682220" sldId="2147474485"/>
            <ac:spMk id="3" creationId="{0D3919E4-4CB7-E76A-5835-44AEEF1C18B8}"/>
          </ac:spMkLst>
        </pc:spChg>
        <pc:spChg chg="add del mod">
          <ac:chgData name="Long, Megan" userId="e0ef87a0-f2fd-4c00-992e-1bb6fcb836d4" providerId="ADAL" clId="{E0402757-7509-4EA2-8AF1-0FB36B5390E9}" dt="2026-03-02T20:33:11.492" v="13718" actId="403"/>
          <ac:spMkLst>
            <pc:docMk/>
            <pc:sldMk cId="1833682220" sldId="2147474485"/>
            <ac:spMk id="6" creationId="{700191C3-15CA-2B57-1ED5-F42B084D0F9A}"/>
          </ac:spMkLst>
        </pc:spChg>
      </pc:sldChg>
      <pc:sldChg chg="addSp delSp modSp add mod modNotesTx">
        <pc:chgData name="Long, Megan" userId="e0ef87a0-f2fd-4c00-992e-1bb6fcb836d4" providerId="ADAL" clId="{E0402757-7509-4EA2-8AF1-0FB36B5390E9}" dt="2026-03-02T22:03:34.025" v="14549" actId="20577"/>
        <pc:sldMkLst>
          <pc:docMk/>
          <pc:sldMk cId="404251536" sldId="2147474497"/>
        </pc:sldMkLst>
        <pc:spChg chg="mod">
          <ac:chgData name="Long, Megan" userId="e0ef87a0-f2fd-4c00-992e-1bb6fcb836d4" providerId="ADAL" clId="{E0402757-7509-4EA2-8AF1-0FB36B5390E9}" dt="2026-03-02T22:03:34.025" v="14549" actId="20577"/>
          <ac:spMkLst>
            <pc:docMk/>
            <pc:sldMk cId="404251536" sldId="2147474497"/>
            <ac:spMk id="2" creationId="{7F072059-F3A6-07AA-3D96-81006761FC78}"/>
          </ac:spMkLst>
        </pc:spChg>
        <pc:spChg chg="add mod">
          <ac:chgData name="Long, Megan" userId="e0ef87a0-f2fd-4c00-992e-1bb6fcb836d4" providerId="ADAL" clId="{E0402757-7509-4EA2-8AF1-0FB36B5390E9}" dt="2026-03-01T23:27:07.212" v="11557" actId="207"/>
          <ac:spMkLst>
            <pc:docMk/>
            <pc:sldMk cId="404251536" sldId="2147474497"/>
            <ac:spMk id="10" creationId="{5235E0B8-1765-F9C9-6AEB-C606DFC8B925}"/>
          </ac:spMkLst>
        </pc:spChg>
        <pc:spChg chg="mod">
          <ac:chgData name="Long, Megan" userId="e0ef87a0-f2fd-4c00-992e-1bb6fcb836d4" providerId="ADAL" clId="{E0402757-7509-4EA2-8AF1-0FB36B5390E9}" dt="2026-02-26T21:11:16.079" v="3022" actId="14100"/>
          <ac:spMkLst>
            <pc:docMk/>
            <pc:sldMk cId="404251536" sldId="2147474497"/>
            <ac:spMk id="12" creationId="{441A6FE4-E2A5-29EA-6FAB-1A2883A1F85F}"/>
          </ac:spMkLst>
        </pc:spChg>
        <pc:picChg chg="add mod modCrop">
          <ac:chgData name="Long, Megan" userId="e0ef87a0-f2fd-4c00-992e-1bb6fcb836d4" providerId="ADAL" clId="{E0402757-7509-4EA2-8AF1-0FB36B5390E9}" dt="2026-03-01T23:23:50.162" v="11429" actId="732"/>
          <ac:picMkLst>
            <pc:docMk/>
            <pc:sldMk cId="404251536" sldId="2147474497"/>
            <ac:picMk id="9" creationId="{CB918334-94C8-B659-D2FA-AC9BC452A008}"/>
          </ac:picMkLst>
        </pc:picChg>
        <pc:picChg chg="add mod modCrop">
          <ac:chgData name="Long, Megan" userId="e0ef87a0-f2fd-4c00-992e-1bb6fcb836d4" providerId="ADAL" clId="{E0402757-7509-4EA2-8AF1-0FB36B5390E9}" dt="2026-03-01T23:29:12.136" v="11572" actId="29295"/>
          <ac:picMkLst>
            <pc:docMk/>
            <pc:sldMk cId="404251536" sldId="2147474497"/>
            <ac:picMk id="13" creationId="{9E6CA36C-8E31-F9B5-14EC-29724CC95489}"/>
          </ac:picMkLst>
        </pc:picChg>
      </pc:sldChg>
      <pc:sldChg chg="addSp delSp modSp add mod modNotesTx">
        <pc:chgData name="Long, Megan" userId="e0ef87a0-f2fd-4c00-992e-1bb6fcb836d4" providerId="ADAL" clId="{E0402757-7509-4EA2-8AF1-0FB36B5390E9}" dt="2026-03-02T22:04:08.140" v="14584" actId="20577"/>
        <pc:sldMkLst>
          <pc:docMk/>
          <pc:sldMk cId="3360357764" sldId="2147474498"/>
        </pc:sldMkLst>
        <pc:spChg chg="mod">
          <ac:chgData name="Long, Megan" userId="e0ef87a0-f2fd-4c00-992e-1bb6fcb836d4" providerId="ADAL" clId="{E0402757-7509-4EA2-8AF1-0FB36B5390E9}" dt="2026-03-02T22:04:08.140" v="14584" actId="20577"/>
          <ac:spMkLst>
            <pc:docMk/>
            <pc:sldMk cId="3360357764" sldId="2147474498"/>
            <ac:spMk id="2" creationId="{DCC612B0-45DA-A38D-AB37-DE5C3E702D30}"/>
          </ac:spMkLst>
        </pc:spChg>
        <pc:spChg chg="add mod topLvl">
          <ac:chgData name="Long, Megan" userId="e0ef87a0-f2fd-4c00-992e-1bb6fcb836d4" providerId="ADAL" clId="{E0402757-7509-4EA2-8AF1-0FB36B5390E9}" dt="2026-03-01T20:09:34.010" v="5302" actId="164"/>
          <ac:spMkLst>
            <pc:docMk/>
            <pc:sldMk cId="3360357764" sldId="2147474498"/>
            <ac:spMk id="8" creationId="{E5B6FC2E-9674-23F4-93F3-EB4EFB3589B1}"/>
          </ac:spMkLst>
        </pc:spChg>
        <pc:spChg chg="add mod topLvl">
          <ac:chgData name="Long, Megan" userId="e0ef87a0-f2fd-4c00-992e-1bb6fcb836d4" providerId="ADAL" clId="{E0402757-7509-4EA2-8AF1-0FB36B5390E9}" dt="2026-03-01T20:09:34.010" v="5302" actId="164"/>
          <ac:spMkLst>
            <pc:docMk/>
            <pc:sldMk cId="3360357764" sldId="2147474498"/>
            <ac:spMk id="9" creationId="{56FA5724-BE43-1135-F715-9EAF3D24E08E}"/>
          </ac:spMkLst>
        </pc:spChg>
        <pc:spChg chg="add mod topLvl">
          <ac:chgData name="Long, Megan" userId="e0ef87a0-f2fd-4c00-992e-1bb6fcb836d4" providerId="ADAL" clId="{E0402757-7509-4EA2-8AF1-0FB36B5390E9}" dt="2026-03-01T20:09:34.010" v="5302" actId="164"/>
          <ac:spMkLst>
            <pc:docMk/>
            <pc:sldMk cId="3360357764" sldId="2147474498"/>
            <ac:spMk id="14" creationId="{DDA55E14-91DF-B257-EF5D-4EFF525A54C7}"/>
          </ac:spMkLst>
        </pc:spChg>
        <pc:grpChg chg="add mod">
          <ac:chgData name="Long, Megan" userId="e0ef87a0-f2fd-4c00-992e-1bb6fcb836d4" providerId="ADAL" clId="{E0402757-7509-4EA2-8AF1-0FB36B5390E9}" dt="2026-03-01T20:10:01.542" v="5353" actId="1036"/>
          <ac:grpSpMkLst>
            <pc:docMk/>
            <pc:sldMk cId="3360357764" sldId="2147474498"/>
            <ac:grpSpMk id="5" creationId="{FBDD91B6-D187-1CC6-9D82-DB659CD41A03}"/>
          </ac:grpSpMkLst>
        </pc:grpChg>
        <pc:picChg chg="add mod modCrop">
          <ac:chgData name="Long, Megan" userId="e0ef87a0-f2fd-4c00-992e-1bb6fcb836d4" providerId="ADAL" clId="{E0402757-7509-4EA2-8AF1-0FB36B5390E9}" dt="2026-02-27T13:13:58.062" v="4780" actId="1076"/>
          <ac:picMkLst>
            <pc:docMk/>
            <pc:sldMk cId="3360357764" sldId="2147474498"/>
            <ac:picMk id="3" creationId="{D6559728-AB39-A5FC-510E-9BCD6A2CEFC0}"/>
          </ac:picMkLst>
        </pc:picChg>
        <pc:picChg chg="add mod topLvl modCrop">
          <ac:chgData name="Long, Megan" userId="e0ef87a0-f2fd-4c00-992e-1bb6fcb836d4" providerId="ADAL" clId="{E0402757-7509-4EA2-8AF1-0FB36B5390E9}" dt="2026-03-01T20:09:34.010" v="5302" actId="164"/>
          <ac:picMkLst>
            <pc:docMk/>
            <pc:sldMk cId="3360357764" sldId="2147474498"/>
            <ac:picMk id="4" creationId="{4DDDF2D1-6705-3E4A-E072-126FA67E329F}"/>
          </ac:picMkLst>
        </pc:picChg>
        <pc:cxnChg chg="add mod topLvl">
          <ac:chgData name="Long, Megan" userId="e0ef87a0-f2fd-4c00-992e-1bb6fcb836d4" providerId="ADAL" clId="{E0402757-7509-4EA2-8AF1-0FB36B5390E9}" dt="2026-03-01T20:09:34.010" v="5302" actId="164"/>
          <ac:cxnSpMkLst>
            <pc:docMk/>
            <pc:sldMk cId="3360357764" sldId="2147474498"/>
            <ac:cxnSpMk id="10" creationId="{D08FA2A5-7797-2B87-2F53-2007EA2B0E7E}"/>
          </ac:cxnSpMkLst>
        </pc:cxnChg>
        <pc:cxnChg chg="add mod topLvl">
          <ac:chgData name="Long, Megan" userId="e0ef87a0-f2fd-4c00-992e-1bb6fcb836d4" providerId="ADAL" clId="{E0402757-7509-4EA2-8AF1-0FB36B5390E9}" dt="2026-03-01T20:09:34.010" v="5302" actId="164"/>
          <ac:cxnSpMkLst>
            <pc:docMk/>
            <pc:sldMk cId="3360357764" sldId="2147474498"/>
            <ac:cxnSpMk id="11" creationId="{C342AB40-B67E-62C8-0056-8AD151B7128C}"/>
          </ac:cxnSpMkLst>
        </pc:cxnChg>
        <pc:cxnChg chg="add mod topLvl">
          <ac:chgData name="Long, Megan" userId="e0ef87a0-f2fd-4c00-992e-1bb6fcb836d4" providerId="ADAL" clId="{E0402757-7509-4EA2-8AF1-0FB36B5390E9}" dt="2026-03-01T20:09:34.010" v="5302" actId="164"/>
          <ac:cxnSpMkLst>
            <pc:docMk/>
            <pc:sldMk cId="3360357764" sldId="2147474498"/>
            <ac:cxnSpMk id="15" creationId="{9FCEC3B6-091A-98CF-C2CF-426DDC4DB3D8}"/>
          </ac:cxnSpMkLst>
        </pc:cxnChg>
      </pc:sldChg>
      <pc:sldChg chg="addSp delSp modSp add mod modNotesTx">
        <pc:chgData name="Long, Megan" userId="e0ef87a0-f2fd-4c00-992e-1bb6fcb836d4" providerId="ADAL" clId="{E0402757-7509-4EA2-8AF1-0FB36B5390E9}" dt="2026-03-01T20:38:21.519" v="7285" actId="20577"/>
        <pc:sldMkLst>
          <pc:docMk/>
          <pc:sldMk cId="1852589906" sldId="2147474500"/>
        </pc:sldMkLst>
        <pc:spChg chg="mod">
          <ac:chgData name="Long, Megan" userId="e0ef87a0-f2fd-4c00-992e-1bb6fcb836d4" providerId="ADAL" clId="{E0402757-7509-4EA2-8AF1-0FB36B5390E9}" dt="2026-03-01T20:08:45.635" v="5276" actId="20577"/>
          <ac:spMkLst>
            <pc:docMk/>
            <pc:sldMk cId="1852589906" sldId="2147474500"/>
            <ac:spMk id="2" creationId="{82960B23-533A-E37C-D13E-A36AF0CB93BB}"/>
          </ac:spMkLst>
        </pc:spChg>
        <pc:picChg chg="add mod modCrop">
          <ac:chgData name="Long, Megan" userId="e0ef87a0-f2fd-4c00-992e-1bb6fcb836d4" providerId="ADAL" clId="{E0402757-7509-4EA2-8AF1-0FB36B5390E9}" dt="2026-03-01T20:08:26.133" v="5241" actId="1076"/>
          <ac:picMkLst>
            <pc:docMk/>
            <pc:sldMk cId="1852589906" sldId="2147474500"/>
            <ac:picMk id="6" creationId="{E6B2056A-E3B3-40D4-AA1B-D814C33472E5}"/>
          </ac:picMkLst>
        </pc:picChg>
        <pc:picChg chg="add mod modCrop">
          <ac:chgData name="Long, Megan" userId="e0ef87a0-f2fd-4c00-992e-1bb6fcb836d4" providerId="ADAL" clId="{E0402757-7509-4EA2-8AF1-0FB36B5390E9}" dt="2026-03-01T20:07:56.112" v="5238" actId="1076"/>
          <ac:picMkLst>
            <pc:docMk/>
            <pc:sldMk cId="1852589906" sldId="2147474500"/>
            <ac:picMk id="8" creationId="{253F055D-774E-92A1-B17F-2E807A948829}"/>
          </ac:picMkLst>
        </pc:picChg>
      </pc:sldChg>
      <pc:sldChg chg="addSp delSp modSp add mod modNotesTx">
        <pc:chgData name="Long, Megan" userId="e0ef87a0-f2fd-4c00-992e-1bb6fcb836d4" providerId="ADAL" clId="{E0402757-7509-4EA2-8AF1-0FB36B5390E9}" dt="2026-03-02T22:03:40.830" v="14563" actId="20577"/>
        <pc:sldMkLst>
          <pc:docMk/>
          <pc:sldMk cId="823048920" sldId="2147474501"/>
        </pc:sldMkLst>
        <pc:spChg chg="mod">
          <ac:chgData name="Long, Megan" userId="e0ef87a0-f2fd-4c00-992e-1bb6fcb836d4" providerId="ADAL" clId="{E0402757-7509-4EA2-8AF1-0FB36B5390E9}" dt="2026-03-02T22:03:40.830" v="14563" actId="20577"/>
          <ac:spMkLst>
            <pc:docMk/>
            <pc:sldMk cId="823048920" sldId="2147474501"/>
            <ac:spMk id="2" creationId="{186622CB-C578-F4EF-C248-864E93A1DFB5}"/>
          </ac:spMkLst>
        </pc:spChg>
        <pc:spChg chg="add mod">
          <ac:chgData name="Long, Megan" userId="e0ef87a0-f2fd-4c00-992e-1bb6fcb836d4" providerId="ADAL" clId="{E0402757-7509-4EA2-8AF1-0FB36B5390E9}" dt="2026-03-01T16:43:14.922" v="5147" actId="164"/>
          <ac:spMkLst>
            <pc:docMk/>
            <pc:sldMk cId="823048920" sldId="2147474501"/>
            <ac:spMk id="31" creationId="{C815C4CC-0930-DE89-A9B4-28546714400F}"/>
          </ac:spMkLst>
        </pc:spChg>
        <pc:spChg chg="add mod">
          <ac:chgData name="Long, Megan" userId="e0ef87a0-f2fd-4c00-992e-1bb6fcb836d4" providerId="ADAL" clId="{E0402757-7509-4EA2-8AF1-0FB36B5390E9}" dt="2026-03-01T16:43:14.922" v="5147" actId="164"/>
          <ac:spMkLst>
            <pc:docMk/>
            <pc:sldMk cId="823048920" sldId="2147474501"/>
            <ac:spMk id="34" creationId="{3BDFAE9D-3623-3A45-089F-355146E721F2}"/>
          </ac:spMkLst>
        </pc:spChg>
        <pc:spChg chg="add mod">
          <ac:chgData name="Long, Megan" userId="e0ef87a0-f2fd-4c00-992e-1bb6fcb836d4" providerId="ADAL" clId="{E0402757-7509-4EA2-8AF1-0FB36B5390E9}" dt="2026-03-01T16:43:14.922" v="5147" actId="164"/>
          <ac:spMkLst>
            <pc:docMk/>
            <pc:sldMk cId="823048920" sldId="2147474501"/>
            <ac:spMk id="35" creationId="{341FD501-55E8-4C03-D698-ADDF76E3DF27}"/>
          </ac:spMkLst>
        </pc:spChg>
        <pc:grpChg chg="add mod">
          <ac:chgData name="Long, Megan" userId="e0ef87a0-f2fd-4c00-992e-1bb6fcb836d4" providerId="ADAL" clId="{E0402757-7509-4EA2-8AF1-0FB36B5390E9}" dt="2026-03-02T20:23:51.595" v="13378" actId="1035"/>
          <ac:grpSpMkLst>
            <pc:docMk/>
            <pc:sldMk cId="823048920" sldId="2147474501"/>
            <ac:grpSpMk id="36" creationId="{C993FDAC-233C-6427-2B2C-479BBCC6AA57}"/>
          </ac:grpSpMkLst>
        </pc:grpChg>
        <pc:picChg chg="mod modCrop">
          <ac:chgData name="Long, Megan" userId="e0ef87a0-f2fd-4c00-992e-1bb6fcb836d4" providerId="ADAL" clId="{E0402757-7509-4EA2-8AF1-0FB36B5390E9}" dt="2026-03-01T16:43:14.922" v="5147" actId="164"/>
          <ac:picMkLst>
            <pc:docMk/>
            <pc:sldMk cId="823048920" sldId="2147474501"/>
            <ac:picMk id="27" creationId="{BD1B90B7-0523-5A8F-ACEF-F2E29A5130B8}"/>
          </ac:picMkLst>
        </pc:picChg>
        <pc:picChg chg="add mod ord modCrop">
          <ac:chgData name="Long, Megan" userId="e0ef87a0-f2fd-4c00-992e-1bb6fcb836d4" providerId="ADAL" clId="{E0402757-7509-4EA2-8AF1-0FB36B5390E9}" dt="2026-03-01T16:44:16.824" v="5173" actId="29295"/>
          <ac:picMkLst>
            <pc:docMk/>
            <pc:sldMk cId="823048920" sldId="2147474501"/>
            <ac:picMk id="30" creationId="{6BAB91AB-D5FA-428D-CD35-6D84DAA55800}"/>
          </ac:picMkLst>
        </pc:picChg>
        <pc:picChg chg="add mod modCrop">
          <ac:chgData name="Long, Megan" userId="e0ef87a0-f2fd-4c00-992e-1bb6fcb836d4" providerId="ADAL" clId="{E0402757-7509-4EA2-8AF1-0FB36B5390E9}" dt="2026-03-01T16:43:14.922" v="5147" actId="164"/>
          <ac:picMkLst>
            <pc:docMk/>
            <pc:sldMk cId="823048920" sldId="2147474501"/>
            <ac:picMk id="33" creationId="{8C9F22F7-749D-8DB4-3BB9-FB70E6A90F8C}"/>
          </ac:picMkLst>
        </pc:picChg>
      </pc:sldChg>
      <pc:sldChg chg="addSp delSp modSp add mod modNotesTx">
        <pc:chgData name="Long, Megan" userId="e0ef87a0-f2fd-4c00-992e-1bb6fcb836d4" providerId="ADAL" clId="{E0402757-7509-4EA2-8AF1-0FB36B5390E9}" dt="2026-03-02T20:46:06.570" v="13886" actId="20577"/>
        <pc:sldMkLst>
          <pc:docMk/>
          <pc:sldMk cId="1938766192" sldId="2147474502"/>
        </pc:sldMkLst>
        <pc:spChg chg="mod">
          <ac:chgData name="Long, Megan" userId="e0ef87a0-f2fd-4c00-992e-1bb6fcb836d4" providerId="ADAL" clId="{E0402757-7509-4EA2-8AF1-0FB36B5390E9}" dt="2026-03-01T20:56:30.355" v="7731" actId="20577"/>
          <ac:spMkLst>
            <pc:docMk/>
            <pc:sldMk cId="1938766192" sldId="2147474502"/>
            <ac:spMk id="2" creationId="{807C72F2-D9A0-81AA-AFA1-2984449E647D}"/>
          </ac:spMkLst>
        </pc:spChg>
        <pc:spChg chg="add mod ord">
          <ac:chgData name="Long, Megan" userId="e0ef87a0-f2fd-4c00-992e-1bb6fcb836d4" providerId="ADAL" clId="{E0402757-7509-4EA2-8AF1-0FB36B5390E9}" dt="2026-03-01T21:10:17.730" v="8408" actId="1076"/>
          <ac:spMkLst>
            <pc:docMk/>
            <pc:sldMk cId="1938766192" sldId="2147474502"/>
            <ac:spMk id="5" creationId="{A89833F8-9F64-0F01-2FAB-C9D423188833}"/>
          </ac:spMkLst>
        </pc:spChg>
        <pc:spChg chg="add mod">
          <ac:chgData name="Long, Megan" userId="e0ef87a0-f2fd-4c00-992e-1bb6fcb836d4" providerId="ADAL" clId="{E0402757-7509-4EA2-8AF1-0FB36B5390E9}" dt="2026-03-01T23:30:35.817" v="11585" actId="14100"/>
          <ac:spMkLst>
            <pc:docMk/>
            <pc:sldMk cId="1938766192" sldId="2147474502"/>
            <ac:spMk id="13" creationId="{F0545735-E04F-BB47-6BA3-2FB154AF5955}"/>
          </ac:spMkLst>
        </pc:spChg>
        <pc:spChg chg="add mod">
          <ac:chgData name="Long, Megan" userId="e0ef87a0-f2fd-4c00-992e-1bb6fcb836d4" providerId="ADAL" clId="{E0402757-7509-4EA2-8AF1-0FB36B5390E9}" dt="2026-03-01T23:31:43.431" v="11615" actId="20577"/>
          <ac:spMkLst>
            <pc:docMk/>
            <pc:sldMk cId="1938766192" sldId="2147474502"/>
            <ac:spMk id="15" creationId="{CC75BA28-F93C-1188-AD4F-9E58CBDAE836}"/>
          </ac:spMkLst>
        </pc:spChg>
        <pc:grpChg chg="add mod">
          <ac:chgData name="Long, Megan" userId="e0ef87a0-f2fd-4c00-992e-1bb6fcb836d4" providerId="ADAL" clId="{E0402757-7509-4EA2-8AF1-0FB36B5390E9}" dt="2026-03-02T19:11:34.271" v="11636" actId="1076"/>
          <ac:grpSpMkLst>
            <pc:docMk/>
            <pc:sldMk cId="1938766192" sldId="2147474502"/>
            <ac:grpSpMk id="7" creationId="{C52E1513-41DA-505F-EE78-C814E17BCFA5}"/>
          </ac:grpSpMkLst>
        </pc:grpChg>
        <pc:picChg chg="add mod ord modCrop">
          <ac:chgData name="Long, Megan" userId="e0ef87a0-f2fd-4c00-992e-1bb6fcb836d4" providerId="ADAL" clId="{E0402757-7509-4EA2-8AF1-0FB36B5390E9}" dt="2026-03-02T19:11:42.930" v="11637" actId="732"/>
          <ac:picMkLst>
            <pc:docMk/>
            <pc:sldMk cId="1938766192" sldId="2147474502"/>
            <ac:picMk id="4" creationId="{A04ECE7C-AEE5-B1CC-6219-52CD86CDB081}"/>
          </ac:picMkLst>
        </pc:picChg>
        <pc:picChg chg="add mod modCrop">
          <ac:chgData name="Long, Megan" userId="e0ef87a0-f2fd-4c00-992e-1bb6fcb836d4" providerId="ADAL" clId="{E0402757-7509-4EA2-8AF1-0FB36B5390E9}" dt="2026-03-01T21:10:29.860" v="8411" actId="1036"/>
          <ac:picMkLst>
            <pc:docMk/>
            <pc:sldMk cId="1938766192" sldId="2147474502"/>
            <ac:picMk id="11" creationId="{B5D38731-6AA3-03F7-6D63-5A34E90BA5AD}"/>
          </ac:picMkLst>
        </pc:picChg>
      </pc:sldChg>
      <pc:sldChg chg="addSp delSp modSp add mod modNotesTx">
        <pc:chgData name="Long, Megan" userId="e0ef87a0-f2fd-4c00-992e-1bb6fcb836d4" providerId="ADAL" clId="{E0402757-7509-4EA2-8AF1-0FB36B5390E9}" dt="2026-03-02T19:27:49.703" v="11967" actId="6549"/>
        <pc:sldMkLst>
          <pc:docMk/>
          <pc:sldMk cId="4063347972" sldId="2147474503"/>
        </pc:sldMkLst>
        <pc:spChg chg="mod">
          <ac:chgData name="Long, Megan" userId="e0ef87a0-f2fd-4c00-992e-1bb6fcb836d4" providerId="ADAL" clId="{E0402757-7509-4EA2-8AF1-0FB36B5390E9}" dt="2026-03-01T21:38:18.695" v="8802" actId="20577"/>
          <ac:spMkLst>
            <pc:docMk/>
            <pc:sldMk cId="4063347972" sldId="2147474503"/>
            <ac:spMk id="2" creationId="{D9AC7843-FC64-7A0A-60A7-4A0B6CDE52E8}"/>
          </ac:spMkLst>
        </pc:spChg>
        <pc:picChg chg="add mod modCrop">
          <ac:chgData name="Long, Megan" userId="e0ef87a0-f2fd-4c00-992e-1bb6fcb836d4" providerId="ADAL" clId="{E0402757-7509-4EA2-8AF1-0FB36B5390E9}" dt="2026-03-01T21:35:24.690" v="8499" actId="732"/>
          <ac:picMkLst>
            <pc:docMk/>
            <pc:sldMk cId="4063347972" sldId="2147474503"/>
            <ac:picMk id="4" creationId="{E9B13900-5BE7-9264-D44A-CE5AE86ECD6C}"/>
          </ac:picMkLst>
        </pc:picChg>
        <pc:picChg chg="add mod modCrop">
          <ac:chgData name="Long, Megan" userId="e0ef87a0-f2fd-4c00-992e-1bb6fcb836d4" providerId="ADAL" clId="{E0402757-7509-4EA2-8AF1-0FB36B5390E9}" dt="2026-03-02T18:45:04.069" v="11630" actId="18131"/>
          <ac:picMkLst>
            <pc:docMk/>
            <pc:sldMk cId="4063347972" sldId="2147474503"/>
            <ac:picMk id="5" creationId="{472E6991-4FBB-D979-5C3E-E5C93987B30E}"/>
          </ac:picMkLst>
        </pc:picChg>
      </pc:sldChg>
      <pc:sldChg chg="addSp delSp modSp add mod setBg modClrScheme chgLayout modNotesTx">
        <pc:chgData name="Long, Megan" userId="e0ef87a0-f2fd-4c00-992e-1bb6fcb836d4" providerId="ADAL" clId="{E0402757-7509-4EA2-8AF1-0FB36B5390E9}" dt="2026-03-02T22:15:15.645" v="15218" actId="20577"/>
        <pc:sldMkLst>
          <pc:docMk/>
          <pc:sldMk cId="2712961268" sldId="2147474504"/>
        </pc:sldMkLst>
        <pc:spChg chg="mod ord topLvl">
          <ac:chgData name="Long, Megan" userId="e0ef87a0-f2fd-4c00-992e-1bb6fcb836d4" providerId="ADAL" clId="{E0402757-7509-4EA2-8AF1-0FB36B5390E9}" dt="2026-03-01T22:59:22.193" v="10816" actId="14100"/>
          <ac:spMkLst>
            <pc:docMk/>
            <pc:sldMk cId="2712961268" sldId="2147474504"/>
            <ac:spMk id="8" creationId="{F3FB9E5A-9AC2-49B1-55AF-DA4F50B70E66}"/>
          </ac:spMkLst>
        </pc:spChg>
        <pc:spChg chg="mod topLvl">
          <ac:chgData name="Long, Megan" userId="e0ef87a0-f2fd-4c00-992e-1bb6fcb836d4" providerId="ADAL" clId="{E0402757-7509-4EA2-8AF1-0FB36B5390E9}" dt="2026-03-01T23:00:06.231" v="10819" actId="208"/>
          <ac:spMkLst>
            <pc:docMk/>
            <pc:sldMk cId="2712961268" sldId="2147474504"/>
            <ac:spMk id="10" creationId="{F9425114-B823-E70A-6CEE-821C243EE845}"/>
          </ac:spMkLst>
        </pc:spChg>
        <pc:spChg chg="mod topLvl">
          <ac:chgData name="Long, Megan" userId="e0ef87a0-f2fd-4c00-992e-1bb6fcb836d4" providerId="ADAL" clId="{E0402757-7509-4EA2-8AF1-0FB36B5390E9}" dt="2026-03-01T23:00:06.231" v="10819" actId="208"/>
          <ac:spMkLst>
            <pc:docMk/>
            <pc:sldMk cId="2712961268" sldId="2147474504"/>
            <ac:spMk id="11" creationId="{2641F530-9AF2-4FCE-370C-4DB546B3A455}"/>
          </ac:spMkLst>
        </pc:spChg>
        <pc:spChg chg="mod topLvl">
          <ac:chgData name="Long, Megan" userId="e0ef87a0-f2fd-4c00-992e-1bb6fcb836d4" providerId="ADAL" clId="{E0402757-7509-4EA2-8AF1-0FB36B5390E9}" dt="2026-03-01T23:00:06.231" v="10819" actId="208"/>
          <ac:spMkLst>
            <pc:docMk/>
            <pc:sldMk cId="2712961268" sldId="2147474504"/>
            <ac:spMk id="13" creationId="{382F23CD-18AC-905B-C234-CAEC5B634FA1}"/>
          </ac:spMkLst>
        </pc:spChg>
        <pc:spChg chg="mod topLvl">
          <ac:chgData name="Long, Megan" userId="e0ef87a0-f2fd-4c00-992e-1bb6fcb836d4" providerId="ADAL" clId="{E0402757-7509-4EA2-8AF1-0FB36B5390E9}" dt="2026-03-01T23:00:47.715" v="10825" actId="1038"/>
          <ac:spMkLst>
            <pc:docMk/>
            <pc:sldMk cId="2712961268" sldId="2147474504"/>
            <ac:spMk id="14" creationId="{37DFB526-B1AE-CD03-C275-22BB17812128}"/>
          </ac:spMkLst>
        </pc:spChg>
        <pc:spChg chg="mod topLvl">
          <ac:chgData name="Long, Megan" userId="e0ef87a0-f2fd-4c00-992e-1bb6fcb836d4" providerId="ADAL" clId="{E0402757-7509-4EA2-8AF1-0FB36B5390E9}" dt="2026-03-01T23:00:06.231" v="10819" actId="208"/>
          <ac:spMkLst>
            <pc:docMk/>
            <pc:sldMk cId="2712961268" sldId="2147474504"/>
            <ac:spMk id="16" creationId="{B9BB16D2-16F2-38A2-5AF3-B72E39C526DD}"/>
          </ac:spMkLst>
        </pc:spChg>
        <pc:spChg chg="mod topLvl">
          <ac:chgData name="Long, Megan" userId="e0ef87a0-f2fd-4c00-992e-1bb6fcb836d4" providerId="ADAL" clId="{E0402757-7509-4EA2-8AF1-0FB36B5390E9}" dt="2026-03-01T23:00:06.231" v="10819" actId="208"/>
          <ac:spMkLst>
            <pc:docMk/>
            <pc:sldMk cId="2712961268" sldId="2147474504"/>
            <ac:spMk id="17" creationId="{F9FAA659-4C35-445F-C856-CA39D6DBB4B6}"/>
          </ac:spMkLst>
        </pc:spChg>
        <pc:spChg chg="mod topLvl">
          <ac:chgData name="Long, Megan" userId="e0ef87a0-f2fd-4c00-992e-1bb6fcb836d4" providerId="ADAL" clId="{E0402757-7509-4EA2-8AF1-0FB36B5390E9}" dt="2026-03-01T23:12:06.426" v="11247" actId="1038"/>
          <ac:spMkLst>
            <pc:docMk/>
            <pc:sldMk cId="2712961268" sldId="2147474504"/>
            <ac:spMk id="18" creationId="{2B1FA17E-4511-36DE-2B94-E4F68D78D05F}"/>
          </ac:spMkLst>
        </pc:spChg>
        <pc:spChg chg="mod topLvl">
          <ac:chgData name="Long, Megan" userId="e0ef87a0-f2fd-4c00-992e-1bb6fcb836d4" providerId="ADAL" clId="{E0402757-7509-4EA2-8AF1-0FB36B5390E9}" dt="2026-03-01T23:12:09.829" v="11248" actId="1038"/>
          <ac:spMkLst>
            <pc:docMk/>
            <pc:sldMk cId="2712961268" sldId="2147474504"/>
            <ac:spMk id="19" creationId="{D1745C20-340C-2179-C5D0-4D75F041928A}"/>
          </ac:spMkLst>
        </pc:spChg>
        <pc:spChg chg="add mod">
          <ac:chgData name="Long, Megan" userId="e0ef87a0-f2fd-4c00-992e-1bb6fcb836d4" providerId="ADAL" clId="{E0402757-7509-4EA2-8AF1-0FB36B5390E9}" dt="2026-03-01T23:01:05.591" v="10831" actId="339"/>
          <ac:spMkLst>
            <pc:docMk/>
            <pc:sldMk cId="2712961268" sldId="2147474504"/>
            <ac:spMk id="30" creationId="{60154926-93C3-D80C-5CAC-489BB463E6EC}"/>
          </ac:spMkLst>
        </pc:spChg>
        <pc:spChg chg="add mod ord">
          <ac:chgData name="Long, Megan" userId="e0ef87a0-f2fd-4c00-992e-1bb6fcb836d4" providerId="ADAL" clId="{E0402757-7509-4EA2-8AF1-0FB36B5390E9}" dt="2026-03-01T23:00:06.231" v="10819" actId="208"/>
          <ac:spMkLst>
            <pc:docMk/>
            <pc:sldMk cId="2712961268" sldId="2147474504"/>
            <ac:spMk id="31" creationId="{5BB0BA3B-9D1C-BB84-8858-B333909A6DC3}"/>
          </ac:spMkLst>
        </pc:spChg>
        <pc:grpChg chg="add mod">
          <ac:chgData name="Long, Megan" userId="e0ef87a0-f2fd-4c00-992e-1bb6fcb836d4" providerId="ADAL" clId="{E0402757-7509-4EA2-8AF1-0FB36B5390E9}" dt="2026-03-01T22:47:53.444" v="10669" actId="164"/>
          <ac:grpSpMkLst>
            <pc:docMk/>
            <pc:sldMk cId="2712961268" sldId="2147474504"/>
            <ac:grpSpMk id="25" creationId="{610C998B-978A-4BBE-C693-3BBEC8C52A5F}"/>
          </ac:grpSpMkLst>
        </pc:grpChg>
        <pc:grpChg chg="add mod">
          <ac:chgData name="Long, Megan" userId="e0ef87a0-f2fd-4c00-992e-1bb6fcb836d4" providerId="ADAL" clId="{E0402757-7509-4EA2-8AF1-0FB36B5390E9}" dt="2026-03-01T22:47:53.444" v="10669" actId="164"/>
          <ac:grpSpMkLst>
            <pc:docMk/>
            <pc:sldMk cId="2712961268" sldId="2147474504"/>
            <ac:grpSpMk id="26" creationId="{B129FACD-2631-F0A5-958D-3A52CD30F9A5}"/>
          </ac:grpSpMkLst>
        </pc:grpChg>
        <pc:grpChg chg="add mod">
          <ac:chgData name="Long, Megan" userId="e0ef87a0-f2fd-4c00-992e-1bb6fcb836d4" providerId="ADAL" clId="{E0402757-7509-4EA2-8AF1-0FB36B5390E9}" dt="2026-03-01T22:55:20.226" v="10779" actId="164"/>
          <ac:grpSpMkLst>
            <pc:docMk/>
            <pc:sldMk cId="2712961268" sldId="2147474504"/>
            <ac:grpSpMk id="29" creationId="{154E0D3B-E135-41E4-4A6C-F325DB731A3F}"/>
          </ac:grpSpMkLst>
        </pc:grpChg>
        <pc:grpChg chg="add mod">
          <ac:chgData name="Long, Megan" userId="e0ef87a0-f2fd-4c00-992e-1bb6fcb836d4" providerId="ADAL" clId="{E0402757-7509-4EA2-8AF1-0FB36B5390E9}" dt="2026-03-01T23:03:10.926" v="10851" actId="1035"/>
          <ac:grpSpMkLst>
            <pc:docMk/>
            <pc:sldMk cId="2712961268" sldId="2147474504"/>
            <ac:grpSpMk id="33" creationId="{1053E6DD-3050-1C47-238C-287D45062E07}"/>
          </ac:grpSpMkLst>
        </pc:grpChg>
        <pc:picChg chg="add mod ord modCrop">
          <ac:chgData name="Long, Megan" userId="e0ef87a0-f2fd-4c00-992e-1bb6fcb836d4" providerId="ADAL" clId="{E0402757-7509-4EA2-8AF1-0FB36B5390E9}" dt="2026-03-01T22:47:42.780" v="10668" actId="164"/>
          <ac:picMkLst>
            <pc:docMk/>
            <pc:sldMk cId="2712961268" sldId="2147474504"/>
            <ac:picMk id="24" creationId="{F7671F01-ED14-79E3-5059-E0751CB09C2B}"/>
          </ac:picMkLst>
        </pc:picChg>
        <pc:picChg chg="add mod modCrop">
          <ac:chgData name="Long, Megan" userId="e0ef87a0-f2fd-4c00-992e-1bb6fcb836d4" providerId="ADAL" clId="{E0402757-7509-4EA2-8AF1-0FB36B5390E9}" dt="2026-03-01T23:03:04.712" v="10846" actId="29295"/>
          <ac:picMkLst>
            <pc:docMk/>
            <pc:sldMk cId="2712961268" sldId="2147474504"/>
            <ac:picMk id="35" creationId="{D3B3157B-B125-768B-1D6C-6063C7AAEFE4}"/>
          </ac:picMkLst>
        </pc:picChg>
      </pc:sldChg>
      <pc:sldChg chg="addSp delSp modSp add mod ord modNotesTx">
        <pc:chgData name="Long, Megan" userId="e0ef87a0-f2fd-4c00-992e-1bb6fcb836d4" providerId="ADAL" clId="{E0402757-7509-4EA2-8AF1-0FB36B5390E9}" dt="2026-03-03T13:12:34.874" v="15699"/>
        <pc:sldMkLst>
          <pc:docMk/>
          <pc:sldMk cId="857462244" sldId="2147474505"/>
        </pc:sldMkLst>
        <pc:spChg chg="mod">
          <ac:chgData name="Long, Megan" userId="e0ef87a0-f2fd-4c00-992e-1bb6fcb836d4" providerId="ADAL" clId="{E0402757-7509-4EA2-8AF1-0FB36B5390E9}" dt="2026-03-03T13:12:34.874" v="15699"/>
          <ac:spMkLst>
            <pc:docMk/>
            <pc:sldMk cId="857462244" sldId="2147474505"/>
            <ac:spMk id="2" creationId="{B9C09F2C-1791-3BF6-636A-512A48A398D9}"/>
          </ac:spMkLst>
        </pc:spChg>
        <pc:picChg chg="add del">
          <ac:chgData name="Long, Megan" userId="e0ef87a0-f2fd-4c00-992e-1bb6fcb836d4" providerId="ADAL" clId="{E0402757-7509-4EA2-8AF1-0FB36B5390E9}" dt="2026-03-01T23:22:12.135" v="11420" actId="478"/>
          <ac:picMkLst>
            <pc:docMk/>
            <pc:sldMk cId="857462244" sldId="2147474505"/>
            <ac:picMk id="3" creationId="{0854B03D-F991-1DC8-FDC6-6E17F7F02D6D}"/>
          </ac:picMkLst>
        </pc:picChg>
        <pc:picChg chg="add mod">
          <ac:chgData name="Long, Megan" userId="e0ef87a0-f2fd-4c00-992e-1bb6fcb836d4" providerId="ADAL" clId="{E0402757-7509-4EA2-8AF1-0FB36B5390E9}" dt="2026-03-01T23:29:29.162" v="11573"/>
          <ac:picMkLst>
            <pc:docMk/>
            <pc:sldMk cId="857462244" sldId="2147474505"/>
            <ac:picMk id="10" creationId="{BACE9DEE-39E5-07C8-D321-4B7E23FD98A1}"/>
          </ac:picMkLst>
        </pc:picChg>
      </pc:sldChg>
      <pc:sldChg chg="addSp delSp modSp add mod ord modNotesTx">
        <pc:chgData name="Long, Megan" userId="e0ef87a0-f2fd-4c00-992e-1bb6fcb836d4" providerId="ADAL" clId="{E0402757-7509-4EA2-8AF1-0FB36B5390E9}" dt="2026-03-02T22:02:30.679" v="14526" actId="122"/>
        <pc:sldMkLst>
          <pc:docMk/>
          <pc:sldMk cId="3952284703" sldId="2147474506"/>
        </pc:sldMkLst>
        <pc:spChg chg="mod">
          <ac:chgData name="Long, Megan" userId="e0ef87a0-f2fd-4c00-992e-1bb6fcb836d4" providerId="ADAL" clId="{E0402757-7509-4EA2-8AF1-0FB36B5390E9}" dt="2026-03-02T22:01:08.578" v="14504" actId="14100"/>
          <ac:spMkLst>
            <pc:docMk/>
            <pc:sldMk cId="3952284703" sldId="2147474506"/>
            <ac:spMk id="6" creationId="{DAB7FF38-F9CE-1BBA-43A7-8537D6B67405}"/>
          </ac:spMkLst>
        </pc:spChg>
        <pc:spChg chg="mod">
          <ac:chgData name="Long, Megan" userId="e0ef87a0-f2fd-4c00-992e-1bb6fcb836d4" providerId="ADAL" clId="{E0402757-7509-4EA2-8AF1-0FB36B5390E9}" dt="2026-03-02T22:01:05.496" v="14503" actId="14100"/>
          <ac:spMkLst>
            <pc:docMk/>
            <pc:sldMk cId="3952284703" sldId="2147474506"/>
            <ac:spMk id="12" creationId="{E72A537E-0F02-8626-5F3C-0BFC774EE342}"/>
          </ac:spMkLst>
        </pc:spChg>
        <pc:graphicFrameChg chg="add mod modGraphic">
          <ac:chgData name="Long, Megan" userId="e0ef87a0-f2fd-4c00-992e-1bb6fcb836d4" providerId="ADAL" clId="{E0402757-7509-4EA2-8AF1-0FB36B5390E9}" dt="2026-03-02T22:02:30.679" v="14526" actId="122"/>
          <ac:graphicFrameMkLst>
            <pc:docMk/>
            <pc:sldMk cId="3952284703" sldId="2147474506"/>
            <ac:graphicFrameMk id="3" creationId="{CD0D8F0E-07ED-0130-D79E-F219DCA73904}"/>
          </ac:graphicFrameMkLst>
        </pc:graphicFrameChg>
      </pc:sldChg>
      <pc:sldChg chg="addSp delSp modSp add mod modNotesTx">
        <pc:chgData name="Long, Megan" userId="e0ef87a0-f2fd-4c00-992e-1bb6fcb836d4" providerId="ADAL" clId="{E0402757-7509-4EA2-8AF1-0FB36B5390E9}" dt="2026-03-02T22:09:18.310" v="15022" actId="20577"/>
        <pc:sldMkLst>
          <pc:docMk/>
          <pc:sldMk cId="338910445" sldId="2147474507"/>
        </pc:sldMkLst>
        <pc:spChg chg="mod">
          <ac:chgData name="Long, Megan" userId="e0ef87a0-f2fd-4c00-992e-1bb6fcb836d4" providerId="ADAL" clId="{E0402757-7509-4EA2-8AF1-0FB36B5390E9}" dt="2026-03-02T20:58:53.807" v="13919" actId="20577"/>
          <ac:spMkLst>
            <pc:docMk/>
            <pc:sldMk cId="338910445" sldId="2147474507"/>
            <ac:spMk id="2" creationId="{AB871E27-E7BE-D87A-1D8D-F3E59166564C}"/>
          </ac:spMkLst>
        </pc:spChg>
        <pc:spChg chg="add mod">
          <ac:chgData name="Long, Megan" userId="e0ef87a0-f2fd-4c00-992e-1bb6fcb836d4" providerId="ADAL" clId="{E0402757-7509-4EA2-8AF1-0FB36B5390E9}" dt="2026-03-02T21:42:27.196" v="14397" actId="1076"/>
          <ac:spMkLst>
            <pc:docMk/>
            <pc:sldMk cId="338910445" sldId="2147474507"/>
            <ac:spMk id="6" creationId="{2FE2AC2A-510B-CAFB-E473-37E447841913}"/>
          </ac:spMkLst>
        </pc:spChg>
        <pc:spChg chg="add mod">
          <ac:chgData name="Long, Megan" userId="e0ef87a0-f2fd-4c00-992e-1bb6fcb836d4" providerId="ADAL" clId="{E0402757-7509-4EA2-8AF1-0FB36B5390E9}" dt="2026-03-02T21:42:16.031" v="14395" actId="1036"/>
          <ac:spMkLst>
            <pc:docMk/>
            <pc:sldMk cId="338910445" sldId="2147474507"/>
            <ac:spMk id="10" creationId="{F4D27B3A-86BB-64CC-9316-48337B6BE106}"/>
          </ac:spMkLst>
        </pc:spChg>
        <pc:picChg chg="add mod ord modCrop">
          <ac:chgData name="Long, Megan" userId="e0ef87a0-f2fd-4c00-992e-1bb6fcb836d4" providerId="ADAL" clId="{E0402757-7509-4EA2-8AF1-0FB36B5390E9}" dt="2026-03-02T21:41:23.364" v="14378" actId="167"/>
          <ac:picMkLst>
            <pc:docMk/>
            <pc:sldMk cId="338910445" sldId="2147474507"/>
            <ac:picMk id="11" creationId="{AA47EF40-3A35-442D-85C0-1E73906A99E8}"/>
          </ac:picMkLst>
        </pc:picChg>
        <pc:picChg chg="add mod">
          <ac:chgData name="Long, Megan" userId="e0ef87a0-f2fd-4c00-992e-1bb6fcb836d4" providerId="ADAL" clId="{E0402757-7509-4EA2-8AF1-0FB36B5390E9}" dt="2026-03-02T21:41:25.823" v="14379" actId="167"/>
          <ac:picMkLst>
            <pc:docMk/>
            <pc:sldMk cId="338910445" sldId="2147474507"/>
            <ac:picMk id="1030" creationId="{7D3B780F-9BFE-C81F-7A24-57F585459061}"/>
          </ac:picMkLst>
        </pc:picChg>
      </pc:sldChg>
      <pc:sldMasterChg chg="addSldLayout delSldLayout">
        <pc:chgData name="Long, Megan" userId="e0ef87a0-f2fd-4c00-992e-1bb6fcb836d4" providerId="ADAL" clId="{E0402757-7509-4EA2-8AF1-0FB36B5390E9}" dt="2026-03-02T21:45:18.710" v="14492" actId="47"/>
        <pc:sldMasterMkLst>
          <pc:docMk/>
          <pc:sldMasterMk cId="1445084352" sldId="2147483727"/>
        </pc:sldMasterMkLst>
      </pc:sldMasterChg>
    </pc:docChg>
  </pc:docChgLst>
  <pc:docChgLst>
    <pc:chgData name="Long, Megan" userId="e0ef87a0-f2fd-4c00-992e-1bb6fcb836d4" providerId="ADAL" clId="{B9609874-DFF1-46A1-95D3-17DA2AFAB604}"/>
    <pc:docChg chg="modSld sldOrd modSection">
      <pc:chgData name="Long, Megan" userId="e0ef87a0-f2fd-4c00-992e-1bb6fcb836d4" providerId="ADAL" clId="{B9609874-DFF1-46A1-95D3-17DA2AFAB604}" dt="2026-02-11T20:48:44.523" v="181"/>
      <pc:docMkLst>
        <pc:docMk/>
      </pc:docMkLst>
      <pc:sldChg chg="modSp mod">
        <pc:chgData name="Long, Megan" userId="e0ef87a0-f2fd-4c00-992e-1bb6fcb836d4" providerId="ADAL" clId="{B9609874-DFF1-46A1-95D3-17DA2AFAB604}" dt="2026-02-11T20:00:15.288" v="12" actId="20577"/>
        <pc:sldMkLst>
          <pc:docMk/>
          <pc:sldMk cId="300685165" sldId="330"/>
        </pc:sldMkLst>
        <pc:spChg chg="mod">
          <ac:chgData name="Long, Megan" userId="e0ef87a0-f2fd-4c00-992e-1bb6fcb836d4" providerId="ADAL" clId="{B9609874-DFF1-46A1-95D3-17DA2AFAB604}" dt="2026-02-11T20:00:15.288" v="12" actId="20577"/>
          <ac:spMkLst>
            <pc:docMk/>
            <pc:sldMk cId="300685165" sldId="330"/>
            <ac:spMk id="4" creationId="{6A718313-13C1-C3E4-FC15-BF1A7E1B2AA7}"/>
          </ac:spMkLst>
        </pc:spChg>
      </pc:sldChg>
    </pc:docChg>
  </pc:docChgLst>
  <pc:docChgLst>
    <pc:chgData name="Long, Megan" userId="e0ef87a0-f2fd-4c00-992e-1bb6fcb836d4" providerId="ADAL" clId="{394FCDB8-DD12-4A1D-BD45-7E90E3EF1BCE}"/>
    <pc:docChg chg="modSld">
      <pc:chgData name="Long, Megan" userId="e0ef87a0-f2fd-4c00-992e-1bb6fcb836d4" providerId="ADAL" clId="{394FCDB8-DD12-4A1D-BD45-7E90E3EF1BCE}" dt="2026-02-12T13:42:11.132" v="9" actId="207"/>
      <pc:docMkLst>
        <pc:docMk/>
      </pc:docMkLst>
    </pc:docChg>
  </pc:docChgLst>
</pc:chgInfo>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9598D2-1D55-4E0A-A5D9-015A1171C761}" type="doc">
      <dgm:prSet loTypeId="urn:microsoft.com/office/officeart/2005/8/layout/lProcess2" loCatId="list" qsTypeId="urn:microsoft.com/office/officeart/2005/8/quickstyle/simple1" qsCatId="simple" csTypeId="urn:microsoft.com/office/officeart/2005/8/colors/accent2_1" csCatId="accent2" phldr="1"/>
      <dgm:spPr/>
      <dgm:t>
        <a:bodyPr/>
        <a:lstStyle/>
        <a:p>
          <a:endParaRPr lang="en-US"/>
        </a:p>
      </dgm:t>
    </dgm:pt>
    <dgm:pt modelId="{6F027350-76DF-4390-8020-500232FD8213}">
      <dgm:prSet phldrT="[Text]"/>
      <dgm:spPr>
        <a:solidFill>
          <a:schemeClr val="accent2"/>
        </a:solidFill>
      </dgm:spPr>
      <dgm:t>
        <a:bodyPr/>
        <a:lstStyle/>
        <a:p>
          <a:pPr algn="ctr"/>
          <a:r>
            <a:rPr lang="en-US" dirty="0">
              <a:solidFill>
                <a:schemeClr val="bg1"/>
              </a:solidFill>
            </a:rPr>
            <a:t>Flooding</a:t>
          </a:r>
        </a:p>
      </dgm:t>
    </dgm:pt>
    <dgm:pt modelId="{8DE41A6D-488F-4059-952D-1FB06B19B82A}" type="parTrans" cxnId="{AA3266E3-13CA-4E7B-8DB8-01019954B387}">
      <dgm:prSet/>
      <dgm:spPr/>
      <dgm:t>
        <a:bodyPr/>
        <a:lstStyle/>
        <a:p>
          <a:pPr algn="ctr"/>
          <a:endParaRPr lang="en-US"/>
        </a:p>
      </dgm:t>
    </dgm:pt>
    <dgm:pt modelId="{B9F122C1-2858-4F4F-BBBF-90F49A2E4087}" type="sibTrans" cxnId="{AA3266E3-13CA-4E7B-8DB8-01019954B387}">
      <dgm:prSet/>
      <dgm:spPr/>
      <dgm:t>
        <a:bodyPr/>
        <a:lstStyle/>
        <a:p>
          <a:pPr algn="ctr"/>
          <a:endParaRPr lang="en-US"/>
        </a:p>
      </dgm:t>
    </dgm:pt>
    <dgm:pt modelId="{393264C4-ABFA-444D-BD05-0F3A42F9D52A}">
      <dgm:prSet phldrT="[Text]"/>
      <dgm:spPr/>
      <dgm:t>
        <a:bodyPr/>
        <a:lstStyle/>
        <a:p>
          <a:pPr algn="ctr"/>
          <a:r>
            <a:rPr lang="en-US" dirty="0"/>
            <a:t>Sea Level Rise</a:t>
          </a:r>
        </a:p>
      </dgm:t>
    </dgm:pt>
    <dgm:pt modelId="{65399DA3-E834-4743-8526-5DDEDA244362}" type="parTrans" cxnId="{DD514FCA-A279-4429-820E-AD72211E010F}">
      <dgm:prSet/>
      <dgm:spPr/>
      <dgm:t>
        <a:bodyPr/>
        <a:lstStyle/>
        <a:p>
          <a:pPr algn="ctr"/>
          <a:endParaRPr lang="en-US"/>
        </a:p>
      </dgm:t>
    </dgm:pt>
    <dgm:pt modelId="{DA31453C-A771-43C7-A795-C84BFDF1A193}" type="sibTrans" cxnId="{DD514FCA-A279-4429-820E-AD72211E010F}">
      <dgm:prSet/>
      <dgm:spPr/>
      <dgm:t>
        <a:bodyPr/>
        <a:lstStyle/>
        <a:p>
          <a:pPr algn="ctr"/>
          <a:endParaRPr lang="en-US"/>
        </a:p>
      </dgm:t>
    </dgm:pt>
    <dgm:pt modelId="{B35F9318-63F0-4BD5-BF9D-8B9FBFD282AA}">
      <dgm:prSet phldrT="[Text]"/>
      <dgm:spPr/>
      <dgm:t>
        <a:bodyPr/>
        <a:lstStyle/>
        <a:p>
          <a:pPr algn="ctr"/>
          <a:r>
            <a:rPr lang="en-US" dirty="0"/>
            <a:t>Storm/Runoff Intensification</a:t>
          </a:r>
        </a:p>
      </dgm:t>
    </dgm:pt>
    <dgm:pt modelId="{13F402A1-888B-466F-8C0A-F268A38BB9A4}" type="parTrans" cxnId="{7F457EAE-A84A-469B-B0A4-19565BF72229}">
      <dgm:prSet/>
      <dgm:spPr/>
      <dgm:t>
        <a:bodyPr/>
        <a:lstStyle/>
        <a:p>
          <a:pPr algn="ctr"/>
          <a:endParaRPr lang="en-US"/>
        </a:p>
      </dgm:t>
    </dgm:pt>
    <dgm:pt modelId="{9C087C60-5F9B-4E1F-8005-8B3207CE6F0E}" type="sibTrans" cxnId="{7F457EAE-A84A-469B-B0A4-19565BF72229}">
      <dgm:prSet/>
      <dgm:spPr/>
      <dgm:t>
        <a:bodyPr/>
        <a:lstStyle/>
        <a:p>
          <a:pPr algn="ctr"/>
          <a:endParaRPr lang="en-US"/>
        </a:p>
      </dgm:t>
    </dgm:pt>
    <dgm:pt modelId="{542E73C0-0F62-4872-BDB2-61D97BD4FA10}">
      <dgm:prSet phldrT="[Text]"/>
      <dgm:spPr/>
      <dgm:t>
        <a:bodyPr/>
        <a:lstStyle/>
        <a:p>
          <a:pPr algn="ctr"/>
          <a:r>
            <a:rPr lang="en-US" dirty="0"/>
            <a:t>Sedimentation reducing drainage network capacity</a:t>
          </a:r>
        </a:p>
      </dgm:t>
    </dgm:pt>
    <dgm:pt modelId="{623253F3-3997-4421-8383-707A4D8D9C64}" type="parTrans" cxnId="{5BDDE06F-B1DF-47C6-B38E-3791EEB230EB}">
      <dgm:prSet/>
      <dgm:spPr/>
      <dgm:t>
        <a:bodyPr/>
        <a:lstStyle/>
        <a:p>
          <a:pPr algn="ctr"/>
          <a:endParaRPr lang="en-US"/>
        </a:p>
      </dgm:t>
    </dgm:pt>
    <dgm:pt modelId="{EF1C8A9C-B2EE-46B6-BC03-E807B898751C}" type="sibTrans" cxnId="{5BDDE06F-B1DF-47C6-B38E-3791EEB230EB}">
      <dgm:prSet/>
      <dgm:spPr/>
      <dgm:t>
        <a:bodyPr/>
        <a:lstStyle/>
        <a:p>
          <a:pPr algn="ctr"/>
          <a:endParaRPr lang="en-US"/>
        </a:p>
      </dgm:t>
    </dgm:pt>
    <dgm:pt modelId="{49329965-1C45-4685-BD64-F8899B41A453}">
      <dgm:prSet phldrT="[Text]"/>
      <dgm:spPr>
        <a:solidFill>
          <a:schemeClr val="accent2"/>
        </a:solidFill>
      </dgm:spPr>
      <dgm:t>
        <a:bodyPr/>
        <a:lstStyle/>
        <a:p>
          <a:pPr algn="ctr"/>
          <a:r>
            <a:rPr lang="en-US" dirty="0">
              <a:solidFill>
                <a:schemeClr val="bg1"/>
              </a:solidFill>
            </a:rPr>
            <a:t>Water Quality</a:t>
          </a:r>
        </a:p>
      </dgm:t>
    </dgm:pt>
    <dgm:pt modelId="{94E8B7CE-16E9-4CB1-B571-F376876D024F}" type="parTrans" cxnId="{27A0E86B-EE4E-4BEE-8983-71F12C696CE1}">
      <dgm:prSet/>
      <dgm:spPr/>
      <dgm:t>
        <a:bodyPr/>
        <a:lstStyle/>
        <a:p>
          <a:pPr algn="ctr"/>
          <a:endParaRPr lang="en-US"/>
        </a:p>
      </dgm:t>
    </dgm:pt>
    <dgm:pt modelId="{8B6565CA-95DD-4289-82CE-59FB1FAEB1CE}" type="sibTrans" cxnId="{27A0E86B-EE4E-4BEE-8983-71F12C696CE1}">
      <dgm:prSet/>
      <dgm:spPr/>
      <dgm:t>
        <a:bodyPr/>
        <a:lstStyle/>
        <a:p>
          <a:pPr algn="ctr"/>
          <a:endParaRPr lang="en-US"/>
        </a:p>
      </dgm:t>
    </dgm:pt>
    <dgm:pt modelId="{DDFD8189-1CF0-47C3-AF2C-04CD41A8042B}">
      <dgm:prSet phldrT="[Text]"/>
      <dgm:spPr/>
      <dgm:t>
        <a:bodyPr/>
        <a:lstStyle/>
        <a:p>
          <a:pPr algn="ctr"/>
          <a:r>
            <a:rPr lang="en-US" dirty="0"/>
            <a:t>Red tide &amp; harmful algal blooms</a:t>
          </a:r>
        </a:p>
      </dgm:t>
    </dgm:pt>
    <dgm:pt modelId="{CF2437BD-138D-42BD-BC3D-5D69B486F68D}" type="parTrans" cxnId="{117F2FE9-25CD-4BBC-B6B8-93201B15ED67}">
      <dgm:prSet/>
      <dgm:spPr/>
      <dgm:t>
        <a:bodyPr/>
        <a:lstStyle/>
        <a:p>
          <a:pPr algn="ctr"/>
          <a:endParaRPr lang="en-US"/>
        </a:p>
      </dgm:t>
    </dgm:pt>
    <dgm:pt modelId="{A55D1B59-28AE-41E3-9D72-4B708BAF0FC7}" type="sibTrans" cxnId="{117F2FE9-25CD-4BBC-B6B8-93201B15ED67}">
      <dgm:prSet/>
      <dgm:spPr/>
      <dgm:t>
        <a:bodyPr/>
        <a:lstStyle/>
        <a:p>
          <a:pPr algn="ctr"/>
          <a:endParaRPr lang="en-US"/>
        </a:p>
      </dgm:t>
    </dgm:pt>
    <dgm:pt modelId="{87071F6C-83D8-4AD9-A1EF-D6D09E234F06}">
      <dgm:prSet phldrT="[Text]"/>
      <dgm:spPr/>
      <dgm:t>
        <a:bodyPr/>
        <a:lstStyle/>
        <a:p>
          <a:pPr algn="ctr"/>
          <a:r>
            <a:rPr lang="en-US" dirty="0"/>
            <a:t>CSO contamination</a:t>
          </a:r>
        </a:p>
      </dgm:t>
    </dgm:pt>
    <dgm:pt modelId="{96C4E101-F49A-4B4E-9DF8-585ADA28ECB2}" type="parTrans" cxnId="{3DEE4EBA-AB75-4CEE-B26A-EF6F79066B1B}">
      <dgm:prSet/>
      <dgm:spPr/>
      <dgm:t>
        <a:bodyPr/>
        <a:lstStyle/>
        <a:p>
          <a:pPr algn="ctr"/>
          <a:endParaRPr lang="en-US"/>
        </a:p>
      </dgm:t>
    </dgm:pt>
    <dgm:pt modelId="{F030A37F-E1EA-455A-B3EE-58DB8BC739A6}" type="sibTrans" cxnId="{3DEE4EBA-AB75-4CEE-B26A-EF6F79066B1B}">
      <dgm:prSet/>
      <dgm:spPr/>
      <dgm:t>
        <a:bodyPr/>
        <a:lstStyle/>
        <a:p>
          <a:pPr algn="ctr"/>
          <a:endParaRPr lang="en-US"/>
        </a:p>
      </dgm:t>
    </dgm:pt>
    <dgm:pt modelId="{2B9A360B-FC4C-4D4E-9B3B-B88C6BF0924C}">
      <dgm:prSet phldrT="[Text]"/>
      <dgm:spPr>
        <a:solidFill>
          <a:schemeClr val="accent2"/>
        </a:solidFill>
      </dgm:spPr>
      <dgm:t>
        <a:bodyPr/>
        <a:lstStyle/>
        <a:p>
          <a:pPr algn="ctr"/>
          <a:r>
            <a:rPr lang="en-US" dirty="0">
              <a:solidFill>
                <a:schemeClr val="bg1"/>
              </a:solidFill>
            </a:rPr>
            <a:t>Community &amp; Infrastructure</a:t>
          </a:r>
        </a:p>
      </dgm:t>
    </dgm:pt>
    <dgm:pt modelId="{2858C5CC-9CFE-4E40-B2F7-9484E9081151}" type="parTrans" cxnId="{7BA2F0F3-C47C-4F7A-8718-6453CFB73319}">
      <dgm:prSet/>
      <dgm:spPr/>
      <dgm:t>
        <a:bodyPr/>
        <a:lstStyle/>
        <a:p>
          <a:pPr algn="ctr"/>
          <a:endParaRPr lang="en-US"/>
        </a:p>
      </dgm:t>
    </dgm:pt>
    <dgm:pt modelId="{7B806A9F-9997-487E-A4F3-5DE856EC73CC}" type="sibTrans" cxnId="{7BA2F0F3-C47C-4F7A-8718-6453CFB73319}">
      <dgm:prSet/>
      <dgm:spPr/>
      <dgm:t>
        <a:bodyPr/>
        <a:lstStyle/>
        <a:p>
          <a:pPr algn="ctr"/>
          <a:endParaRPr lang="en-US"/>
        </a:p>
      </dgm:t>
    </dgm:pt>
    <dgm:pt modelId="{DAE481A6-BB86-439E-B506-CA9067E432EF}">
      <dgm:prSet phldrT="[Text]"/>
      <dgm:spPr/>
      <dgm:t>
        <a:bodyPr/>
        <a:lstStyle/>
        <a:p>
          <a:pPr algn="ctr"/>
          <a:r>
            <a:rPr lang="en-US" dirty="0"/>
            <a:t>Post-wildfire erosion &amp; sediment transport</a:t>
          </a:r>
        </a:p>
      </dgm:t>
    </dgm:pt>
    <dgm:pt modelId="{16BA434B-4224-484D-ABB7-E24A36D1A68A}" type="parTrans" cxnId="{15A1F04B-9584-43C5-8EB4-4B7652E0CCC7}">
      <dgm:prSet/>
      <dgm:spPr/>
      <dgm:t>
        <a:bodyPr/>
        <a:lstStyle/>
        <a:p>
          <a:pPr algn="ctr"/>
          <a:endParaRPr lang="en-US"/>
        </a:p>
      </dgm:t>
    </dgm:pt>
    <dgm:pt modelId="{E068358A-C0BA-4B25-8014-EA96D5AF5FC8}" type="sibTrans" cxnId="{15A1F04B-9584-43C5-8EB4-4B7652E0CCC7}">
      <dgm:prSet/>
      <dgm:spPr/>
      <dgm:t>
        <a:bodyPr/>
        <a:lstStyle/>
        <a:p>
          <a:pPr algn="ctr"/>
          <a:endParaRPr lang="en-US"/>
        </a:p>
      </dgm:t>
    </dgm:pt>
    <dgm:pt modelId="{718FFDA6-98AE-4203-907B-DC5A7B89717E}">
      <dgm:prSet phldrT="[Text]"/>
      <dgm:spPr/>
      <dgm:t>
        <a:bodyPr/>
        <a:lstStyle/>
        <a:p>
          <a:pPr algn="ctr"/>
          <a:r>
            <a:rPr lang="en-US" dirty="0"/>
            <a:t>Levees &amp; causeways cutting off tidal exchange</a:t>
          </a:r>
        </a:p>
      </dgm:t>
    </dgm:pt>
    <dgm:pt modelId="{302DC516-8E35-4528-8D04-3C248FE4FC86}" type="parTrans" cxnId="{799EAD03-7DBA-4B1C-A077-D0BACD3CAE8D}">
      <dgm:prSet/>
      <dgm:spPr/>
      <dgm:t>
        <a:bodyPr/>
        <a:lstStyle/>
        <a:p>
          <a:pPr algn="ctr"/>
          <a:endParaRPr lang="en-US"/>
        </a:p>
      </dgm:t>
    </dgm:pt>
    <dgm:pt modelId="{442932D7-A95D-48DB-A174-1C036D44E3C4}" type="sibTrans" cxnId="{799EAD03-7DBA-4B1C-A077-D0BACD3CAE8D}">
      <dgm:prSet/>
      <dgm:spPr/>
      <dgm:t>
        <a:bodyPr/>
        <a:lstStyle/>
        <a:p>
          <a:pPr algn="ctr"/>
          <a:endParaRPr lang="en-US"/>
        </a:p>
      </dgm:t>
    </dgm:pt>
    <dgm:pt modelId="{8105B9DA-5940-4525-BC6E-6084936361B6}">
      <dgm:prSet phldrT="[Text]"/>
      <dgm:spPr/>
      <dgm:t>
        <a:bodyPr/>
        <a:lstStyle/>
        <a:p>
          <a:pPr algn="ctr"/>
          <a:r>
            <a:rPr lang="en-US" dirty="0"/>
            <a:t>Coastal bluff erosion</a:t>
          </a:r>
        </a:p>
      </dgm:t>
    </dgm:pt>
    <dgm:pt modelId="{79FD550C-EF47-44D1-8B6B-F878324000DA}" type="parTrans" cxnId="{05B17DE3-7606-4B33-BC0B-DF5D938AC809}">
      <dgm:prSet/>
      <dgm:spPr/>
      <dgm:t>
        <a:bodyPr/>
        <a:lstStyle/>
        <a:p>
          <a:pPr algn="ctr"/>
          <a:endParaRPr lang="en-US"/>
        </a:p>
      </dgm:t>
    </dgm:pt>
    <dgm:pt modelId="{BA5AC175-8456-44A0-8454-DC02879FFFC8}" type="sibTrans" cxnId="{05B17DE3-7606-4B33-BC0B-DF5D938AC809}">
      <dgm:prSet/>
      <dgm:spPr/>
      <dgm:t>
        <a:bodyPr/>
        <a:lstStyle/>
        <a:p>
          <a:pPr algn="ctr"/>
          <a:endParaRPr lang="en-US"/>
        </a:p>
      </dgm:t>
    </dgm:pt>
    <dgm:pt modelId="{C61DD6CA-A7EC-4C82-A88A-3A39A7B0CC68}">
      <dgm:prSet phldrT="[Text]"/>
      <dgm:spPr/>
      <dgm:t>
        <a:bodyPr/>
        <a:lstStyle/>
        <a:p>
          <a:pPr algn="ctr"/>
          <a:r>
            <a:rPr lang="en-US" dirty="0"/>
            <a:t>Stream valley bank collapse</a:t>
          </a:r>
        </a:p>
      </dgm:t>
    </dgm:pt>
    <dgm:pt modelId="{3A159AE5-9984-401A-BB94-9EDEA916576B}" type="parTrans" cxnId="{A51C92C2-73DF-4291-BF0F-AEA5220FE429}">
      <dgm:prSet/>
      <dgm:spPr/>
      <dgm:t>
        <a:bodyPr/>
        <a:lstStyle/>
        <a:p>
          <a:pPr algn="ctr"/>
          <a:endParaRPr lang="en-US"/>
        </a:p>
      </dgm:t>
    </dgm:pt>
    <dgm:pt modelId="{F0F490F1-15F1-4C41-8029-00C4E447B8FB}" type="sibTrans" cxnId="{A51C92C2-73DF-4291-BF0F-AEA5220FE429}">
      <dgm:prSet/>
      <dgm:spPr/>
      <dgm:t>
        <a:bodyPr/>
        <a:lstStyle/>
        <a:p>
          <a:pPr algn="ctr"/>
          <a:endParaRPr lang="en-US"/>
        </a:p>
      </dgm:t>
    </dgm:pt>
    <dgm:pt modelId="{0E9C58F9-9D58-4455-BD4B-DC4514277476}">
      <dgm:prSet phldrT="[Text]"/>
      <dgm:spPr/>
      <dgm:t>
        <a:bodyPr/>
        <a:lstStyle/>
        <a:p>
          <a:pPr algn="ctr"/>
          <a:r>
            <a:rPr lang="en-US" dirty="0"/>
            <a:t>Safe access to natural amenities</a:t>
          </a:r>
        </a:p>
      </dgm:t>
    </dgm:pt>
    <dgm:pt modelId="{F05A5FC7-3C72-4F46-82F3-372299DB5B2B}" type="parTrans" cxnId="{D88E7562-7884-417D-B37C-64E5F1DD0D35}">
      <dgm:prSet/>
      <dgm:spPr/>
      <dgm:t>
        <a:bodyPr/>
        <a:lstStyle/>
        <a:p>
          <a:pPr algn="ctr"/>
          <a:endParaRPr lang="en-US"/>
        </a:p>
      </dgm:t>
    </dgm:pt>
    <dgm:pt modelId="{80B6AC76-DDA6-4299-8833-895002D4FD0F}" type="sibTrans" cxnId="{D88E7562-7884-417D-B37C-64E5F1DD0D35}">
      <dgm:prSet/>
      <dgm:spPr/>
      <dgm:t>
        <a:bodyPr/>
        <a:lstStyle/>
        <a:p>
          <a:pPr algn="ctr"/>
          <a:endParaRPr lang="en-US"/>
        </a:p>
      </dgm:t>
    </dgm:pt>
    <dgm:pt modelId="{1D71FE4E-D53D-4C56-9C09-1684261E2ADE}">
      <dgm:prSet phldrT="[Text]"/>
      <dgm:spPr>
        <a:solidFill>
          <a:schemeClr val="accent2"/>
        </a:solidFill>
      </dgm:spPr>
      <dgm:t>
        <a:bodyPr/>
        <a:lstStyle/>
        <a:p>
          <a:pPr algn="ctr"/>
          <a:r>
            <a:rPr lang="en-US" dirty="0">
              <a:solidFill>
                <a:schemeClr val="bg1"/>
              </a:solidFill>
            </a:rPr>
            <a:t>Natural Environment</a:t>
          </a:r>
        </a:p>
      </dgm:t>
    </dgm:pt>
    <dgm:pt modelId="{AF224BE5-AFD0-444F-9E55-6AB90C1A63C1}" type="parTrans" cxnId="{E80E5F7B-E639-4099-8917-291CD72BFB4B}">
      <dgm:prSet/>
      <dgm:spPr/>
      <dgm:t>
        <a:bodyPr/>
        <a:lstStyle/>
        <a:p>
          <a:pPr algn="ctr"/>
          <a:endParaRPr lang="en-US"/>
        </a:p>
      </dgm:t>
    </dgm:pt>
    <dgm:pt modelId="{B9432257-0158-47BB-9C9F-671AD2EF507B}" type="sibTrans" cxnId="{E80E5F7B-E639-4099-8917-291CD72BFB4B}">
      <dgm:prSet/>
      <dgm:spPr/>
      <dgm:t>
        <a:bodyPr/>
        <a:lstStyle/>
        <a:p>
          <a:pPr algn="ctr"/>
          <a:endParaRPr lang="en-US"/>
        </a:p>
      </dgm:t>
    </dgm:pt>
    <dgm:pt modelId="{6373C276-5E7C-4A04-B6D1-94F0DC931BCD}">
      <dgm:prSet phldrT="[Text]"/>
      <dgm:spPr/>
      <dgm:t>
        <a:bodyPr/>
        <a:lstStyle/>
        <a:p>
          <a:pPr algn="ctr"/>
          <a:r>
            <a:rPr lang="en-US" dirty="0"/>
            <a:t>Habitat destruction</a:t>
          </a:r>
        </a:p>
      </dgm:t>
    </dgm:pt>
    <dgm:pt modelId="{BDAFA7D8-071F-47E1-837D-A208EDB6EC15}" type="parTrans" cxnId="{79F59E13-AC95-4023-BC9B-35ED0C18AE3D}">
      <dgm:prSet/>
      <dgm:spPr/>
      <dgm:t>
        <a:bodyPr/>
        <a:lstStyle/>
        <a:p>
          <a:pPr algn="ctr"/>
          <a:endParaRPr lang="en-US"/>
        </a:p>
      </dgm:t>
    </dgm:pt>
    <dgm:pt modelId="{D2AC7C32-77EC-434C-92B2-75A65710AB05}" type="sibTrans" cxnId="{79F59E13-AC95-4023-BC9B-35ED0C18AE3D}">
      <dgm:prSet/>
      <dgm:spPr/>
      <dgm:t>
        <a:bodyPr/>
        <a:lstStyle/>
        <a:p>
          <a:pPr algn="ctr"/>
          <a:endParaRPr lang="en-US"/>
        </a:p>
      </dgm:t>
    </dgm:pt>
    <dgm:pt modelId="{33EC5308-B817-4B80-A27C-ADFDF2DF9C6B}">
      <dgm:prSet phldrT="[Text]"/>
      <dgm:spPr/>
      <dgm:t>
        <a:bodyPr/>
        <a:lstStyle/>
        <a:p>
          <a:pPr algn="ctr"/>
          <a:r>
            <a:rPr lang="en-US" dirty="0"/>
            <a:t>Barriers to fish passage</a:t>
          </a:r>
        </a:p>
      </dgm:t>
    </dgm:pt>
    <dgm:pt modelId="{3DEEB16F-8888-468E-BB8E-85F6BFE09F0F}" type="parTrans" cxnId="{6669124B-BE29-480D-A500-FBE00D9666F3}">
      <dgm:prSet/>
      <dgm:spPr/>
      <dgm:t>
        <a:bodyPr/>
        <a:lstStyle/>
        <a:p>
          <a:pPr algn="ctr"/>
          <a:endParaRPr lang="en-US"/>
        </a:p>
      </dgm:t>
    </dgm:pt>
    <dgm:pt modelId="{40A107E2-175D-4FA5-AE84-B8FEDE1E72CA}" type="sibTrans" cxnId="{6669124B-BE29-480D-A500-FBE00D9666F3}">
      <dgm:prSet/>
      <dgm:spPr/>
      <dgm:t>
        <a:bodyPr/>
        <a:lstStyle/>
        <a:p>
          <a:pPr algn="ctr"/>
          <a:endParaRPr lang="en-US"/>
        </a:p>
      </dgm:t>
    </dgm:pt>
    <dgm:pt modelId="{5501E997-EB6B-49B6-865A-283BA82F7298}">
      <dgm:prSet phldrT="[Text]"/>
      <dgm:spPr/>
      <dgm:t>
        <a:bodyPr/>
        <a:lstStyle/>
        <a:p>
          <a:pPr algn="ctr"/>
          <a:r>
            <a:rPr lang="en-US" dirty="0"/>
            <a:t>Sediment smothering of habitat</a:t>
          </a:r>
        </a:p>
      </dgm:t>
    </dgm:pt>
    <dgm:pt modelId="{46F4DB96-C297-449A-A8FD-8C6B0991F646}" type="parTrans" cxnId="{CB428C21-5BBB-4ECC-8171-F12710CB760C}">
      <dgm:prSet/>
      <dgm:spPr/>
      <dgm:t>
        <a:bodyPr/>
        <a:lstStyle/>
        <a:p>
          <a:pPr algn="ctr"/>
          <a:endParaRPr lang="en-US"/>
        </a:p>
      </dgm:t>
    </dgm:pt>
    <dgm:pt modelId="{D3253439-A8B7-45AA-AF51-AA2BBB1426C1}" type="sibTrans" cxnId="{CB428C21-5BBB-4ECC-8171-F12710CB760C}">
      <dgm:prSet/>
      <dgm:spPr/>
      <dgm:t>
        <a:bodyPr/>
        <a:lstStyle/>
        <a:p>
          <a:pPr algn="ctr"/>
          <a:endParaRPr lang="en-US"/>
        </a:p>
      </dgm:t>
    </dgm:pt>
    <dgm:pt modelId="{66B5D345-64F8-4DD5-B36E-06A8A1AD246C}">
      <dgm:prSet phldrT="[Text]"/>
      <dgm:spPr/>
      <dgm:t>
        <a:bodyPr/>
        <a:lstStyle/>
        <a:p>
          <a:pPr algn="ctr"/>
          <a:r>
            <a:rPr lang="en-US" dirty="0"/>
            <a:t>Trophic cascades</a:t>
          </a:r>
        </a:p>
      </dgm:t>
    </dgm:pt>
    <dgm:pt modelId="{21DAAB90-10E5-4BCC-8C13-8A2221B2D5F6}" type="parTrans" cxnId="{760E4CC3-2C68-4D56-9A05-D0705D434FE4}">
      <dgm:prSet/>
      <dgm:spPr/>
      <dgm:t>
        <a:bodyPr/>
        <a:lstStyle/>
        <a:p>
          <a:pPr algn="ctr"/>
          <a:endParaRPr lang="en-US"/>
        </a:p>
      </dgm:t>
    </dgm:pt>
    <dgm:pt modelId="{3B6C35DC-6D2D-4284-AB95-117C35E2A8DC}" type="sibTrans" cxnId="{760E4CC3-2C68-4D56-9A05-D0705D434FE4}">
      <dgm:prSet/>
      <dgm:spPr/>
      <dgm:t>
        <a:bodyPr/>
        <a:lstStyle/>
        <a:p>
          <a:pPr algn="ctr"/>
          <a:endParaRPr lang="en-US"/>
        </a:p>
      </dgm:t>
    </dgm:pt>
    <dgm:pt modelId="{354B7EA7-1E32-40AC-BD6E-86EB529EA624}" type="pres">
      <dgm:prSet presAssocID="{E69598D2-1D55-4E0A-A5D9-015A1171C761}" presName="theList" presStyleCnt="0">
        <dgm:presLayoutVars>
          <dgm:dir/>
          <dgm:animLvl val="lvl"/>
          <dgm:resizeHandles val="exact"/>
        </dgm:presLayoutVars>
      </dgm:prSet>
      <dgm:spPr/>
    </dgm:pt>
    <dgm:pt modelId="{604CA885-4A13-406D-958F-10486EB76895}" type="pres">
      <dgm:prSet presAssocID="{6F027350-76DF-4390-8020-500232FD8213}" presName="compNode" presStyleCnt="0"/>
      <dgm:spPr/>
    </dgm:pt>
    <dgm:pt modelId="{DF19D04E-0764-4CC0-9B57-B8D3A2B39AAB}" type="pres">
      <dgm:prSet presAssocID="{6F027350-76DF-4390-8020-500232FD8213}" presName="aNode" presStyleLbl="bgShp" presStyleIdx="0" presStyleCnt="4"/>
      <dgm:spPr/>
    </dgm:pt>
    <dgm:pt modelId="{C900046D-AD15-4BB4-910B-A1EF7D41AC2F}" type="pres">
      <dgm:prSet presAssocID="{6F027350-76DF-4390-8020-500232FD8213}" presName="textNode" presStyleLbl="bgShp" presStyleIdx="0" presStyleCnt="4"/>
      <dgm:spPr/>
    </dgm:pt>
    <dgm:pt modelId="{144E4441-A62E-4E9A-BF0C-249E47EA9245}" type="pres">
      <dgm:prSet presAssocID="{6F027350-76DF-4390-8020-500232FD8213}" presName="compChildNode" presStyleCnt="0"/>
      <dgm:spPr/>
    </dgm:pt>
    <dgm:pt modelId="{1ADAAC7B-CDCC-4466-BBC9-2AE80F584211}" type="pres">
      <dgm:prSet presAssocID="{6F027350-76DF-4390-8020-500232FD8213}" presName="theInnerList" presStyleCnt="0"/>
      <dgm:spPr/>
    </dgm:pt>
    <dgm:pt modelId="{4431E4E1-D2DC-4195-AC14-E652E87B134D}" type="pres">
      <dgm:prSet presAssocID="{393264C4-ABFA-444D-BD05-0F3A42F9D52A}" presName="childNode" presStyleLbl="node1" presStyleIdx="0" presStyleCnt="14">
        <dgm:presLayoutVars>
          <dgm:bulletEnabled val="1"/>
        </dgm:presLayoutVars>
      </dgm:prSet>
      <dgm:spPr/>
    </dgm:pt>
    <dgm:pt modelId="{0AAB3183-F835-42B5-B110-9605AE1A3B0E}" type="pres">
      <dgm:prSet presAssocID="{393264C4-ABFA-444D-BD05-0F3A42F9D52A}" presName="aSpace2" presStyleCnt="0"/>
      <dgm:spPr/>
    </dgm:pt>
    <dgm:pt modelId="{F0DE26F7-16C7-4D46-AC6C-67C3CEA93D56}" type="pres">
      <dgm:prSet presAssocID="{B35F9318-63F0-4BD5-BF9D-8B9FBFD282AA}" presName="childNode" presStyleLbl="node1" presStyleIdx="1" presStyleCnt="14">
        <dgm:presLayoutVars>
          <dgm:bulletEnabled val="1"/>
        </dgm:presLayoutVars>
      </dgm:prSet>
      <dgm:spPr/>
    </dgm:pt>
    <dgm:pt modelId="{A1DB3B34-BFBF-4847-A7CB-FE76DA8EB7C0}" type="pres">
      <dgm:prSet presAssocID="{B35F9318-63F0-4BD5-BF9D-8B9FBFD282AA}" presName="aSpace2" presStyleCnt="0"/>
      <dgm:spPr/>
    </dgm:pt>
    <dgm:pt modelId="{7C5341B3-C0CB-44DF-9D56-9F6494A092B4}" type="pres">
      <dgm:prSet presAssocID="{542E73C0-0F62-4872-BDB2-61D97BD4FA10}" presName="childNode" presStyleLbl="node1" presStyleIdx="2" presStyleCnt="14">
        <dgm:presLayoutVars>
          <dgm:bulletEnabled val="1"/>
        </dgm:presLayoutVars>
      </dgm:prSet>
      <dgm:spPr/>
    </dgm:pt>
    <dgm:pt modelId="{8A8864DB-2F2B-4AD7-8E50-00DB0237E5C2}" type="pres">
      <dgm:prSet presAssocID="{6F027350-76DF-4390-8020-500232FD8213}" presName="aSpace" presStyleCnt="0"/>
      <dgm:spPr/>
    </dgm:pt>
    <dgm:pt modelId="{D2A74F93-BD98-4DEB-B065-6D8E806F2F3E}" type="pres">
      <dgm:prSet presAssocID="{49329965-1C45-4685-BD64-F8899B41A453}" presName="compNode" presStyleCnt="0"/>
      <dgm:spPr/>
    </dgm:pt>
    <dgm:pt modelId="{F953C23B-E0EE-4ADE-A9DF-719F86E3A8A0}" type="pres">
      <dgm:prSet presAssocID="{49329965-1C45-4685-BD64-F8899B41A453}" presName="aNode" presStyleLbl="bgShp" presStyleIdx="1" presStyleCnt="4"/>
      <dgm:spPr/>
    </dgm:pt>
    <dgm:pt modelId="{06DA5908-753B-43FB-B8E3-9D93D7F5DA8B}" type="pres">
      <dgm:prSet presAssocID="{49329965-1C45-4685-BD64-F8899B41A453}" presName="textNode" presStyleLbl="bgShp" presStyleIdx="1" presStyleCnt="4"/>
      <dgm:spPr/>
    </dgm:pt>
    <dgm:pt modelId="{CA41137C-39E2-499D-8150-4D2A25881121}" type="pres">
      <dgm:prSet presAssocID="{49329965-1C45-4685-BD64-F8899B41A453}" presName="compChildNode" presStyleCnt="0"/>
      <dgm:spPr/>
    </dgm:pt>
    <dgm:pt modelId="{51533251-105A-45A6-85F1-EB99E739FB87}" type="pres">
      <dgm:prSet presAssocID="{49329965-1C45-4685-BD64-F8899B41A453}" presName="theInnerList" presStyleCnt="0"/>
      <dgm:spPr/>
    </dgm:pt>
    <dgm:pt modelId="{C4BDBD1E-3C02-40A3-9BE1-36CDA2E83B1C}" type="pres">
      <dgm:prSet presAssocID="{DDFD8189-1CF0-47C3-AF2C-04CD41A8042B}" presName="childNode" presStyleLbl="node1" presStyleIdx="3" presStyleCnt="14">
        <dgm:presLayoutVars>
          <dgm:bulletEnabled val="1"/>
        </dgm:presLayoutVars>
      </dgm:prSet>
      <dgm:spPr/>
    </dgm:pt>
    <dgm:pt modelId="{760E4F46-EF99-4A58-ADD5-B8FCB583545A}" type="pres">
      <dgm:prSet presAssocID="{DDFD8189-1CF0-47C3-AF2C-04CD41A8042B}" presName="aSpace2" presStyleCnt="0"/>
      <dgm:spPr/>
    </dgm:pt>
    <dgm:pt modelId="{BC95A456-6CA6-4C94-82FC-FF9E4ECCD381}" type="pres">
      <dgm:prSet presAssocID="{87071F6C-83D8-4AD9-A1EF-D6D09E234F06}" presName="childNode" presStyleLbl="node1" presStyleIdx="4" presStyleCnt="14">
        <dgm:presLayoutVars>
          <dgm:bulletEnabled val="1"/>
        </dgm:presLayoutVars>
      </dgm:prSet>
      <dgm:spPr/>
    </dgm:pt>
    <dgm:pt modelId="{51978567-04C0-4BF4-A30E-3522E5D86941}" type="pres">
      <dgm:prSet presAssocID="{87071F6C-83D8-4AD9-A1EF-D6D09E234F06}" presName="aSpace2" presStyleCnt="0"/>
      <dgm:spPr/>
    </dgm:pt>
    <dgm:pt modelId="{FD60087A-32D9-49A5-9ADF-FB09020BCACC}" type="pres">
      <dgm:prSet presAssocID="{DAE481A6-BB86-439E-B506-CA9067E432EF}" presName="childNode" presStyleLbl="node1" presStyleIdx="5" presStyleCnt="14">
        <dgm:presLayoutVars>
          <dgm:bulletEnabled val="1"/>
        </dgm:presLayoutVars>
      </dgm:prSet>
      <dgm:spPr/>
    </dgm:pt>
    <dgm:pt modelId="{21054631-0713-477A-8BC6-51FA27D7F95E}" type="pres">
      <dgm:prSet presAssocID="{DAE481A6-BB86-439E-B506-CA9067E432EF}" presName="aSpace2" presStyleCnt="0"/>
      <dgm:spPr/>
    </dgm:pt>
    <dgm:pt modelId="{785BE4B8-60D2-4199-B42F-D7ED4FE5C31A}" type="pres">
      <dgm:prSet presAssocID="{718FFDA6-98AE-4203-907B-DC5A7B89717E}" presName="childNode" presStyleLbl="node1" presStyleIdx="6" presStyleCnt="14">
        <dgm:presLayoutVars>
          <dgm:bulletEnabled val="1"/>
        </dgm:presLayoutVars>
      </dgm:prSet>
      <dgm:spPr/>
    </dgm:pt>
    <dgm:pt modelId="{CDB0CC98-0554-4B97-8983-072EAF35BD36}" type="pres">
      <dgm:prSet presAssocID="{49329965-1C45-4685-BD64-F8899B41A453}" presName="aSpace" presStyleCnt="0"/>
      <dgm:spPr/>
    </dgm:pt>
    <dgm:pt modelId="{2E315DBB-9BB1-47BF-9DD8-619ABEC2EEBD}" type="pres">
      <dgm:prSet presAssocID="{2B9A360B-FC4C-4D4E-9B3B-B88C6BF0924C}" presName="compNode" presStyleCnt="0"/>
      <dgm:spPr/>
    </dgm:pt>
    <dgm:pt modelId="{027F08AF-51DD-48CC-80D0-E7DEB093A6B8}" type="pres">
      <dgm:prSet presAssocID="{2B9A360B-FC4C-4D4E-9B3B-B88C6BF0924C}" presName="aNode" presStyleLbl="bgShp" presStyleIdx="2" presStyleCnt="4"/>
      <dgm:spPr/>
    </dgm:pt>
    <dgm:pt modelId="{2AAAA549-C663-4423-B2FB-B033DB039746}" type="pres">
      <dgm:prSet presAssocID="{2B9A360B-FC4C-4D4E-9B3B-B88C6BF0924C}" presName="textNode" presStyleLbl="bgShp" presStyleIdx="2" presStyleCnt="4"/>
      <dgm:spPr/>
    </dgm:pt>
    <dgm:pt modelId="{DADEBC65-FA5B-4BE5-8CC8-859143FCF411}" type="pres">
      <dgm:prSet presAssocID="{2B9A360B-FC4C-4D4E-9B3B-B88C6BF0924C}" presName="compChildNode" presStyleCnt="0"/>
      <dgm:spPr/>
    </dgm:pt>
    <dgm:pt modelId="{AC7E2AD0-31DE-42A5-AA13-09A09D506A0D}" type="pres">
      <dgm:prSet presAssocID="{2B9A360B-FC4C-4D4E-9B3B-B88C6BF0924C}" presName="theInnerList" presStyleCnt="0"/>
      <dgm:spPr/>
    </dgm:pt>
    <dgm:pt modelId="{8949A1C2-0A9A-4914-821A-2E5C4D62F110}" type="pres">
      <dgm:prSet presAssocID="{8105B9DA-5940-4525-BC6E-6084936361B6}" presName="childNode" presStyleLbl="node1" presStyleIdx="7" presStyleCnt="14">
        <dgm:presLayoutVars>
          <dgm:bulletEnabled val="1"/>
        </dgm:presLayoutVars>
      </dgm:prSet>
      <dgm:spPr/>
    </dgm:pt>
    <dgm:pt modelId="{337B68B1-B3AA-47AE-ADA6-E0ED1450BF66}" type="pres">
      <dgm:prSet presAssocID="{8105B9DA-5940-4525-BC6E-6084936361B6}" presName="aSpace2" presStyleCnt="0"/>
      <dgm:spPr/>
    </dgm:pt>
    <dgm:pt modelId="{12CE0D22-6151-47AF-81DD-F2EFA467E857}" type="pres">
      <dgm:prSet presAssocID="{C61DD6CA-A7EC-4C82-A88A-3A39A7B0CC68}" presName="childNode" presStyleLbl="node1" presStyleIdx="8" presStyleCnt="14">
        <dgm:presLayoutVars>
          <dgm:bulletEnabled val="1"/>
        </dgm:presLayoutVars>
      </dgm:prSet>
      <dgm:spPr/>
    </dgm:pt>
    <dgm:pt modelId="{75CC588B-DAE6-444F-A101-5C9F6B13DA21}" type="pres">
      <dgm:prSet presAssocID="{C61DD6CA-A7EC-4C82-A88A-3A39A7B0CC68}" presName="aSpace2" presStyleCnt="0"/>
      <dgm:spPr/>
    </dgm:pt>
    <dgm:pt modelId="{EC6BBF3D-66D9-4DB3-9501-7FFFC2919F4A}" type="pres">
      <dgm:prSet presAssocID="{0E9C58F9-9D58-4455-BD4B-DC4514277476}" presName="childNode" presStyleLbl="node1" presStyleIdx="9" presStyleCnt="14">
        <dgm:presLayoutVars>
          <dgm:bulletEnabled val="1"/>
        </dgm:presLayoutVars>
      </dgm:prSet>
      <dgm:spPr/>
    </dgm:pt>
    <dgm:pt modelId="{B6601374-1C08-4FAD-A54B-AC189C1F30D3}" type="pres">
      <dgm:prSet presAssocID="{2B9A360B-FC4C-4D4E-9B3B-B88C6BF0924C}" presName="aSpace" presStyleCnt="0"/>
      <dgm:spPr/>
    </dgm:pt>
    <dgm:pt modelId="{5B286520-D160-47D1-BB83-79E70AA97207}" type="pres">
      <dgm:prSet presAssocID="{1D71FE4E-D53D-4C56-9C09-1684261E2ADE}" presName="compNode" presStyleCnt="0"/>
      <dgm:spPr/>
    </dgm:pt>
    <dgm:pt modelId="{260B4A25-8A8E-465B-A083-2A0C0BFA2381}" type="pres">
      <dgm:prSet presAssocID="{1D71FE4E-D53D-4C56-9C09-1684261E2ADE}" presName="aNode" presStyleLbl="bgShp" presStyleIdx="3" presStyleCnt="4"/>
      <dgm:spPr/>
    </dgm:pt>
    <dgm:pt modelId="{00DA1FDA-AC49-4072-89F2-5E724EB7F294}" type="pres">
      <dgm:prSet presAssocID="{1D71FE4E-D53D-4C56-9C09-1684261E2ADE}" presName="textNode" presStyleLbl="bgShp" presStyleIdx="3" presStyleCnt="4"/>
      <dgm:spPr/>
    </dgm:pt>
    <dgm:pt modelId="{F604EE4D-084B-482C-9618-38BAEA3786D9}" type="pres">
      <dgm:prSet presAssocID="{1D71FE4E-D53D-4C56-9C09-1684261E2ADE}" presName="compChildNode" presStyleCnt="0"/>
      <dgm:spPr/>
    </dgm:pt>
    <dgm:pt modelId="{097E9667-91A2-4DAE-B7FD-BC64218C1DA1}" type="pres">
      <dgm:prSet presAssocID="{1D71FE4E-D53D-4C56-9C09-1684261E2ADE}" presName="theInnerList" presStyleCnt="0"/>
      <dgm:spPr/>
    </dgm:pt>
    <dgm:pt modelId="{04DDDB24-6572-48F2-9990-D8C4A068E0E2}" type="pres">
      <dgm:prSet presAssocID="{6373C276-5E7C-4A04-B6D1-94F0DC931BCD}" presName="childNode" presStyleLbl="node1" presStyleIdx="10" presStyleCnt="14">
        <dgm:presLayoutVars>
          <dgm:bulletEnabled val="1"/>
        </dgm:presLayoutVars>
      </dgm:prSet>
      <dgm:spPr/>
    </dgm:pt>
    <dgm:pt modelId="{A5E87549-4B40-4729-B4FC-9DEA24C8AA72}" type="pres">
      <dgm:prSet presAssocID="{6373C276-5E7C-4A04-B6D1-94F0DC931BCD}" presName="aSpace2" presStyleCnt="0"/>
      <dgm:spPr/>
    </dgm:pt>
    <dgm:pt modelId="{D363F155-F8C0-4C8D-AAA5-772A53C26D64}" type="pres">
      <dgm:prSet presAssocID="{5501E997-EB6B-49B6-865A-283BA82F7298}" presName="childNode" presStyleLbl="node1" presStyleIdx="11" presStyleCnt="14">
        <dgm:presLayoutVars>
          <dgm:bulletEnabled val="1"/>
        </dgm:presLayoutVars>
      </dgm:prSet>
      <dgm:spPr/>
    </dgm:pt>
    <dgm:pt modelId="{2B0FF9E8-7F0A-4B2E-9D79-BB58616D9255}" type="pres">
      <dgm:prSet presAssocID="{5501E997-EB6B-49B6-865A-283BA82F7298}" presName="aSpace2" presStyleCnt="0"/>
      <dgm:spPr/>
    </dgm:pt>
    <dgm:pt modelId="{3CA0DCD1-E820-4037-A728-25A846B50F38}" type="pres">
      <dgm:prSet presAssocID="{33EC5308-B817-4B80-A27C-ADFDF2DF9C6B}" presName="childNode" presStyleLbl="node1" presStyleIdx="12" presStyleCnt="14">
        <dgm:presLayoutVars>
          <dgm:bulletEnabled val="1"/>
        </dgm:presLayoutVars>
      </dgm:prSet>
      <dgm:spPr/>
    </dgm:pt>
    <dgm:pt modelId="{E9A1037F-F69A-4ADB-839F-EAAA6B869ECE}" type="pres">
      <dgm:prSet presAssocID="{33EC5308-B817-4B80-A27C-ADFDF2DF9C6B}" presName="aSpace2" presStyleCnt="0"/>
      <dgm:spPr/>
    </dgm:pt>
    <dgm:pt modelId="{96ED45D1-3CAC-431A-A045-C3CA46592AEE}" type="pres">
      <dgm:prSet presAssocID="{66B5D345-64F8-4DD5-B36E-06A8A1AD246C}" presName="childNode" presStyleLbl="node1" presStyleIdx="13" presStyleCnt="14">
        <dgm:presLayoutVars>
          <dgm:bulletEnabled val="1"/>
        </dgm:presLayoutVars>
      </dgm:prSet>
      <dgm:spPr/>
    </dgm:pt>
  </dgm:ptLst>
  <dgm:cxnLst>
    <dgm:cxn modelId="{799EAD03-7DBA-4B1C-A077-D0BACD3CAE8D}" srcId="{49329965-1C45-4685-BD64-F8899B41A453}" destId="{718FFDA6-98AE-4203-907B-DC5A7B89717E}" srcOrd="3" destOrd="0" parTransId="{302DC516-8E35-4528-8D04-3C248FE4FC86}" sibTransId="{442932D7-A95D-48DB-A174-1C036D44E3C4}"/>
    <dgm:cxn modelId="{7A76D407-6AB8-4DD8-A924-5D7DA8A41F66}" type="presOf" srcId="{DAE481A6-BB86-439E-B506-CA9067E432EF}" destId="{FD60087A-32D9-49A5-9ADF-FB09020BCACC}" srcOrd="0" destOrd="0" presId="urn:microsoft.com/office/officeart/2005/8/layout/lProcess2"/>
    <dgm:cxn modelId="{79F59E13-AC95-4023-BC9B-35ED0C18AE3D}" srcId="{1D71FE4E-D53D-4C56-9C09-1684261E2ADE}" destId="{6373C276-5E7C-4A04-B6D1-94F0DC931BCD}" srcOrd="0" destOrd="0" parTransId="{BDAFA7D8-071F-47E1-837D-A208EDB6EC15}" sibTransId="{D2AC7C32-77EC-434C-92B2-75A65710AB05}"/>
    <dgm:cxn modelId="{27A6C617-58A2-437F-9FDD-1B415C6A3CDE}" type="presOf" srcId="{B35F9318-63F0-4BD5-BF9D-8B9FBFD282AA}" destId="{F0DE26F7-16C7-4D46-AC6C-67C3CEA93D56}" srcOrd="0" destOrd="0" presId="urn:microsoft.com/office/officeart/2005/8/layout/lProcess2"/>
    <dgm:cxn modelId="{CB428C21-5BBB-4ECC-8171-F12710CB760C}" srcId="{1D71FE4E-D53D-4C56-9C09-1684261E2ADE}" destId="{5501E997-EB6B-49B6-865A-283BA82F7298}" srcOrd="1" destOrd="0" parTransId="{46F4DB96-C297-449A-A8FD-8C6B0991F646}" sibTransId="{D3253439-A8B7-45AA-AF51-AA2BBB1426C1}"/>
    <dgm:cxn modelId="{25481727-024B-45B5-B426-F4BD378C4FAA}" type="presOf" srcId="{1D71FE4E-D53D-4C56-9C09-1684261E2ADE}" destId="{00DA1FDA-AC49-4072-89F2-5E724EB7F294}" srcOrd="1" destOrd="0" presId="urn:microsoft.com/office/officeart/2005/8/layout/lProcess2"/>
    <dgm:cxn modelId="{8B64792E-2492-4B52-BD8B-6809E139FEC9}" type="presOf" srcId="{C61DD6CA-A7EC-4C82-A88A-3A39A7B0CC68}" destId="{12CE0D22-6151-47AF-81DD-F2EFA467E857}" srcOrd="0" destOrd="0" presId="urn:microsoft.com/office/officeart/2005/8/layout/lProcess2"/>
    <dgm:cxn modelId="{5FC0E735-6D73-4DBD-A948-CF51D48973A8}" type="presOf" srcId="{6F027350-76DF-4390-8020-500232FD8213}" destId="{DF19D04E-0764-4CC0-9B57-B8D3A2B39AAB}" srcOrd="0" destOrd="0" presId="urn:microsoft.com/office/officeart/2005/8/layout/lProcess2"/>
    <dgm:cxn modelId="{DCA3F45F-2DF1-42CB-8866-46B735E393BD}" type="presOf" srcId="{E69598D2-1D55-4E0A-A5D9-015A1171C761}" destId="{354B7EA7-1E32-40AC-BD6E-86EB529EA624}" srcOrd="0" destOrd="0" presId="urn:microsoft.com/office/officeart/2005/8/layout/lProcess2"/>
    <dgm:cxn modelId="{1CBF3961-7C02-4FE7-BF2D-6D15FD3B5910}" type="presOf" srcId="{6373C276-5E7C-4A04-B6D1-94F0DC931BCD}" destId="{04DDDB24-6572-48F2-9990-D8C4A068E0E2}" srcOrd="0" destOrd="0" presId="urn:microsoft.com/office/officeart/2005/8/layout/lProcess2"/>
    <dgm:cxn modelId="{D88E7562-7884-417D-B37C-64E5F1DD0D35}" srcId="{2B9A360B-FC4C-4D4E-9B3B-B88C6BF0924C}" destId="{0E9C58F9-9D58-4455-BD4B-DC4514277476}" srcOrd="2" destOrd="0" parTransId="{F05A5FC7-3C72-4F46-82F3-372299DB5B2B}" sibTransId="{80B6AC76-DDA6-4299-8833-895002D4FD0F}"/>
    <dgm:cxn modelId="{6669124B-BE29-480D-A500-FBE00D9666F3}" srcId="{1D71FE4E-D53D-4C56-9C09-1684261E2ADE}" destId="{33EC5308-B817-4B80-A27C-ADFDF2DF9C6B}" srcOrd="2" destOrd="0" parTransId="{3DEEB16F-8888-468E-BB8E-85F6BFE09F0F}" sibTransId="{40A107E2-175D-4FA5-AE84-B8FEDE1E72CA}"/>
    <dgm:cxn modelId="{27A0E86B-EE4E-4BEE-8983-71F12C696CE1}" srcId="{E69598D2-1D55-4E0A-A5D9-015A1171C761}" destId="{49329965-1C45-4685-BD64-F8899B41A453}" srcOrd="1" destOrd="0" parTransId="{94E8B7CE-16E9-4CB1-B571-F376876D024F}" sibTransId="{8B6565CA-95DD-4289-82CE-59FB1FAEB1CE}"/>
    <dgm:cxn modelId="{15A1F04B-9584-43C5-8EB4-4B7652E0CCC7}" srcId="{49329965-1C45-4685-BD64-F8899B41A453}" destId="{DAE481A6-BB86-439E-B506-CA9067E432EF}" srcOrd="2" destOrd="0" parTransId="{16BA434B-4224-484D-ABB7-E24A36D1A68A}" sibTransId="{E068358A-C0BA-4B25-8014-EA96D5AF5FC8}"/>
    <dgm:cxn modelId="{6E8A254C-FEA0-4E96-A108-D121A5E56CCE}" type="presOf" srcId="{DDFD8189-1CF0-47C3-AF2C-04CD41A8042B}" destId="{C4BDBD1E-3C02-40A3-9BE1-36CDA2E83B1C}" srcOrd="0" destOrd="0" presId="urn:microsoft.com/office/officeart/2005/8/layout/lProcess2"/>
    <dgm:cxn modelId="{5BDDE06F-B1DF-47C6-B38E-3791EEB230EB}" srcId="{6F027350-76DF-4390-8020-500232FD8213}" destId="{542E73C0-0F62-4872-BDB2-61D97BD4FA10}" srcOrd="2" destOrd="0" parTransId="{623253F3-3997-4421-8383-707A4D8D9C64}" sibTransId="{EF1C8A9C-B2EE-46B6-BC03-E807B898751C}"/>
    <dgm:cxn modelId="{74300852-AB89-497A-A5A1-5CFEDFEB6717}" type="presOf" srcId="{1D71FE4E-D53D-4C56-9C09-1684261E2ADE}" destId="{260B4A25-8A8E-465B-A083-2A0C0BFA2381}" srcOrd="0" destOrd="0" presId="urn:microsoft.com/office/officeart/2005/8/layout/lProcess2"/>
    <dgm:cxn modelId="{B8913956-2156-4233-A890-C01B99669545}" type="presOf" srcId="{718FFDA6-98AE-4203-907B-DC5A7B89717E}" destId="{785BE4B8-60D2-4199-B42F-D7ED4FE5C31A}" srcOrd="0" destOrd="0" presId="urn:microsoft.com/office/officeart/2005/8/layout/lProcess2"/>
    <dgm:cxn modelId="{E80E5F7B-E639-4099-8917-291CD72BFB4B}" srcId="{E69598D2-1D55-4E0A-A5D9-015A1171C761}" destId="{1D71FE4E-D53D-4C56-9C09-1684261E2ADE}" srcOrd="3" destOrd="0" parTransId="{AF224BE5-AFD0-444F-9E55-6AB90C1A63C1}" sibTransId="{B9432257-0158-47BB-9C9F-671AD2EF507B}"/>
    <dgm:cxn modelId="{D7F6C08B-5F50-40FB-AC59-7D1A3828EF53}" type="presOf" srcId="{2B9A360B-FC4C-4D4E-9B3B-B88C6BF0924C}" destId="{2AAAA549-C663-4423-B2FB-B033DB039746}" srcOrd="1" destOrd="0" presId="urn:microsoft.com/office/officeart/2005/8/layout/lProcess2"/>
    <dgm:cxn modelId="{9B4E968E-F818-48C6-951A-40ECD330CCA1}" type="presOf" srcId="{542E73C0-0F62-4872-BDB2-61D97BD4FA10}" destId="{7C5341B3-C0CB-44DF-9D56-9F6494A092B4}" srcOrd="0" destOrd="0" presId="urn:microsoft.com/office/officeart/2005/8/layout/lProcess2"/>
    <dgm:cxn modelId="{B77E6395-1220-45A1-A0D6-A20DCDE23881}" type="presOf" srcId="{6F027350-76DF-4390-8020-500232FD8213}" destId="{C900046D-AD15-4BB4-910B-A1EF7D41AC2F}" srcOrd="1" destOrd="0" presId="urn:microsoft.com/office/officeart/2005/8/layout/lProcess2"/>
    <dgm:cxn modelId="{8AE24196-53FD-4E19-ACAC-7200C59DC02F}" type="presOf" srcId="{87071F6C-83D8-4AD9-A1EF-D6D09E234F06}" destId="{BC95A456-6CA6-4C94-82FC-FF9E4ECCD381}" srcOrd="0" destOrd="0" presId="urn:microsoft.com/office/officeart/2005/8/layout/lProcess2"/>
    <dgm:cxn modelId="{A79100A7-7D2A-49E1-BACC-4EBBB724E3FF}" type="presOf" srcId="{393264C4-ABFA-444D-BD05-0F3A42F9D52A}" destId="{4431E4E1-D2DC-4195-AC14-E652E87B134D}" srcOrd="0" destOrd="0" presId="urn:microsoft.com/office/officeart/2005/8/layout/lProcess2"/>
    <dgm:cxn modelId="{CEEB90A8-16BC-4DB3-A3BF-D62BD67B1261}" type="presOf" srcId="{2B9A360B-FC4C-4D4E-9B3B-B88C6BF0924C}" destId="{027F08AF-51DD-48CC-80D0-E7DEB093A6B8}" srcOrd="0" destOrd="0" presId="urn:microsoft.com/office/officeart/2005/8/layout/lProcess2"/>
    <dgm:cxn modelId="{7F457EAE-A84A-469B-B0A4-19565BF72229}" srcId="{6F027350-76DF-4390-8020-500232FD8213}" destId="{B35F9318-63F0-4BD5-BF9D-8B9FBFD282AA}" srcOrd="1" destOrd="0" parTransId="{13F402A1-888B-466F-8C0A-F268A38BB9A4}" sibTransId="{9C087C60-5F9B-4E1F-8005-8B3207CE6F0E}"/>
    <dgm:cxn modelId="{4441E6AE-99FA-47D8-84F9-0412042F8462}" type="presOf" srcId="{49329965-1C45-4685-BD64-F8899B41A453}" destId="{F953C23B-E0EE-4ADE-A9DF-719F86E3A8A0}" srcOrd="0" destOrd="0" presId="urn:microsoft.com/office/officeart/2005/8/layout/lProcess2"/>
    <dgm:cxn modelId="{24AD64B5-8C0C-4B10-A434-0EB153135A2F}" type="presOf" srcId="{66B5D345-64F8-4DD5-B36E-06A8A1AD246C}" destId="{96ED45D1-3CAC-431A-A045-C3CA46592AEE}" srcOrd="0" destOrd="0" presId="urn:microsoft.com/office/officeart/2005/8/layout/lProcess2"/>
    <dgm:cxn modelId="{3DEE4EBA-AB75-4CEE-B26A-EF6F79066B1B}" srcId="{49329965-1C45-4685-BD64-F8899B41A453}" destId="{87071F6C-83D8-4AD9-A1EF-D6D09E234F06}" srcOrd="1" destOrd="0" parTransId="{96C4E101-F49A-4B4E-9DF8-585ADA28ECB2}" sibTransId="{F030A37F-E1EA-455A-B3EE-58DB8BC739A6}"/>
    <dgm:cxn modelId="{A51C92C2-73DF-4291-BF0F-AEA5220FE429}" srcId="{2B9A360B-FC4C-4D4E-9B3B-B88C6BF0924C}" destId="{C61DD6CA-A7EC-4C82-A88A-3A39A7B0CC68}" srcOrd="1" destOrd="0" parTransId="{3A159AE5-9984-401A-BB94-9EDEA916576B}" sibTransId="{F0F490F1-15F1-4C41-8029-00C4E447B8FB}"/>
    <dgm:cxn modelId="{760E4CC3-2C68-4D56-9A05-D0705D434FE4}" srcId="{1D71FE4E-D53D-4C56-9C09-1684261E2ADE}" destId="{66B5D345-64F8-4DD5-B36E-06A8A1AD246C}" srcOrd="3" destOrd="0" parTransId="{21DAAB90-10E5-4BCC-8C13-8A2221B2D5F6}" sibTransId="{3B6C35DC-6D2D-4284-AB95-117C35E2A8DC}"/>
    <dgm:cxn modelId="{DD514FCA-A279-4429-820E-AD72211E010F}" srcId="{6F027350-76DF-4390-8020-500232FD8213}" destId="{393264C4-ABFA-444D-BD05-0F3A42F9D52A}" srcOrd="0" destOrd="0" parTransId="{65399DA3-E834-4743-8526-5DDEDA244362}" sibTransId="{DA31453C-A771-43C7-A795-C84BFDF1A193}"/>
    <dgm:cxn modelId="{ADC944D4-EB64-4EA3-B859-5559C851EBC2}" type="presOf" srcId="{0E9C58F9-9D58-4455-BD4B-DC4514277476}" destId="{EC6BBF3D-66D9-4DB3-9501-7FFFC2919F4A}" srcOrd="0" destOrd="0" presId="urn:microsoft.com/office/officeart/2005/8/layout/lProcess2"/>
    <dgm:cxn modelId="{1FCE57D9-2383-4BE5-879A-3CD4D60D2A89}" type="presOf" srcId="{8105B9DA-5940-4525-BC6E-6084936361B6}" destId="{8949A1C2-0A9A-4914-821A-2E5C4D62F110}" srcOrd="0" destOrd="0" presId="urn:microsoft.com/office/officeart/2005/8/layout/lProcess2"/>
    <dgm:cxn modelId="{5D0973DD-E6A5-42F5-95F6-FC2397ADCE3E}" type="presOf" srcId="{33EC5308-B817-4B80-A27C-ADFDF2DF9C6B}" destId="{3CA0DCD1-E820-4037-A728-25A846B50F38}" srcOrd="0" destOrd="0" presId="urn:microsoft.com/office/officeart/2005/8/layout/lProcess2"/>
    <dgm:cxn modelId="{AA3266E3-13CA-4E7B-8DB8-01019954B387}" srcId="{E69598D2-1D55-4E0A-A5D9-015A1171C761}" destId="{6F027350-76DF-4390-8020-500232FD8213}" srcOrd="0" destOrd="0" parTransId="{8DE41A6D-488F-4059-952D-1FB06B19B82A}" sibTransId="{B9F122C1-2858-4F4F-BBBF-90F49A2E4087}"/>
    <dgm:cxn modelId="{05B17DE3-7606-4B33-BC0B-DF5D938AC809}" srcId="{2B9A360B-FC4C-4D4E-9B3B-B88C6BF0924C}" destId="{8105B9DA-5940-4525-BC6E-6084936361B6}" srcOrd="0" destOrd="0" parTransId="{79FD550C-EF47-44D1-8B6B-F878324000DA}" sibTransId="{BA5AC175-8456-44A0-8454-DC02879FFFC8}"/>
    <dgm:cxn modelId="{117F2FE9-25CD-4BBC-B6B8-93201B15ED67}" srcId="{49329965-1C45-4685-BD64-F8899B41A453}" destId="{DDFD8189-1CF0-47C3-AF2C-04CD41A8042B}" srcOrd="0" destOrd="0" parTransId="{CF2437BD-138D-42BD-BC3D-5D69B486F68D}" sibTransId="{A55D1B59-28AE-41E3-9D72-4B708BAF0FC7}"/>
    <dgm:cxn modelId="{4BE069F3-0BB1-4F3D-87F9-19278B8FDC92}" type="presOf" srcId="{49329965-1C45-4685-BD64-F8899B41A453}" destId="{06DA5908-753B-43FB-B8E3-9D93D7F5DA8B}" srcOrd="1" destOrd="0" presId="urn:microsoft.com/office/officeart/2005/8/layout/lProcess2"/>
    <dgm:cxn modelId="{7BA2F0F3-C47C-4F7A-8718-6453CFB73319}" srcId="{E69598D2-1D55-4E0A-A5D9-015A1171C761}" destId="{2B9A360B-FC4C-4D4E-9B3B-B88C6BF0924C}" srcOrd="2" destOrd="0" parTransId="{2858C5CC-9CFE-4E40-B2F7-9484E9081151}" sibTransId="{7B806A9F-9997-487E-A4F3-5DE856EC73CC}"/>
    <dgm:cxn modelId="{946AFDF9-E378-4045-8B71-149320FB9B9C}" type="presOf" srcId="{5501E997-EB6B-49B6-865A-283BA82F7298}" destId="{D363F155-F8C0-4C8D-AAA5-772A53C26D64}" srcOrd="0" destOrd="0" presId="urn:microsoft.com/office/officeart/2005/8/layout/lProcess2"/>
    <dgm:cxn modelId="{956AD9BB-6923-4DA9-A6B8-17F47D03EB1A}" type="presParOf" srcId="{354B7EA7-1E32-40AC-BD6E-86EB529EA624}" destId="{604CA885-4A13-406D-958F-10486EB76895}" srcOrd="0" destOrd="0" presId="urn:microsoft.com/office/officeart/2005/8/layout/lProcess2"/>
    <dgm:cxn modelId="{63D4CA2B-BE36-4C5B-AA9B-6E21B045F440}" type="presParOf" srcId="{604CA885-4A13-406D-958F-10486EB76895}" destId="{DF19D04E-0764-4CC0-9B57-B8D3A2B39AAB}" srcOrd="0" destOrd="0" presId="urn:microsoft.com/office/officeart/2005/8/layout/lProcess2"/>
    <dgm:cxn modelId="{5FCA3615-4347-4798-BDE0-D7AA4F01AD97}" type="presParOf" srcId="{604CA885-4A13-406D-958F-10486EB76895}" destId="{C900046D-AD15-4BB4-910B-A1EF7D41AC2F}" srcOrd="1" destOrd="0" presId="urn:microsoft.com/office/officeart/2005/8/layout/lProcess2"/>
    <dgm:cxn modelId="{85B33A9B-81BD-4568-B7BE-BC818BC7E7BF}" type="presParOf" srcId="{604CA885-4A13-406D-958F-10486EB76895}" destId="{144E4441-A62E-4E9A-BF0C-249E47EA9245}" srcOrd="2" destOrd="0" presId="urn:microsoft.com/office/officeart/2005/8/layout/lProcess2"/>
    <dgm:cxn modelId="{453D7039-92A7-4637-A1C6-7897A16E6674}" type="presParOf" srcId="{144E4441-A62E-4E9A-BF0C-249E47EA9245}" destId="{1ADAAC7B-CDCC-4466-BBC9-2AE80F584211}" srcOrd="0" destOrd="0" presId="urn:microsoft.com/office/officeart/2005/8/layout/lProcess2"/>
    <dgm:cxn modelId="{9CD5CD65-ABF4-4C03-AB45-1D8DDC858FF0}" type="presParOf" srcId="{1ADAAC7B-CDCC-4466-BBC9-2AE80F584211}" destId="{4431E4E1-D2DC-4195-AC14-E652E87B134D}" srcOrd="0" destOrd="0" presId="urn:microsoft.com/office/officeart/2005/8/layout/lProcess2"/>
    <dgm:cxn modelId="{8EBD1F4B-39DC-4A23-AD5A-3DE1E7945D05}" type="presParOf" srcId="{1ADAAC7B-CDCC-4466-BBC9-2AE80F584211}" destId="{0AAB3183-F835-42B5-B110-9605AE1A3B0E}" srcOrd="1" destOrd="0" presId="urn:microsoft.com/office/officeart/2005/8/layout/lProcess2"/>
    <dgm:cxn modelId="{3792267B-2C7A-4580-BDC5-475710528AFC}" type="presParOf" srcId="{1ADAAC7B-CDCC-4466-BBC9-2AE80F584211}" destId="{F0DE26F7-16C7-4D46-AC6C-67C3CEA93D56}" srcOrd="2" destOrd="0" presId="urn:microsoft.com/office/officeart/2005/8/layout/lProcess2"/>
    <dgm:cxn modelId="{AB666446-92A3-4077-BCC2-72615477E84D}" type="presParOf" srcId="{1ADAAC7B-CDCC-4466-BBC9-2AE80F584211}" destId="{A1DB3B34-BFBF-4847-A7CB-FE76DA8EB7C0}" srcOrd="3" destOrd="0" presId="urn:microsoft.com/office/officeart/2005/8/layout/lProcess2"/>
    <dgm:cxn modelId="{E14DB052-2BF7-4327-9263-2F8A80422BFB}" type="presParOf" srcId="{1ADAAC7B-CDCC-4466-BBC9-2AE80F584211}" destId="{7C5341B3-C0CB-44DF-9D56-9F6494A092B4}" srcOrd="4" destOrd="0" presId="urn:microsoft.com/office/officeart/2005/8/layout/lProcess2"/>
    <dgm:cxn modelId="{2A31BD1A-3F62-4024-9353-D504B3D65546}" type="presParOf" srcId="{354B7EA7-1E32-40AC-BD6E-86EB529EA624}" destId="{8A8864DB-2F2B-4AD7-8E50-00DB0237E5C2}" srcOrd="1" destOrd="0" presId="urn:microsoft.com/office/officeart/2005/8/layout/lProcess2"/>
    <dgm:cxn modelId="{254C8A08-5EA0-4E11-9773-E261F4C365BF}" type="presParOf" srcId="{354B7EA7-1E32-40AC-BD6E-86EB529EA624}" destId="{D2A74F93-BD98-4DEB-B065-6D8E806F2F3E}" srcOrd="2" destOrd="0" presId="urn:microsoft.com/office/officeart/2005/8/layout/lProcess2"/>
    <dgm:cxn modelId="{53C0AB06-992D-41F5-BA3F-7B06CFC13B28}" type="presParOf" srcId="{D2A74F93-BD98-4DEB-B065-6D8E806F2F3E}" destId="{F953C23B-E0EE-4ADE-A9DF-719F86E3A8A0}" srcOrd="0" destOrd="0" presId="urn:microsoft.com/office/officeart/2005/8/layout/lProcess2"/>
    <dgm:cxn modelId="{18330809-F85F-48FE-AB2B-1248EE0CCA3E}" type="presParOf" srcId="{D2A74F93-BD98-4DEB-B065-6D8E806F2F3E}" destId="{06DA5908-753B-43FB-B8E3-9D93D7F5DA8B}" srcOrd="1" destOrd="0" presId="urn:microsoft.com/office/officeart/2005/8/layout/lProcess2"/>
    <dgm:cxn modelId="{A2C1A3AA-CFC2-437C-BBB8-71F9BA7A70B4}" type="presParOf" srcId="{D2A74F93-BD98-4DEB-B065-6D8E806F2F3E}" destId="{CA41137C-39E2-499D-8150-4D2A25881121}" srcOrd="2" destOrd="0" presId="urn:microsoft.com/office/officeart/2005/8/layout/lProcess2"/>
    <dgm:cxn modelId="{02A81816-D6CE-4D12-82FA-0C2CC5109BC6}" type="presParOf" srcId="{CA41137C-39E2-499D-8150-4D2A25881121}" destId="{51533251-105A-45A6-85F1-EB99E739FB87}" srcOrd="0" destOrd="0" presId="urn:microsoft.com/office/officeart/2005/8/layout/lProcess2"/>
    <dgm:cxn modelId="{DDF5F69B-706C-4424-B8A4-2F8D708B4946}" type="presParOf" srcId="{51533251-105A-45A6-85F1-EB99E739FB87}" destId="{C4BDBD1E-3C02-40A3-9BE1-36CDA2E83B1C}" srcOrd="0" destOrd="0" presId="urn:microsoft.com/office/officeart/2005/8/layout/lProcess2"/>
    <dgm:cxn modelId="{DA89953E-EB1A-4A5E-9699-0E68834D3340}" type="presParOf" srcId="{51533251-105A-45A6-85F1-EB99E739FB87}" destId="{760E4F46-EF99-4A58-ADD5-B8FCB583545A}" srcOrd="1" destOrd="0" presId="urn:microsoft.com/office/officeart/2005/8/layout/lProcess2"/>
    <dgm:cxn modelId="{3EFB7833-E096-473D-8746-8F8910E71707}" type="presParOf" srcId="{51533251-105A-45A6-85F1-EB99E739FB87}" destId="{BC95A456-6CA6-4C94-82FC-FF9E4ECCD381}" srcOrd="2" destOrd="0" presId="urn:microsoft.com/office/officeart/2005/8/layout/lProcess2"/>
    <dgm:cxn modelId="{C23F4187-86CE-4C69-AC96-ABCFF68C44D1}" type="presParOf" srcId="{51533251-105A-45A6-85F1-EB99E739FB87}" destId="{51978567-04C0-4BF4-A30E-3522E5D86941}" srcOrd="3" destOrd="0" presId="urn:microsoft.com/office/officeart/2005/8/layout/lProcess2"/>
    <dgm:cxn modelId="{FEBAD872-7F6E-4CEF-B940-FDEB856647FC}" type="presParOf" srcId="{51533251-105A-45A6-85F1-EB99E739FB87}" destId="{FD60087A-32D9-49A5-9ADF-FB09020BCACC}" srcOrd="4" destOrd="0" presId="urn:microsoft.com/office/officeart/2005/8/layout/lProcess2"/>
    <dgm:cxn modelId="{A32DFA2E-8220-422D-A29F-0D52271A47C2}" type="presParOf" srcId="{51533251-105A-45A6-85F1-EB99E739FB87}" destId="{21054631-0713-477A-8BC6-51FA27D7F95E}" srcOrd="5" destOrd="0" presId="urn:microsoft.com/office/officeart/2005/8/layout/lProcess2"/>
    <dgm:cxn modelId="{AFB187A3-8805-489A-A16E-C51F3516674B}" type="presParOf" srcId="{51533251-105A-45A6-85F1-EB99E739FB87}" destId="{785BE4B8-60D2-4199-B42F-D7ED4FE5C31A}" srcOrd="6" destOrd="0" presId="urn:microsoft.com/office/officeart/2005/8/layout/lProcess2"/>
    <dgm:cxn modelId="{727D9A21-B616-4DF3-8A53-8528FDFAB01E}" type="presParOf" srcId="{354B7EA7-1E32-40AC-BD6E-86EB529EA624}" destId="{CDB0CC98-0554-4B97-8983-072EAF35BD36}" srcOrd="3" destOrd="0" presId="urn:microsoft.com/office/officeart/2005/8/layout/lProcess2"/>
    <dgm:cxn modelId="{048A94F5-74CE-43F9-B52F-A78EAA2B4C1A}" type="presParOf" srcId="{354B7EA7-1E32-40AC-BD6E-86EB529EA624}" destId="{2E315DBB-9BB1-47BF-9DD8-619ABEC2EEBD}" srcOrd="4" destOrd="0" presId="urn:microsoft.com/office/officeart/2005/8/layout/lProcess2"/>
    <dgm:cxn modelId="{6FFD2B5E-531F-4221-9213-0C3A9DDD31A6}" type="presParOf" srcId="{2E315DBB-9BB1-47BF-9DD8-619ABEC2EEBD}" destId="{027F08AF-51DD-48CC-80D0-E7DEB093A6B8}" srcOrd="0" destOrd="0" presId="urn:microsoft.com/office/officeart/2005/8/layout/lProcess2"/>
    <dgm:cxn modelId="{3AA38CEF-B0C9-49EF-885E-2173E5585053}" type="presParOf" srcId="{2E315DBB-9BB1-47BF-9DD8-619ABEC2EEBD}" destId="{2AAAA549-C663-4423-B2FB-B033DB039746}" srcOrd="1" destOrd="0" presId="urn:microsoft.com/office/officeart/2005/8/layout/lProcess2"/>
    <dgm:cxn modelId="{FB5A7E87-176B-4B06-945A-82DA8CD24C66}" type="presParOf" srcId="{2E315DBB-9BB1-47BF-9DD8-619ABEC2EEBD}" destId="{DADEBC65-FA5B-4BE5-8CC8-859143FCF411}" srcOrd="2" destOrd="0" presId="urn:microsoft.com/office/officeart/2005/8/layout/lProcess2"/>
    <dgm:cxn modelId="{880CBC43-8CBB-46E1-94BB-D7FC7B25A09B}" type="presParOf" srcId="{DADEBC65-FA5B-4BE5-8CC8-859143FCF411}" destId="{AC7E2AD0-31DE-42A5-AA13-09A09D506A0D}" srcOrd="0" destOrd="0" presId="urn:microsoft.com/office/officeart/2005/8/layout/lProcess2"/>
    <dgm:cxn modelId="{9B3959E2-D3C5-4C41-8333-7FAB55F95183}" type="presParOf" srcId="{AC7E2AD0-31DE-42A5-AA13-09A09D506A0D}" destId="{8949A1C2-0A9A-4914-821A-2E5C4D62F110}" srcOrd="0" destOrd="0" presId="urn:microsoft.com/office/officeart/2005/8/layout/lProcess2"/>
    <dgm:cxn modelId="{8FEEC3BB-EB4F-4B3B-B415-FDA2677CC9E3}" type="presParOf" srcId="{AC7E2AD0-31DE-42A5-AA13-09A09D506A0D}" destId="{337B68B1-B3AA-47AE-ADA6-E0ED1450BF66}" srcOrd="1" destOrd="0" presId="urn:microsoft.com/office/officeart/2005/8/layout/lProcess2"/>
    <dgm:cxn modelId="{CF43DF4E-3499-4472-9921-7952DD265C41}" type="presParOf" srcId="{AC7E2AD0-31DE-42A5-AA13-09A09D506A0D}" destId="{12CE0D22-6151-47AF-81DD-F2EFA467E857}" srcOrd="2" destOrd="0" presId="urn:microsoft.com/office/officeart/2005/8/layout/lProcess2"/>
    <dgm:cxn modelId="{5E007CD1-BD0B-482E-9560-01844A59A371}" type="presParOf" srcId="{AC7E2AD0-31DE-42A5-AA13-09A09D506A0D}" destId="{75CC588B-DAE6-444F-A101-5C9F6B13DA21}" srcOrd="3" destOrd="0" presId="urn:microsoft.com/office/officeart/2005/8/layout/lProcess2"/>
    <dgm:cxn modelId="{AF4B3764-4A51-462C-8CA1-9086FBC012FB}" type="presParOf" srcId="{AC7E2AD0-31DE-42A5-AA13-09A09D506A0D}" destId="{EC6BBF3D-66D9-4DB3-9501-7FFFC2919F4A}" srcOrd="4" destOrd="0" presId="urn:microsoft.com/office/officeart/2005/8/layout/lProcess2"/>
    <dgm:cxn modelId="{D4093D22-4EE2-4687-82F8-96136A3FA688}" type="presParOf" srcId="{354B7EA7-1E32-40AC-BD6E-86EB529EA624}" destId="{B6601374-1C08-4FAD-A54B-AC189C1F30D3}" srcOrd="5" destOrd="0" presId="urn:microsoft.com/office/officeart/2005/8/layout/lProcess2"/>
    <dgm:cxn modelId="{8815059B-1356-4FC2-A9BF-41688327C109}" type="presParOf" srcId="{354B7EA7-1E32-40AC-BD6E-86EB529EA624}" destId="{5B286520-D160-47D1-BB83-79E70AA97207}" srcOrd="6" destOrd="0" presId="urn:microsoft.com/office/officeart/2005/8/layout/lProcess2"/>
    <dgm:cxn modelId="{21CBC068-1757-4ACC-AEE8-0ABE9D4D819C}" type="presParOf" srcId="{5B286520-D160-47D1-BB83-79E70AA97207}" destId="{260B4A25-8A8E-465B-A083-2A0C0BFA2381}" srcOrd="0" destOrd="0" presId="urn:microsoft.com/office/officeart/2005/8/layout/lProcess2"/>
    <dgm:cxn modelId="{11B5732B-71A0-48E5-8F2F-DF5E615C4A43}" type="presParOf" srcId="{5B286520-D160-47D1-BB83-79E70AA97207}" destId="{00DA1FDA-AC49-4072-89F2-5E724EB7F294}" srcOrd="1" destOrd="0" presId="urn:microsoft.com/office/officeart/2005/8/layout/lProcess2"/>
    <dgm:cxn modelId="{B3845FA0-DDA0-49DD-A76E-B7FC0F114D97}" type="presParOf" srcId="{5B286520-D160-47D1-BB83-79E70AA97207}" destId="{F604EE4D-084B-482C-9618-38BAEA3786D9}" srcOrd="2" destOrd="0" presId="urn:microsoft.com/office/officeart/2005/8/layout/lProcess2"/>
    <dgm:cxn modelId="{65D3A0F6-B568-4A48-BD5B-0E0123A14B86}" type="presParOf" srcId="{F604EE4D-084B-482C-9618-38BAEA3786D9}" destId="{097E9667-91A2-4DAE-B7FD-BC64218C1DA1}" srcOrd="0" destOrd="0" presId="urn:microsoft.com/office/officeart/2005/8/layout/lProcess2"/>
    <dgm:cxn modelId="{3F40CF78-DB64-4A92-8E17-6B779EC6CF70}" type="presParOf" srcId="{097E9667-91A2-4DAE-B7FD-BC64218C1DA1}" destId="{04DDDB24-6572-48F2-9990-D8C4A068E0E2}" srcOrd="0" destOrd="0" presId="urn:microsoft.com/office/officeart/2005/8/layout/lProcess2"/>
    <dgm:cxn modelId="{F4528347-2BA9-4EBC-86D5-0CFC476DC426}" type="presParOf" srcId="{097E9667-91A2-4DAE-B7FD-BC64218C1DA1}" destId="{A5E87549-4B40-4729-B4FC-9DEA24C8AA72}" srcOrd="1" destOrd="0" presId="urn:microsoft.com/office/officeart/2005/8/layout/lProcess2"/>
    <dgm:cxn modelId="{C92323D0-390C-4085-A047-A585E76893A5}" type="presParOf" srcId="{097E9667-91A2-4DAE-B7FD-BC64218C1DA1}" destId="{D363F155-F8C0-4C8D-AAA5-772A53C26D64}" srcOrd="2" destOrd="0" presId="urn:microsoft.com/office/officeart/2005/8/layout/lProcess2"/>
    <dgm:cxn modelId="{75449463-70E1-4A63-85E5-884DA47005CC}" type="presParOf" srcId="{097E9667-91A2-4DAE-B7FD-BC64218C1DA1}" destId="{2B0FF9E8-7F0A-4B2E-9D79-BB58616D9255}" srcOrd="3" destOrd="0" presId="urn:microsoft.com/office/officeart/2005/8/layout/lProcess2"/>
    <dgm:cxn modelId="{8317A167-5552-4B35-9092-9F6A556F5B42}" type="presParOf" srcId="{097E9667-91A2-4DAE-B7FD-BC64218C1DA1}" destId="{3CA0DCD1-E820-4037-A728-25A846B50F38}" srcOrd="4" destOrd="0" presId="urn:microsoft.com/office/officeart/2005/8/layout/lProcess2"/>
    <dgm:cxn modelId="{F07EFA59-8624-4671-934D-44A37D0C8E37}" type="presParOf" srcId="{097E9667-91A2-4DAE-B7FD-BC64218C1DA1}" destId="{E9A1037F-F69A-4ADB-839F-EAAA6B869ECE}" srcOrd="5" destOrd="0" presId="urn:microsoft.com/office/officeart/2005/8/layout/lProcess2"/>
    <dgm:cxn modelId="{49463765-01B2-4662-83A5-17022833371D}" type="presParOf" srcId="{097E9667-91A2-4DAE-B7FD-BC64218C1DA1}" destId="{96ED45D1-3CAC-431A-A045-C3CA46592AEE}"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9D04E-0764-4CC0-9B57-B8D3A2B39AAB}">
      <dsp:nvSpPr>
        <dsp:cNvPr id="0" name=""/>
        <dsp:cNvSpPr/>
      </dsp:nvSpPr>
      <dsp:spPr>
        <a:xfrm>
          <a:off x="2801" y="0"/>
          <a:ext cx="2748557" cy="4911436"/>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Flooding</a:t>
          </a:r>
        </a:p>
      </dsp:txBody>
      <dsp:txXfrm>
        <a:off x="2801" y="0"/>
        <a:ext cx="2748557" cy="1473430"/>
      </dsp:txXfrm>
    </dsp:sp>
    <dsp:sp modelId="{4431E4E1-D2DC-4195-AC14-E652E87B134D}">
      <dsp:nvSpPr>
        <dsp:cNvPr id="0" name=""/>
        <dsp:cNvSpPr/>
      </dsp:nvSpPr>
      <dsp:spPr>
        <a:xfrm>
          <a:off x="277656" y="1473850"/>
          <a:ext cx="2198846" cy="9649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Sea Level Rise</a:t>
          </a:r>
        </a:p>
      </dsp:txBody>
      <dsp:txXfrm>
        <a:off x="305917" y="1502111"/>
        <a:ext cx="2142324" cy="908378"/>
      </dsp:txXfrm>
    </dsp:sp>
    <dsp:sp modelId="{F0DE26F7-16C7-4D46-AC6C-67C3CEA93D56}">
      <dsp:nvSpPr>
        <dsp:cNvPr id="0" name=""/>
        <dsp:cNvSpPr/>
      </dsp:nvSpPr>
      <dsp:spPr>
        <a:xfrm>
          <a:off x="277656" y="2587197"/>
          <a:ext cx="2198846" cy="9649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Storm/Runoff Intensification</a:t>
          </a:r>
        </a:p>
      </dsp:txBody>
      <dsp:txXfrm>
        <a:off x="305917" y="2615458"/>
        <a:ext cx="2142324" cy="908378"/>
      </dsp:txXfrm>
    </dsp:sp>
    <dsp:sp modelId="{7C5341B3-C0CB-44DF-9D56-9F6494A092B4}">
      <dsp:nvSpPr>
        <dsp:cNvPr id="0" name=""/>
        <dsp:cNvSpPr/>
      </dsp:nvSpPr>
      <dsp:spPr>
        <a:xfrm>
          <a:off x="277656" y="3700543"/>
          <a:ext cx="2198846" cy="9649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Sedimentation reducing drainage network capacity</a:t>
          </a:r>
        </a:p>
      </dsp:txBody>
      <dsp:txXfrm>
        <a:off x="305917" y="3728804"/>
        <a:ext cx="2142324" cy="908378"/>
      </dsp:txXfrm>
    </dsp:sp>
    <dsp:sp modelId="{F953C23B-E0EE-4ADE-A9DF-719F86E3A8A0}">
      <dsp:nvSpPr>
        <dsp:cNvPr id="0" name=""/>
        <dsp:cNvSpPr/>
      </dsp:nvSpPr>
      <dsp:spPr>
        <a:xfrm>
          <a:off x="2957500" y="0"/>
          <a:ext cx="2748557" cy="4911436"/>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Water Quality</a:t>
          </a:r>
        </a:p>
      </dsp:txBody>
      <dsp:txXfrm>
        <a:off x="2957500" y="0"/>
        <a:ext cx="2748557" cy="1473430"/>
      </dsp:txXfrm>
    </dsp:sp>
    <dsp:sp modelId="{C4BDBD1E-3C02-40A3-9BE1-36CDA2E83B1C}">
      <dsp:nvSpPr>
        <dsp:cNvPr id="0" name=""/>
        <dsp:cNvSpPr/>
      </dsp:nvSpPr>
      <dsp:spPr>
        <a:xfrm>
          <a:off x="3232356" y="1473550"/>
          <a:ext cx="2198846" cy="715491"/>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Red tide &amp; harmful algal blooms</a:t>
          </a:r>
        </a:p>
      </dsp:txBody>
      <dsp:txXfrm>
        <a:off x="3253312" y="1494506"/>
        <a:ext cx="2156934" cy="673579"/>
      </dsp:txXfrm>
    </dsp:sp>
    <dsp:sp modelId="{BC95A456-6CA6-4C94-82FC-FF9E4ECCD381}">
      <dsp:nvSpPr>
        <dsp:cNvPr id="0" name=""/>
        <dsp:cNvSpPr/>
      </dsp:nvSpPr>
      <dsp:spPr>
        <a:xfrm>
          <a:off x="3232356" y="2299118"/>
          <a:ext cx="2198846" cy="715491"/>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CSO contamination</a:t>
          </a:r>
        </a:p>
      </dsp:txBody>
      <dsp:txXfrm>
        <a:off x="3253312" y="2320074"/>
        <a:ext cx="2156934" cy="673579"/>
      </dsp:txXfrm>
    </dsp:sp>
    <dsp:sp modelId="{FD60087A-32D9-49A5-9ADF-FB09020BCACC}">
      <dsp:nvSpPr>
        <dsp:cNvPr id="0" name=""/>
        <dsp:cNvSpPr/>
      </dsp:nvSpPr>
      <dsp:spPr>
        <a:xfrm>
          <a:off x="3232356" y="3124685"/>
          <a:ext cx="2198846" cy="715491"/>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Post-wildfire erosion &amp; sediment transport</a:t>
          </a:r>
        </a:p>
      </dsp:txBody>
      <dsp:txXfrm>
        <a:off x="3253312" y="3145641"/>
        <a:ext cx="2156934" cy="673579"/>
      </dsp:txXfrm>
    </dsp:sp>
    <dsp:sp modelId="{785BE4B8-60D2-4199-B42F-D7ED4FE5C31A}">
      <dsp:nvSpPr>
        <dsp:cNvPr id="0" name=""/>
        <dsp:cNvSpPr/>
      </dsp:nvSpPr>
      <dsp:spPr>
        <a:xfrm>
          <a:off x="3232356" y="3950252"/>
          <a:ext cx="2198846" cy="715491"/>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Levees &amp; causeways cutting off tidal exchange</a:t>
          </a:r>
        </a:p>
      </dsp:txBody>
      <dsp:txXfrm>
        <a:off x="3253312" y="3971208"/>
        <a:ext cx="2156934" cy="673579"/>
      </dsp:txXfrm>
    </dsp:sp>
    <dsp:sp modelId="{027F08AF-51DD-48CC-80D0-E7DEB093A6B8}">
      <dsp:nvSpPr>
        <dsp:cNvPr id="0" name=""/>
        <dsp:cNvSpPr/>
      </dsp:nvSpPr>
      <dsp:spPr>
        <a:xfrm>
          <a:off x="5912200" y="0"/>
          <a:ext cx="2748557" cy="4911436"/>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Community &amp; Infrastructure</a:t>
          </a:r>
        </a:p>
      </dsp:txBody>
      <dsp:txXfrm>
        <a:off x="5912200" y="0"/>
        <a:ext cx="2748557" cy="1473430"/>
      </dsp:txXfrm>
    </dsp:sp>
    <dsp:sp modelId="{8949A1C2-0A9A-4914-821A-2E5C4D62F110}">
      <dsp:nvSpPr>
        <dsp:cNvPr id="0" name=""/>
        <dsp:cNvSpPr/>
      </dsp:nvSpPr>
      <dsp:spPr>
        <a:xfrm>
          <a:off x="6187056" y="1473850"/>
          <a:ext cx="2198846" cy="9649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Coastal bluff erosion</a:t>
          </a:r>
        </a:p>
      </dsp:txBody>
      <dsp:txXfrm>
        <a:off x="6215317" y="1502111"/>
        <a:ext cx="2142324" cy="908378"/>
      </dsp:txXfrm>
    </dsp:sp>
    <dsp:sp modelId="{12CE0D22-6151-47AF-81DD-F2EFA467E857}">
      <dsp:nvSpPr>
        <dsp:cNvPr id="0" name=""/>
        <dsp:cNvSpPr/>
      </dsp:nvSpPr>
      <dsp:spPr>
        <a:xfrm>
          <a:off x="6187056" y="2587197"/>
          <a:ext cx="2198846" cy="9649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Stream valley bank collapse</a:t>
          </a:r>
        </a:p>
      </dsp:txBody>
      <dsp:txXfrm>
        <a:off x="6215317" y="2615458"/>
        <a:ext cx="2142324" cy="908378"/>
      </dsp:txXfrm>
    </dsp:sp>
    <dsp:sp modelId="{EC6BBF3D-66D9-4DB3-9501-7FFFC2919F4A}">
      <dsp:nvSpPr>
        <dsp:cNvPr id="0" name=""/>
        <dsp:cNvSpPr/>
      </dsp:nvSpPr>
      <dsp:spPr>
        <a:xfrm>
          <a:off x="6187056" y="3700543"/>
          <a:ext cx="2198846" cy="9649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Safe access to natural amenities</a:t>
          </a:r>
        </a:p>
      </dsp:txBody>
      <dsp:txXfrm>
        <a:off x="6215317" y="3728804"/>
        <a:ext cx="2142324" cy="908378"/>
      </dsp:txXfrm>
    </dsp:sp>
    <dsp:sp modelId="{260B4A25-8A8E-465B-A083-2A0C0BFA2381}">
      <dsp:nvSpPr>
        <dsp:cNvPr id="0" name=""/>
        <dsp:cNvSpPr/>
      </dsp:nvSpPr>
      <dsp:spPr>
        <a:xfrm>
          <a:off x="8866900" y="0"/>
          <a:ext cx="2748557" cy="4911436"/>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Natural Environment</a:t>
          </a:r>
        </a:p>
      </dsp:txBody>
      <dsp:txXfrm>
        <a:off x="8866900" y="0"/>
        <a:ext cx="2748557" cy="1473430"/>
      </dsp:txXfrm>
    </dsp:sp>
    <dsp:sp modelId="{04DDDB24-6572-48F2-9990-D8C4A068E0E2}">
      <dsp:nvSpPr>
        <dsp:cNvPr id="0" name=""/>
        <dsp:cNvSpPr/>
      </dsp:nvSpPr>
      <dsp:spPr>
        <a:xfrm>
          <a:off x="9141755" y="1473550"/>
          <a:ext cx="2198846" cy="715491"/>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Habitat destruction</a:t>
          </a:r>
        </a:p>
      </dsp:txBody>
      <dsp:txXfrm>
        <a:off x="9162711" y="1494506"/>
        <a:ext cx="2156934" cy="673579"/>
      </dsp:txXfrm>
    </dsp:sp>
    <dsp:sp modelId="{D363F155-F8C0-4C8D-AAA5-772A53C26D64}">
      <dsp:nvSpPr>
        <dsp:cNvPr id="0" name=""/>
        <dsp:cNvSpPr/>
      </dsp:nvSpPr>
      <dsp:spPr>
        <a:xfrm>
          <a:off x="9141755" y="2299118"/>
          <a:ext cx="2198846" cy="715491"/>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Sediment smothering of habitat</a:t>
          </a:r>
        </a:p>
      </dsp:txBody>
      <dsp:txXfrm>
        <a:off x="9162711" y="2320074"/>
        <a:ext cx="2156934" cy="673579"/>
      </dsp:txXfrm>
    </dsp:sp>
    <dsp:sp modelId="{3CA0DCD1-E820-4037-A728-25A846B50F38}">
      <dsp:nvSpPr>
        <dsp:cNvPr id="0" name=""/>
        <dsp:cNvSpPr/>
      </dsp:nvSpPr>
      <dsp:spPr>
        <a:xfrm>
          <a:off x="9141755" y="3124685"/>
          <a:ext cx="2198846" cy="715491"/>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Barriers to fish passage</a:t>
          </a:r>
        </a:p>
      </dsp:txBody>
      <dsp:txXfrm>
        <a:off x="9162711" y="3145641"/>
        <a:ext cx="2156934" cy="673579"/>
      </dsp:txXfrm>
    </dsp:sp>
    <dsp:sp modelId="{96ED45D1-3CAC-431A-A045-C3CA46592AEE}">
      <dsp:nvSpPr>
        <dsp:cNvPr id="0" name=""/>
        <dsp:cNvSpPr/>
      </dsp:nvSpPr>
      <dsp:spPr>
        <a:xfrm>
          <a:off x="9141755" y="3950252"/>
          <a:ext cx="2198846" cy="715491"/>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Trophic cascades</a:t>
          </a:r>
        </a:p>
      </dsp:txBody>
      <dsp:txXfrm>
        <a:off x="9162711" y="3971208"/>
        <a:ext cx="2156934" cy="67357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6972B4-C775-D6D8-12D8-2AEC0C3BC1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0B284A1-C9E1-9077-2C39-442209543E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A94A4D-372C-E349-BD92-7E3C5386F234}" type="datetimeFigureOut">
              <a:rPr lang="en-US" smtClean="0"/>
              <a:t>3/30/2026</a:t>
            </a:fld>
            <a:endParaRPr lang="en-US"/>
          </a:p>
        </p:txBody>
      </p:sp>
      <p:sp>
        <p:nvSpPr>
          <p:cNvPr id="4" name="Footer Placeholder 3">
            <a:extLst>
              <a:ext uri="{FF2B5EF4-FFF2-40B4-BE49-F238E27FC236}">
                <a16:creationId xmlns:a16="http://schemas.microsoft.com/office/drawing/2014/main" id="{C6A6FBE2-3D1F-62FD-93B8-1E70348755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0583EFB-C568-A74C-946A-056A540A0F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D2BEE3-CFF3-1A41-A98E-990BEF10795C}" type="slidenum">
              <a:rPr lang="en-US" smtClean="0"/>
              <a:t>‹#›</a:t>
            </a:fld>
            <a:endParaRPr lang="en-US"/>
          </a:p>
        </p:txBody>
      </p:sp>
    </p:spTree>
    <p:extLst>
      <p:ext uri="{BB962C8B-B14F-4D97-AF65-F5344CB8AC3E}">
        <p14:creationId xmlns:p14="http://schemas.microsoft.com/office/powerpoint/2010/main" val="3168800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6D2DC1-DC0D-DC47-8381-2F99A4B9AA72}" type="datetimeFigureOut">
              <a:rPr lang="en-US" smtClean="0"/>
              <a:t>3/30/2026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13468-BF86-E245-B68A-D327BE6A0B77}" type="slidenum">
              <a:rPr lang="en-US" smtClean="0"/>
              <a:t>‹#›</a:t>
            </a:fld>
            <a:endParaRPr lang="en-US"/>
          </a:p>
        </p:txBody>
      </p:sp>
    </p:spTree>
    <p:extLst>
      <p:ext uri="{BB962C8B-B14F-4D97-AF65-F5344CB8AC3E}">
        <p14:creationId xmlns:p14="http://schemas.microsoft.com/office/powerpoint/2010/main" val="1019238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13468-BF86-E245-B68A-D327BE6A0B77}" type="slidenum">
              <a:rPr lang="en-US" smtClean="0"/>
              <a:t>1</a:t>
            </a:fld>
            <a:endParaRPr lang="en-US"/>
          </a:p>
        </p:txBody>
      </p:sp>
    </p:spTree>
    <p:extLst>
      <p:ext uri="{BB962C8B-B14F-4D97-AF65-F5344CB8AC3E}">
        <p14:creationId xmlns:p14="http://schemas.microsoft.com/office/powerpoint/2010/main" val="1577385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E3C98-1002-270E-9850-85CD8F5929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29D94-7E25-B488-6168-150CFE63D8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3FF06-F2AF-9ED4-6171-A55FB3FDE48A}"/>
              </a:ext>
            </a:extLst>
          </p:cNvPr>
          <p:cNvSpPr>
            <a:spLocks noGrp="1"/>
          </p:cNvSpPr>
          <p:nvPr>
            <p:ph type="body" idx="1"/>
          </p:nvPr>
        </p:nvSpPr>
        <p:spPr/>
        <p:txBody>
          <a:bodyPr/>
          <a:lstStyle/>
          <a:p>
            <a:r>
              <a:rPr lang="en-US" dirty="0"/>
              <a:t>One of our projects along the Tampa Bay involves restoring a fish farm back into tidal wetland and coastal upland ecosystems. In regional water master planning, this site was identified as a potential receiving site for treated wastewater reclaim. Drawing inspiration from the Oro Loma system, our team has designed a horizontal levee that could integrate into the ecosystem restoration design that would percolate potential reclaim down the tidal wetland slopes and provide additional nutrient removal. </a:t>
            </a:r>
          </a:p>
          <a:p>
            <a:endParaRPr lang="en-US" dirty="0"/>
          </a:p>
          <a:p>
            <a:r>
              <a:rPr lang="en-US" dirty="0"/>
              <a:t>Intertidal marsh, mangrove swamp, high marsh, maritime hammock, and coastal scrub habitats. </a:t>
            </a:r>
          </a:p>
        </p:txBody>
      </p:sp>
      <p:sp>
        <p:nvSpPr>
          <p:cNvPr id="4" name="Slide Number Placeholder 3">
            <a:extLst>
              <a:ext uri="{FF2B5EF4-FFF2-40B4-BE49-F238E27FC236}">
                <a16:creationId xmlns:a16="http://schemas.microsoft.com/office/drawing/2014/main" id="{49EB1D3D-D3E6-E1B1-6F00-9F4FABDC661A}"/>
              </a:ext>
            </a:extLst>
          </p:cNvPr>
          <p:cNvSpPr>
            <a:spLocks noGrp="1"/>
          </p:cNvSpPr>
          <p:nvPr>
            <p:ph type="sldNum" sz="quarter" idx="5"/>
          </p:nvPr>
        </p:nvSpPr>
        <p:spPr/>
        <p:txBody>
          <a:bodyPr/>
          <a:lstStyle/>
          <a:p>
            <a:fld id="{6D413468-BF86-E245-B68A-D327BE6A0B77}" type="slidenum">
              <a:rPr lang="en-US" smtClean="0"/>
              <a:t>10</a:t>
            </a:fld>
            <a:endParaRPr lang="en-US"/>
          </a:p>
        </p:txBody>
      </p:sp>
    </p:spTree>
    <p:extLst>
      <p:ext uri="{BB962C8B-B14F-4D97-AF65-F5344CB8AC3E}">
        <p14:creationId xmlns:p14="http://schemas.microsoft.com/office/powerpoint/2010/main" val="2130948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867A6-53B7-381D-3EB2-27A5F8A380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D23AC-00C8-FB44-6A13-8A665B0E70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801001-4CC8-D7BF-D975-670834E553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some coastal/estuarine systems where levees or causeways block tidal exchange and circulation, water quality issues such as low DO and HAB can arise. </a:t>
            </a:r>
          </a:p>
          <a:p>
            <a:r>
              <a:rPr lang="en-US" dirty="0" err="1"/>
              <a:t>Caño</a:t>
            </a:r>
            <a:r>
              <a:rPr lang="en-US" dirty="0"/>
              <a:t> Martin Peña in Puerto Rico. Major multi-phase Army Corps project to relieve flooding and uplift the community.</a:t>
            </a:r>
          </a:p>
          <a:p>
            <a:r>
              <a:rPr lang="en-US" dirty="0"/>
              <a:t>The dredging and bank stabilization design includes special breaks in the canal walls to allow tidal flow between the canal and a restored mangrove buffer. The reconnection will allow a healthier mangrove ecosystem which will also provide water quality treatment to the water flowing through the canal. </a:t>
            </a:r>
          </a:p>
          <a:p>
            <a:endParaRPr lang="en-US" dirty="0"/>
          </a:p>
          <a:p>
            <a:r>
              <a:rPr lang="en-US" dirty="0"/>
              <a:t>Flows between San Jose Lagoon and San Juan Bay through San Juan, PR. </a:t>
            </a:r>
          </a:p>
          <a:p>
            <a:r>
              <a:rPr lang="en-US" dirty="0"/>
              <a:t>https://www.primerahora.com/noticias/puerto-rico/notas/esperanza-en-el-cano-martin-pena-con-el-inicio-del-segundo-contrato-del-dragado/</a:t>
            </a:r>
          </a:p>
          <a:p>
            <a:endParaRPr lang="en-US" dirty="0"/>
          </a:p>
        </p:txBody>
      </p:sp>
      <p:sp>
        <p:nvSpPr>
          <p:cNvPr id="4" name="Slide Number Placeholder 3">
            <a:extLst>
              <a:ext uri="{FF2B5EF4-FFF2-40B4-BE49-F238E27FC236}">
                <a16:creationId xmlns:a16="http://schemas.microsoft.com/office/drawing/2014/main" id="{476F631C-8D2D-C029-628C-4312F77BB178}"/>
              </a:ext>
            </a:extLst>
          </p:cNvPr>
          <p:cNvSpPr>
            <a:spLocks noGrp="1"/>
          </p:cNvSpPr>
          <p:nvPr>
            <p:ph type="sldNum" sz="quarter" idx="5"/>
          </p:nvPr>
        </p:nvSpPr>
        <p:spPr/>
        <p:txBody>
          <a:bodyPr/>
          <a:lstStyle/>
          <a:p>
            <a:fld id="{6D413468-BF86-E245-B68A-D327BE6A0B77}" type="slidenum">
              <a:rPr lang="en-US" smtClean="0"/>
              <a:t>11</a:t>
            </a:fld>
            <a:endParaRPr lang="en-US"/>
          </a:p>
        </p:txBody>
      </p:sp>
    </p:spTree>
    <p:extLst>
      <p:ext uri="{BB962C8B-B14F-4D97-AF65-F5344CB8AC3E}">
        <p14:creationId xmlns:p14="http://schemas.microsoft.com/office/powerpoint/2010/main" val="2316425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5C029-496D-8281-6701-14AD2FAA93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C0A459-650C-7E91-7573-E68906F768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2CFCF0-C4B3-3672-9DDB-60C8A55D480C}"/>
              </a:ext>
            </a:extLst>
          </p:cNvPr>
          <p:cNvSpPr>
            <a:spLocks noGrp="1"/>
          </p:cNvSpPr>
          <p:nvPr>
            <p:ph type="body" idx="1"/>
          </p:nvPr>
        </p:nvSpPr>
        <p:spPr/>
        <p:txBody>
          <a:bodyPr/>
          <a:lstStyle/>
          <a:p>
            <a:r>
              <a:rPr lang="en-US" dirty="0"/>
              <a:t>Whatever the driver of a water resources project is (erosion control, flood reduction etc.)</a:t>
            </a:r>
          </a:p>
          <a:p>
            <a:r>
              <a:rPr lang="en-US" dirty="0"/>
              <a:t>There is very likely an ecological improvement approach that can meet it and offer water quality improvement along with a host of other co-benefits that help meet other needs of the community. The more co-benefits you can squeeze into one project, the more you can unlock different funding partners and sources. It is worth it to explore ecosystem restoration solutions because you’re able to address many needs with one project</a:t>
            </a:r>
          </a:p>
        </p:txBody>
      </p:sp>
      <p:sp>
        <p:nvSpPr>
          <p:cNvPr id="4" name="Slide Number Placeholder 3">
            <a:extLst>
              <a:ext uri="{FF2B5EF4-FFF2-40B4-BE49-F238E27FC236}">
                <a16:creationId xmlns:a16="http://schemas.microsoft.com/office/drawing/2014/main" id="{19D6F144-44BF-5D2C-9F69-5EED28DC1D93}"/>
              </a:ext>
            </a:extLst>
          </p:cNvPr>
          <p:cNvSpPr>
            <a:spLocks noGrp="1"/>
          </p:cNvSpPr>
          <p:nvPr>
            <p:ph type="sldNum" sz="quarter" idx="5"/>
          </p:nvPr>
        </p:nvSpPr>
        <p:spPr/>
        <p:txBody>
          <a:bodyPr/>
          <a:lstStyle/>
          <a:p>
            <a:fld id="{6D413468-BF86-E245-B68A-D327BE6A0B77}" type="slidenum">
              <a:rPr lang="en-US" smtClean="0"/>
              <a:t>12</a:t>
            </a:fld>
            <a:endParaRPr lang="en-US"/>
          </a:p>
        </p:txBody>
      </p:sp>
    </p:spTree>
    <p:extLst>
      <p:ext uri="{BB962C8B-B14F-4D97-AF65-F5344CB8AC3E}">
        <p14:creationId xmlns:p14="http://schemas.microsoft.com/office/powerpoint/2010/main" val="1513414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13468-BF86-E245-B68A-D327BE6A0B77}" type="slidenum">
              <a:rPr lang="en-US" smtClean="0"/>
              <a:t>13</a:t>
            </a:fld>
            <a:endParaRPr lang="en-US"/>
          </a:p>
        </p:txBody>
      </p:sp>
    </p:spTree>
    <p:extLst>
      <p:ext uri="{BB962C8B-B14F-4D97-AF65-F5344CB8AC3E}">
        <p14:creationId xmlns:p14="http://schemas.microsoft.com/office/powerpoint/2010/main" val="3423150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D47DB-36EE-E263-AD07-038F9B56B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AE1172-8A85-F86D-A92E-4644B1A36F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2BA35C-E72F-A057-2583-D8C99333DCE8}"/>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91A042E1-0607-9A5E-900B-A5F6AF2F0CF1}"/>
              </a:ext>
            </a:extLst>
          </p:cNvPr>
          <p:cNvSpPr>
            <a:spLocks noGrp="1"/>
          </p:cNvSpPr>
          <p:nvPr>
            <p:ph type="sldNum" sz="quarter" idx="5"/>
          </p:nvPr>
        </p:nvSpPr>
        <p:spPr/>
        <p:txBody>
          <a:bodyPr/>
          <a:lstStyle/>
          <a:p>
            <a:fld id="{6D413468-BF86-E245-B68A-D327BE6A0B77}" type="slidenum">
              <a:rPr lang="en-US" smtClean="0"/>
              <a:t>14</a:t>
            </a:fld>
            <a:endParaRPr lang="en-US"/>
          </a:p>
        </p:txBody>
      </p:sp>
    </p:spTree>
    <p:extLst>
      <p:ext uri="{BB962C8B-B14F-4D97-AF65-F5344CB8AC3E}">
        <p14:creationId xmlns:p14="http://schemas.microsoft.com/office/powerpoint/2010/main" val="3812982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Coastal and Riparian systems are shaped and governed by interconnection of their Hydrology, Geology, &amp; Biology.</a:t>
            </a:r>
          </a:p>
          <a:p>
            <a:r>
              <a:rPr lang="en-US" dirty="0"/>
              <a:t>The mechanisms driving the form and function of coastal/estuarine vs. inland riparian systems may differ,</a:t>
            </a:r>
          </a:p>
          <a:p>
            <a:r>
              <a:rPr lang="en-US" dirty="0"/>
              <a:t>but these systems do share many similar concerns: flooding, erosion, habitat loss, and water quality issues, </a:t>
            </a:r>
          </a:p>
          <a:p>
            <a:r>
              <a:rPr lang="en-US" dirty="0"/>
              <a:t>all of which can threaten infrastructure, human health and safety, and industries that depend on these systems being intact and healthy.</a:t>
            </a:r>
          </a:p>
          <a:p>
            <a:endParaRPr lang="en-US" dirty="0"/>
          </a:p>
          <a:p>
            <a:r>
              <a:rPr lang="en-US" dirty="0"/>
              <a:t>An ecosystem restoration approach can help achieve the primary concern driving the project, along with additional co-benefits like water quality, flooding, resilience, and recreation</a:t>
            </a:r>
          </a:p>
          <a:p>
            <a:endParaRPr lang="en-US" dirty="0"/>
          </a:p>
        </p:txBody>
      </p:sp>
      <p:sp>
        <p:nvSpPr>
          <p:cNvPr id="4" name="Slide Number Placeholder 3"/>
          <p:cNvSpPr>
            <a:spLocks noGrp="1"/>
          </p:cNvSpPr>
          <p:nvPr>
            <p:ph type="sldNum" sz="quarter" idx="5"/>
          </p:nvPr>
        </p:nvSpPr>
        <p:spPr/>
        <p:txBody>
          <a:bodyPr/>
          <a:lstStyle/>
          <a:p>
            <a:fld id="{6D413468-BF86-E245-B68A-D327BE6A0B77}" type="slidenum">
              <a:rPr lang="en-US" smtClean="0"/>
              <a:t>2</a:t>
            </a:fld>
            <a:endParaRPr lang="en-US"/>
          </a:p>
        </p:txBody>
      </p:sp>
    </p:spTree>
    <p:extLst>
      <p:ext uri="{BB962C8B-B14F-4D97-AF65-F5344CB8AC3E}">
        <p14:creationId xmlns:p14="http://schemas.microsoft.com/office/powerpoint/2010/main" val="1028960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413468-BF86-E245-B68A-D327BE6A0B77}" type="slidenum">
              <a:rPr lang="en-US" smtClean="0"/>
              <a:t>3</a:t>
            </a:fld>
            <a:endParaRPr lang="en-US"/>
          </a:p>
        </p:txBody>
      </p:sp>
    </p:spTree>
    <p:extLst>
      <p:ext uri="{BB962C8B-B14F-4D97-AF65-F5344CB8AC3E}">
        <p14:creationId xmlns:p14="http://schemas.microsoft.com/office/powerpoint/2010/main" val="3357724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4696A-4865-AEDD-6F8F-0BB081BFA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9998C-078F-2536-CB63-62A82CD011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9503AE-3601-5999-1DEE-1757783619F1}"/>
              </a:ext>
            </a:extLst>
          </p:cNvPr>
          <p:cNvSpPr>
            <a:spLocks noGrp="1"/>
          </p:cNvSpPr>
          <p:nvPr>
            <p:ph type="body" idx="1"/>
          </p:nvPr>
        </p:nvSpPr>
        <p:spPr/>
        <p:txBody>
          <a:bodyPr/>
          <a:lstStyle/>
          <a:p>
            <a:r>
              <a:rPr lang="en-US" sz="1100" dirty="0"/>
              <a:t>Primary Driver- flooding</a:t>
            </a:r>
          </a:p>
          <a:p>
            <a:r>
              <a:rPr lang="en-US" sz="1100" dirty="0"/>
              <a:t>Restore natural meandering bankfull channel and wide wetland floodplain crossing from fresh water into the tide. Bank stabilization &amp; in-stream metabolization of N. Majority of benefit from ample floodplain to capture &amp; settle out particles and wetland treatment. </a:t>
            </a:r>
          </a:p>
          <a:p>
            <a:r>
              <a:rPr lang="en-US" sz="1100" dirty="0"/>
              <a:t>In study area, stream restoration provided 10-30x the load reduction compared to SW pond. Regional BMP, treating 30x the contributing area. </a:t>
            </a:r>
          </a:p>
          <a:p>
            <a:endParaRPr lang="en-US" sz="1100" dirty="0"/>
          </a:p>
          <a:p>
            <a:endParaRPr lang="en-US" dirty="0"/>
          </a:p>
        </p:txBody>
      </p:sp>
      <p:sp>
        <p:nvSpPr>
          <p:cNvPr id="4" name="Slide Number Placeholder 3">
            <a:extLst>
              <a:ext uri="{FF2B5EF4-FFF2-40B4-BE49-F238E27FC236}">
                <a16:creationId xmlns:a16="http://schemas.microsoft.com/office/drawing/2014/main" id="{3DB3C804-4207-1450-2038-0BC500D65089}"/>
              </a:ext>
            </a:extLst>
          </p:cNvPr>
          <p:cNvSpPr>
            <a:spLocks noGrp="1"/>
          </p:cNvSpPr>
          <p:nvPr>
            <p:ph type="sldNum" sz="quarter" idx="5"/>
          </p:nvPr>
        </p:nvSpPr>
        <p:spPr/>
        <p:txBody>
          <a:bodyPr/>
          <a:lstStyle/>
          <a:p>
            <a:fld id="{6D413468-BF86-E245-B68A-D327BE6A0B77}" type="slidenum">
              <a:rPr lang="en-US" smtClean="0"/>
              <a:t>4</a:t>
            </a:fld>
            <a:endParaRPr lang="en-US"/>
          </a:p>
        </p:txBody>
      </p:sp>
    </p:spTree>
    <p:extLst>
      <p:ext uri="{BB962C8B-B14F-4D97-AF65-F5344CB8AC3E}">
        <p14:creationId xmlns:p14="http://schemas.microsoft.com/office/powerpoint/2010/main" val="126864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529E3-745C-2796-24CE-02C895786B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94710-E8B3-D682-1A35-11BFEB520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4609F4-4725-20D0-6358-7C542EDC2DDD}"/>
              </a:ext>
            </a:extLst>
          </p:cNvPr>
          <p:cNvSpPr>
            <a:spLocks noGrp="1"/>
          </p:cNvSpPr>
          <p:nvPr>
            <p:ph type="body" idx="1"/>
          </p:nvPr>
        </p:nvSpPr>
        <p:spPr/>
        <p:txBody>
          <a:bodyPr/>
          <a:lstStyle/>
          <a:p>
            <a:r>
              <a:rPr lang="en-US" sz="1100" dirty="0"/>
              <a:t>Lots of co-benefits in addition to flooding and WQ., fisheries habitat, safe recreation. Designed to adapt to sea level rise &amp; make community more resilient to large storm events.. </a:t>
            </a:r>
          </a:p>
        </p:txBody>
      </p:sp>
      <p:sp>
        <p:nvSpPr>
          <p:cNvPr id="4" name="Slide Number Placeholder 3">
            <a:extLst>
              <a:ext uri="{FF2B5EF4-FFF2-40B4-BE49-F238E27FC236}">
                <a16:creationId xmlns:a16="http://schemas.microsoft.com/office/drawing/2014/main" id="{B25E859E-A323-6B07-16AD-DCD0239B5DC3}"/>
              </a:ext>
            </a:extLst>
          </p:cNvPr>
          <p:cNvSpPr>
            <a:spLocks noGrp="1"/>
          </p:cNvSpPr>
          <p:nvPr>
            <p:ph type="sldNum" sz="quarter" idx="5"/>
          </p:nvPr>
        </p:nvSpPr>
        <p:spPr/>
        <p:txBody>
          <a:bodyPr/>
          <a:lstStyle/>
          <a:p>
            <a:fld id="{6D413468-BF86-E245-B68A-D327BE6A0B77}" type="slidenum">
              <a:rPr lang="en-US" smtClean="0"/>
              <a:t>5</a:t>
            </a:fld>
            <a:endParaRPr lang="en-US"/>
          </a:p>
        </p:txBody>
      </p:sp>
    </p:spTree>
    <p:extLst>
      <p:ext uri="{BB962C8B-B14F-4D97-AF65-F5344CB8AC3E}">
        <p14:creationId xmlns:p14="http://schemas.microsoft.com/office/powerpoint/2010/main" val="1080762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CE91C-6C4C-9A38-3C26-1369F80B6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A5F3FD-AD05-89CD-73D2-F17A78064C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506D4-6746-5090-05AC-7348BC940C93}"/>
              </a:ext>
            </a:extLst>
          </p:cNvPr>
          <p:cNvSpPr>
            <a:spLocks noGrp="1"/>
          </p:cNvSpPr>
          <p:nvPr>
            <p:ph type="body" idx="1"/>
          </p:nvPr>
        </p:nvSpPr>
        <p:spPr/>
        <p:txBody>
          <a:bodyPr/>
          <a:lstStyle/>
          <a:p>
            <a:r>
              <a:rPr lang="en-US" dirty="0"/>
              <a:t>Similar restoration of urban ditched stream and wetlands crossing into the tide. </a:t>
            </a:r>
          </a:p>
          <a:p>
            <a:r>
              <a:rPr lang="en-US" dirty="0"/>
              <a:t>As mentioned with McCoys, stream and floodplain restoration provides major nutrient &amp; sediment benefits, but added some pilot elements to treat additional N – one element along the project boundaries, and one here in a lateral canal. </a:t>
            </a:r>
          </a:p>
          <a:p>
            <a:endParaRPr lang="en-US" dirty="0"/>
          </a:p>
        </p:txBody>
      </p:sp>
      <p:sp>
        <p:nvSpPr>
          <p:cNvPr id="4" name="Slide Number Placeholder 3">
            <a:extLst>
              <a:ext uri="{FF2B5EF4-FFF2-40B4-BE49-F238E27FC236}">
                <a16:creationId xmlns:a16="http://schemas.microsoft.com/office/drawing/2014/main" id="{A28D09E7-7B9E-0594-458C-5AAED15E2E4F}"/>
              </a:ext>
            </a:extLst>
          </p:cNvPr>
          <p:cNvSpPr>
            <a:spLocks noGrp="1"/>
          </p:cNvSpPr>
          <p:nvPr>
            <p:ph type="sldNum" sz="quarter" idx="5"/>
          </p:nvPr>
        </p:nvSpPr>
        <p:spPr/>
        <p:txBody>
          <a:bodyPr/>
          <a:lstStyle/>
          <a:p>
            <a:fld id="{6D413468-BF86-E245-B68A-D327BE6A0B77}" type="slidenum">
              <a:rPr lang="en-US" smtClean="0"/>
              <a:t>6</a:t>
            </a:fld>
            <a:endParaRPr lang="en-US"/>
          </a:p>
        </p:txBody>
      </p:sp>
    </p:spTree>
    <p:extLst>
      <p:ext uri="{BB962C8B-B14F-4D97-AF65-F5344CB8AC3E}">
        <p14:creationId xmlns:p14="http://schemas.microsoft.com/office/powerpoint/2010/main" val="2833837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3318F-4B8B-91E5-BCDC-DF9FED02C9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CE3192-963D-F123-39C0-8862617AF3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50F663-8831-1F7E-A760-4A766A1802AF}"/>
              </a:ext>
            </a:extLst>
          </p:cNvPr>
          <p:cNvSpPr>
            <a:spLocks noGrp="1"/>
          </p:cNvSpPr>
          <p:nvPr>
            <p:ph type="body" idx="1"/>
          </p:nvPr>
        </p:nvSpPr>
        <p:spPr/>
        <p:txBody>
          <a:bodyPr/>
          <a:lstStyle/>
          <a:p>
            <a:r>
              <a:rPr lang="en-US" dirty="0"/>
              <a:t>In urban stream restoration, we’re often constrained by existing infrastructure and need to find ways to maximize the restored floodplain area within a narrow footprint. </a:t>
            </a:r>
          </a:p>
          <a:p>
            <a:r>
              <a:rPr lang="en-US" dirty="0"/>
              <a:t>VRSS allows us to achieve steeper slopes while still providing aesthetic and habitat benefit that gets stronger over time as the roots and vegetation mature. </a:t>
            </a:r>
          </a:p>
          <a:p>
            <a:r>
              <a:rPr lang="en-US" dirty="0"/>
              <a:t>Our VRSS designs always include </a:t>
            </a:r>
            <a:r>
              <a:rPr lang="en-US" dirty="0" err="1"/>
              <a:t>backdrain</a:t>
            </a:r>
            <a:r>
              <a:rPr lang="en-US" dirty="0"/>
              <a:t> gravel to prevent groundwater sapping failures. In this project we added BAM media into the </a:t>
            </a:r>
            <a:r>
              <a:rPr lang="en-US" dirty="0" err="1"/>
              <a:t>backdrain</a:t>
            </a:r>
            <a:r>
              <a:rPr lang="en-US" dirty="0"/>
              <a:t> layer to provide additional microbial treatment of N in the shallow groundwater seeping into the creek as baseflow. Depending on the media used and site conditions, BAM can treat around 30-90% of influent N, and can also provide removal of P, coliform bacteria, and PFAS through adsorption. </a:t>
            </a:r>
          </a:p>
        </p:txBody>
      </p:sp>
      <p:sp>
        <p:nvSpPr>
          <p:cNvPr id="4" name="Slide Number Placeholder 3">
            <a:extLst>
              <a:ext uri="{FF2B5EF4-FFF2-40B4-BE49-F238E27FC236}">
                <a16:creationId xmlns:a16="http://schemas.microsoft.com/office/drawing/2014/main" id="{9FFCD11D-B5D1-80A5-D17C-83F2BF4BE70B}"/>
              </a:ext>
            </a:extLst>
          </p:cNvPr>
          <p:cNvSpPr>
            <a:spLocks noGrp="1"/>
          </p:cNvSpPr>
          <p:nvPr>
            <p:ph type="sldNum" sz="quarter" idx="5"/>
          </p:nvPr>
        </p:nvSpPr>
        <p:spPr/>
        <p:txBody>
          <a:bodyPr/>
          <a:lstStyle/>
          <a:p>
            <a:fld id="{6D413468-BF86-E245-B68A-D327BE6A0B77}" type="slidenum">
              <a:rPr lang="en-US" smtClean="0"/>
              <a:t>7</a:t>
            </a:fld>
            <a:endParaRPr lang="en-US"/>
          </a:p>
        </p:txBody>
      </p:sp>
    </p:spTree>
    <p:extLst>
      <p:ext uri="{BB962C8B-B14F-4D97-AF65-F5344CB8AC3E}">
        <p14:creationId xmlns:p14="http://schemas.microsoft.com/office/powerpoint/2010/main" val="151533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2B1B3-D95C-C39E-AF95-A1B39077C7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45D221-6828-2CF3-5270-846D4B96D7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4730F2-AD56-29F9-5C33-19FF0EB87870}"/>
              </a:ext>
            </a:extLst>
          </p:cNvPr>
          <p:cNvSpPr>
            <a:spLocks noGrp="1"/>
          </p:cNvSpPr>
          <p:nvPr>
            <p:ph type="body" idx="1"/>
          </p:nvPr>
        </p:nvSpPr>
        <p:spPr/>
        <p:txBody>
          <a:bodyPr/>
          <a:lstStyle/>
          <a:p>
            <a:r>
              <a:rPr lang="en-US" dirty="0"/>
              <a:t>In one of the lateral canals to Alligator Creek, we were too constrained to restore the ditch, but we designed a series of riffle structures to help induce pools and create more diverse fish habitat. The design uses a system of interconnected geotextile bags filled with soil and BAM. We’ve used geobags on other projects because they’re modular, easy to install, can be planted, and can handle steep slopes and high velocities. The addition of BAM in this project should provide additional water quality treatment at lower flows. </a:t>
            </a:r>
          </a:p>
        </p:txBody>
      </p:sp>
      <p:sp>
        <p:nvSpPr>
          <p:cNvPr id="4" name="Slide Number Placeholder 3">
            <a:extLst>
              <a:ext uri="{FF2B5EF4-FFF2-40B4-BE49-F238E27FC236}">
                <a16:creationId xmlns:a16="http://schemas.microsoft.com/office/drawing/2014/main" id="{974FD0FB-E80B-6FD4-6597-8DFEDE214F47}"/>
              </a:ext>
            </a:extLst>
          </p:cNvPr>
          <p:cNvSpPr>
            <a:spLocks noGrp="1"/>
          </p:cNvSpPr>
          <p:nvPr>
            <p:ph type="sldNum" sz="quarter" idx="5"/>
          </p:nvPr>
        </p:nvSpPr>
        <p:spPr/>
        <p:txBody>
          <a:bodyPr/>
          <a:lstStyle/>
          <a:p>
            <a:fld id="{6D413468-BF86-E245-B68A-D327BE6A0B77}" type="slidenum">
              <a:rPr lang="en-US" smtClean="0"/>
              <a:t>8</a:t>
            </a:fld>
            <a:endParaRPr lang="en-US"/>
          </a:p>
        </p:txBody>
      </p:sp>
    </p:spTree>
    <p:extLst>
      <p:ext uri="{BB962C8B-B14F-4D97-AF65-F5344CB8AC3E}">
        <p14:creationId xmlns:p14="http://schemas.microsoft.com/office/powerpoint/2010/main" val="3309094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4ED28-A12C-4B32-B9C9-89C5D97F4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C58C9D-6F7A-1EDC-A450-502C61499F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95B555-97E2-D5F7-FC96-5C850F8CA958}"/>
              </a:ext>
            </a:extLst>
          </p:cNvPr>
          <p:cNvSpPr>
            <a:spLocks noGrp="1"/>
          </p:cNvSpPr>
          <p:nvPr>
            <p:ph type="body" idx="1"/>
          </p:nvPr>
        </p:nvSpPr>
        <p:spPr/>
        <p:txBody>
          <a:bodyPr/>
          <a:lstStyle/>
          <a:p>
            <a:r>
              <a:rPr lang="en-US" dirty="0"/>
              <a:t>Flood control levees are a common civil engineering solution in coastal, estuarine, and riparian systems where flooding and SLR are concerns. </a:t>
            </a:r>
            <a:br>
              <a:rPr lang="en-US" dirty="0"/>
            </a:br>
            <a:r>
              <a:rPr lang="en-US" dirty="0"/>
              <a:t>There are ways to design these systems to mimic coastal marsh and dune systems and seepage slope wetlands. In addition to being able to restore beautiful ecosystems, horizontal levees also provide wave attenuation or energy dissipation and water quality benefits. According to incredible research being done by UC Berkely, Oro Loma Sanitary District, and their other project partners, the subsurface seepage or percolation flow through the horizontal levees removes nutrients and other contaminants through adsorption, denitrification, precipitation, and plant uptake. These can be really impactful </a:t>
            </a:r>
            <a:r>
              <a:rPr lang="en-US" dirty="0" err="1"/>
              <a:t>projcts</a:t>
            </a:r>
            <a:r>
              <a:rPr lang="en-US" dirty="0"/>
              <a:t>. </a:t>
            </a:r>
          </a:p>
        </p:txBody>
      </p:sp>
      <p:sp>
        <p:nvSpPr>
          <p:cNvPr id="4" name="Slide Number Placeholder 3">
            <a:extLst>
              <a:ext uri="{FF2B5EF4-FFF2-40B4-BE49-F238E27FC236}">
                <a16:creationId xmlns:a16="http://schemas.microsoft.com/office/drawing/2014/main" id="{B1D983F7-CDF4-EBCC-24F9-E4E91462E8A9}"/>
              </a:ext>
            </a:extLst>
          </p:cNvPr>
          <p:cNvSpPr>
            <a:spLocks noGrp="1"/>
          </p:cNvSpPr>
          <p:nvPr>
            <p:ph type="sldNum" sz="quarter" idx="5"/>
          </p:nvPr>
        </p:nvSpPr>
        <p:spPr/>
        <p:txBody>
          <a:bodyPr/>
          <a:lstStyle/>
          <a:p>
            <a:fld id="{6D413468-BF86-E245-B68A-D327BE6A0B77}" type="slidenum">
              <a:rPr lang="en-US" smtClean="0"/>
              <a:t>9</a:t>
            </a:fld>
            <a:endParaRPr lang="en-US"/>
          </a:p>
        </p:txBody>
      </p:sp>
    </p:spTree>
    <p:extLst>
      <p:ext uri="{BB962C8B-B14F-4D97-AF65-F5344CB8AC3E}">
        <p14:creationId xmlns:p14="http://schemas.microsoft.com/office/powerpoint/2010/main" val="20414034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V Title_Pavillion">
    <p:spTree>
      <p:nvGrpSpPr>
        <p:cNvPr id="1" name=""/>
        <p:cNvGrpSpPr/>
        <p:nvPr/>
      </p:nvGrpSpPr>
      <p:grpSpPr>
        <a:xfrm>
          <a:off x="0" y="0"/>
          <a:ext cx="0" cy="0"/>
          <a:chOff x="0" y="0"/>
          <a:chExt cx="0" cy="0"/>
        </a:xfrm>
      </p:grpSpPr>
      <p:pic>
        <p:nvPicPr>
          <p:cNvPr id="25" name="Picture 24" descr="A picture containing sky, outdoor, building, dome&#10;&#10;Description automatically generated">
            <a:extLst>
              <a:ext uri="{FF2B5EF4-FFF2-40B4-BE49-F238E27FC236}">
                <a16:creationId xmlns:a16="http://schemas.microsoft.com/office/drawing/2014/main" id="{12D8199D-638B-F0E9-51C3-A2C20D8CCE4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740"/>
            <a:ext cx="12192001" cy="6858207"/>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userDrawn="1"/>
        </p:nvGrpSpPr>
        <p:grpSpPr>
          <a:xfrm>
            <a:off x="0" y="-1"/>
            <a:ext cx="12192000" cy="6865947"/>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userDrawn="1"/>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AB7B2C-5905-2C67-A36B-E979C776375E}"/>
                </a:ext>
              </a:extLst>
            </p:cNvPr>
            <p:cNvSpPr/>
            <p:nvPr userDrawn="1"/>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black screen with white text&#10;&#10;Description automatically generated">
            <a:extLst>
              <a:ext uri="{FF2B5EF4-FFF2-40B4-BE49-F238E27FC236}">
                <a16:creationId xmlns:a16="http://schemas.microsoft.com/office/drawing/2014/main" id="{FB44B5CD-2007-DF08-BA35-F6B321B0A7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sp>
        <p:nvSpPr>
          <p:cNvPr id="28" name="Round Same Side Corner Rectangle 27">
            <a:extLst>
              <a:ext uri="{FF2B5EF4-FFF2-40B4-BE49-F238E27FC236}">
                <a16:creationId xmlns:a16="http://schemas.microsoft.com/office/drawing/2014/main" id="{FFF8618E-54CF-855E-BC5A-F3CA67EDFA86}"/>
              </a:ext>
            </a:extLst>
          </p:cNvPr>
          <p:cNvSpPr/>
          <p:nvPr userDrawn="1"/>
        </p:nvSpPr>
        <p:spPr>
          <a:xfrm rot="5400000">
            <a:off x="2523253"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E5FA06E3-BEBC-4B42-C7B3-3F521278A683}"/>
              </a:ext>
            </a:extLst>
          </p:cNvPr>
          <p:cNvSpPr>
            <a:spLocks noGrp="1"/>
          </p:cNvSpPr>
          <p:nvPr>
            <p:ph type="title"/>
          </p:nvPr>
        </p:nvSpPr>
        <p:spPr>
          <a:xfrm>
            <a:off x="600656" y="1555493"/>
            <a:ext cx="6095427" cy="1712119"/>
          </a:xfrm>
        </p:spPr>
        <p:txBody>
          <a:bodyPr/>
          <a:lstStyle>
            <a:lvl1pPr>
              <a:defRPr b="0" i="0">
                <a:solidFill>
                  <a:schemeClr val="tx2"/>
                </a:solidFill>
                <a:latin typeface="+mj-lt"/>
                <a:ea typeface="Roboto Light" panose="02000000000000000000" pitchFamily="2" charset="0"/>
              </a:defRPr>
            </a:lvl1pPr>
          </a:lstStyle>
          <a:p>
            <a:r>
              <a:rPr lang="en-US"/>
              <a:t>Click to edit Master title style</a:t>
            </a:r>
            <a:endParaRPr lang="en-US" dirty="0"/>
          </a:p>
        </p:txBody>
      </p:sp>
      <p:sp>
        <p:nvSpPr>
          <p:cNvPr id="39" name="Text Placeholder 1">
            <a:extLst>
              <a:ext uri="{FF2B5EF4-FFF2-40B4-BE49-F238E27FC236}">
                <a16:creationId xmlns:a16="http://schemas.microsoft.com/office/drawing/2014/main" id="{E7255296-4931-5C45-FF3B-5C3394B1EE0E}"/>
              </a:ext>
            </a:extLst>
          </p:cNvPr>
          <p:cNvSpPr>
            <a:spLocks noGrp="1"/>
          </p:cNvSpPr>
          <p:nvPr>
            <p:ph type="body" sz="quarter" idx="11" hasCustomPrompt="1"/>
          </p:nvPr>
        </p:nvSpPr>
        <p:spPr>
          <a:xfrm>
            <a:off x="600656" y="3366152"/>
            <a:ext cx="6095427" cy="431526"/>
          </a:xfrm>
          <a:prstGeom prst="rect">
            <a:avLst/>
          </a:prstGeom>
        </p:spPr>
        <p:txBody>
          <a:bodyPr lIns="91440" tIns="0" rIns="0" bIns="0" anchor="ctr" anchorCtr="0"/>
          <a:lstStyle>
            <a:lvl1pPr marL="0" indent="0" algn="l">
              <a:lnSpc>
                <a:spcPct val="90000"/>
              </a:lnSpc>
              <a:spcBef>
                <a:spcPts val="0"/>
              </a:spcBef>
              <a:buFontTx/>
              <a:buNone/>
              <a:defRPr sz="2000" b="0" i="0" cap="none" baseline="0">
                <a:solidFill>
                  <a:schemeClr val="tx2"/>
                </a:solidFill>
                <a:latin typeface="Roboto" panose="02000000000000000000" pitchFamily="2" charset="0"/>
                <a:ea typeface="Roboto" panose="02000000000000000000" pitchFamily="2" charset="0"/>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add Speaker’s Name</a:t>
            </a:r>
          </a:p>
        </p:txBody>
      </p:sp>
      <p:sp>
        <p:nvSpPr>
          <p:cNvPr id="40" name="Text Placeholder2">
            <a:extLst>
              <a:ext uri="{FF2B5EF4-FFF2-40B4-BE49-F238E27FC236}">
                <a16:creationId xmlns:a16="http://schemas.microsoft.com/office/drawing/2014/main" id="{C1F87FB3-D0A1-7FB5-D50D-A59FD92414FC}"/>
              </a:ext>
            </a:extLst>
          </p:cNvPr>
          <p:cNvSpPr>
            <a:spLocks noGrp="1"/>
          </p:cNvSpPr>
          <p:nvPr>
            <p:ph type="body" sz="quarter" idx="15" hasCustomPrompt="1"/>
          </p:nvPr>
        </p:nvSpPr>
        <p:spPr>
          <a:xfrm>
            <a:off x="600656" y="3896217"/>
            <a:ext cx="6095427" cy="276223"/>
          </a:xfrm>
          <a:prstGeom prst="rect">
            <a:avLst/>
          </a:prstGeom>
        </p:spPr>
        <p:txBody>
          <a:bodyPr lIns="91440" tIns="0" rIns="0" bIns="0" anchor="ctr" anchorCtr="0"/>
          <a:lstStyle>
            <a:lvl1pPr marL="0" indent="0" algn="l" defTabSz="1218987"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4287046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V Title_Ming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E63B0-2BF7-9AD5-CA88-41F05D1457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574" y="0"/>
            <a:ext cx="12196573" cy="6858000"/>
          </a:xfrm>
          <a:prstGeom prst="rect">
            <a:avLst/>
          </a:prstGeom>
        </p:spPr>
      </p:pic>
      <p:grpSp>
        <p:nvGrpSpPr>
          <p:cNvPr id="6" name="Group 5">
            <a:extLst>
              <a:ext uri="{FF2B5EF4-FFF2-40B4-BE49-F238E27FC236}">
                <a16:creationId xmlns:a16="http://schemas.microsoft.com/office/drawing/2014/main" id="{AAC29384-340C-5FB8-1E57-6D6EE09D0330}"/>
              </a:ext>
            </a:extLst>
          </p:cNvPr>
          <p:cNvGrpSpPr/>
          <p:nvPr userDrawn="1"/>
        </p:nvGrpSpPr>
        <p:grpSpPr>
          <a:xfrm>
            <a:off x="0" y="0"/>
            <a:ext cx="12192000" cy="6858000"/>
            <a:chOff x="0" y="6961"/>
            <a:chExt cx="12192000" cy="6844078"/>
          </a:xfrm>
        </p:grpSpPr>
        <p:sp>
          <p:nvSpPr>
            <p:cNvPr id="7" name="Rectangle 6">
              <a:extLst>
                <a:ext uri="{FF2B5EF4-FFF2-40B4-BE49-F238E27FC236}">
                  <a16:creationId xmlns:a16="http://schemas.microsoft.com/office/drawing/2014/main" id="{09C26F2F-0F98-5EB1-AC4C-28F93B9ABB54}"/>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66D7BBC-825E-DFC7-A835-EB26ECFFF842}"/>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black screen with white text&#10;&#10;Description automatically generated">
            <a:extLst>
              <a:ext uri="{FF2B5EF4-FFF2-40B4-BE49-F238E27FC236}">
                <a16:creationId xmlns:a16="http://schemas.microsoft.com/office/drawing/2014/main" id="{056F9FA4-A5C2-E444-28CF-105F6062E61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sp>
        <p:nvSpPr>
          <p:cNvPr id="11" name="Round Same Side Corner Rectangle 10">
            <a:extLst>
              <a:ext uri="{FF2B5EF4-FFF2-40B4-BE49-F238E27FC236}">
                <a16:creationId xmlns:a16="http://schemas.microsoft.com/office/drawing/2014/main" id="{93D02C57-0DDF-E4EC-A59F-4B1DD814FA09}"/>
              </a:ext>
            </a:extLst>
          </p:cNvPr>
          <p:cNvSpPr/>
          <p:nvPr userDrawn="1"/>
        </p:nvSpPr>
        <p:spPr>
          <a:xfrm rot="5400000">
            <a:off x="2518425" y="-1028483"/>
            <a:ext cx="2768349" cy="7818696"/>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41BEF65-2920-6A22-5386-91ED0775FD04}"/>
              </a:ext>
            </a:extLst>
          </p:cNvPr>
          <p:cNvSpPr>
            <a:spLocks noGrp="1"/>
          </p:cNvSpPr>
          <p:nvPr>
            <p:ph type="title"/>
          </p:nvPr>
        </p:nvSpPr>
        <p:spPr>
          <a:xfrm>
            <a:off x="600656" y="1555493"/>
            <a:ext cx="6095427" cy="1712119"/>
          </a:xfrm>
        </p:spPr>
        <p:txBody>
          <a:bodyPr/>
          <a:lstStyle>
            <a:lvl1pPr>
              <a:defRPr b="0">
                <a:solidFill>
                  <a:schemeClr val="bg1"/>
                </a:solidFill>
              </a:defRPr>
            </a:lvl1pPr>
          </a:lstStyle>
          <a:p>
            <a:r>
              <a:rPr lang="en-US"/>
              <a:t>Click to edit Master title style</a:t>
            </a:r>
            <a:endParaRPr lang="en-US" dirty="0"/>
          </a:p>
        </p:txBody>
      </p:sp>
      <p:sp>
        <p:nvSpPr>
          <p:cNvPr id="13" name="Text Placeholder 1">
            <a:extLst>
              <a:ext uri="{FF2B5EF4-FFF2-40B4-BE49-F238E27FC236}">
                <a16:creationId xmlns:a16="http://schemas.microsoft.com/office/drawing/2014/main" id="{6DBA85A0-1C46-0CC4-4027-DA5170DE590A}"/>
              </a:ext>
            </a:extLst>
          </p:cNvPr>
          <p:cNvSpPr>
            <a:spLocks noGrp="1"/>
          </p:cNvSpPr>
          <p:nvPr>
            <p:ph type="body" sz="quarter" idx="11" hasCustomPrompt="1"/>
          </p:nvPr>
        </p:nvSpPr>
        <p:spPr>
          <a:xfrm>
            <a:off x="600656" y="3366152"/>
            <a:ext cx="6095427" cy="431526"/>
          </a:xfrm>
          <a:prstGeom prst="rect">
            <a:avLst/>
          </a:prstGeom>
        </p:spPr>
        <p:txBody>
          <a:bodyPr lIns="91440" tIns="0" rIns="0" bIns="0" anchor="ctr" anchorCtr="0"/>
          <a:lstStyle>
            <a:lvl1pPr marL="0" indent="0" algn="l">
              <a:lnSpc>
                <a:spcPct val="90000"/>
              </a:lnSpc>
              <a:spcBef>
                <a:spcPts val="0"/>
              </a:spcBef>
              <a:buFontTx/>
              <a:buNone/>
              <a:defRPr sz="2000" b="0" i="0" cap="none" baseline="0">
                <a:solidFill>
                  <a:schemeClr val="bg1"/>
                </a:solidFill>
                <a:latin typeface="Roboto" panose="02000000000000000000" pitchFamily="2" charset="0"/>
                <a:ea typeface="Roboto" panose="02000000000000000000" pitchFamily="2" charset="0"/>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add Speaker’s Name</a:t>
            </a:r>
          </a:p>
        </p:txBody>
      </p:sp>
      <p:sp>
        <p:nvSpPr>
          <p:cNvPr id="14" name="Text Placeholder2">
            <a:extLst>
              <a:ext uri="{FF2B5EF4-FFF2-40B4-BE49-F238E27FC236}">
                <a16:creationId xmlns:a16="http://schemas.microsoft.com/office/drawing/2014/main" id="{20E1FB3E-0A05-1DF0-3238-9C77A5BA916E}"/>
              </a:ext>
            </a:extLst>
          </p:cNvPr>
          <p:cNvSpPr>
            <a:spLocks noGrp="1"/>
          </p:cNvSpPr>
          <p:nvPr>
            <p:ph type="body" sz="quarter" idx="15" hasCustomPrompt="1"/>
          </p:nvPr>
        </p:nvSpPr>
        <p:spPr>
          <a:xfrm>
            <a:off x="600656" y="3896217"/>
            <a:ext cx="6095427" cy="276223"/>
          </a:xfrm>
          <a:prstGeom prst="rect">
            <a:avLst/>
          </a:prstGeom>
        </p:spPr>
        <p:txBody>
          <a:bodyPr lIns="91440" tIns="0" rIns="0" bIns="0" anchor="ctr" anchorCtr="0"/>
          <a:lstStyle>
            <a:lvl1pPr marL="0" indent="0" algn="l" defTabSz="1218987" rtl="0" eaLnBrk="0" fontAlgn="base" hangingPunct="0">
              <a:lnSpc>
                <a:spcPct val="90000"/>
              </a:lnSpc>
              <a:spcBef>
                <a:spcPts val="0"/>
              </a:spcBef>
              <a:spcAft>
                <a:spcPct val="0"/>
              </a:spcAft>
              <a:buClr>
                <a:srgbClr val="005596"/>
              </a:buClr>
              <a:buFontTx/>
              <a:buNone/>
              <a:defRPr lang="en-US" sz="1400" b="0" i="0" kern="0" cap="none" baseline="0" dirty="0" smtClean="0">
                <a:solidFill>
                  <a:schemeClr val="bg1"/>
                </a:solidFill>
                <a:latin typeface="Roboto" panose="02000000000000000000" pitchFamily="2" charset="0"/>
                <a:ea typeface="Roboto" panose="02000000000000000000" pitchFamily="2" charset="0"/>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dirty="0"/>
              <a:t>Click to add Speaker’s Title</a:t>
            </a:r>
          </a:p>
        </p:txBody>
      </p:sp>
    </p:spTree>
    <p:extLst>
      <p:ext uri="{BB962C8B-B14F-4D97-AF65-F5344CB8AC3E}">
        <p14:creationId xmlns:p14="http://schemas.microsoft.com/office/powerpoint/2010/main" val="1085187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V Title_Thirst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E63B0-2BF7-9AD5-CA88-41F05D1457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574" y="-31530"/>
            <a:ext cx="12196573" cy="6889530"/>
          </a:xfrm>
          <a:prstGeom prst="rect">
            <a:avLst/>
          </a:prstGeom>
        </p:spPr>
      </p:pic>
      <p:grpSp>
        <p:nvGrpSpPr>
          <p:cNvPr id="4" name="Group 3">
            <a:extLst>
              <a:ext uri="{FF2B5EF4-FFF2-40B4-BE49-F238E27FC236}">
                <a16:creationId xmlns:a16="http://schemas.microsoft.com/office/drawing/2014/main" id="{F518CFC6-6719-0C5A-BFB0-D78EF5E9133E}"/>
              </a:ext>
            </a:extLst>
          </p:cNvPr>
          <p:cNvGrpSpPr/>
          <p:nvPr userDrawn="1"/>
        </p:nvGrpSpPr>
        <p:grpSpPr>
          <a:xfrm>
            <a:off x="0" y="-30284"/>
            <a:ext cx="12192000" cy="6888284"/>
            <a:chOff x="0" y="6961"/>
            <a:chExt cx="12192000" cy="6844078"/>
          </a:xfrm>
        </p:grpSpPr>
        <p:sp>
          <p:nvSpPr>
            <p:cNvPr id="5" name="Rectangle 4">
              <a:extLst>
                <a:ext uri="{FF2B5EF4-FFF2-40B4-BE49-F238E27FC236}">
                  <a16:creationId xmlns:a16="http://schemas.microsoft.com/office/drawing/2014/main" id="{7A09ED7D-4121-AB22-E46E-666516ACDD41}"/>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4F48156-7BF1-B569-C9A3-E7D7FA03BD29}"/>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A black screen with white text&#10;&#10;Description automatically generated">
            <a:extLst>
              <a:ext uri="{FF2B5EF4-FFF2-40B4-BE49-F238E27FC236}">
                <a16:creationId xmlns:a16="http://schemas.microsoft.com/office/drawing/2014/main" id="{3C5AEDBE-53B9-E9EF-2B14-A87B411581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sp>
        <p:nvSpPr>
          <p:cNvPr id="7" name="Round Same Side Corner Rectangle 6">
            <a:extLst>
              <a:ext uri="{FF2B5EF4-FFF2-40B4-BE49-F238E27FC236}">
                <a16:creationId xmlns:a16="http://schemas.microsoft.com/office/drawing/2014/main" id="{722B1861-062A-A594-FE91-F2F861BCF95D}"/>
              </a:ext>
            </a:extLst>
          </p:cNvPr>
          <p:cNvSpPr/>
          <p:nvPr userDrawn="1"/>
        </p:nvSpPr>
        <p:spPr>
          <a:xfrm rot="5400000">
            <a:off x="2518425"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8FB5DCAB-BF69-E942-7225-4C915B8401DB}"/>
              </a:ext>
            </a:extLst>
          </p:cNvPr>
          <p:cNvSpPr>
            <a:spLocks noGrp="1"/>
          </p:cNvSpPr>
          <p:nvPr>
            <p:ph type="title"/>
          </p:nvPr>
        </p:nvSpPr>
        <p:spPr>
          <a:xfrm>
            <a:off x="600656" y="1555493"/>
            <a:ext cx="6095427" cy="1712119"/>
          </a:xfrm>
        </p:spPr>
        <p:txBody>
          <a:bodyPr/>
          <a:lstStyle>
            <a:lvl1pPr>
              <a:defRPr b="0">
                <a:solidFill>
                  <a:schemeClr val="tx2"/>
                </a:solidFill>
                <a:latin typeface="+mj-lt"/>
              </a:defRPr>
            </a:lvl1pPr>
          </a:lstStyle>
          <a:p>
            <a:r>
              <a:rPr lang="en-US"/>
              <a:t>Click to edit Master title style</a:t>
            </a:r>
            <a:endParaRPr lang="en-US" dirty="0"/>
          </a:p>
        </p:txBody>
      </p:sp>
      <p:sp>
        <p:nvSpPr>
          <p:cNvPr id="9" name="Text Placeholder 1">
            <a:extLst>
              <a:ext uri="{FF2B5EF4-FFF2-40B4-BE49-F238E27FC236}">
                <a16:creationId xmlns:a16="http://schemas.microsoft.com/office/drawing/2014/main" id="{0205C9AF-D5D0-B27F-FFE7-D1E04F0FB07A}"/>
              </a:ext>
            </a:extLst>
          </p:cNvPr>
          <p:cNvSpPr>
            <a:spLocks noGrp="1"/>
          </p:cNvSpPr>
          <p:nvPr>
            <p:ph type="body" sz="quarter" idx="11" hasCustomPrompt="1"/>
          </p:nvPr>
        </p:nvSpPr>
        <p:spPr>
          <a:xfrm>
            <a:off x="600656" y="3366152"/>
            <a:ext cx="6095427" cy="431526"/>
          </a:xfrm>
          <a:prstGeom prst="rect">
            <a:avLst/>
          </a:prstGeom>
        </p:spPr>
        <p:txBody>
          <a:bodyPr lIns="91440" tIns="0" rIns="0" bIns="0" anchor="ctr" anchorCtr="0"/>
          <a:lstStyle>
            <a:lvl1pPr marL="0" indent="0" algn="l">
              <a:lnSpc>
                <a:spcPct val="90000"/>
              </a:lnSpc>
              <a:spcBef>
                <a:spcPts val="0"/>
              </a:spcBef>
              <a:buFontTx/>
              <a:buNone/>
              <a:defRPr sz="2000" b="0" i="0" cap="none" baseline="0">
                <a:solidFill>
                  <a:schemeClr val="tx2"/>
                </a:solidFill>
                <a:latin typeface="Roboto" panose="02000000000000000000" pitchFamily="2" charset="0"/>
                <a:ea typeface="Roboto" panose="02000000000000000000" pitchFamily="2" charset="0"/>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add Speaker’s Name</a:t>
            </a:r>
          </a:p>
        </p:txBody>
      </p:sp>
      <p:sp>
        <p:nvSpPr>
          <p:cNvPr id="10" name="Text Placeholder2">
            <a:extLst>
              <a:ext uri="{FF2B5EF4-FFF2-40B4-BE49-F238E27FC236}">
                <a16:creationId xmlns:a16="http://schemas.microsoft.com/office/drawing/2014/main" id="{5563E9EB-1F33-138B-B605-FE7D13AA09F3}"/>
              </a:ext>
            </a:extLst>
          </p:cNvPr>
          <p:cNvSpPr>
            <a:spLocks noGrp="1"/>
          </p:cNvSpPr>
          <p:nvPr>
            <p:ph type="body" sz="quarter" idx="15" hasCustomPrompt="1"/>
          </p:nvPr>
        </p:nvSpPr>
        <p:spPr>
          <a:xfrm>
            <a:off x="600656" y="3896217"/>
            <a:ext cx="6095427" cy="276223"/>
          </a:xfrm>
          <a:prstGeom prst="rect">
            <a:avLst/>
          </a:prstGeom>
        </p:spPr>
        <p:txBody>
          <a:bodyPr lIns="91440" tIns="0" rIns="0" bIns="0" anchor="ctr" anchorCtr="0"/>
          <a:lstStyle>
            <a:lvl1pPr marL="0" indent="0" algn="l" defTabSz="1218987"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dirty="0"/>
              <a:t>Click to add Speaker’s Title</a:t>
            </a:r>
          </a:p>
        </p:txBody>
      </p:sp>
    </p:spTree>
    <p:extLst>
      <p:ext uri="{BB962C8B-B14F-4D97-AF65-F5344CB8AC3E}">
        <p14:creationId xmlns:p14="http://schemas.microsoft.com/office/powerpoint/2010/main" val="522180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V Title_Table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E63B0-2BF7-9AD5-CA88-41F05D1457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4"/>
          <a:stretch/>
        </p:blipFill>
        <p:spPr>
          <a:xfrm>
            <a:off x="-4574" y="0"/>
            <a:ext cx="12196573" cy="6855013"/>
          </a:xfrm>
          <a:prstGeom prst="rect">
            <a:avLst/>
          </a:prstGeom>
        </p:spPr>
      </p:pic>
      <p:grpSp>
        <p:nvGrpSpPr>
          <p:cNvPr id="2" name="Group 1">
            <a:extLst>
              <a:ext uri="{FF2B5EF4-FFF2-40B4-BE49-F238E27FC236}">
                <a16:creationId xmlns:a16="http://schemas.microsoft.com/office/drawing/2014/main" id="{CA6BE82A-BA1D-6D18-301B-96776100B0D2}"/>
              </a:ext>
            </a:extLst>
          </p:cNvPr>
          <p:cNvGrpSpPr/>
          <p:nvPr userDrawn="1"/>
        </p:nvGrpSpPr>
        <p:grpSpPr>
          <a:xfrm>
            <a:off x="0" y="0"/>
            <a:ext cx="12192000" cy="6858000"/>
            <a:chOff x="0" y="6961"/>
            <a:chExt cx="12192000" cy="6844078"/>
          </a:xfrm>
        </p:grpSpPr>
        <p:sp>
          <p:nvSpPr>
            <p:cNvPr id="4" name="Rectangle 3">
              <a:extLst>
                <a:ext uri="{FF2B5EF4-FFF2-40B4-BE49-F238E27FC236}">
                  <a16:creationId xmlns:a16="http://schemas.microsoft.com/office/drawing/2014/main" id="{87CA6CEB-761C-281F-1B20-20BBE69EDAC4}"/>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B3D421A-5A9C-EF1C-591D-17CFE29521CF}"/>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 black screen with white text&#10;&#10;Description automatically generated">
            <a:extLst>
              <a:ext uri="{FF2B5EF4-FFF2-40B4-BE49-F238E27FC236}">
                <a16:creationId xmlns:a16="http://schemas.microsoft.com/office/drawing/2014/main" id="{53DD107E-3AE5-B29B-1977-0AE35B97FBA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sp>
        <p:nvSpPr>
          <p:cNvPr id="7" name="Round Same Side Corner Rectangle 6">
            <a:extLst>
              <a:ext uri="{FF2B5EF4-FFF2-40B4-BE49-F238E27FC236}">
                <a16:creationId xmlns:a16="http://schemas.microsoft.com/office/drawing/2014/main" id="{722B1861-062A-A594-FE91-F2F861BCF95D}"/>
              </a:ext>
            </a:extLst>
          </p:cNvPr>
          <p:cNvSpPr/>
          <p:nvPr userDrawn="1"/>
        </p:nvSpPr>
        <p:spPr>
          <a:xfrm rot="5400000">
            <a:off x="2522929"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8FB5DCAB-BF69-E942-7225-4C915B8401DB}"/>
              </a:ext>
            </a:extLst>
          </p:cNvPr>
          <p:cNvSpPr>
            <a:spLocks noGrp="1"/>
          </p:cNvSpPr>
          <p:nvPr>
            <p:ph type="title"/>
          </p:nvPr>
        </p:nvSpPr>
        <p:spPr>
          <a:xfrm>
            <a:off x="600656" y="1555493"/>
            <a:ext cx="6095427" cy="1712119"/>
          </a:xfrm>
        </p:spPr>
        <p:txBody>
          <a:bodyPr/>
          <a:lstStyle>
            <a:lvl1pPr>
              <a:defRPr b="0">
                <a:solidFill>
                  <a:schemeClr val="tx2"/>
                </a:solidFill>
              </a:defRPr>
            </a:lvl1pPr>
          </a:lstStyle>
          <a:p>
            <a:r>
              <a:rPr lang="en-US"/>
              <a:t>Click to edit Master title style</a:t>
            </a:r>
            <a:endParaRPr lang="en-US" dirty="0"/>
          </a:p>
        </p:txBody>
      </p:sp>
      <p:sp>
        <p:nvSpPr>
          <p:cNvPr id="9" name="Text Placeholder 1">
            <a:extLst>
              <a:ext uri="{FF2B5EF4-FFF2-40B4-BE49-F238E27FC236}">
                <a16:creationId xmlns:a16="http://schemas.microsoft.com/office/drawing/2014/main" id="{0205C9AF-D5D0-B27F-FFE7-D1E04F0FB07A}"/>
              </a:ext>
            </a:extLst>
          </p:cNvPr>
          <p:cNvSpPr>
            <a:spLocks noGrp="1"/>
          </p:cNvSpPr>
          <p:nvPr>
            <p:ph type="body" sz="quarter" idx="11" hasCustomPrompt="1"/>
          </p:nvPr>
        </p:nvSpPr>
        <p:spPr>
          <a:xfrm>
            <a:off x="600656" y="3366152"/>
            <a:ext cx="6095427" cy="431526"/>
          </a:xfrm>
          <a:prstGeom prst="rect">
            <a:avLst/>
          </a:prstGeom>
        </p:spPr>
        <p:txBody>
          <a:bodyPr lIns="91440" tIns="0" rIns="0" bIns="0" anchor="ctr" anchorCtr="0"/>
          <a:lstStyle>
            <a:lvl1pPr marL="0" indent="0" algn="l">
              <a:lnSpc>
                <a:spcPct val="90000"/>
              </a:lnSpc>
              <a:spcBef>
                <a:spcPts val="0"/>
              </a:spcBef>
              <a:buFontTx/>
              <a:buNone/>
              <a:defRPr sz="2000" b="0" i="0" cap="none" baseline="0">
                <a:solidFill>
                  <a:schemeClr val="tx2"/>
                </a:solidFill>
                <a:latin typeface="Roboto" panose="02000000000000000000" pitchFamily="2" charset="0"/>
                <a:ea typeface="Roboto" panose="02000000000000000000" pitchFamily="2" charset="0"/>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add Speaker’s Name</a:t>
            </a:r>
          </a:p>
        </p:txBody>
      </p:sp>
      <p:sp>
        <p:nvSpPr>
          <p:cNvPr id="10" name="Text Placeholder2">
            <a:extLst>
              <a:ext uri="{FF2B5EF4-FFF2-40B4-BE49-F238E27FC236}">
                <a16:creationId xmlns:a16="http://schemas.microsoft.com/office/drawing/2014/main" id="{5563E9EB-1F33-138B-B605-FE7D13AA09F3}"/>
              </a:ext>
            </a:extLst>
          </p:cNvPr>
          <p:cNvSpPr>
            <a:spLocks noGrp="1"/>
          </p:cNvSpPr>
          <p:nvPr>
            <p:ph type="body" sz="quarter" idx="15" hasCustomPrompt="1"/>
          </p:nvPr>
        </p:nvSpPr>
        <p:spPr>
          <a:xfrm>
            <a:off x="600656" y="3896217"/>
            <a:ext cx="6095427" cy="276223"/>
          </a:xfrm>
          <a:prstGeom prst="rect">
            <a:avLst/>
          </a:prstGeom>
        </p:spPr>
        <p:txBody>
          <a:bodyPr lIns="91440" tIns="0" rIns="0" bIns="0" anchor="ctr" anchorCtr="0"/>
          <a:lstStyle>
            <a:lvl1pPr marL="0" indent="0" algn="l" defTabSz="1218987"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dirty="0"/>
              <a:t>Click to add Speaker’s Title</a:t>
            </a:r>
          </a:p>
        </p:txBody>
      </p:sp>
    </p:spTree>
    <p:extLst>
      <p:ext uri="{BB962C8B-B14F-4D97-AF65-F5344CB8AC3E}">
        <p14:creationId xmlns:p14="http://schemas.microsoft.com/office/powerpoint/2010/main" val="2157648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V Title_Blue">
    <p:bg>
      <p:bgRef idx="1001">
        <a:schemeClr val="bg1"/>
      </p:bgRef>
    </p:bg>
    <p:spTree>
      <p:nvGrpSpPr>
        <p:cNvPr id="1" name=""/>
        <p:cNvGrpSpPr/>
        <p:nvPr/>
      </p:nvGrpSpPr>
      <p:grpSpPr>
        <a:xfrm>
          <a:off x="0" y="0"/>
          <a:ext cx="0" cy="0"/>
          <a:chOff x="0" y="0"/>
          <a:chExt cx="0" cy="0"/>
        </a:xfrm>
      </p:grpSpPr>
      <p:pic>
        <p:nvPicPr>
          <p:cNvPr id="4" name="Picture 3" descr="A blue rectangle with white text&#10;&#10;Description automatically generated">
            <a:extLst>
              <a:ext uri="{FF2B5EF4-FFF2-40B4-BE49-F238E27FC236}">
                <a16:creationId xmlns:a16="http://schemas.microsoft.com/office/drawing/2014/main" id="{66CD7957-E006-DDE6-FA85-13649C6C6F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1"/>
            <a:ext cx="12188952" cy="6863434"/>
          </a:xfrm>
          <a:prstGeom prst="rect">
            <a:avLst/>
          </a:prstGeom>
        </p:spPr>
      </p:pic>
      <p:sp>
        <p:nvSpPr>
          <p:cNvPr id="32" name="Round Same Side Corner Rectangle 31">
            <a:extLst>
              <a:ext uri="{FF2B5EF4-FFF2-40B4-BE49-F238E27FC236}">
                <a16:creationId xmlns:a16="http://schemas.microsoft.com/office/drawing/2014/main" id="{40DA58A4-B780-5B89-B7F9-ABED74AC5535}"/>
              </a:ext>
            </a:extLst>
          </p:cNvPr>
          <p:cNvSpPr/>
          <p:nvPr userDrawn="1"/>
        </p:nvSpPr>
        <p:spPr>
          <a:xfrm rot="5400000">
            <a:off x="2616145" y="-586147"/>
            <a:ext cx="2768349" cy="803029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tle 1">
            <a:extLst>
              <a:ext uri="{FF2B5EF4-FFF2-40B4-BE49-F238E27FC236}">
                <a16:creationId xmlns:a16="http://schemas.microsoft.com/office/drawing/2014/main" id="{D2F6C64E-25F2-8D0B-ED60-CD0437D10513}"/>
              </a:ext>
            </a:extLst>
          </p:cNvPr>
          <p:cNvSpPr>
            <a:spLocks noGrp="1"/>
          </p:cNvSpPr>
          <p:nvPr>
            <p:ph type="title"/>
          </p:nvPr>
        </p:nvSpPr>
        <p:spPr>
          <a:xfrm>
            <a:off x="600656" y="2068903"/>
            <a:ext cx="6095427" cy="1712119"/>
          </a:xfrm>
        </p:spPr>
        <p:txBody>
          <a:bodyPr/>
          <a:lstStyle>
            <a:lvl1pPr>
              <a:defRPr b="0">
                <a:solidFill>
                  <a:schemeClr val="tx2"/>
                </a:solidFill>
              </a:defRPr>
            </a:lvl1pPr>
          </a:lstStyle>
          <a:p>
            <a:r>
              <a:rPr lang="en-US"/>
              <a:t>Click to edit Master title style</a:t>
            </a:r>
            <a:endParaRPr lang="en-US" dirty="0"/>
          </a:p>
        </p:txBody>
      </p:sp>
      <p:sp>
        <p:nvSpPr>
          <p:cNvPr id="34" name="Text Placeholder 1">
            <a:extLst>
              <a:ext uri="{FF2B5EF4-FFF2-40B4-BE49-F238E27FC236}">
                <a16:creationId xmlns:a16="http://schemas.microsoft.com/office/drawing/2014/main" id="{E48635A3-6799-629A-4ED2-EBA482AFC6C2}"/>
              </a:ext>
            </a:extLst>
          </p:cNvPr>
          <p:cNvSpPr>
            <a:spLocks noGrp="1"/>
          </p:cNvSpPr>
          <p:nvPr>
            <p:ph type="body" sz="quarter" idx="11" hasCustomPrompt="1"/>
          </p:nvPr>
        </p:nvSpPr>
        <p:spPr>
          <a:xfrm>
            <a:off x="600656" y="3879562"/>
            <a:ext cx="6095427" cy="431526"/>
          </a:xfrm>
          <a:prstGeom prst="rect">
            <a:avLst/>
          </a:prstGeom>
        </p:spPr>
        <p:txBody>
          <a:bodyPr lIns="91440" tIns="0" rIns="0" bIns="0" anchor="ctr" anchorCtr="0"/>
          <a:lstStyle>
            <a:lvl1pPr marL="0" indent="0" algn="l">
              <a:lnSpc>
                <a:spcPct val="90000"/>
              </a:lnSpc>
              <a:spcBef>
                <a:spcPts val="0"/>
              </a:spcBef>
              <a:buFontTx/>
              <a:buNone/>
              <a:defRPr sz="2000" b="0" i="0" cap="none" baseline="0">
                <a:solidFill>
                  <a:schemeClr val="tx2"/>
                </a:solidFill>
                <a:latin typeface="Roboto" panose="02000000000000000000" pitchFamily="2" charset="0"/>
                <a:ea typeface="Roboto" panose="02000000000000000000" pitchFamily="2" charset="0"/>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add Speaker’s Name</a:t>
            </a:r>
          </a:p>
        </p:txBody>
      </p:sp>
      <p:sp>
        <p:nvSpPr>
          <p:cNvPr id="35" name="Text Placeholder2">
            <a:extLst>
              <a:ext uri="{FF2B5EF4-FFF2-40B4-BE49-F238E27FC236}">
                <a16:creationId xmlns:a16="http://schemas.microsoft.com/office/drawing/2014/main" id="{62DAAFE2-4CAD-B03D-F67C-7A9996107161}"/>
              </a:ext>
            </a:extLst>
          </p:cNvPr>
          <p:cNvSpPr>
            <a:spLocks noGrp="1"/>
          </p:cNvSpPr>
          <p:nvPr>
            <p:ph type="body" sz="quarter" idx="15" hasCustomPrompt="1"/>
          </p:nvPr>
        </p:nvSpPr>
        <p:spPr>
          <a:xfrm>
            <a:off x="600656" y="4409627"/>
            <a:ext cx="6095427" cy="276223"/>
          </a:xfrm>
          <a:prstGeom prst="rect">
            <a:avLst/>
          </a:prstGeom>
        </p:spPr>
        <p:txBody>
          <a:bodyPr lIns="91440" tIns="0" rIns="0" bIns="0" anchor="ctr" anchorCtr="0"/>
          <a:lstStyle>
            <a:lvl1pPr marL="0" indent="0" algn="l" defTabSz="1218987"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dirty="0"/>
              <a:t>Click to add Speaker’s Title</a:t>
            </a:r>
          </a:p>
        </p:txBody>
      </p:sp>
    </p:spTree>
    <p:extLst>
      <p:ext uri="{BB962C8B-B14F-4D97-AF65-F5344CB8AC3E}">
        <p14:creationId xmlns:p14="http://schemas.microsoft.com/office/powerpoint/2010/main" val="30710183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afety - External Audiences">
    <p:bg>
      <p:bgRef idx="1001">
        <a:schemeClr val="bg1"/>
      </p:bgRef>
    </p:bg>
    <p:spTree>
      <p:nvGrpSpPr>
        <p:cNvPr id="1" name=""/>
        <p:cNvGrpSpPr/>
        <p:nvPr/>
      </p:nvGrpSpPr>
      <p:grpSpPr>
        <a:xfrm>
          <a:off x="0" y="0"/>
          <a:ext cx="0" cy="0"/>
          <a:chOff x="0" y="0"/>
          <a:chExt cx="0" cy="0"/>
        </a:xfrm>
      </p:grpSpPr>
      <p:pic>
        <p:nvPicPr>
          <p:cNvPr id="16" name="Picture 15" descr="A black background with white text&#10;&#10;Description automatically generated">
            <a:extLst>
              <a:ext uri="{FF2B5EF4-FFF2-40B4-BE49-F238E27FC236}">
                <a16:creationId xmlns:a16="http://schemas.microsoft.com/office/drawing/2014/main" id="{CD9B10FE-2476-FE0B-33FF-363C8EB7CF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sp>
        <p:nvSpPr>
          <p:cNvPr id="8" name="Rectangle 7">
            <a:extLst>
              <a:ext uri="{FF2B5EF4-FFF2-40B4-BE49-F238E27FC236}">
                <a16:creationId xmlns:a16="http://schemas.microsoft.com/office/drawing/2014/main" id="{F58D8591-CFB5-EE98-126C-D84A8BE543FC}"/>
              </a:ext>
            </a:extLst>
          </p:cNvPr>
          <p:cNvSpPr/>
          <p:nvPr userDrawn="1"/>
        </p:nvSpPr>
        <p:spPr>
          <a:xfrm>
            <a:off x="0" y="0"/>
            <a:ext cx="20834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i="0" spc="600">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25248C43-1AB7-0393-A26E-D4EA79C8C779}"/>
              </a:ext>
            </a:extLst>
          </p:cNvPr>
          <p:cNvSpPr txBox="1"/>
          <p:nvPr userDrawn="1"/>
        </p:nvSpPr>
        <p:spPr>
          <a:xfrm rot="16200000">
            <a:off x="-1519235" y="2731168"/>
            <a:ext cx="5121915" cy="1569660"/>
          </a:xfrm>
          <a:prstGeom prst="rect">
            <a:avLst/>
          </a:prstGeom>
          <a:noFill/>
        </p:spPr>
        <p:txBody>
          <a:bodyPr wrap="none" rtlCol="0" anchor="ctr">
            <a:spAutoFit/>
          </a:bodyPr>
          <a:lstStyle/>
          <a:p>
            <a:pPr algn="ctr"/>
            <a:r>
              <a:rPr lang="en-US" sz="9600" b="1" i="0" spc="600" dirty="0">
                <a:solidFill>
                  <a:schemeClr val="bg1"/>
                </a:solidFill>
                <a:latin typeface="Roboto" panose="02000000000000000000" pitchFamily="2" charset="0"/>
                <a:ea typeface="Roboto" panose="02000000000000000000" pitchFamily="2" charset="0"/>
              </a:rPr>
              <a:t>SAFETY</a:t>
            </a:r>
          </a:p>
        </p:txBody>
      </p:sp>
      <p:pic>
        <p:nvPicPr>
          <p:cNvPr id="10" name="Picture 9">
            <a:extLst>
              <a:ext uri="{FF2B5EF4-FFF2-40B4-BE49-F238E27FC236}">
                <a16:creationId xmlns:a16="http://schemas.microsoft.com/office/drawing/2014/main" id="{66F761CE-1DCE-B266-9CAD-58FC1008906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946214" y="6220806"/>
            <a:ext cx="1812573" cy="688778"/>
          </a:xfrm>
          <a:prstGeom prst="rect">
            <a:avLst/>
          </a:prstGeom>
        </p:spPr>
      </p:pic>
      <p:sp>
        <p:nvSpPr>
          <p:cNvPr id="11" name="Title Placeholder 1">
            <a:extLst>
              <a:ext uri="{FF2B5EF4-FFF2-40B4-BE49-F238E27FC236}">
                <a16:creationId xmlns:a16="http://schemas.microsoft.com/office/drawing/2014/main" id="{F882AF86-7521-826A-8F01-DD996C14BF67}"/>
              </a:ext>
            </a:extLst>
          </p:cNvPr>
          <p:cNvSpPr>
            <a:spLocks noGrp="1"/>
          </p:cNvSpPr>
          <p:nvPr>
            <p:ph type="title"/>
          </p:nvPr>
        </p:nvSpPr>
        <p:spPr>
          <a:xfrm>
            <a:off x="2262752" y="365125"/>
            <a:ext cx="9309487" cy="58991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4C05B19C-7BA2-9DDA-765C-6098531E0692}"/>
              </a:ext>
            </a:extLst>
          </p:cNvPr>
          <p:cNvSpPr>
            <a:spLocks noGrp="1"/>
          </p:cNvSpPr>
          <p:nvPr>
            <p:ph idx="1"/>
          </p:nvPr>
        </p:nvSpPr>
        <p:spPr>
          <a:xfrm>
            <a:off x="2262752" y="1104900"/>
            <a:ext cx="9309487" cy="5072063"/>
          </a:xfrm>
          <a:prstGeom prst="rect">
            <a:avLst/>
          </a:prstGeom>
        </p:spPr>
        <p:txBody>
          <a:bodyPr vert="horz" lIns="91440" tIns="45720" rIns="91440" bIns="45720" rtlCol="0">
            <a:noAutofit/>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003938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SPiRE_Internal Audiences Only">
    <p:spTree>
      <p:nvGrpSpPr>
        <p:cNvPr id="1" name=""/>
        <p:cNvGrpSpPr/>
        <p:nvPr/>
      </p:nvGrpSpPr>
      <p:grpSpPr>
        <a:xfrm>
          <a:off x="0" y="0"/>
          <a:ext cx="0" cy="0"/>
          <a:chOff x="0" y="0"/>
          <a:chExt cx="0" cy="0"/>
        </a:xfrm>
      </p:grpSpPr>
      <p:pic>
        <p:nvPicPr>
          <p:cNvPr id="6" name="Picture 5" descr="A black background with white text&#10;&#10;Description automatically generated">
            <a:extLst>
              <a:ext uri="{FF2B5EF4-FFF2-40B4-BE49-F238E27FC236}">
                <a16:creationId xmlns:a16="http://schemas.microsoft.com/office/drawing/2014/main" id="{0702EDEC-8C18-F168-A21E-1404A9A4804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sp>
        <p:nvSpPr>
          <p:cNvPr id="2" name="Rectangle 1">
            <a:extLst>
              <a:ext uri="{FF2B5EF4-FFF2-40B4-BE49-F238E27FC236}">
                <a16:creationId xmlns:a16="http://schemas.microsoft.com/office/drawing/2014/main" id="{298A7024-5D35-7E5F-02C1-08220EFC6B20}"/>
              </a:ext>
            </a:extLst>
          </p:cNvPr>
          <p:cNvSpPr/>
          <p:nvPr userDrawn="1"/>
        </p:nvSpPr>
        <p:spPr>
          <a:xfrm>
            <a:off x="0" y="0"/>
            <a:ext cx="208344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Text, logo&#10;&#10;Description automatically generated">
            <a:extLst>
              <a:ext uri="{FF2B5EF4-FFF2-40B4-BE49-F238E27FC236}">
                <a16:creationId xmlns:a16="http://schemas.microsoft.com/office/drawing/2014/main" id="{0733002C-E312-1B4C-9E4C-FCA0D3F7675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6200000">
            <a:off x="-2110962" y="2854939"/>
            <a:ext cx="6236473" cy="1148122"/>
          </a:xfrm>
          <a:prstGeom prst="rect">
            <a:avLst/>
          </a:prstGeom>
        </p:spPr>
      </p:pic>
      <p:pic>
        <p:nvPicPr>
          <p:cNvPr id="10" name="Picture 9">
            <a:extLst>
              <a:ext uri="{FF2B5EF4-FFF2-40B4-BE49-F238E27FC236}">
                <a16:creationId xmlns:a16="http://schemas.microsoft.com/office/drawing/2014/main" id="{16349F4B-65F3-1515-D4F7-514BAB51EAB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9946214" y="6220806"/>
            <a:ext cx="1812573" cy="688778"/>
          </a:xfrm>
          <a:prstGeom prst="rect">
            <a:avLst/>
          </a:prstGeom>
        </p:spPr>
      </p:pic>
      <p:sp>
        <p:nvSpPr>
          <p:cNvPr id="3" name="Title Placeholder 1">
            <a:extLst>
              <a:ext uri="{FF2B5EF4-FFF2-40B4-BE49-F238E27FC236}">
                <a16:creationId xmlns:a16="http://schemas.microsoft.com/office/drawing/2014/main" id="{A65D0A4A-67EA-2DB3-4AC7-3D905AE8FD53}"/>
              </a:ext>
            </a:extLst>
          </p:cNvPr>
          <p:cNvSpPr>
            <a:spLocks noGrp="1"/>
          </p:cNvSpPr>
          <p:nvPr>
            <p:ph type="title"/>
          </p:nvPr>
        </p:nvSpPr>
        <p:spPr>
          <a:xfrm>
            <a:off x="2262752" y="365125"/>
            <a:ext cx="9309487" cy="58991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4" name="Text Placeholder 2">
            <a:extLst>
              <a:ext uri="{FF2B5EF4-FFF2-40B4-BE49-F238E27FC236}">
                <a16:creationId xmlns:a16="http://schemas.microsoft.com/office/drawing/2014/main" id="{4512EFEB-E398-91E1-42FF-292444E6F0F9}"/>
              </a:ext>
            </a:extLst>
          </p:cNvPr>
          <p:cNvSpPr>
            <a:spLocks noGrp="1"/>
          </p:cNvSpPr>
          <p:nvPr>
            <p:ph idx="1"/>
          </p:nvPr>
        </p:nvSpPr>
        <p:spPr>
          <a:xfrm>
            <a:off x="2262752" y="1104900"/>
            <a:ext cx="9309487" cy="5072063"/>
          </a:xfrm>
          <a:prstGeom prst="rect">
            <a:avLst/>
          </a:prstGeom>
        </p:spPr>
        <p:txBody>
          <a:bodyPr vert="horz" lIns="91440" tIns="45720" rIns="91440" bIns="45720" rtlCol="0">
            <a:noAutofit/>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4058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_Blue">
    <p:spTree>
      <p:nvGrpSpPr>
        <p:cNvPr id="1" name=""/>
        <p:cNvGrpSpPr/>
        <p:nvPr/>
      </p:nvGrpSpPr>
      <p:grpSpPr>
        <a:xfrm>
          <a:off x="0" y="0"/>
          <a:ext cx="0" cy="0"/>
          <a:chOff x="0" y="0"/>
          <a:chExt cx="0" cy="0"/>
        </a:xfrm>
      </p:grpSpPr>
      <p:pic>
        <p:nvPicPr>
          <p:cNvPr id="4" name="Picture 3" descr="A blue rectangle with white text&#10;&#10;Description automatically generated">
            <a:extLst>
              <a:ext uri="{FF2B5EF4-FFF2-40B4-BE49-F238E27FC236}">
                <a16:creationId xmlns:a16="http://schemas.microsoft.com/office/drawing/2014/main" id="{40CACEC7-025D-0D2A-3BA1-62F39DC50A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1"/>
            <a:ext cx="12188952" cy="6863434"/>
          </a:xfrm>
          <a:prstGeom prst="rect">
            <a:avLst/>
          </a:prstGeom>
        </p:spPr>
      </p:pic>
      <p:sp>
        <p:nvSpPr>
          <p:cNvPr id="5" name="Round Same Side Corner Rectangle 4">
            <a:extLst>
              <a:ext uri="{FF2B5EF4-FFF2-40B4-BE49-F238E27FC236}">
                <a16:creationId xmlns:a16="http://schemas.microsoft.com/office/drawing/2014/main" id="{27DBD9C8-36F7-A8D7-51A5-8D246AF98D68}"/>
              </a:ext>
            </a:extLst>
          </p:cNvPr>
          <p:cNvSpPr/>
          <p:nvPr userDrawn="1"/>
        </p:nvSpPr>
        <p:spPr>
          <a:xfrm rot="5400000">
            <a:off x="2669842" y="-498834"/>
            <a:ext cx="2515985" cy="7855668"/>
          </a:xfrm>
          <a:prstGeom prst="round2SameRect">
            <a:avLst>
              <a:gd name="adj1" fmla="val 4886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4CCE73-A775-479D-8F65-DC05FABB4663}"/>
              </a:ext>
            </a:extLst>
          </p:cNvPr>
          <p:cNvSpPr>
            <a:spLocks noGrp="1"/>
          </p:cNvSpPr>
          <p:nvPr>
            <p:ph type="title" hasCustomPrompt="1"/>
          </p:nvPr>
        </p:nvSpPr>
        <p:spPr>
          <a:xfrm>
            <a:off x="722722" y="2440705"/>
            <a:ext cx="6095427" cy="2014424"/>
          </a:xfrm>
        </p:spPr>
        <p:txBody>
          <a:bodyPr/>
          <a:lstStyle>
            <a:lvl1pPr>
              <a:defRPr sz="4800"/>
            </a:lvl1pPr>
          </a:lstStyle>
          <a:p>
            <a:r>
              <a:rPr lang="en-US" dirty="0"/>
              <a:t>Click to Edit</a:t>
            </a:r>
            <a:br>
              <a:rPr lang="en-US" dirty="0"/>
            </a:br>
            <a:r>
              <a:rPr lang="en-US" dirty="0"/>
              <a:t>Divider Title</a:t>
            </a:r>
          </a:p>
        </p:txBody>
      </p:sp>
    </p:spTree>
    <p:extLst>
      <p:ext uri="{BB962C8B-B14F-4D97-AF65-F5344CB8AC3E}">
        <p14:creationId xmlns:p14="http://schemas.microsoft.com/office/powerpoint/2010/main" val="35450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_Ink">
    <p:spTree>
      <p:nvGrpSpPr>
        <p:cNvPr id="1" name=""/>
        <p:cNvGrpSpPr/>
        <p:nvPr/>
      </p:nvGrpSpPr>
      <p:grpSpPr>
        <a:xfrm>
          <a:off x="0" y="0"/>
          <a:ext cx="0" cy="0"/>
          <a:chOff x="0" y="0"/>
          <a:chExt cx="0" cy="0"/>
        </a:xfrm>
      </p:grpSpPr>
      <p:pic>
        <p:nvPicPr>
          <p:cNvPr id="4" name="Picture 3" descr="A black rectangular object with white text&#10;&#10;Description automatically generated">
            <a:extLst>
              <a:ext uri="{FF2B5EF4-FFF2-40B4-BE49-F238E27FC236}">
                <a16:creationId xmlns:a16="http://schemas.microsoft.com/office/drawing/2014/main" id="{41B5C07F-D72C-2234-EFBA-CD3732C2D0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1"/>
            <a:ext cx="12188952" cy="6863434"/>
          </a:xfrm>
          <a:prstGeom prst="rect">
            <a:avLst/>
          </a:prstGeom>
        </p:spPr>
      </p:pic>
      <p:sp>
        <p:nvSpPr>
          <p:cNvPr id="10" name="Round Same Side Corner Rectangle 9">
            <a:extLst>
              <a:ext uri="{FF2B5EF4-FFF2-40B4-BE49-F238E27FC236}">
                <a16:creationId xmlns:a16="http://schemas.microsoft.com/office/drawing/2014/main" id="{723052BD-B57F-C190-004E-73909C3D1FD1}"/>
              </a:ext>
            </a:extLst>
          </p:cNvPr>
          <p:cNvSpPr/>
          <p:nvPr userDrawn="1"/>
        </p:nvSpPr>
        <p:spPr>
          <a:xfrm rot="5400000">
            <a:off x="2669842" y="-498834"/>
            <a:ext cx="2515985" cy="7855668"/>
          </a:xfrm>
          <a:prstGeom prst="round2SameRect">
            <a:avLst>
              <a:gd name="adj1" fmla="val 4886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FA55E93-3E51-520A-F059-42BD8E66B9AB}"/>
              </a:ext>
            </a:extLst>
          </p:cNvPr>
          <p:cNvSpPr>
            <a:spLocks noGrp="1"/>
          </p:cNvSpPr>
          <p:nvPr>
            <p:ph type="title" hasCustomPrompt="1"/>
          </p:nvPr>
        </p:nvSpPr>
        <p:spPr>
          <a:xfrm>
            <a:off x="722722" y="2440705"/>
            <a:ext cx="6095427" cy="2014424"/>
          </a:xfrm>
        </p:spPr>
        <p:txBody>
          <a:bodyPr/>
          <a:lstStyle>
            <a:lvl1pPr>
              <a:defRPr sz="4800"/>
            </a:lvl1pPr>
          </a:lstStyle>
          <a:p>
            <a:r>
              <a:rPr lang="en-US" dirty="0"/>
              <a:t>Click to Edit</a:t>
            </a:r>
            <a:br>
              <a:rPr lang="en-US" dirty="0"/>
            </a:br>
            <a:r>
              <a:rPr lang="en-US" dirty="0"/>
              <a:t>Divider Title</a:t>
            </a:r>
          </a:p>
        </p:txBody>
      </p:sp>
    </p:spTree>
    <p:extLst>
      <p:ext uri="{BB962C8B-B14F-4D97-AF65-F5344CB8AC3E}">
        <p14:creationId xmlns:p14="http://schemas.microsoft.com/office/powerpoint/2010/main" val="759817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_Paper">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220B2709-0D30-44DE-ADF1-80E6251DB67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1"/>
            <a:ext cx="12188952" cy="6863434"/>
          </a:xfrm>
          <a:prstGeom prst="rect">
            <a:avLst/>
          </a:prstGeom>
        </p:spPr>
      </p:pic>
      <p:sp>
        <p:nvSpPr>
          <p:cNvPr id="5" name="Round Same Side Corner Rectangle 4">
            <a:extLst>
              <a:ext uri="{FF2B5EF4-FFF2-40B4-BE49-F238E27FC236}">
                <a16:creationId xmlns:a16="http://schemas.microsoft.com/office/drawing/2014/main" id="{27DBD9C8-36F7-A8D7-51A5-8D246AF98D68}"/>
              </a:ext>
            </a:extLst>
          </p:cNvPr>
          <p:cNvSpPr/>
          <p:nvPr userDrawn="1"/>
        </p:nvSpPr>
        <p:spPr>
          <a:xfrm rot="5400000">
            <a:off x="2669842" y="-498834"/>
            <a:ext cx="2515985" cy="7855668"/>
          </a:xfrm>
          <a:prstGeom prst="round2SameRect">
            <a:avLst>
              <a:gd name="adj1" fmla="val 48864"/>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4CCE73-A775-479D-8F65-DC05FABB4663}"/>
              </a:ext>
            </a:extLst>
          </p:cNvPr>
          <p:cNvSpPr>
            <a:spLocks noGrp="1"/>
          </p:cNvSpPr>
          <p:nvPr>
            <p:ph type="title" hasCustomPrompt="1"/>
          </p:nvPr>
        </p:nvSpPr>
        <p:spPr>
          <a:xfrm>
            <a:off x="722722" y="2440705"/>
            <a:ext cx="6095427" cy="2014424"/>
          </a:xfrm>
        </p:spPr>
        <p:txBody>
          <a:bodyPr/>
          <a:lstStyle>
            <a:lvl1pPr>
              <a:defRPr sz="4800">
                <a:solidFill>
                  <a:schemeClr val="bg1"/>
                </a:solidFill>
              </a:defRPr>
            </a:lvl1pPr>
          </a:lstStyle>
          <a:p>
            <a:r>
              <a:rPr lang="en-US" dirty="0"/>
              <a:t>Click to Edit</a:t>
            </a:r>
            <a:br>
              <a:rPr lang="en-US" dirty="0"/>
            </a:br>
            <a:r>
              <a:rPr lang="en-US" dirty="0"/>
              <a:t>Divider Title</a:t>
            </a:r>
          </a:p>
        </p:txBody>
      </p:sp>
    </p:spTree>
    <p:extLst>
      <p:ext uri="{BB962C8B-B14F-4D97-AF65-F5344CB8AC3E}">
        <p14:creationId xmlns:p14="http://schemas.microsoft.com/office/powerpoint/2010/main" val="4264452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Take-Away">
    <p:spTree>
      <p:nvGrpSpPr>
        <p:cNvPr id="1" name=""/>
        <p:cNvGrpSpPr/>
        <p:nvPr/>
      </p:nvGrpSpPr>
      <p:grpSpPr>
        <a:xfrm>
          <a:off x="0" y="0"/>
          <a:ext cx="0" cy="0"/>
          <a:chOff x="0" y="0"/>
          <a:chExt cx="0" cy="0"/>
        </a:xfrm>
      </p:grpSpPr>
      <p:pic>
        <p:nvPicPr>
          <p:cNvPr id="4" name="Picture 3" descr="A black background with white text&#10;&#10;Description automatically generated">
            <a:extLst>
              <a:ext uri="{FF2B5EF4-FFF2-40B4-BE49-F238E27FC236}">
                <a16:creationId xmlns:a16="http://schemas.microsoft.com/office/drawing/2014/main" id="{199A5D71-3CC2-71FE-94B7-2DFA0E4AD0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sp>
        <p:nvSpPr>
          <p:cNvPr id="2" name="Title 1">
            <a:extLst>
              <a:ext uri="{FF2B5EF4-FFF2-40B4-BE49-F238E27FC236}">
                <a16:creationId xmlns:a16="http://schemas.microsoft.com/office/drawing/2014/main" id="{D12A256F-0FDD-4B3E-BC4E-8B719310DF6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B018AAE-5EBA-40BB-961B-BA99D9E036D4}"/>
              </a:ext>
            </a:extLst>
          </p:cNvPr>
          <p:cNvSpPr>
            <a:spLocks noGrp="1"/>
          </p:cNvSpPr>
          <p:nvPr>
            <p:ph idx="1"/>
          </p:nvPr>
        </p:nvSpPr>
        <p:spPr>
          <a:xfrm>
            <a:off x="609600" y="1051035"/>
            <a:ext cx="10962640" cy="4358406"/>
          </a:xfrm>
        </p:spPr>
        <p:txBody>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D35C53A7-06F6-E7E0-D1DD-A0B9147ACB1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727" y="6214401"/>
            <a:ext cx="1812573" cy="688778"/>
          </a:xfrm>
          <a:prstGeom prst="rect">
            <a:avLst/>
          </a:prstGeom>
        </p:spPr>
      </p:pic>
      <p:sp>
        <p:nvSpPr>
          <p:cNvPr id="6" name="Text Placeholder 5">
            <a:extLst>
              <a:ext uri="{FF2B5EF4-FFF2-40B4-BE49-F238E27FC236}">
                <a16:creationId xmlns:a16="http://schemas.microsoft.com/office/drawing/2014/main" id="{77C285B5-C624-4FEC-6ECB-62D24A7E3623}"/>
              </a:ext>
            </a:extLst>
          </p:cNvPr>
          <p:cNvSpPr>
            <a:spLocks noGrp="1"/>
          </p:cNvSpPr>
          <p:nvPr>
            <p:ph type="body" sz="quarter" idx="17" hasCustomPrompt="1"/>
          </p:nvPr>
        </p:nvSpPr>
        <p:spPr>
          <a:xfrm>
            <a:off x="609600" y="5526088"/>
            <a:ext cx="10963275" cy="650875"/>
          </a:xfrm>
        </p:spPr>
        <p:txBody>
          <a:bodyPr anchor="b"/>
          <a:lstStyle>
            <a:lvl1pPr>
              <a:defRPr sz="2400" b="0" i="0">
                <a:latin typeface="Roboto" panose="02000000000000000000" pitchFamily="2" charset="0"/>
                <a:ea typeface="Roboto" panose="02000000000000000000" pitchFamily="2" charset="0"/>
              </a:defRPr>
            </a:lvl1pPr>
          </a:lstStyle>
          <a:p>
            <a:pPr lvl="0"/>
            <a:r>
              <a:rPr lang="en-US" dirty="0"/>
              <a:t>Click to add take-away statement</a:t>
            </a:r>
          </a:p>
        </p:txBody>
      </p:sp>
    </p:spTree>
    <p:extLst>
      <p:ext uri="{BB962C8B-B14F-4D97-AF65-F5344CB8AC3E}">
        <p14:creationId xmlns:p14="http://schemas.microsoft.com/office/powerpoint/2010/main" val="146282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V Title_HQ">
    <p:spTree>
      <p:nvGrpSpPr>
        <p:cNvPr id="1" name=""/>
        <p:cNvGrpSpPr/>
        <p:nvPr/>
      </p:nvGrpSpPr>
      <p:grpSpPr>
        <a:xfrm>
          <a:off x="0" y="0"/>
          <a:ext cx="0" cy="0"/>
          <a:chOff x="0" y="0"/>
          <a:chExt cx="0" cy="0"/>
        </a:xfrm>
      </p:grpSpPr>
      <p:pic>
        <p:nvPicPr>
          <p:cNvPr id="8" name="Picture 7" descr="A building with a curved glass wall&#10;&#10;AI-generated content may be incorrect.">
            <a:extLst>
              <a:ext uri="{FF2B5EF4-FFF2-40B4-BE49-F238E27FC236}">
                <a16:creationId xmlns:a16="http://schemas.microsoft.com/office/drawing/2014/main" id="{B6268491-912F-6B54-0FBC-45D49C57150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5109" y="-1"/>
            <a:ext cx="12188158" cy="6858001"/>
          </a:xfrm>
          <a:prstGeom prst="rect">
            <a:avLst/>
          </a:prstGeom>
        </p:spPr>
      </p:pic>
      <p:grpSp>
        <p:nvGrpSpPr>
          <p:cNvPr id="2" name="Group 1">
            <a:extLst>
              <a:ext uri="{FF2B5EF4-FFF2-40B4-BE49-F238E27FC236}">
                <a16:creationId xmlns:a16="http://schemas.microsoft.com/office/drawing/2014/main" id="{D4CC409F-ECB5-1607-FB3C-C56CD774E834}"/>
              </a:ext>
            </a:extLst>
          </p:cNvPr>
          <p:cNvGrpSpPr/>
          <p:nvPr userDrawn="1"/>
        </p:nvGrpSpPr>
        <p:grpSpPr>
          <a:xfrm>
            <a:off x="-30218" y="0"/>
            <a:ext cx="12203267" cy="6858001"/>
            <a:chOff x="0" y="6961"/>
            <a:chExt cx="12192000" cy="6844078"/>
          </a:xfrm>
        </p:grpSpPr>
        <p:sp>
          <p:nvSpPr>
            <p:cNvPr id="4" name="Rectangle 3">
              <a:extLst>
                <a:ext uri="{FF2B5EF4-FFF2-40B4-BE49-F238E27FC236}">
                  <a16:creationId xmlns:a16="http://schemas.microsoft.com/office/drawing/2014/main" id="{9A518782-04EC-6E9E-0A17-E9BDCDD803ED}"/>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7C69A1D-9503-546D-5F2C-7D66D7D997CE}"/>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black screen with white text&#10;&#10;Description automatically generated">
            <a:extLst>
              <a:ext uri="{FF2B5EF4-FFF2-40B4-BE49-F238E27FC236}">
                <a16:creationId xmlns:a16="http://schemas.microsoft.com/office/drawing/2014/main" id="{323BD8DB-B3A4-7DE3-1903-59FC007B6CC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218" y="-4602"/>
            <a:ext cx="12188952" cy="6863434"/>
          </a:xfrm>
          <a:prstGeom prst="rect">
            <a:avLst/>
          </a:prstGeom>
        </p:spPr>
      </p:pic>
      <p:sp>
        <p:nvSpPr>
          <p:cNvPr id="16" name="Round Same Side Corner Rectangle 15">
            <a:extLst>
              <a:ext uri="{FF2B5EF4-FFF2-40B4-BE49-F238E27FC236}">
                <a16:creationId xmlns:a16="http://schemas.microsoft.com/office/drawing/2014/main" id="{0F10E1A3-32C9-6F1F-14DC-70223C3D07FD}"/>
              </a:ext>
            </a:extLst>
          </p:cNvPr>
          <p:cNvSpPr/>
          <p:nvPr userDrawn="1"/>
        </p:nvSpPr>
        <p:spPr>
          <a:xfrm rot="5400000">
            <a:off x="2510065"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2BD4A8B9-21FE-CF57-D560-81EF466398CF}"/>
              </a:ext>
            </a:extLst>
          </p:cNvPr>
          <p:cNvSpPr>
            <a:spLocks noGrp="1"/>
          </p:cNvSpPr>
          <p:nvPr>
            <p:ph type="title"/>
          </p:nvPr>
        </p:nvSpPr>
        <p:spPr>
          <a:xfrm>
            <a:off x="600656" y="1555493"/>
            <a:ext cx="6095427" cy="1712119"/>
          </a:xfrm>
        </p:spPr>
        <p:txBody>
          <a:bodyPr/>
          <a:lstStyle>
            <a:lvl1pPr>
              <a:defRPr b="0" i="0">
                <a:solidFill>
                  <a:schemeClr val="tx2"/>
                </a:solidFill>
                <a:latin typeface="+mj-lt"/>
                <a:ea typeface="Roboto Light" panose="02000000000000000000" pitchFamily="2" charset="0"/>
              </a:defRPr>
            </a:lvl1pPr>
          </a:lstStyle>
          <a:p>
            <a:r>
              <a:rPr lang="en-US"/>
              <a:t>Click to edit Master title style</a:t>
            </a:r>
            <a:endParaRPr lang="en-US" dirty="0"/>
          </a:p>
        </p:txBody>
      </p:sp>
      <p:sp>
        <p:nvSpPr>
          <p:cNvPr id="23" name="Text Placeholder 1">
            <a:extLst>
              <a:ext uri="{FF2B5EF4-FFF2-40B4-BE49-F238E27FC236}">
                <a16:creationId xmlns:a16="http://schemas.microsoft.com/office/drawing/2014/main" id="{42945619-ADDD-7859-3163-587496833133}"/>
              </a:ext>
            </a:extLst>
          </p:cNvPr>
          <p:cNvSpPr>
            <a:spLocks noGrp="1"/>
          </p:cNvSpPr>
          <p:nvPr>
            <p:ph type="body" sz="quarter" idx="11" hasCustomPrompt="1"/>
          </p:nvPr>
        </p:nvSpPr>
        <p:spPr>
          <a:xfrm>
            <a:off x="600656" y="3366152"/>
            <a:ext cx="6095427" cy="431526"/>
          </a:xfrm>
          <a:prstGeom prst="rect">
            <a:avLst/>
          </a:prstGeom>
        </p:spPr>
        <p:txBody>
          <a:bodyPr lIns="91440" tIns="0" rIns="0" bIns="0" anchor="ctr" anchorCtr="0"/>
          <a:lstStyle>
            <a:lvl1pPr marL="0" indent="0" algn="l">
              <a:lnSpc>
                <a:spcPct val="90000"/>
              </a:lnSpc>
              <a:spcBef>
                <a:spcPts val="0"/>
              </a:spcBef>
              <a:buFontTx/>
              <a:buNone/>
              <a:defRPr sz="2000" b="0" i="0" cap="none" baseline="0">
                <a:solidFill>
                  <a:schemeClr val="tx2"/>
                </a:solidFill>
                <a:latin typeface="Roboto" panose="02000000000000000000" pitchFamily="2" charset="0"/>
                <a:ea typeface="Roboto" panose="02000000000000000000" pitchFamily="2" charset="0"/>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add Speaker’s Name</a:t>
            </a:r>
          </a:p>
        </p:txBody>
      </p:sp>
      <p:sp>
        <p:nvSpPr>
          <p:cNvPr id="24" name="Text Placeholder2">
            <a:extLst>
              <a:ext uri="{FF2B5EF4-FFF2-40B4-BE49-F238E27FC236}">
                <a16:creationId xmlns:a16="http://schemas.microsoft.com/office/drawing/2014/main" id="{4E4CDC05-9A1E-EB88-99CA-A84F396407A7}"/>
              </a:ext>
            </a:extLst>
          </p:cNvPr>
          <p:cNvSpPr>
            <a:spLocks noGrp="1"/>
          </p:cNvSpPr>
          <p:nvPr>
            <p:ph type="body" sz="quarter" idx="15" hasCustomPrompt="1"/>
          </p:nvPr>
        </p:nvSpPr>
        <p:spPr>
          <a:xfrm>
            <a:off x="600656" y="3896217"/>
            <a:ext cx="6095427" cy="276223"/>
          </a:xfrm>
          <a:prstGeom prst="rect">
            <a:avLst/>
          </a:prstGeom>
        </p:spPr>
        <p:txBody>
          <a:bodyPr lIns="91440" tIns="0" rIns="0" bIns="0" anchor="ctr" anchorCtr="0"/>
          <a:lstStyle>
            <a:lvl1pPr marL="0" indent="0" algn="l" defTabSz="1218987"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951076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Content Duo">
    <p:spTree>
      <p:nvGrpSpPr>
        <p:cNvPr id="1" name=""/>
        <p:cNvGrpSpPr/>
        <p:nvPr/>
      </p:nvGrpSpPr>
      <p:grpSpPr>
        <a:xfrm>
          <a:off x="0" y="0"/>
          <a:ext cx="0" cy="0"/>
          <a:chOff x="0" y="0"/>
          <a:chExt cx="0" cy="0"/>
        </a:xfrm>
      </p:grpSpPr>
      <p:pic>
        <p:nvPicPr>
          <p:cNvPr id="6" name="Picture 5" descr="A black background with white text&#10;&#10;Description automatically generated">
            <a:extLst>
              <a:ext uri="{FF2B5EF4-FFF2-40B4-BE49-F238E27FC236}">
                <a16:creationId xmlns:a16="http://schemas.microsoft.com/office/drawing/2014/main" id="{4B0666ED-2F48-58FC-FDA3-D729D2033B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2717"/>
            <a:ext cx="12188952" cy="6863434"/>
          </a:xfrm>
          <a:prstGeom prst="rect">
            <a:avLst/>
          </a:prstGeom>
        </p:spPr>
      </p:pic>
      <p:sp>
        <p:nvSpPr>
          <p:cNvPr id="2" name="Title 1">
            <a:extLst>
              <a:ext uri="{FF2B5EF4-FFF2-40B4-BE49-F238E27FC236}">
                <a16:creationId xmlns:a16="http://schemas.microsoft.com/office/drawing/2014/main" id="{CA80EF39-BC61-4411-A40E-E9F7F0EED79C}"/>
              </a:ext>
            </a:extLst>
          </p:cNvPr>
          <p:cNvSpPr>
            <a:spLocks noGrp="1"/>
          </p:cNvSpPr>
          <p:nvPr>
            <p:ph type="title"/>
          </p:nvPr>
        </p:nvSpPr>
        <p:spPr>
          <a:xfrm>
            <a:off x="609600" y="365125"/>
            <a:ext cx="10962640" cy="58991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7719E6C-1B2A-4BA9-8B19-196AEE570B58}"/>
              </a:ext>
            </a:extLst>
          </p:cNvPr>
          <p:cNvSpPr>
            <a:spLocks noGrp="1"/>
          </p:cNvSpPr>
          <p:nvPr>
            <p:ph sz="half" idx="1"/>
          </p:nvPr>
        </p:nvSpPr>
        <p:spPr>
          <a:xfrm>
            <a:off x="609600" y="1046747"/>
            <a:ext cx="5410200" cy="5130216"/>
          </a:xfrm>
        </p:spPr>
        <p:txBody>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89F1FF6-1570-4E98-8486-839E2EB39CA5}"/>
              </a:ext>
            </a:extLst>
          </p:cNvPr>
          <p:cNvSpPr>
            <a:spLocks noGrp="1"/>
          </p:cNvSpPr>
          <p:nvPr>
            <p:ph sz="half" idx="2"/>
          </p:nvPr>
        </p:nvSpPr>
        <p:spPr>
          <a:xfrm>
            <a:off x="6172200" y="1046747"/>
            <a:ext cx="5400040" cy="5130216"/>
          </a:xfrm>
        </p:spPr>
        <p:txBody>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11D82CD3-5B07-8FCC-84CA-F3971438FB4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727" y="6214401"/>
            <a:ext cx="1812573" cy="688778"/>
          </a:xfrm>
          <a:prstGeom prst="rect">
            <a:avLst/>
          </a:prstGeom>
        </p:spPr>
      </p:pic>
    </p:spTree>
    <p:extLst>
      <p:ext uri="{BB962C8B-B14F-4D97-AF65-F5344CB8AC3E}">
        <p14:creationId xmlns:p14="http://schemas.microsoft.com/office/powerpoint/2010/main" val="1936533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ntent Duo With Subtitles">
    <p:spTree>
      <p:nvGrpSpPr>
        <p:cNvPr id="1" name=""/>
        <p:cNvGrpSpPr/>
        <p:nvPr/>
      </p:nvGrpSpPr>
      <p:grpSpPr>
        <a:xfrm>
          <a:off x="0" y="0"/>
          <a:ext cx="0" cy="0"/>
          <a:chOff x="0" y="0"/>
          <a:chExt cx="0" cy="0"/>
        </a:xfrm>
      </p:grpSpPr>
      <p:pic>
        <p:nvPicPr>
          <p:cNvPr id="8" name="Picture 7" descr="A black background with white text&#10;&#10;Description automatically generated">
            <a:extLst>
              <a:ext uri="{FF2B5EF4-FFF2-40B4-BE49-F238E27FC236}">
                <a16:creationId xmlns:a16="http://schemas.microsoft.com/office/drawing/2014/main" id="{276C272E-EB4C-DA40-3E97-561DC4B980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sp>
        <p:nvSpPr>
          <p:cNvPr id="2" name="Title 1">
            <a:extLst>
              <a:ext uri="{FF2B5EF4-FFF2-40B4-BE49-F238E27FC236}">
                <a16:creationId xmlns:a16="http://schemas.microsoft.com/office/drawing/2014/main" id="{EEB127CE-5161-429C-A0A0-2E7021906363}"/>
              </a:ext>
            </a:extLst>
          </p:cNvPr>
          <p:cNvSpPr>
            <a:spLocks noGrp="1"/>
          </p:cNvSpPr>
          <p:nvPr>
            <p:ph type="title"/>
          </p:nvPr>
        </p:nvSpPr>
        <p:spPr>
          <a:xfrm>
            <a:off x="577516" y="365126"/>
            <a:ext cx="10994724" cy="58537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FDFE7D-E296-42D4-A189-AD21F302FA6F}"/>
              </a:ext>
            </a:extLst>
          </p:cNvPr>
          <p:cNvSpPr>
            <a:spLocks noGrp="1"/>
          </p:cNvSpPr>
          <p:nvPr>
            <p:ph type="body" idx="1"/>
          </p:nvPr>
        </p:nvSpPr>
        <p:spPr>
          <a:xfrm>
            <a:off x="577516" y="1010656"/>
            <a:ext cx="5420059" cy="424363"/>
          </a:xfrm>
        </p:spPr>
        <p:txBody>
          <a:bodyPr anchor="b"/>
          <a:lstStyle>
            <a:lvl1pPr marL="0" indent="0">
              <a:buNone/>
              <a:defRPr sz="2400" b="1" i="0">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5D1A72-1BA9-4877-B218-FF0C5E1A45A3}"/>
              </a:ext>
            </a:extLst>
          </p:cNvPr>
          <p:cNvSpPr>
            <a:spLocks noGrp="1"/>
          </p:cNvSpPr>
          <p:nvPr>
            <p:ph sz="half" idx="2"/>
          </p:nvPr>
        </p:nvSpPr>
        <p:spPr>
          <a:xfrm>
            <a:off x="577516" y="1495179"/>
            <a:ext cx="5420059" cy="4694484"/>
          </a:xfrm>
        </p:spPr>
        <p:txBody>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D00AC7A-5506-4235-9CF1-A7435E349ABE}"/>
              </a:ext>
            </a:extLst>
          </p:cNvPr>
          <p:cNvSpPr>
            <a:spLocks noGrp="1"/>
          </p:cNvSpPr>
          <p:nvPr>
            <p:ph type="body" sz="quarter" idx="3"/>
          </p:nvPr>
        </p:nvSpPr>
        <p:spPr>
          <a:xfrm>
            <a:off x="6172200" y="1010656"/>
            <a:ext cx="5400040" cy="424363"/>
          </a:xfrm>
        </p:spPr>
        <p:txBody>
          <a:bodyPr anchor="b"/>
          <a:lstStyle>
            <a:lvl1pPr marL="0" indent="0">
              <a:buNone/>
              <a:defRPr sz="2400" b="1" i="0">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D8F315-7C4C-4C18-9A6F-B6696922C6AE}"/>
              </a:ext>
            </a:extLst>
          </p:cNvPr>
          <p:cNvSpPr>
            <a:spLocks noGrp="1"/>
          </p:cNvSpPr>
          <p:nvPr>
            <p:ph sz="quarter" idx="4"/>
          </p:nvPr>
        </p:nvSpPr>
        <p:spPr>
          <a:xfrm>
            <a:off x="6172200" y="1495179"/>
            <a:ext cx="5400040" cy="4694484"/>
          </a:xfrm>
        </p:spPr>
        <p:txBody>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70D27810-D058-CB43-B605-27D0BA36C91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727" y="6214401"/>
            <a:ext cx="1812573" cy="688778"/>
          </a:xfrm>
          <a:prstGeom prst="rect">
            <a:avLst/>
          </a:prstGeom>
        </p:spPr>
      </p:pic>
    </p:spTree>
    <p:extLst>
      <p:ext uri="{BB962C8B-B14F-4D97-AF65-F5344CB8AC3E}">
        <p14:creationId xmlns:p14="http://schemas.microsoft.com/office/powerpoint/2010/main" val="729511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pic>
        <p:nvPicPr>
          <p:cNvPr id="6" name="Picture 5" descr="A black background with white text&#10;&#10;Description automatically generated">
            <a:extLst>
              <a:ext uri="{FF2B5EF4-FFF2-40B4-BE49-F238E27FC236}">
                <a16:creationId xmlns:a16="http://schemas.microsoft.com/office/drawing/2014/main" id="{7479644E-C66E-94F8-E0BC-383C1D1482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sp>
        <p:nvSpPr>
          <p:cNvPr id="2" name="Title 1">
            <a:extLst>
              <a:ext uri="{FF2B5EF4-FFF2-40B4-BE49-F238E27FC236}">
                <a16:creationId xmlns:a16="http://schemas.microsoft.com/office/drawing/2014/main" id="{35C875F2-AB1B-44F9-A6CD-F38E1C9699E9}"/>
              </a:ext>
            </a:extLst>
          </p:cNvPr>
          <p:cNvSpPr>
            <a:spLocks noGrp="1"/>
          </p:cNvSpPr>
          <p:nvPr>
            <p:ph type="title" hasCustomPrompt="1"/>
          </p:nvPr>
        </p:nvSpPr>
        <p:spPr>
          <a:xfrm>
            <a:off x="619760" y="457200"/>
            <a:ext cx="4152265" cy="3130952"/>
          </a:xfrm>
        </p:spPr>
        <p:txBody>
          <a:bodyPr anchor="b"/>
          <a:lstStyle>
            <a:lvl1pPr>
              <a:defRPr sz="3400"/>
            </a:lvl1pPr>
          </a:lstStyle>
          <a:p>
            <a:r>
              <a:rPr lang="en-US" dirty="0"/>
              <a:t>Click to edit </a:t>
            </a:r>
            <a:br>
              <a:rPr lang="en-US" dirty="0"/>
            </a:br>
            <a:r>
              <a:rPr lang="en-US" dirty="0"/>
              <a:t>Master title style</a:t>
            </a:r>
          </a:p>
        </p:txBody>
      </p:sp>
      <p:sp>
        <p:nvSpPr>
          <p:cNvPr id="3" name="Content Placeholder 2">
            <a:extLst>
              <a:ext uri="{FF2B5EF4-FFF2-40B4-BE49-F238E27FC236}">
                <a16:creationId xmlns:a16="http://schemas.microsoft.com/office/drawing/2014/main" id="{BB1845AA-17DF-46D0-897A-09BD2EB86003}"/>
              </a:ext>
            </a:extLst>
          </p:cNvPr>
          <p:cNvSpPr>
            <a:spLocks noGrp="1"/>
          </p:cNvSpPr>
          <p:nvPr>
            <p:ph idx="1"/>
          </p:nvPr>
        </p:nvSpPr>
        <p:spPr>
          <a:xfrm>
            <a:off x="5183188" y="457201"/>
            <a:ext cx="6389052" cy="5403850"/>
          </a:xfrm>
        </p:spPr>
        <p:txBody>
          <a:bodyPr/>
          <a:lstStyle>
            <a:lvl1pPr>
              <a:lnSpc>
                <a:spcPct val="100000"/>
              </a:lnSpc>
              <a:spcBef>
                <a:spcPts val="600"/>
              </a:spcBef>
              <a:defRPr sz="2400" b="0" i="0">
                <a:latin typeface="Roboto" panose="02000000000000000000" pitchFamily="2" charset="0"/>
                <a:ea typeface="Roboto" panose="02000000000000000000" pitchFamily="2" charset="0"/>
              </a:defRPr>
            </a:lvl1pPr>
            <a:lvl2pPr>
              <a:lnSpc>
                <a:spcPct val="100000"/>
              </a:lnSpc>
              <a:spcBef>
                <a:spcPts val="600"/>
              </a:spcBef>
              <a:defRPr sz="2000" b="0" i="0">
                <a:latin typeface="Roboto" panose="02000000000000000000" pitchFamily="2" charset="0"/>
                <a:ea typeface="Roboto" panose="02000000000000000000" pitchFamily="2" charset="0"/>
              </a:defRPr>
            </a:lvl2pPr>
            <a:lvl3pPr>
              <a:lnSpc>
                <a:spcPct val="100000"/>
              </a:lnSpc>
              <a:spcBef>
                <a:spcPts val="600"/>
              </a:spcBef>
              <a:defRPr sz="1800" b="0" i="0">
                <a:latin typeface="Roboto" panose="02000000000000000000" pitchFamily="2" charset="0"/>
                <a:ea typeface="Roboto" panose="02000000000000000000" pitchFamily="2" charset="0"/>
              </a:defRPr>
            </a:lvl3pPr>
            <a:lvl4pPr>
              <a:lnSpc>
                <a:spcPct val="100000"/>
              </a:lnSpc>
              <a:spcBef>
                <a:spcPts val="600"/>
              </a:spcBef>
              <a:defRPr sz="1600" b="0" i="0">
                <a:latin typeface="Roboto" panose="02000000000000000000" pitchFamily="2" charset="0"/>
                <a:ea typeface="Roboto" panose="02000000000000000000" pitchFamily="2" charset="0"/>
              </a:defRPr>
            </a:lvl4pPr>
            <a:lvl5pPr>
              <a:lnSpc>
                <a:spcPct val="100000"/>
              </a:lnSpc>
              <a:spcBef>
                <a:spcPts val="600"/>
              </a:spcBef>
              <a:defRPr sz="1600" b="0" i="0">
                <a:latin typeface="Roboto" panose="02000000000000000000" pitchFamily="2" charset="0"/>
                <a:ea typeface="Roboto" panose="02000000000000000000"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A1900B83-B69B-D8EB-3A0B-1EDD918C93B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727" y="6214401"/>
            <a:ext cx="1812573" cy="688778"/>
          </a:xfrm>
          <a:prstGeom prst="rect">
            <a:avLst/>
          </a:prstGeom>
        </p:spPr>
      </p:pic>
      <p:sp>
        <p:nvSpPr>
          <p:cNvPr id="5" name="Content Placeholder 2">
            <a:extLst>
              <a:ext uri="{FF2B5EF4-FFF2-40B4-BE49-F238E27FC236}">
                <a16:creationId xmlns:a16="http://schemas.microsoft.com/office/drawing/2014/main" id="{8DE7F7D4-B877-61B8-B5BE-9B53A6E96B7D}"/>
              </a:ext>
            </a:extLst>
          </p:cNvPr>
          <p:cNvSpPr>
            <a:spLocks noGrp="1"/>
          </p:cNvSpPr>
          <p:nvPr>
            <p:ph idx="17"/>
          </p:nvPr>
        </p:nvSpPr>
        <p:spPr>
          <a:xfrm>
            <a:off x="619760" y="3854370"/>
            <a:ext cx="4152265" cy="2126378"/>
          </a:xfrm>
        </p:spPr>
        <p:txBody>
          <a:bodyPr/>
          <a:lstStyle>
            <a:lvl1pPr>
              <a:lnSpc>
                <a:spcPct val="100000"/>
              </a:lnSpc>
              <a:spcBef>
                <a:spcPts val="600"/>
              </a:spcBef>
              <a:defRPr sz="1600" b="0" i="0">
                <a:latin typeface="Roboto" panose="02000000000000000000" pitchFamily="2" charset="0"/>
                <a:ea typeface="Roboto" panose="02000000000000000000" pitchFamily="2" charset="0"/>
              </a:defRPr>
            </a:lvl1pPr>
            <a:lvl2pPr>
              <a:lnSpc>
                <a:spcPct val="100000"/>
              </a:lnSpc>
              <a:spcBef>
                <a:spcPts val="600"/>
              </a:spcBef>
              <a:defRPr sz="1600" b="0" i="0">
                <a:latin typeface="Roboto" panose="02000000000000000000" pitchFamily="2" charset="0"/>
                <a:ea typeface="Roboto" panose="02000000000000000000" pitchFamily="2" charset="0"/>
              </a:defRPr>
            </a:lvl2pPr>
            <a:lvl3pPr>
              <a:lnSpc>
                <a:spcPct val="100000"/>
              </a:lnSpc>
              <a:spcBef>
                <a:spcPts val="600"/>
              </a:spcBef>
              <a:defRPr sz="1600" b="0" i="0">
                <a:latin typeface="Roboto" panose="02000000000000000000" pitchFamily="2" charset="0"/>
                <a:ea typeface="Roboto" panose="02000000000000000000" pitchFamily="2" charset="0"/>
              </a:defRPr>
            </a:lvl3pPr>
            <a:lvl4pPr>
              <a:lnSpc>
                <a:spcPct val="100000"/>
              </a:lnSpc>
              <a:spcBef>
                <a:spcPts val="600"/>
              </a:spcBef>
              <a:defRPr sz="1600" b="0" i="0">
                <a:latin typeface="Roboto" panose="02000000000000000000" pitchFamily="2" charset="0"/>
                <a:ea typeface="Roboto" panose="02000000000000000000" pitchFamily="2" charset="0"/>
              </a:defRPr>
            </a:lvl4pPr>
            <a:lvl5pPr>
              <a:lnSpc>
                <a:spcPct val="100000"/>
              </a:lnSpc>
              <a:spcBef>
                <a:spcPts val="600"/>
              </a:spcBef>
              <a:defRPr sz="1600" b="0" i="0">
                <a:latin typeface="Roboto" panose="02000000000000000000" pitchFamily="2" charset="0"/>
                <a:ea typeface="Roboto" panose="02000000000000000000"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3498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ext and Picture">
    <p:spTree>
      <p:nvGrpSpPr>
        <p:cNvPr id="1" name=""/>
        <p:cNvGrpSpPr/>
        <p:nvPr/>
      </p:nvGrpSpPr>
      <p:grpSpPr>
        <a:xfrm>
          <a:off x="0" y="0"/>
          <a:ext cx="0" cy="0"/>
          <a:chOff x="0" y="0"/>
          <a:chExt cx="0" cy="0"/>
        </a:xfrm>
      </p:grpSpPr>
      <p:pic>
        <p:nvPicPr>
          <p:cNvPr id="3" name="Picture 2" descr="A black background with white text&#10;&#10;Description automatically generated">
            <a:extLst>
              <a:ext uri="{FF2B5EF4-FFF2-40B4-BE49-F238E27FC236}">
                <a16:creationId xmlns:a16="http://schemas.microsoft.com/office/drawing/2014/main" id="{5861D493-9010-438E-B88F-0DD376E387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sp>
        <p:nvSpPr>
          <p:cNvPr id="11" name="Picture Placeholder 4">
            <a:extLst>
              <a:ext uri="{FF2B5EF4-FFF2-40B4-BE49-F238E27FC236}">
                <a16:creationId xmlns:a16="http://schemas.microsoft.com/office/drawing/2014/main" id="{04B89BDF-690C-1BFF-8F58-1047878BBC3C}"/>
              </a:ext>
            </a:extLst>
          </p:cNvPr>
          <p:cNvSpPr>
            <a:spLocks noGrp="1"/>
          </p:cNvSpPr>
          <p:nvPr>
            <p:ph type="pic" sz="quarter" idx="12"/>
          </p:nvPr>
        </p:nvSpPr>
        <p:spPr>
          <a:xfrm>
            <a:off x="5930353" y="0"/>
            <a:ext cx="6261647" cy="5980748"/>
          </a:xfrm>
          <a:prstGeom prst="rect">
            <a:avLst/>
          </a:prstGeom>
          <a:effectLst/>
        </p:spPr>
        <p:txBody>
          <a:bodyPr anchor="ctr"/>
          <a:lstStyle>
            <a:lvl1pPr marL="0" indent="0" algn="ctr">
              <a:buNone/>
              <a:defRPr sz="2800" b="0" i="0">
                <a:solidFill>
                  <a:schemeClr val="tx2"/>
                </a:solidFill>
                <a:latin typeface="Roboto" panose="02000000000000000000" pitchFamily="2" charset="0"/>
                <a:ea typeface="Roboto" panose="02000000000000000000" pitchFamily="2" charset="0"/>
              </a:defRPr>
            </a:lvl1pPr>
          </a:lstStyle>
          <a:p>
            <a:r>
              <a:rPr lang="en-US"/>
              <a:t>Click icon to add picture</a:t>
            </a:r>
            <a:endParaRPr lang="en-US" dirty="0"/>
          </a:p>
        </p:txBody>
      </p:sp>
      <p:pic>
        <p:nvPicPr>
          <p:cNvPr id="13" name="Picture 12">
            <a:extLst>
              <a:ext uri="{FF2B5EF4-FFF2-40B4-BE49-F238E27FC236}">
                <a16:creationId xmlns:a16="http://schemas.microsoft.com/office/drawing/2014/main" id="{AB52C134-4CEC-BCDA-EB1A-BF296998C93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727" y="6214401"/>
            <a:ext cx="1812573" cy="688778"/>
          </a:xfrm>
          <a:prstGeom prst="rect">
            <a:avLst/>
          </a:prstGeom>
        </p:spPr>
      </p:pic>
      <p:sp>
        <p:nvSpPr>
          <p:cNvPr id="15" name="Title 1">
            <a:extLst>
              <a:ext uri="{FF2B5EF4-FFF2-40B4-BE49-F238E27FC236}">
                <a16:creationId xmlns:a16="http://schemas.microsoft.com/office/drawing/2014/main" id="{36B79EE2-E114-54F1-6F25-8D0F760FED64}"/>
              </a:ext>
            </a:extLst>
          </p:cNvPr>
          <p:cNvSpPr>
            <a:spLocks noGrp="1"/>
          </p:cNvSpPr>
          <p:nvPr>
            <p:ph type="title" hasCustomPrompt="1"/>
          </p:nvPr>
        </p:nvSpPr>
        <p:spPr>
          <a:xfrm>
            <a:off x="619760" y="457200"/>
            <a:ext cx="4970812" cy="3130952"/>
          </a:xfrm>
        </p:spPr>
        <p:txBody>
          <a:bodyPr anchor="b"/>
          <a:lstStyle>
            <a:lvl1pPr>
              <a:defRPr sz="3400"/>
            </a:lvl1pPr>
          </a:lstStyle>
          <a:p>
            <a:r>
              <a:rPr lang="en-US" dirty="0"/>
              <a:t>Click to edit</a:t>
            </a:r>
            <a:br>
              <a:rPr lang="en-US" dirty="0"/>
            </a:br>
            <a:r>
              <a:rPr lang="en-US" dirty="0"/>
              <a:t>Master title style</a:t>
            </a:r>
          </a:p>
        </p:txBody>
      </p:sp>
      <p:sp>
        <p:nvSpPr>
          <p:cNvPr id="2" name="Content Placeholder 2">
            <a:extLst>
              <a:ext uri="{FF2B5EF4-FFF2-40B4-BE49-F238E27FC236}">
                <a16:creationId xmlns:a16="http://schemas.microsoft.com/office/drawing/2014/main" id="{D5023C60-EACB-124E-E1C5-5EDF0F5F279F}"/>
              </a:ext>
            </a:extLst>
          </p:cNvPr>
          <p:cNvSpPr>
            <a:spLocks noGrp="1"/>
          </p:cNvSpPr>
          <p:nvPr>
            <p:ph idx="1"/>
          </p:nvPr>
        </p:nvSpPr>
        <p:spPr>
          <a:xfrm>
            <a:off x="619760" y="3854370"/>
            <a:ext cx="4970812" cy="2126378"/>
          </a:xfrm>
        </p:spPr>
        <p:txBody>
          <a:bodyPr/>
          <a:lstStyle>
            <a:lvl1pPr>
              <a:lnSpc>
                <a:spcPct val="100000"/>
              </a:lnSpc>
              <a:spcBef>
                <a:spcPts val="600"/>
              </a:spcBef>
              <a:defRPr sz="1600" b="0" i="0">
                <a:latin typeface="Roboto" panose="02000000000000000000" pitchFamily="2" charset="0"/>
                <a:ea typeface="Roboto" panose="02000000000000000000" pitchFamily="2" charset="0"/>
              </a:defRPr>
            </a:lvl1pPr>
            <a:lvl2pPr>
              <a:lnSpc>
                <a:spcPct val="100000"/>
              </a:lnSpc>
              <a:spcBef>
                <a:spcPts val="600"/>
              </a:spcBef>
              <a:defRPr sz="1600" b="0" i="0">
                <a:latin typeface="Roboto" panose="02000000000000000000" pitchFamily="2" charset="0"/>
                <a:ea typeface="Roboto" panose="02000000000000000000" pitchFamily="2" charset="0"/>
              </a:defRPr>
            </a:lvl2pPr>
            <a:lvl3pPr>
              <a:lnSpc>
                <a:spcPct val="100000"/>
              </a:lnSpc>
              <a:spcBef>
                <a:spcPts val="600"/>
              </a:spcBef>
              <a:defRPr sz="1600" b="0" i="0">
                <a:latin typeface="Roboto" panose="02000000000000000000" pitchFamily="2" charset="0"/>
                <a:ea typeface="Roboto" panose="02000000000000000000" pitchFamily="2" charset="0"/>
              </a:defRPr>
            </a:lvl3pPr>
            <a:lvl4pPr>
              <a:lnSpc>
                <a:spcPct val="100000"/>
              </a:lnSpc>
              <a:spcBef>
                <a:spcPts val="600"/>
              </a:spcBef>
              <a:defRPr sz="1600" b="0" i="0">
                <a:latin typeface="Roboto" panose="02000000000000000000" pitchFamily="2" charset="0"/>
                <a:ea typeface="Roboto" panose="02000000000000000000" pitchFamily="2" charset="0"/>
              </a:defRPr>
            </a:lvl4pPr>
            <a:lvl5pPr>
              <a:lnSpc>
                <a:spcPct val="100000"/>
              </a:lnSpc>
              <a:spcBef>
                <a:spcPts val="600"/>
              </a:spcBef>
              <a:defRPr sz="1600" b="0" i="0">
                <a:latin typeface="Roboto" panose="02000000000000000000" pitchFamily="2" charset="0"/>
                <a:ea typeface="Roboto" panose="02000000000000000000"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54209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Text and Picture_Reversed">
    <p:spTree>
      <p:nvGrpSpPr>
        <p:cNvPr id="1" name=""/>
        <p:cNvGrpSpPr/>
        <p:nvPr/>
      </p:nvGrpSpPr>
      <p:grpSpPr>
        <a:xfrm>
          <a:off x="0" y="0"/>
          <a:ext cx="0" cy="0"/>
          <a:chOff x="0" y="0"/>
          <a:chExt cx="0" cy="0"/>
        </a:xfrm>
      </p:grpSpPr>
      <p:pic>
        <p:nvPicPr>
          <p:cNvPr id="4" name="Picture 3" descr="A black background with white text&#10;&#10;Description automatically generated">
            <a:extLst>
              <a:ext uri="{FF2B5EF4-FFF2-40B4-BE49-F238E27FC236}">
                <a16:creationId xmlns:a16="http://schemas.microsoft.com/office/drawing/2014/main" id="{4B4BFF39-4ED6-4C55-E4F2-649A3EE60B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sp>
        <p:nvSpPr>
          <p:cNvPr id="11" name="Picture Placeholder 4">
            <a:extLst>
              <a:ext uri="{FF2B5EF4-FFF2-40B4-BE49-F238E27FC236}">
                <a16:creationId xmlns:a16="http://schemas.microsoft.com/office/drawing/2014/main" id="{04B89BDF-690C-1BFF-8F58-1047878BBC3C}"/>
              </a:ext>
            </a:extLst>
          </p:cNvPr>
          <p:cNvSpPr>
            <a:spLocks noGrp="1"/>
          </p:cNvSpPr>
          <p:nvPr>
            <p:ph type="pic" sz="quarter" idx="12"/>
          </p:nvPr>
        </p:nvSpPr>
        <p:spPr>
          <a:xfrm>
            <a:off x="0" y="0"/>
            <a:ext cx="6261647" cy="5980748"/>
          </a:xfrm>
          <a:prstGeom prst="rect">
            <a:avLst/>
          </a:prstGeom>
          <a:effectLst/>
        </p:spPr>
        <p:txBody>
          <a:bodyPr anchor="ctr"/>
          <a:lstStyle>
            <a:lvl1pPr marL="0" indent="0" algn="ctr">
              <a:buNone/>
              <a:defRPr sz="2800" b="0" i="0">
                <a:solidFill>
                  <a:schemeClr val="tx2"/>
                </a:solidFill>
                <a:latin typeface="Roboto" panose="02000000000000000000" pitchFamily="2" charset="0"/>
                <a:ea typeface="Roboto" panose="02000000000000000000" pitchFamily="2" charset="0"/>
              </a:defRPr>
            </a:lvl1pPr>
          </a:lstStyle>
          <a:p>
            <a:r>
              <a:rPr lang="en-US"/>
              <a:t>Click icon to add picture</a:t>
            </a:r>
            <a:endParaRPr lang="en-US" dirty="0"/>
          </a:p>
        </p:txBody>
      </p:sp>
      <p:pic>
        <p:nvPicPr>
          <p:cNvPr id="13" name="Picture 12">
            <a:extLst>
              <a:ext uri="{FF2B5EF4-FFF2-40B4-BE49-F238E27FC236}">
                <a16:creationId xmlns:a16="http://schemas.microsoft.com/office/drawing/2014/main" id="{AB52C134-4CEC-BCDA-EB1A-BF296998C93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727" y="6214401"/>
            <a:ext cx="1812573" cy="688778"/>
          </a:xfrm>
          <a:prstGeom prst="rect">
            <a:avLst/>
          </a:prstGeom>
        </p:spPr>
      </p:pic>
      <p:sp>
        <p:nvSpPr>
          <p:cNvPr id="15" name="Title 1">
            <a:extLst>
              <a:ext uri="{FF2B5EF4-FFF2-40B4-BE49-F238E27FC236}">
                <a16:creationId xmlns:a16="http://schemas.microsoft.com/office/drawing/2014/main" id="{36B79EE2-E114-54F1-6F25-8D0F760FED64}"/>
              </a:ext>
            </a:extLst>
          </p:cNvPr>
          <p:cNvSpPr>
            <a:spLocks noGrp="1"/>
          </p:cNvSpPr>
          <p:nvPr>
            <p:ph type="title" hasCustomPrompt="1"/>
          </p:nvPr>
        </p:nvSpPr>
        <p:spPr>
          <a:xfrm>
            <a:off x="6601428" y="457200"/>
            <a:ext cx="4970812" cy="3130952"/>
          </a:xfrm>
        </p:spPr>
        <p:txBody>
          <a:bodyPr anchor="b"/>
          <a:lstStyle>
            <a:lvl1pPr>
              <a:defRPr sz="3400"/>
            </a:lvl1pPr>
          </a:lstStyle>
          <a:p>
            <a:r>
              <a:rPr lang="en-US" dirty="0"/>
              <a:t>Click to edit</a:t>
            </a:r>
            <a:br>
              <a:rPr lang="en-US" dirty="0"/>
            </a:br>
            <a:r>
              <a:rPr lang="en-US" dirty="0"/>
              <a:t>Master title style</a:t>
            </a:r>
          </a:p>
        </p:txBody>
      </p:sp>
      <p:sp>
        <p:nvSpPr>
          <p:cNvPr id="2" name="Content Placeholder 2">
            <a:extLst>
              <a:ext uri="{FF2B5EF4-FFF2-40B4-BE49-F238E27FC236}">
                <a16:creationId xmlns:a16="http://schemas.microsoft.com/office/drawing/2014/main" id="{D5023C60-EACB-124E-E1C5-5EDF0F5F279F}"/>
              </a:ext>
            </a:extLst>
          </p:cNvPr>
          <p:cNvSpPr>
            <a:spLocks noGrp="1"/>
          </p:cNvSpPr>
          <p:nvPr>
            <p:ph idx="1"/>
          </p:nvPr>
        </p:nvSpPr>
        <p:spPr>
          <a:xfrm>
            <a:off x="6601428" y="3854370"/>
            <a:ext cx="4970812" cy="2126378"/>
          </a:xfrm>
        </p:spPr>
        <p:txBody>
          <a:bodyPr/>
          <a:lstStyle>
            <a:lvl1pPr>
              <a:lnSpc>
                <a:spcPct val="100000"/>
              </a:lnSpc>
              <a:spcBef>
                <a:spcPts val="600"/>
              </a:spcBef>
              <a:defRPr sz="1600" b="0" i="0">
                <a:latin typeface="Roboto" panose="02000000000000000000" pitchFamily="2" charset="0"/>
                <a:ea typeface="Roboto" panose="02000000000000000000" pitchFamily="2" charset="0"/>
              </a:defRPr>
            </a:lvl1pPr>
            <a:lvl2pPr>
              <a:lnSpc>
                <a:spcPct val="100000"/>
              </a:lnSpc>
              <a:spcBef>
                <a:spcPts val="600"/>
              </a:spcBef>
              <a:defRPr sz="1600" b="0" i="0">
                <a:latin typeface="Roboto" panose="02000000000000000000" pitchFamily="2" charset="0"/>
                <a:ea typeface="Roboto" panose="02000000000000000000" pitchFamily="2" charset="0"/>
              </a:defRPr>
            </a:lvl2pPr>
            <a:lvl3pPr>
              <a:lnSpc>
                <a:spcPct val="100000"/>
              </a:lnSpc>
              <a:spcBef>
                <a:spcPts val="600"/>
              </a:spcBef>
              <a:defRPr sz="1600" b="0" i="0">
                <a:latin typeface="Roboto" panose="02000000000000000000" pitchFamily="2" charset="0"/>
                <a:ea typeface="Roboto" panose="02000000000000000000" pitchFamily="2" charset="0"/>
              </a:defRPr>
            </a:lvl3pPr>
            <a:lvl4pPr>
              <a:lnSpc>
                <a:spcPct val="100000"/>
              </a:lnSpc>
              <a:spcBef>
                <a:spcPts val="600"/>
              </a:spcBef>
              <a:defRPr sz="1600" b="0" i="0">
                <a:latin typeface="Roboto" panose="02000000000000000000" pitchFamily="2" charset="0"/>
                <a:ea typeface="Roboto" panose="02000000000000000000" pitchFamily="2" charset="0"/>
              </a:defRPr>
            </a:lvl4pPr>
            <a:lvl5pPr>
              <a:lnSpc>
                <a:spcPct val="100000"/>
              </a:lnSpc>
              <a:spcBef>
                <a:spcPts val="600"/>
              </a:spcBef>
              <a:defRPr sz="1600" b="0" i="0">
                <a:latin typeface="Roboto" panose="02000000000000000000" pitchFamily="2" charset="0"/>
                <a:ea typeface="Roboto" panose="02000000000000000000"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5607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oject Photo and Text">
    <p:spTree>
      <p:nvGrpSpPr>
        <p:cNvPr id="1" name=""/>
        <p:cNvGrpSpPr/>
        <p:nvPr/>
      </p:nvGrpSpPr>
      <p:grpSpPr>
        <a:xfrm>
          <a:off x="0" y="0"/>
          <a:ext cx="0" cy="0"/>
          <a:chOff x="0" y="0"/>
          <a:chExt cx="0" cy="0"/>
        </a:xfrm>
      </p:grpSpPr>
      <p:pic>
        <p:nvPicPr>
          <p:cNvPr id="6" name="Picture 5" descr="A black background with white text&#10;&#10;Description automatically generated">
            <a:extLst>
              <a:ext uri="{FF2B5EF4-FFF2-40B4-BE49-F238E27FC236}">
                <a16:creationId xmlns:a16="http://schemas.microsoft.com/office/drawing/2014/main" id="{45985AF7-C399-8635-7873-D08F7094EBD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pic>
        <p:nvPicPr>
          <p:cNvPr id="13" name="Picture 12">
            <a:extLst>
              <a:ext uri="{FF2B5EF4-FFF2-40B4-BE49-F238E27FC236}">
                <a16:creationId xmlns:a16="http://schemas.microsoft.com/office/drawing/2014/main" id="{AB52C134-4CEC-BCDA-EB1A-BF296998C93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727" y="6214401"/>
            <a:ext cx="1812573" cy="688778"/>
          </a:xfrm>
          <a:prstGeom prst="rect">
            <a:avLst/>
          </a:prstGeom>
        </p:spPr>
      </p:pic>
      <p:sp>
        <p:nvSpPr>
          <p:cNvPr id="15" name="Title 1">
            <a:extLst>
              <a:ext uri="{FF2B5EF4-FFF2-40B4-BE49-F238E27FC236}">
                <a16:creationId xmlns:a16="http://schemas.microsoft.com/office/drawing/2014/main" id="{36B79EE2-E114-54F1-6F25-8D0F760FED64}"/>
              </a:ext>
            </a:extLst>
          </p:cNvPr>
          <p:cNvSpPr>
            <a:spLocks noGrp="1"/>
          </p:cNvSpPr>
          <p:nvPr>
            <p:ph type="title"/>
          </p:nvPr>
        </p:nvSpPr>
        <p:spPr>
          <a:xfrm>
            <a:off x="2529840" y="457200"/>
            <a:ext cx="9042400" cy="1127760"/>
          </a:xfrm>
        </p:spPr>
        <p:txBody>
          <a:bodyPr anchor="b"/>
          <a:lstStyle>
            <a:lvl1pPr>
              <a:defRPr sz="3400"/>
            </a:lvl1pPr>
          </a:lstStyle>
          <a:p>
            <a:r>
              <a:rPr lang="en-US"/>
              <a:t>Click to edit Master title style</a:t>
            </a:r>
            <a:endParaRPr lang="en-US" dirty="0"/>
          </a:p>
        </p:txBody>
      </p:sp>
      <p:sp>
        <p:nvSpPr>
          <p:cNvPr id="2" name="Content Placeholder 2">
            <a:extLst>
              <a:ext uri="{FF2B5EF4-FFF2-40B4-BE49-F238E27FC236}">
                <a16:creationId xmlns:a16="http://schemas.microsoft.com/office/drawing/2014/main" id="{D5023C60-EACB-124E-E1C5-5EDF0F5F279F}"/>
              </a:ext>
            </a:extLst>
          </p:cNvPr>
          <p:cNvSpPr>
            <a:spLocks noGrp="1"/>
          </p:cNvSpPr>
          <p:nvPr>
            <p:ph idx="1"/>
          </p:nvPr>
        </p:nvSpPr>
        <p:spPr>
          <a:xfrm>
            <a:off x="2529840" y="1737360"/>
            <a:ext cx="9042400" cy="4477040"/>
          </a:xfrm>
        </p:spPr>
        <p:txBody>
          <a:bodyPr/>
          <a:lstStyle>
            <a:lvl1pPr>
              <a:lnSpc>
                <a:spcPct val="100000"/>
              </a:lnSpc>
              <a:spcBef>
                <a:spcPts val="600"/>
              </a:spcBef>
              <a:defRPr sz="1600" b="0" i="0">
                <a:latin typeface="Roboto" panose="02000000000000000000" pitchFamily="2" charset="0"/>
                <a:ea typeface="Roboto" panose="02000000000000000000" pitchFamily="2" charset="0"/>
              </a:defRPr>
            </a:lvl1pPr>
            <a:lvl2pPr>
              <a:lnSpc>
                <a:spcPct val="100000"/>
              </a:lnSpc>
              <a:spcBef>
                <a:spcPts val="600"/>
              </a:spcBef>
              <a:defRPr sz="1600" b="0" i="0">
                <a:latin typeface="Roboto" panose="02000000000000000000" pitchFamily="2" charset="0"/>
                <a:ea typeface="Roboto" panose="02000000000000000000" pitchFamily="2" charset="0"/>
              </a:defRPr>
            </a:lvl2pPr>
            <a:lvl3pPr>
              <a:lnSpc>
                <a:spcPct val="100000"/>
              </a:lnSpc>
              <a:spcBef>
                <a:spcPts val="600"/>
              </a:spcBef>
              <a:defRPr sz="1600" b="0" i="0">
                <a:latin typeface="Roboto" panose="02000000000000000000" pitchFamily="2" charset="0"/>
                <a:ea typeface="Roboto" panose="02000000000000000000" pitchFamily="2" charset="0"/>
              </a:defRPr>
            </a:lvl3pPr>
            <a:lvl4pPr>
              <a:lnSpc>
                <a:spcPct val="100000"/>
              </a:lnSpc>
              <a:spcBef>
                <a:spcPts val="600"/>
              </a:spcBef>
              <a:defRPr sz="1600" b="0" i="0">
                <a:latin typeface="Roboto" panose="02000000000000000000" pitchFamily="2" charset="0"/>
                <a:ea typeface="Roboto" panose="02000000000000000000" pitchFamily="2" charset="0"/>
              </a:defRPr>
            </a:lvl4pPr>
            <a:lvl5pPr>
              <a:lnSpc>
                <a:spcPct val="100000"/>
              </a:lnSpc>
              <a:spcBef>
                <a:spcPts val="600"/>
              </a:spcBef>
              <a:defRPr sz="1600" b="0" i="0">
                <a:latin typeface="Roboto" panose="02000000000000000000" pitchFamily="2" charset="0"/>
                <a:ea typeface="Roboto" panose="02000000000000000000"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4">
            <a:extLst>
              <a:ext uri="{FF2B5EF4-FFF2-40B4-BE49-F238E27FC236}">
                <a16:creationId xmlns:a16="http://schemas.microsoft.com/office/drawing/2014/main" id="{D8293F67-B213-0D3D-D147-071E8953CE33}"/>
              </a:ext>
            </a:extLst>
          </p:cNvPr>
          <p:cNvSpPr>
            <a:spLocks noGrp="1" noChangeAspect="1"/>
          </p:cNvSpPr>
          <p:nvPr>
            <p:ph type="pic" sz="quarter" idx="12"/>
          </p:nvPr>
        </p:nvSpPr>
        <p:spPr>
          <a:xfrm>
            <a:off x="329642" y="457200"/>
            <a:ext cx="2048256" cy="2560320"/>
          </a:xfrm>
          <a:prstGeom prst="rect">
            <a:avLst/>
          </a:prstGeom>
          <a:effectLst/>
        </p:spPr>
        <p:txBody>
          <a:bodyPr anchor="ctr"/>
          <a:lstStyle>
            <a:lvl1pPr marL="0" indent="0" algn="ctr">
              <a:buNone/>
              <a:defRPr sz="2799" b="0" i="0">
                <a:solidFill>
                  <a:schemeClr val="tx2"/>
                </a:solidFill>
                <a:latin typeface="Roboto" panose="02000000000000000000" pitchFamily="2" charset="0"/>
                <a:ea typeface="Roboto" panose="02000000000000000000" pitchFamily="2" charset="0"/>
              </a:defRPr>
            </a:lvl1pPr>
          </a:lstStyle>
          <a:p>
            <a:r>
              <a:rPr lang="en-US"/>
              <a:t>Click icon to add picture</a:t>
            </a:r>
          </a:p>
        </p:txBody>
      </p:sp>
      <p:sp>
        <p:nvSpPr>
          <p:cNvPr id="4" name="Text Placeholder 2">
            <a:extLst>
              <a:ext uri="{FF2B5EF4-FFF2-40B4-BE49-F238E27FC236}">
                <a16:creationId xmlns:a16="http://schemas.microsoft.com/office/drawing/2014/main" id="{2D7C8790-5D12-8D23-F681-194F2C172731}"/>
              </a:ext>
            </a:extLst>
          </p:cNvPr>
          <p:cNvSpPr>
            <a:spLocks noGrp="1"/>
          </p:cNvSpPr>
          <p:nvPr>
            <p:ph type="body" idx="17"/>
          </p:nvPr>
        </p:nvSpPr>
        <p:spPr>
          <a:xfrm>
            <a:off x="329642" y="3216818"/>
            <a:ext cx="2048256" cy="2997582"/>
          </a:xfrm>
        </p:spPr>
        <p:txBody>
          <a:bodyPr lIns="0" anchor="t"/>
          <a:lstStyle>
            <a:lvl1pPr marL="0" indent="0">
              <a:lnSpc>
                <a:spcPct val="100000"/>
              </a:lnSpc>
              <a:spcBef>
                <a:spcPts val="1200"/>
              </a:spcBef>
              <a:buNone/>
              <a:defRPr sz="1800" b="0" i="0">
                <a:solidFill>
                  <a:schemeClr val="tx2"/>
                </a:solidFill>
                <a:latin typeface="Roboto" panose="02000000000000000000" pitchFamily="2" charset="0"/>
                <a:ea typeface="Roboto" panose="02000000000000000000" pitchFamily="2" charset="0"/>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Tree>
    <p:extLst>
      <p:ext uri="{BB962C8B-B14F-4D97-AF65-F5344CB8AC3E}">
        <p14:creationId xmlns:p14="http://schemas.microsoft.com/office/powerpoint/2010/main" val="143623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 Title, Text with Picture">
    <p:spTree>
      <p:nvGrpSpPr>
        <p:cNvPr id="1" name=""/>
        <p:cNvGrpSpPr/>
        <p:nvPr/>
      </p:nvGrpSpPr>
      <p:grpSpPr>
        <a:xfrm>
          <a:off x="0" y="0"/>
          <a:ext cx="0" cy="0"/>
          <a:chOff x="0" y="0"/>
          <a:chExt cx="0" cy="0"/>
        </a:xfrm>
      </p:grpSpPr>
      <p:pic>
        <p:nvPicPr>
          <p:cNvPr id="7" name="Picture 6" descr="A black background with white text&#10;&#10;Description automatically generated">
            <a:extLst>
              <a:ext uri="{FF2B5EF4-FFF2-40B4-BE49-F238E27FC236}">
                <a16:creationId xmlns:a16="http://schemas.microsoft.com/office/drawing/2014/main" id="{B53BE06B-CC6E-DDDA-6288-6B996FCCC0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sp>
        <p:nvSpPr>
          <p:cNvPr id="10" name="Rectangle 9">
            <a:extLst>
              <a:ext uri="{FF2B5EF4-FFF2-40B4-BE49-F238E27FC236}">
                <a16:creationId xmlns:a16="http://schemas.microsoft.com/office/drawing/2014/main" id="{C408F78D-3155-A1DB-B266-BFA0276567AE}"/>
              </a:ext>
            </a:extLst>
          </p:cNvPr>
          <p:cNvSpPr/>
          <p:nvPr userDrawn="1"/>
        </p:nvSpPr>
        <p:spPr>
          <a:xfrm>
            <a:off x="-1" y="0"/>
            <a:ext cx="6100509"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solidFill>
                <a:schemeClr val="accent1"/>
              </a:solidFill>
            </a:endParaRPr>
          </a:p>
        </p:txBody>
      </p:sp>
      <p:sp>
        <p:nvSpPr>
          <p:cNvPr id="14" name="Picture Placeholder 4">
            <a:extLst>
              <a:ext uri="{FF2B5EF4-FFF2-40B4-BE49-F238E27FC236}">
                <a16:creationId xmlns:a16="http://schemas.microsoft.com/office/drawing/2014/main" id="{5993CFC3-445E-1544-B793-62D97ECB907B}"/>
              </a:ext>
            </a:extLst>
          </p:cNvPr>
          <p:cNvSpPr>
            <a:spLocks noGrp="1"/>
          </p:cNvSpPr>
          <p:nvPr>
            <p:ph type="pic" sz="quarter" idx="12"/>
          </p:nvPr>
        </p:nvSpPr>
        <p:spPr>
          <a:xfrm>
            <a:off x="6100508" y="0"/>
            <a:ext cx="6091492" cy="6356350"/>
          </a:xfrm>
          <a:prstGeom prst="rect">
            <a:avLst/>
          </a:prstGeom>
          <a:effectLst/>
        </p:spPr>
        <p:txBody>
          <a:bodyPr anchor="ctr"/>
          <a:lstStyle>
            <a:lvl1pPr marL="0" indent="0" algn="ctr">
              <a:buNone/>
              <a:defRPr sz="2800" b="0" i="0">
                <a:solidFill>
                  <a:schemeClr val="tx2"/>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2" name="Title Placeholder 1">
            <a:extLst>
              <a:ext uri="{FF2B5EF4-FFF2-40B4-BE49-F238E27FC236}">
                <a16:creationId xmlns:a16="http://schemas.microsoft.com/office/drawing/2014/main" id="{401D749B-3E0E-D318-AED2-1B2598B01FAE}"/>
              </a:ext>
            </a:extLst>
          </p:cNvPr>
          <p:cNvSpPr>
            <a:spLocks noGrp="1"/>
          </p:cNvSpPr>
          <p:nvPr>
            <p:ph type="title"/>
          </p:nvPr>
        </p:nvSpPr>
        <p:spPr>
          <a:xfrm>
            <a:off x="356461" y="365125"/>
            <a:ext cx="5548393" cy="958824"/>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F593D9B-A994-23AF-6D8E-3F2E88DFBC82}"/>
              </a:ext>
            </a:extLst>
          </p:cNvPr>
          <p:cNvSpPr>
            <a:spLocks noGrp="1"/>
          </p:cNvSpPr>
          <p:nvPr>
            <p:ph idx="1"/>
          </p:nvPr>
        </p:nvSpPr>
        <p:spPr>
          <a:xfrm>
            <a:off x="356461" y="1503336"/>
            <a:ext cx="5548393" cy="4673627"/>
          </a:xfrm>
          <a:prstGeom prst="rect">
            <a:avLst/>
          </a:prstGeom>
        </p:spPr>
        <p:txBody>
          <a:bodyPr vert="horz" lIns="91440" tIns="45720" rIns="91440" bIns="45720" rtlCol="0">
            <a:noAutofit/>
          </a:bodyPr>
          <a:lstStyle>
            <a:lvl1pPr>
              <a:lnSpc>
                <a:spcPct val="100000"/>
              </a:lnSpc>
              <a:spcBef>
                <a:spcPts val="600"/>
              </a:spcBef>
              <a:defRPr b="0" i="0">
                <a:solidFill>
                  <a:schemeClr val="bg1"/>
                </a:solidFill>
                <a:latin typeface="Roboto" panose="02000000000000000000" pitchFamily="2" charset="0"/>
                <a:ea typeface="Roboto" panose="02000000000000000000" pitchFamily="2" charset="0"/>
              </a:defRPr>
            </a:lvl1pPr>
            <a:lvl2pPr>
              <a:lnSpc>
                <a:spcPct val="100000"/>
              </a:lnSpc>
              <a:spcBef>
                <a:spcPts val="600"/>
              </a:spcBef>
              <a:defRPr b="0" i="0">
                <a:solidFill>
                  <a:schemeClr val="bg1"/>
                </a:solidFill>
                <a:latin typeface="Roboto" panose="02000000000000000000" pitchFamily="2" charset="0"/>
                <a:ea typeface="Roboto" panose="02000000000000000000" pitchFamily="2" charset="0"/>
              </a:defRPr>
            </a:lvl2pPr>
            <a:lvl3pPr>
              <a:lnSpc>
                <a:spcPct val="100000"/>
              </a:lnSpc>
              <a:spcBef>
                <a:spcPts val="600"/>
              </a:spcBef>
              <a:defRPr b="0" i="0">
                <a:solidFill>
                  <a:schemeClr val="bg1"/>
                </a:solidFill>
                <a:latin typeface="Roboto" panose="02000000000000000000" pitchFamily="2" charset="0"/>
                <a:ea typeface="Roboto" panose="02000000000000000000" pitchFamily="2" charset="0"/>
              </a:defRPr>
            </a:lvl3pPr>
            <a:lvl4pPr>
              <a:lnSpc>
                <a:spcPct val="100000"/>
              </a:lnSpc>
              <a:spcBef>
                <a:spcPts val="600"/>
              </a:spcBef>
              <a:defRPr b="0" i="0">
                <a:solidFill>
                  <a:schemeClr val="bg1"/>
                </a:solidFill>
                <a:latin typeface="Roboto" panose="02000000000000000000" pitchFamily="2" charset="0"/>
                <a:ea typeface="Roboto" panose="02000000000000000000" pitchFamily="2" charset="0"/>
              </a:defRPr>
            </a:lvl4pPr>
            <a:lvl5pPr>
              <a:lnSpc>
                <a:spcPct val="100000"/>
              </a:lnSpc>
              <a:spcBef>
                <a:spcPts val="600"/>
              </a:spcBef>
              <a:defRPr b="0" i="0">
                <a:solidFill>
                  <a:schemeClr val="bg1"/>
                </a:solidFill>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2BCE43B9-250B-F2EC-4F5D-4F507355736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727" y="6214401"/>
            <a:ext cx="1812573" cy="688778"/>
          </a:xfrm>
          <a:prstGeom prst="rect">
            <a:avLst/>
          </a:prstGeom>
        </p:spPr>
      </p:pic>
    </p:spTree>
    <p:extLst>
      <p:ext uri="{BB962C8B-B14F-4D97-AF65-F5344CB8AC3E}">
        <p14:creationId xmlns:p14="http://schemas.microsoft.com/office/powerpoint/2010/main" val="1794244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Title, Text with Picture_Reversed">
    <p:spTree>
      <p:nvGrpSpPr>
        <p:cNvPr id="1" name=""/>
        <p:cNvGrpSpPr/>
        <p:nvPr/>
      </p:nvGrpSpPr>
      <p:grpSpPr>
        <a:xfrm>
          <a:off x="0" y="0"/>
          <a:ext cx="0" cy="0"/>
          <a:chOff x="0" y="0"/>
          <a:chExt cx="0" cy="0"/>
        </a:xfrm>
      </p:grpSpPr>
      <p:pic>
        <p:nvPicPr>
          <p:cNvPr id="7" name="Picture 6" descr="A black background with white text&#10;&#10;Description automatically generated">
            <a:extLst>
              <a:ext uri="{FF2B5EF4-FFF2-40B4-BE49-F238E27FC236}">
                <a16:creationId xmlns:a16="http://schemas.microsoft.com/office/drawing/2014/main" id="{27ABC353-9023-B5C0-2C92-49034D6776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sp>
        <p:nvSpPr>
          <p:cNvPr id="10" name="Rectangle 9">
            <a:extLst>
              <a:ext uri="{FF2B5EF4-FFF2-40B4-BE49-F238E27FC236}">
                <a16:creationId xmlns:a16="http://schemas.microsoft.com/office/drawing/2014/main" id="{C408F78D-3155-A1DB-B266-BFA0276567AE}"/>
              </a:ext>
            </a:extLst>
          </p:cNvPr>
          <p:cNvSpPr/>
          <p:nvPr userDrawn="1"/>
        </p:nvSpPr>
        <p:spPr>
          <a:xfrm>
            <a:off x="6096000" y="0"/>
            <a:ext cx="6100509"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solidFill>
                <a:schemeClr val="accent1"/>
              </a:solidFill>
            </a:endParaRPr>
          </a:p>
        </p:txBody>
      </p:sp>
      <p:sp>
        <p:nvSpPr>
          <p:cNvPr id="2" name="Title Placeholder 1">
            <a:extLst>
              <a:ext uri="{FF2B5EF4-FFF2-40B4-BE49-F238E27FC236}">
                <a16:creationId xmlns:a16="http://schemas.microsoft.com/office/drawing/2014/main" id="{401D749B-3E0E-D318-AED2-1B2598B01FAE}"/>
              </a:ext>
            </a:extLst>
          </p:cNvPr>
          <p:cNvSpPr>
            <a:spLocks noGrp="1"/>
          </p:cNvSpPr>
          <p:nvPr>
            <p:ph type="title"/>
          </p:nvPr>
        </p:nvSpPr>
        <p:spPr>
          <a:xfrm>
            <a:off x="6452462" y="365125"/>
            <a:ext cx="5548393" cy="958824"/>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F593D9B-A994-23AF-6D8E-3F2E88DFBC82}"/>
              </a:ext>
            </a:extLst>
          </p:cNvPr>
          <p:cNvSpPr>
            <a:spLocks noGrp="1"/>
          </p:cNvSpPr>
          <p:nvPr>
            <p:ph idx="1"/>
          </p:nvPr>
        </p:nvSpPr>
        <p:spPr>
          <a:xfrm>
            <a:off x="6452462" y="1503336"/>
            <a:ext cx="5548393" cy="4673627"/>
          </a:xfrm>
          <a:prstGeom prst="rect">
            <a:avLst/>
          </a:prstGeom>
        </p:spPr>
        <p:txBody>
          <a:bodyPr vert="horz" lIns="91440" tIns="45720" rIns="91440" bIns="45720" rtlCol="0">
            <a:noAutofit/>
          </a:bodyPr>
          <a:lstStyle>
            <a:lvl1pPr>
              <a:lnSpc>
                <a:spcPct val="100000"/>
              </a:lnSpc>
              <a:spcBef>
                <a:spcPts val="600"/>
              </a:spcBef>
              <a:defRPr b="0" i="0">
                <a:solidFill>
                  <a:schemeClr val="bg1"/>
                </a:solidFill>
                <a:latin typeface="Roboto" panose="02000000000000000000" pitchFamily="2" charset="0"/>
                <a:ea typeface="Roboto" panose="02000000000000000000" pitchFamily="2" charset="0"/>
              </a:defRPr>
            </a:lvl1pPr>
            <a:lvl2pPr>
              <a:lnSpc>
                <a:spcPct val="100000"/>
              </a:lnSpc>
              <a:spcBef>
                <a:spcPts val="600"/>
              </a:spcBef>
              <a:defRPr b="0" i="0">
                <a:solidFill>
                  <a:schemeClr val="bg1"/>
                </a:solidFill>
                <a:latin typeface="Roboto" panose="02000000000000000000" pitchFamily="2" charset="0"/>
                <a:ea typeface="Roboto" panose="02000000000000000000" pitchFamily="2" charset="0"/>
              </a:defRPr>
            </a:lvl2pPr>
            <a:lvl3pPr>
              <a:lnSpc>
                <a:spcPct val="100000"/>
              </a:lnSpc>
              <a:spcBef>
                <a:spcPts val="600"/>
              </a:spcBef>
              <a:defRPr b="0" i="0">
                <a:solidFill>
                  <a:schemeClr val="bg1"/>
                </a:solidFill>
                <a:latin typeface="Roboto" panose="02000000000000000000" pitchFamily="2" charset="0"/>
                <a:ea typeface="Roboto" panose="02000000000000000000" pitchFamily="2" charset="0"/>
              </a:defRPr>
            </a:lvl3pPr>
            <a:lvl4pPr>
              <a:lnSpc>
                <a:spcPct val="100000"/>
              </a:lnSpc>
              <a:spcBef>
                <a:spcPts val="600"/>
              </a:spcBef>
              <a:defRPr b="0" i="0">
                <a:solidFill>
                  <a:schemeClr val="bg1"/>
                </a:solidFill>
                <a:latin typeface="Roboto" panose="02000000000000000000" pitchFamily="2" charset="0"/>
                <a:ea typeface="Roboto" panose="02000000000000000000" pitchFamily="2" charset="0"/>
              </a:defRPr>
            </a:lvl4pPr>
            <a:lvl5pPr>
              <a:lnSpc>
                <a:spcPct val="100000"/>
              </a:lnSpc>
              <a:spcBef>
                <a:spcPts val="600"/>
              </a:spcBef>
              <a:defRPr b="0" i="0">
                <a:solidFill>
                  <a:schemeClr val="bg1"/>
                </a:solidFill>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4">
            <a:extLst>
              <a:ext uri="{FF2B5EF4-FFF2-40B4-BE49-F238E27FC236}">
                <a16:creationId xmlns:a16="http://schemas.microsoft.com/office/drawing/2014/main" id="{5993CFC3-445E-1544-B793-62D97ECB907B}"/>
              </a:ext>
            </a:extLst>
          </p:cNvPr>
          <p:cNvSpPr>
            <a:spLocks noGrp="1"/>
          </p:cNvSpPr>
          <p:nvPr>
            <p:ph type="pic" sz="quarter" idx="12"/>
          </p:nvPr>
        </p:nvSpPr>
        <p:spPr>
          <a:xfrm>
            <a:off x="0" y="0"/>
            <a:ext cx="6091492" cy="6356350"/>
          </a:xfrm>
          <a:prstGeom prst="rect">
            <a:avLst/>
          </a:prstGeom>
          <a:effectLst/>
        </p:spPr>
        <p:txBody>
          <a:bodyPr anchor="ctr"/>
          <a:lstStyle>
            <a:lvl1pPr marL="0" indent="0" algn="ctr">
              <a:buNone/>
              <a:defRPr sz="2800" b="0" i="0">
                <a:solidFill>
                  <a:schemeClr val="tx2"/>
                </a:solidFill>
                <a:latin typeface="Roboto" panose="02000000000000000000" pitchFamily="2" charset="0"/>
                <a:ea typeface="Roboto" panose="02000000000000000000" pitchFamily="2" charset="0"/>
              </a:defRPr>
            </a:lvl1pPr>
          </a:lstStyle>
          <a:p>
            <a:r>
              <a:rPr lang="en-US"/>
              <a:t>Click icon to add picture</a:t>
            </a:r>
            <a:endParaRPr lang="en-US" dirty="0"/>
          </a:p>
        </p:txBody>
      </p:sp>
      <p:pic>
        <p:nvPicPr>
          <p:cNvPr id="5" name="Picture 4">
            <a:extLst>
              <a:ext uri="{FF2B5EF4-FFF2-40B4-BE49-F238E27FC236}">
                <a16:creationId xmlns:a16="http://schemas.microsoft.com/office/drawing/2014/main" id="{A82257B8-4CDC-71DB-FD5E-531852B1002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727" y="6214401"/>
            <a:ext cx="1812573" cy="688778"/>
          </a:xfrm>
          <a:prstGeom prst="rect">
            <a:avLst/>
          </a:prstGeom>
        </p:spPr>
      </p:pic>
    </p:spTree>
    <p:extLst>
      <p:ext uri="{BB962C8B-B14F-4D97-AF65-F5344CB8AC3E}">
        <p14:creationId xmlns:p14="http://schemas.microsoft.com/office/powerpoint/2010/main" val="1024985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pic>
        <p:nvPicPr>
          <p:cNvPr id="6" name="Picture 5" descr="A black background with white text&#10;&#10;Description automatically generated">
            <a:extLst>
              <a:ext uri="{FF2B5EF4-FFF2-40B4-BE49-F238E27FC236}">
                <a16:creationId xmlns:a16="http://schemas.microsoft.com/office/drawing/2014/main" id="{32D65BB1-FE55-712F-D9B3-ECF206B77C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sp>
        <p:nvSpPr>
          <p:cNvPr id="8" name="Rectangle 7">
            <a:extLst>
              <a:ext uri="{FF2B5EF4-FFF2-40B4-BE49-F238E27FC236}">
                <a16:creationId xmlns:a16="http://schemas.microsoft.com/office/drawing/2014/main" id="{3CFFED11-C0C2-C4DF-F571-A08B8A1315C8}"/>
              </a:ext>
            </a:extLst>
          </p:cNvPr>
          <p:cNvSpPr/>
          <p:nvPr userDrawn="1"/>
        </p:nvSpPr>
        <p:spPr>
          <a:xfrm>
            <a:off x="-1" y="0"/>
            <a:ext cx="5231757"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solidFill>
                <a:schemeClr val="accent1"/>
              </a:solidFill>
            </a:endParaRPr>
          </a:p>
        </p:txBody>
      </p:sp>
      <p:sp>
        <p:nvSpPr>
          <p:cNvPr id="10" name="Picture Placeholder 4">
            <a:extLst>
              <a:ext uri="{FF2B5EF4-FFF2-40B4-BE49-F238E27FC236}">
                <a16:creationId xmlns:a16="http://schemas.microsoft.com/office/drawing/2014/main" id="{245A6290-5236-1E48-AFB3-0EAB62D361B0}"/>
              </a:ext>
            </a:extLst>
          </p:cNvPr>
          <p:cNvSpPr>
            <a:spLocks noGrp="1"/>
          </p:cNvSpPr>
          <p:nvPr>
            <p:ph type="pic" sz="quarter" idx="12"/>
          </p:nvPr>
        </p:nvSpPr>
        <p:spPr>
          <a:xfrm>
            <a:off x="5231756" y="0"/>
            <a:ext cx="6960244" cy="6356350"/>
          </a:xfrm>
          <a:prstGeom prst="rect">
            <a:avLst/>
          </a:prstGeom>
          <a:effectLst/>
        </p:spPr>
        <p:txBody>
          <a:bodyPr anchor="ctr"/>
          <a:lstStyle>
            <a:lvl1pPr marL="0" indent="0" algn="ctr">
              <a:buNone/>
              <a:defRPr sz="2800" b="0" i="0">
                <a:solidFill>
                  <a:schemeClr val="tx2"/>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2" name="Title Placeholder 1">
            <a:extLst>
              <a:ext uri="{FF2B5EF4-FFF2-40B4-BE49-F238E27FC236}">
                <a16:creationId xmlns:a16="http://schemas.microsoft.com/office/drawing/2014/main" id="{3C4821B8-B5FF-9992-4394-0AB751947F0B}"/>
              </a:ext>
            </a:extLst>
          </p:cNvPr>
          <p:cNvSpPr>
            <a:spLocks noGrp="1"/>
          </p:cNvSpPr>
          <p:nvPr>
            <p:ph type="title"/>
          </p:nvPr>
        </p:nvSpPr>
        <p:spPr>
          <a:xfrm>
            <a:off x="299959" y="2573747"/>
            <a:ext cx="4618495" cy="1208855"/>
          </a:xfrm>
          <a:prstGeom prst="rect">
            <a:avLst/>
          </a:prstGeom>
        </p:spPr>
        <p:txBody>
          <a:bodyPr vert="horz" lIns="91440" tIns="45720" rIns="91440" bIns="45720" rtlCol="0" anchor="ctr">
            <a:noAutofit/>
          </a:bodyPr>
          <a:lstStyle>
            <a:lvl1pPr algn="ctr">
              <a:defRPr sz="4000">
                <a:solidFill>
                  <a:schemeClr val="bg1"/>
                </a:solidFill>
              </a:defRPr>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BF4A81CC-7C61-1AAF-7C5A-F9ADFE9E4DC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727" y="6214401"/>
            <a:ext cx="1812573" cy="688778"/>
          </a:xfrm>
          <a:prstGeom prst="rect">
            <a:avLst/>
          </a:prstGeom>
        </p:spPr>
      </p:pic>
    </p:spTree>
    <p:extLst>
      <p:ext uri="{BB962C8B-B14F-4D97-AF65-F5344CB8AC3E}">
        <p14:creationId xmlns:p14="http://schemas.microsoft.com/office/powerpoint/2010/main" val="1114587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descr="A black background with white text&#10;&#10;Description automatically generated">
            <a:extLst>
              <a:ext uri="{FF2B5EF4-FFF2-40B4-BE49-F238E27FC236}">
                <a16:creationId xmlns:a16="http://schemas.microsoft.com/office/drawing/2014/main" id="{8A901B9E-95E4-F178-90E1-68F01FAAA3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sp>
        <p:nvSpPr>
          <p:cNvPr id="2" name="Title 1">
            <a:extLst>
              <a:ext uri="{FF2B5EF4-FFF2-40B4-BE49-F238E27FC236}">
                <a16:creationId xmlns:a16="http://schemas.microsoft.com/office/drawing/2014/main" id="{D12A256F-0FDD-4B3E-BC4E-8B719310DF6C}"/>
              </a:ext>
            </a:extLst>
          </p:cNvPr>
          <p:cNvSpPr>
            <a:spLocks noGrp="1"/>
          </p:cNvSpPr>
          <p:nvPr>
            <p:ph type="title"/>
          </p:nvPr>
        </p:nvSpPr>
        <p:spPr/>
        <p:txBody>
          <a:bodyPr/>
          <a:lstStyle/>
          <a:p>
            <a:r>
              <a:rPr lang="en-US"/>
              <a:t>Click to edit Master title style</a:t>
            </a:r>
            <a:endParaRPr lang="en-US" dirty="0"/>
          </a:p>
        </p:txBody>
      </p:sp>
      <p:pic>
        <p:nvPicPr>
          <p:cNvPr id="7" name="Picture 6">
            <a:extLst>
              <a:ext uri="{FF2B5EF4-FFF2-40B4-BE49-F238E27FC236}">
                <a16:creationId xmlns:a16="http://schemas.microsoft.com/office/drawing/2014/main" id="{D35C53A7-06F6-E7E0-D1DD-A0B9147ACB1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727" y="6214401"/>
            <a:ext cx="1812573" cy="688778"/>
          </a:xfrm>
          <a:prstGeom prst="rect">
            <a:avLst/>
          </a:prstGeom>
        </p:spPr>
      </p:pic>
    </p:spTree>
    <p:extLst>
      <p:ext uri="{BB962C8B-B14F-4D97-AF65-F5344CB8AC3E}">
        <p14:creationId xmlns:p14="http://schemas.microsoft.com/office/powerpoint/2010/main" val="1681474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V Title_Sola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2D8199D-638B-F0E9-51C3-A2C20D8CCE4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207"/>
            <a:ext cx="12192000" cy="6858207"/>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userDrawn="1"/>
        </p:nvGrpSpPr>
        <p:grpSpPr>
          <a:xfrm>
            <a:off x="0" y="0"/>
            <a:ext cx="12192000"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userDrawn="1"/>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AB7B2C-5905-2C67-A36B-E979C776375E}"/>
                </a:ext>
              </a:extLst>
            </p:cNvPr>
            <p:cNvSpPr/>
            <p:nvPr userDrawn="1"/>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black screen with white text&#10;&#10;Description automatically generated">
            <a:extLst>
              <a:ext uri="{FF2B5EF4-FFF2-40B4-BE49-F238E27FC236}">
                <a16:creationId xmlns:a16="http://schemas.microsoft.com/office/drawing/2014/main" id="{FA5A1428-C8EF-E979-923F-8D5F44426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sp>
        <p:nvSpPr>
          <p:cNvPr id="14" name="Round Same Side Corner Rectangle 13">
            <a:extLst>
              <a:ext uri="{FF2B5EF4-FFF2-40B4-BE49-F238E27FC236}">
                <a16:creationId xmlns:a16="http://schemas.microsoft.com/office/drawing/2014/main" id="{1606881A-5246-F885-C525-31F8DFBB13B1}"/>
              </a:ext>
            </a:extLst>
          </p:cNvPr>
          <p:cNvSpPr/>
          <p:nvPr userDrawn="1"/>
        </p:nvSpPr>
        <p:spPr>
          <a:xfrm rot="5400000">
            <a:off x="2518857"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1A1806F-CEA4-BC92-799B-A1745260F6E5}"/>
              </a:ext>
            </a:extLst>
          </p:cNvPr>
          <p:cNvSpPr>
            <a:spLocks noGrp="1"/>
          </p:cNvSpPr>
          <p:nvPr>
            <p:ph type="title"/>
          </p:nvPr>
        </p:nvSpPr>
        <p:spPr>
          <a:xfrm>
            <a:off x="600656" y="1555493"/>
            <a:ext cx="6095427" cy="1712119"/>
          </a:xfrm>
        </p:spPr>
        <p:txBody>
          <a:bodyPr/>
          <a:lstStyle>
            <a:lvl1pPr>
              <a:defRPr b="0" i="0">
                <a:solidFill>
                  <a:schemeClr val="tx2"/>
                </a:solidFill>
                <a:latin typeface="+mj-lt"/>
                <a:ea typeface="Roboto Light" panose="02000000000000000000" pitchFamily="2" charset="0"/>
              </a:defRPr>
            </a:lvl1pPr>
          </a:lstStyle>
          <a:p>
            <a:r>
              <a:rPr lang="en-US"/>
              <a:t>Click to edit Master title style</a:t>
            </a:r>
            <a:endParaRPr lang="en-US" dirty="0"/>
          </a:p>
        </p:txBody>
      </p:sp>
      <p:sp>
        <p:nvSpPr>
          <p:cNvPr id="16" name="Text Placeholder 1">
            <a:extLst>
              <a:ext uri="{FF2B5EF4-FFF2-40B4-BE49-F238E27FC236}">
                <a16:creationId xmlns:a16="http://schemas.microsoft.com/office/drawing/2014/main" id="{B18B55C8-C756-B857-3376-95D8E328B976}"/>
              </a:ext>
            </a:extLst>
          </p:cNvPr>
          <p:cNvSpPr>
            <a:spLocks noGrp="1"/>
          </p:cNvSpPr>
          <p:nvPr>
            <p:ph type="body" sz="quarter" idx="11" hasCustomPrompt="1"/>
          </p:nvPr>
        </p:nvSpPr>
        <p:spPr>
          <a:xfrm>
            <a:off x="600656" y="3366152"/>
            <a:ext cx="6095427" cy="431526"/>
          </a:xfrm>
          <a:prstGeom prst="rect">
            <a:avLst/>
          </a:prstGeom>
        </p:spPr>
        <p:txBody>
          <a:bodyPr lIns="91440" tIns="0" rIns="0" bIns="0" anchor="ctr" anchorCtr="0"/>
          <a:lstStyle>
            <a:lvl1pPr marL="0" indent="0" algn="l">
              <a:lnSpc>
                <a:spcPct val="90000"/>
              </a:lnSpc>
              <a:spcBef>
                <a:spcPts val="0"/>
              </a:spcBef>
              <a:buFontTx/>
              <a:buNone/>
              <a:defRPr sz="2000" b="0" i="0" cap="none" baseline="0">
                <a:solidFill>
                  <a:schemeClr val="tx2"/>
                </a:solidFill>
                <a:latin typeface="Roboto" panose="02000000000000000000" pitchFamily="2" charset="0"/>
                <a:ea typeface="Roboto" panose="02000000000000000000" pitchFamily="2" charset="0"/>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add Speaker’s Name</a:t>
            </a:r>
          </a:p>
        </p:txBody>
      </p:sp>
      <p:sp>
        <p:nvSpPr>
          <p:cNvPr id="22" name="Text Placeholder2">
            <a:extLst>
              <a:ext uri="{FF2B5EF4-FFF2-40B4-BE49-F238E27FC236}">
                <a16:creationId xmlns:a16="http://schemas.microsoft.com/office/drawing/2014/main" id="{1D660C14-A3DD-FF43-0219-2BC3457E5416}"/>
              </a:ext>
            </a:extLst>
          </p:cNvPr>
          <p:cNvSpPr>
            <a:spLocks noGrp="1"/>
          </p:cNvSpPr>
          <p:nvPr>
            <p:ph type="body" sz="quarter" idx="15" hasCustomPrompt="1"/>
          </p:nvPr>
        </p:nvSpPr>
        <p:spPr>
          <a:xfrm>
            <a:off x="600656" y="3896217"/>
            <a:ext cx="6095427" cy="276223"/>
          </a:xfrm>
          <a:prstGeom prst="rect">
            <a:avLst/>
          </a:prstGeom>
        </p:spPr>
        <p:txBody>
          <a:bodyPr lIns="91440" tIns="0" rIns="0" bIns="0" anchor="ctr" anchorCtr="0"/>
          <a:lstStyle>
            <a:lvl1pPr marL="0" indent="0" algn="l" defTabSz="1218987"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dirty="0"/>
              <a:t>Click to add Speaker’s Title</a:t>
            </a:r>
          </a:p>
        </p:txBody>
      </p:sp>
    </p:spTree>
    <p:extLst>
      <p:ext uri="{BB962C8B-B14F-4D97-AF65-F5344CB8AC3E}">
        <p14:creationId xmlns:p14="http://schemas.microsoft.com/office/powerpoint/2010/main" val="30708711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with logo-copyright">
    <p:spTree>
      <p:nvGrpSpPr>
        <p:cNvPr id="1" name=""/>
        <p:cNvGrpSpPr/>
        <p:nvPr/>
      </p:nvGrpSpPr>
      <p:grpSpPr>
        <a:xfrm>
          <a:off x="0" y="0"/>
          <a:ext cx="0" cy="0"/>
          <a:chOff x="0" y="0"/>
          <a:chExt cx="0" cy="0"/>
        </a:xfrm>
      </p:grpSpPr>
      <p:pic>
        <p:nvPicPr>
          <p:cNvPr id="3" name="Picture 2" descr="A black background with white text&#10;&#10;Description automatically generated">
            <a:extLst>
              <a:ext uri="{FF2B5EF4-FFF2-40B4-BE49-F238E27FC236}">
                <a16:creationId xmlns:a16="http://schemas.microsoft.com/office/drawing/2014/main" id="{BB39D286-1484-13F1-817B-4162656574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pic>
        <p:nvPicPr>
          <p:cNvPr id="9" name="Picture 8">
            <a:extLst>
              <a:ext uri="{FF2B5EF4-FFF2-40B4-BE49-F238E27FC236}">
                <a16:creationId xmlns:a16="http://schemas.microsoft.com/office/drawing/2014/main" id="{CD38E653-F09F-CA84-D714-BB55E0BAD24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727" y="6214401"/>
            <a:ext cx="1812573" cy="688778"/>
          </a:xfrm>
          <a:prstGeom prst="rect">
            <a:avLst/>
          </a:prstGeom>
        </p:spPr>
      </p:pic>
    </p:spTree>
    <p:extLst>
      <p:ext uri="{BB962C8B-B14F-4D97-AF65-F5344CB8AC3E}">
        <p14:creationId xmlns:p14="http://schemas.microsoft.com/office/powerpoint/2010/main" val="1520141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age">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8036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scussion">
    <p:bg bwMode="blackGray">
      <p:bgPr>
        <a:solidFill>
          <a:schemeClr val="bg1"/>
        </a:solidFill>
        <a:effectLst/>
      </p:bgPr>
    </p:bg>
    <p:spTree>
      <p:nvGrpSpPr>
        <p:cNvPr id="1" name=""/>
        <p:cNvGrpSpPr/>
        <p:nvPr/>
      </p:nvGrpSpPr>
      <p:grpSpPr>
        <a:xfrm>
          <a:off x="0" y="0"/>
          <a:ext cx="0" cy="0"/>
          <a:chOff x="0" y="0"/>
          <a:chExt cx="0" cy="0"/>
        </a:xfrm>
      </p:grpSpPr>
      <p:pic>
        <p:nvPicPr>
          <p:cNvPr id="2" name="Picture 1" descr="A blue rectangle with white text&#10;&#10;Description automatically generated">
            <a:extLst>
              <a:ext uri="{FF2B5EF4-FFF2-40B4-BE49-F238E27FC236}">
                <a16:creationId xmlns:a16="http://schemas.microsoft.com/office/drawing/2014/main" id="{5078A9D8-0442-544A-5E87-50F5767F79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1"/>
            <a:ext cx="12188952" cy="6863434"/>
          </a:xfrm>
          <a:prstGeom prst="rect">
            <a:avLst/>
          </a:prstGeom>
        </p:spPr>
      </p:pic>
      <p:sp>
        <p:nvSpPr>
          <p:cNvPr id="7" name="TextBox 6">
            <a:extLst>
              <a:ext uri="{FF2B5EF4-FFF2-40B4-BE49-F238E27FC236}">
                <a16:creationId xmlns:a16="http://schemas.microsoft.com/office/drawing/2014/main" id="{69CBD31C-F1EB-0B47-933D-D8610EB7450B}"/>
              </a:ext>
            </a:extLst>
          </p:cNvPr>
          <p:cNvSpPr txBox="1"/>
          <p:nvPr userDrawn="1"/>
        </p:nvSpPr>
        <p:spPr>
          <a:xfrm>
            <a:off x="868771" y="2051613"/>
            <a:ext cx="8610984" cy="2754774"/>
          </a:xfrm>
          <a:prstGeom prst="rect">
            <a:avLst/>
          </a:prstGeom>
          <a:noFill/>
        </p:spPr>
        <p:txBody>
          <a:bodyPr wrap="square" rtlCol="0" anchor="ctr" anchorCtr="0">
            <a:noAutofit/>
          </a:bodyPr>
          <a:lstStyle>
            <a:defPPr>
              <a:defRPr lang="en-US"/>
            </a:defPPr>
            <a:lvl1pPr>
              <a:lnSpc>
                <a:spcPct val="80000"/>
              </a:lnSpc>
              <a:defRPr sz="9600" b="1">
                <a:solidFill>
                  <a:schemeClr val="tx2"/>
                </a:solidFill>
                <a:ea typeface="Open Sans" panose="020B0606030504020204" pitchFamily="34" charset="0"/>
                <a:cs typeface="Open Sans" panose="020B0606030504020204" pitchFamily="34" charset="0"/>
              </a:defRPr>
            </a:lvl1pPr>
          </a:lstStyle>
          <a:p>
            <a:pPr lvl="0"/>
            <a:r>
              <a:rPr lang="en-US" sz="8000" b="0" i="0" dirty="0">
                <a:solidFill>
                  <a:schemeClr val="bg1"/>
                </a:solidFill>
                <a:latin typeface="Roboto" panose="02000000000000000000" pitchFamily="2" charset="0"/>
                <a:ea typeface="Roboto" panose="02000000000000000000" pitchFamily="2" charset="0"/>
              </a:rPr>
              <a:t>Discussion</a:t>
            </a:r>
          </a:p>
        </p:txBody>
      </p:sp>
    </p:spTree>
    <p:extLst>
      <p:ext uri="{BB962C8B-B14F-4D97-AF65-F5344CB8AC3E}">
        <p14:creationId xmlns:p14="http://schemas.microsoft.com/office/powerpoint/2010/main" val="27074979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pic>
        <p:nvPicPr>
          <p:cNvPr id="4" name="Picture 3" descr="A blue rectangle with white text&#10;&#10;Description automatically generated">
            <a:extLst>
              <a:ext uri="{FF2B5EF4-FFF2-40B4-BE49-F238E27FC236}">
                <a16:creationId xmlns:a16="http://schemas.microsoft.com/office/drawing/2014/main" id="{BF106F8C-2A43-AE28-8036-AAF8C15205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1"/>
            <a:ext cx="12188952" cy="6863434"/>
          </a:xfrm>
          <a:prstGeom prst="rect">
            <a:avLst/>
          </a:prstGeom>
        </p:spPr>
      </p:pic>
      <p:sp>
        <p:nvSpPr>
          <p:cNvPr id="5" name="Text Placeholder 2">
            <a:extLst>
              <a:ext uri="{FF2B5EF4-FFF2-40B4-BE49-F238E27FC236}">
                <a16:creationId xmlns:a16="http://schemas.microsoft.com/office/drawing/2014/main" id="{8F28D918-4B7C-A94F-987D-8C7117783F2A}"/>
              </a:ext>
            </a:extLst>
          </p:cNvPr>
          <p:cNvSpPr>
            <a:spLocks noGrp="1"/>
          </p:cNvSpPr>
          <p:nvPr>
            <p:ph type="body" sz="quarter" idx="16" hasCustomPrompt="1"/>
          </p:nvPr>
        </p:nvSpPr>
        <p:spPr>
          <a:xfrm>
            <a:off x="851014" y="2294766"/>
            <a:ext cx="7596300" cy="1859886"/>
          </a:xfrm>
          <a:prstGeom prst="rect">
            <a:avLst/>
          </a:prstGeom>
        </p:spPr>
        <p:txBody>
          <a:bodyPr lIns="0" tIns="0" rIns="0" bIns="0" anchor="ctr" anchorCtr="0"/>
          <a:lstStyle>
            <a:lvl1pPr marL="0" indent="0" algn="l">
              <a:lnSpc>
                <a:spcPct val="90000"/>
              </a:lnSpc>
              <a:spcBef>
                <a:spcPts val="600"/>
              </a:spcBef>
              <a:buNone/>
              <a:defRPr sz="3600" b="0" i="0">
                <a:solidFill>
                  <a:schemeClr val="bg1"/>
                </a:solidFill>
                <a:latin typeface="Roboto" panose="02000000000000000000" pitchFamily="2" charset="0"/>
                <a:ea typeface="Roboto" panose="02000000000000000000" pitchFamily="2" charset="0"/>
              </a:defRPr>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dirty="0"/>
              <a:t>Click to Add Contact Info</a:t>
            </a:r>
          </a:p>
        </p:txBody>
      </p:sp>
    </p:spTree>
    <p:extLst>
      <p:ext uri="{BB962C8B-B14F-4D97-AF65-F5344CB8AC3E}">
        <p14:creationId xmlns:p14="http://schemas.microsoft.com/office/powerpoint/2010/main" val="27069554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3_BVTitle_Pavillion">
    <p:spTree>
      <p:nvGrpSpPr>
        <p:cNvPr id="1" name=""/>
        <p:cNvGrpSpPr/>
        <p:nvPr/>
      </p:nvGrpSpPr>
      <p:grpSpPr>
        <a:xfrm>
          <a:off x="0" y="0"/>
          <a:ext cx="0" cy="0"/>
          <a:chOff x="0" y="0"/>
          <a:chExt cx="0" cy="0"/>
        </a:xfrm>
      </p:grpSpPr>
      <p:pic>
        <p:nvPicPr>
          <p:cNvPr id="25" name="Picture 24" descr="A picture containing sky, outdoor, building, dome&#10;&#10;Description automatically generated">
            <a:extLst>
              <a:ext uri="{FF2B5EF4-FFF2-40B4-BE49-F238E27FC236}">
                <a16:creationId xmlns:a16="http://schemas.microsoft.com/office/drawing/2014/main" id="{12D8199D-638B-F0E9-51C3-A2C20D8CCE4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740"/>
            <a:ext cx="12192001" cy="6858207"/>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userDrawn="1"/>
        </p:nvGrpSpPr>
        <p:grpSpPr>
          <a:xfrm>
            <a:off x="0" y="-1"/>
            <a:ext cx="12192000" cy="6865947"/>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userDrawn="1"/>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AB7B2C-5905-2C67-A36B-E979C776375E}"/>
                </a:ext>
              </a:extLst>
            </p:cNvPr>
            <p:cNvSpPr/>
            <p:nvPr userDrawn="1"/>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8ECF68CA-3FC0-486D-2149-C1982AD14F2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11942"/>
            <a:ext cx="12191999" cy="6845324"/>
          </a:xfrm>
          <a:prstGeom prst="rect">
            <a:avLst/>
          </a:prstGeom>
        </p:spPr>
      </p:pic>
      <p:sp>
        <p:nvSpPr>
          <p:cNvPr id="28" name="Round Same Side Corner Rectangle 27">
            <a:extLst>
              <a:ext uri="{FF2B5EF4-FFF2-40B4-BE49-F238E27FC236}">
                <a16:creationId xmlns:a16="http://schemas.microsoft.com/office/drawing/2014/main" id="{FFF8618E-54CF-855E-BC5A-F3CA67EDFA86}"/>
              </a:ext>
            </a:extLst>
          </p:cNvPr>
          <p:cNvSpPr/>
          <p:nvPr userDrawn="1"/>
        </p:nvSpPr>
        <p:spPr>
          <a:xfrm rot="5400000">
            <a:off x="2523253"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E5FA06E3-BEBC-4B42-C7B3-3F521278A683}"/>
              </a:ext>
            </a:extLst>
          </p:cNvPr>
          <p:cNvSpPr>
            <a:spLocks noGrp="1"/>
          </p:cNvSpPr>
          <p:nvPr>
            <p:ph type="title"/>
          </p:nvPr>
        </p:nvSpPr>
        <p:spPr>
          <a:xfrm>
            <a:off x="600656" y="1555493"/>
            <a:ext cx="6095427" cy="1712119"/>
          </a:xfrm>
        </p:spPr>
        <p:txBody>
          <a:bodyPr/>
          <a:lstStyle>
            <a:lvl1pPr>
              <a:lnSpc>
                <a:spcPct val="100000"/>
              </a:lnSpc>
              <a:spcBef>
                <a:spcPts val="0"/>
              </a:spcBef>
              <a:spcAft>
                <a:spcPts val="0"/>
              </a:spcAft>
              <a:defRPr b="0">
                <a:solidFill>
                  <a:schemeClr val="tx2"/>
                </a:solidFill>
              </a:defRPr>
            </a:lvl1pPr>
          </a:lstStyle>
          <a:p>
            <a:r>
              <a:rPr lang="en-US"/>
              <a:t>Click to edit Master title style</a:t>
            </a:r>
          </a:p>
        </p:txBody>
      </p:sp>
      <p:sp>
        <p:nvSpPr>
          <p:cNvPr id="39" name="Text Placeholder 1">
            <a:extLst>
              <a:ext uri="{FF2B5EF4-FFF2-40B4-BE49-F238E27FC236}">
                <a16:creationId xmlns:a16="http://schemas.microsoft.com/office/drawing/2014/main" id="{E7255296-4931-5C45-FF3B-5C3394B1EE0E}"/>
              </a:ext>
            </a:extLst>
          </p:cNvPr>
          <p:cNvSpPr>
            <a:spLocks noGrp="1"/>
          </p:cNvSpPr>
          <p:nvPr>
            <p:ph type="body" sz="quarter" idx="11" hasCustomPrompt="1"/>
          </p:nvPr>
        </p:nvSpPr>
        <p:spPr>
          <a:xfrm>
            <a:off x="600656" y="3366152"/>
            <a:ext cx="6095427" cy="431526"/>
          </a:xfrm>
          <a:prstGeom prst="rect">
            <a:avLst/>
          </a:prstGeom>
        </p:spPr>
        <p:txBody>
          <a:bodyPr lIns="0" tIns="0" rIns="0" bIns="0" anchor="ctr" anchorCtr="0"/>
          <a:lstStyle>
            <a:lvl1pPr marL="0" indent="0" algn="l">
              <a:lnSpc>
                <a:spcPct val="100000"/>
              </a:lnSpc>
              <a:spcBef>
                <a:spcPts val="0"/>
              </a:spcBef>
              <a:spcAft>
                <a:spcPts val="0"/>
              </a:spcAft>
              <a:buFontTx/>
              <a:buNone/>
              <a:defRPr sz="2000" b="0" cap="none" baseline="0">
                <a:solidFill>
                  <a:schemeClr val="tx2"/>
                </a:solidFill>
                <a:latin typeface="+mn-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40" name="Text Placeholder2">
            <a:extLst>
              <a:ext uri="{FF2B5EF4-FFF2-40B4-BE49-F238E27FC236}">
                <a16:creationId xmlns:a16="http://schemas.microsoft.com/office/drawing/2014/main" id="{C1F87FB3-D0A1-7FB5-D50D-A59FD92414FC}"/>
              </a:ext>
            </a:extLst>
          </p:cNvPr>
          <p:cNvSpPr>
            <a:spLocks noGrp="1"/>
          </p:cNvSpPr>
          <p:nvPr>
            <p:ph type="body" sz="quarter" idx="15" hasCustomPrompt="1"/>
          </p:nvPr>
        </p:nvSpPr>
        <p:spPr>
          <a:xfrm>
            <a:off x="600656" y="3896217"/>
            <a:ext cx="6095427" cy="276223"/>
          </a:xfrm>
          <a:prstGeom prst="rect">
            <a:avLst/>
          </a:prstGeom>
        </p:spPr>
        <p:txBody>
          <a:bodyPr lIns="0" tIns="0" rIns="0" bIns="0" anchor="ctr" anchorCtr="0"/>
          <a:lstStyle>
            <a:lvl1pPr marL="0" indent="0" algn="l" defTabSz="1218987" rtl="0" eaLnBrk="0" fontAlgn="base" hangingPunct="0">
              <a:lnSpc>
                <a:spcPct val="100000"/>
              </a:lnSpc>
              <a:spcBef>
                <a:spcPts val="0"/>
              </a:spcBef>
              <a:spcAft>
                <a:spcPts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603225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3_BVTitle_HQ">
    <p:spTree>
      <p:nvGrpSpPr>
        <p:cNvPr id="1" name=""/>
        <p:cNvGrpSpPr/>
        <p:nvPr/>
      </p:nvGrpSpPr>
      <p:grpSpPr>
        <a:xfrm>
          <a:off x="0" y="0"/>
          <a:ext cx="0" cy="0"/>
          <a:chOff x="0" y="0"/>
          <a:chExt cx="0" cy="0"/>
        </a:xfrm>
      </p:grpSpPr>
      <p:pic>
        <p:nvPicPr>
          <p:cNvPr id="3" name="Picture 2" descr="A picture containing grass, sky, outdoor, building&#10;&#10;Description automatically generated">
            <a:extLst>
              <a:ext uri="{FF2B5EF4-FFF2-40B4-BE49-F238E27FC236}">
                <a16:creationId xmlns:a16="http://schemas.microsoft.com/office/drawing/2014/main" id="{C1CE63B0-2BF7-9AD5-CA88-41F05D1457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0"/>
          <a:stretch/>
        </p:blipFill>
        <p:spPr>
          <a:xfrm>
            <a:off x="-22536" y="-1"/>
            <a:ext cx="12214535" cy="6858001"/>
          </a:xfrm>
          <a:prstGeom prst="rect">
            <a:avLst/>
          </a:prstGeom>
        </p:spPr>
      </p:pic>
      <p:grpSp>
        <p:nvGrpSpPr>
          <p:cNvPr id="2" name="Group 1">
            <a:extLst>
              <a:ext uri="{FF2B5EF4-FFF2-40B4-BE49-F238E27FC236}">
                <a16:creationId xmlns:a16="http://schemas.microsoft.com/office/drawing/2014/main" id="{D4CC409F-ECB5-1607-FB3C-C56CD774E834}"/>
              </a:ext>
            </a:extLst>
          </p:cNvPr>
          <p:cNvGrpSpPr/>
          <p:nvPr userDrawn="1"/>
        </p:nvGrpSpPr>
        <p:grpSpPr>
          <a:xfrm>
            <a:off x="-11268" y="-2"/>
            <a:ext cx="12203267" cy="6858001"/>
            <a:chOff x="0" y="6961"/>
            <a:chExt cx="12192000" cy="6844078"/>
          </a:xfrm>
        </p:grpSpPr>
        <p:sp>
          <p:nvSpPr>
            <p:cNvPr id="4" name="Rectangle 3">
              <a:extLst>
                <a:ext uri="{FF2B5EF4-FFF2-40B4-BE49-F238E27FC236}">
                  <a16:creationId xmlns:a16="http://schemas.microsoft.com/office/drawing/2014/main" id="{9A518782-04EC-6E9E-0A17-E9BDCDD803ED}"/>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7C69A1D-9503-546D-5F2C-7D66D7D997CE}"/>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395" y="-3131"/>
            <a:ext cx="12196394" cy="6858001"/>
          </a:xfrm>
          <a:prstGeom prst="rect">
            <a:avLst/>
          </a:prstGeom>
        </p:spPr>
      </p:pic>
      <p:sp>
        <p:nvSpPr>
          <p:cNvPr id="16" name="Round Same Side Corner Rectangle 15">
            <a:extLst>
              <a:ext uri="{FF2B5EF4-FFF2-40B4-BE49-F238E27FC236}">
                <a16:creationId xmlns:a16="http://schemas.microsoft.com/office/drawing/2014/main" id="{0F10E1A3-32C9-6F1F-14DC-70223C3D07FD}"/>
              </a:ext>
            </a:extLst>
          </p:cNvPr>
          <p:cNvSpPr/>
          <p:nvPr userDrawn="1"/>
        </p:nvSpPr>
        <p:spPr>
          <a:xfrm rot="5400000">
            <a:off x="2510065"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0F3E385-FC08-10E4-DCA7-B4C85C280547}"/>
              </a:ext>
            </a:extLst>
          </p:cNvPr>
          <p:cNvSpPr>
            <a:spLocks noGrp="1"/>
          </p:cNvSpPr>
          <p:nvPr>
            <p:ph type="title"/>
          </p:nvPr>
        </p:nvSpPr>
        <p:spPr>
          <a:xfrm>
            <a:off x="600656" y="1555493"/>
            <a:ext cx="6095427" cy="1712119"/>
          </a:xfrm>
        </p:spPr>
        <p:txBody>
          <a:bodyPr/>
          <a:lstStyle>
            <a:lvl1pPr>
              <a:lnSpc>
                <a:spcPct val="100000"/>
              </a:lnSpc>
              <a:spcBef>
                <a:spcPts val="0"/>
              </a:spcBef>
              <a:spcAft>
                <a:spcPts val="0"/>
              </a:spcAft>
              <a:defRPr b="0">
                <a:solidFill>
                  <a:schemeClr val="tx2"/>
                </a:solidFill>
              </a:defRPr>
            </a:lvl1pPr>
          </a:lstStyle>
          <a:p>
            <a:r>
              <a:rPr lang="en-US"/>
              <a:t>Click to edit Master title style</a:t>
            </a:r>
          </a:p>
        </p:txBody>
      </p:sp>
      <p:sp>
        <p:nvSpPr>
          <p:cNvPr id="7" name="Text Placeholder 1">
            <a:extLst>
              <a:ext uri="{FF2B5EF4-FFF2-40B4-BE49-F238E27FC236}">
                <a16:creationId xmlns:a16="http://schemas.microsoft.com/office/drawing/2014/main" id="{815B3C06-E392-BDCC-A43D-10E963E4CF1C}"/>
              </a:ext>
            </a:extLst>
          </p:cNvPr>
          <p:cNvSpPr>
            <a:spLocks noGrp="1"/>
          </p:cNvSpPr>
          <p:nvPr>
            <p:ph type="body" sz="quarter" idx="11" hasCustomPrompt="1"/>
          </p:nvPr>
        </p:nvSpPr>
        <p:spPr>
          <a:xfrm>
            <a:off x="600656" y="3366152"/>
            <a:ext cx="6095427" cy="431526"/>
          </a:xfrm>
          <a:prstGeom prst="rect">
            <a:avLst/>
          </a:prstGeom>
        </p:spPr>
        <p:txBody>
          <a:bodyPr lIns="0" tIns="0" rIns="0" bIns="0" anchor="ctr" anchorCtr="0"/>
          <a:lstStyle>
            <a:lvl1pPr marL="0" indent="0" algn="l">
              <a:lnSpc>
                <a:spcPct val="100000"/>
              </a:lnSpc>
              <a:spcBef>
                <a:spcPts val="0"/>
              </a:spcBef>
              <a:spcAft>
                <a:spcPts val="0"/>
              </a:spcAft>
              <a:buFontTx/>
              <a:buNone/>
              <a:defRPr sz="2000" b="0" cap="none" baseline="0">
                <a:solidFill>
                  <a:schemeClr val="tx2"/>
                </a:solidFill>
                <a:latin typeface="+mn-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8" name="Text Placeholder2">
            <a:extLst>
              <a:ext uri="{FF2B5EF4-FFF2-40B4-BE49-F238E27FC236}">
                <a16:creationId xmlns:a16="http://schemas.microsoft.com/office/drawing/2014/main" id="{BE9E5130-2656-F32E-8343-5B0CF844094F}"/>
              </a:ext>
            </a:extLst>
          </p:cNvPr>
          <p:cNvSpPr>
            <a:spLocks noGrp="1"/>
          </p:cNvSpPr>
          <p:nvPr>
            <p:ph type="body" sz="quarter" idx="15" hasCustomPrompt="1"/>
          </p:nvPr>
        </p:nvSpPr>
        <p:spPr>
          <a:xfrm>
            <a:off x="600656" y="3896217"/>
            <a:ext cx="6095427" cy="276223"/>
          </a:xfrm>
          <a:prstGeom prst="rect">
            <a:avLst/>
          </a:prstGeom>
        </p:spPr>
        <p:txBody>
          <a:bodyPr lIns="0" tIns="0" rIns="0" bIns="0" anchor="ctr" anchorCtr="0"/>
          <a:lstStyle>
            <a:lvl1pPr marL="0" indent="0" algn="l" defTabSz="1218987" rtl="0" eaLnBrk="0" fontAlgn="base" hangingPunct="0">
              <a:lnSpc>
                <a:spcPct val="100000"/>
              </a:lnSpc>
              <a:spcBef>
                <a:spcPts val="0"/>
              </a:spcBef>
              <a:spcAft>
                <a:spcPts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5185730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3_BVTitle_Sola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2D8199D-638B-F0E9-51C3-A2C20D8CCE4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207"/>
            <a:ext cx="12192000" cy="6858207"/>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userDrawn="1"/>
        </p:nvGrpSpPr>
        <p:grpSpPr>
          <a:xfrm>
            <a:off x="0" y="0"/>
            <a:ext cx="12192000"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userDrawn="1"/>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AB7B2C-5905-2C67-A36B-E979C776375E}"/>
                </a:ext>
              </a:extLst>
            </p:cNvPr>
            <p:cNvSpPr/>
            <p:nvPr userDrawn="1"/>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481" y="12676"/>
            <a:ext cx="12189518" cy="6845324"/>
          </a:xfrm>
          <a:prstGeom prst="rect">
            <a:avLst/>
          </a:prstGeom>
        </p:spPr>
      </p:pic>
      <p:sp>
        <p:nvSpPr>
          <p:cNvPr id="14" name="Round Same Side Corner Rectangle 13">
            <a:extLst>
              <a:ext uri="{FF2B5EF4-FFF2-40B4-BE49-F238E27FC236}">
                <a16:creationId xmlns:a16="http://schemas.microsoft.com/office/drawing/2014/main" id="{1606881A-5246-F885-C525-31F8DFBB13B1}"/>
              </a:ext>
            </a:extLst>
          </p:cNvPr>
          <p:cNvSpPr/>
          <p:nvPr userDrawn="1"/>
        </p:nvSpPr>
        <p:spPr>
          <a:xfrm rot="5400000">
            <a:off x="2518857"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90BEEF-7731-B3F7-0D5C-BC2172459A07}"/>
              </a:ext>
            </a:extLst>
          </p:cNvPr>
          <p:cNvSpPr>
            <a:spLocks noGrp="1"/>
          </p:cNvSpPr>
          <p:nvPr>
            <p:ph type="title"/>
          </p:nvPr>
        </p:nvSpPr>
        <p:spPr>
          <a:xfrm>
            <a:off x="600656" y="1555493"/>
            <a:ext cx="6095427" cy="1712119"/>
          </a:xfrm>
        </p:spPr>
        <p:txBody>
          <a:bodyPr/>
          <a:lstStyle>
            <a:lvl1pPr>
              <a:lnSpc>
                <a:spcPct val="100000"/>
              </a:lnSpc>
              <a:spcBef>
                <a:spcPts val="0"/>
              </a:spcBef>
              <a:spcAft>
                <a:spcPts val="0"/>
              </a:spcAft>
              <a:defRPr b="0">
                <a:solidFill>
                  <a:schemeClr val="tx2"/>
                </a:solidFill>
              </a:defRPr>
            </a:lvl1pPr>
          </a:lstStyle>
          <a:p>
            <a:r>
              <a:rPr lang="en-US"/>
              <a:t>Click to edit Master title style</a:t>
            </a:r>
          </a:p>
        </p:txBody>
      </p:sp>
      <p:sp>
        <p:nvSpPr>
          <p:cNvPr id="3" name="Text Placeholder 1">
            <a:extLst>
              <a:ext uri="{FF2B5EF4-FFF2-40B4-BE49-F238E27FC236}">
                <a16:creationId xmlns:a16="http://schemas.microsoft.com/office/drawing/2014/main" id="{94EEA409-DDB0-043A-6D4F-DFD960FF0A60}"/>
              </a:ext>
            </a:extLst>
          </p:cNvPr>
          <p:cNvSpPr>
            <a:spLocks noGrp="1"/>
          </p:cNvSpPr>
          <p:nvPr>
            <p:ph type="body" sz="quarter" idx="11" hasCustomPrompt="1"/>
          </p:nvPr>
        </p:nvSpPr>
        <p:spPr>
          <a:xfrm>
            <a:off x="600656" y="3366152"/>
            <a:ext cx="6095427" cy="431526"/>
          </a:xfrm>
          <a:prstGeom prst="rect">
            <a:avLst/>
          </a:prstGeom>
        </p:spPr>
        <p:txBody>
          <a:bodyPr lIns="0" tIns="0" rIns="0" bIns="0" anchor="ctr" anchorCtr="0"/>
          <a:lstStyle>
            <a:lvl1pPr marL="0" indent="0" algn="l">
              <a:lnSpc>
                <a:spcPct val="100000"/>
              </a:lnSpc>
              <a:spcBef>
                <a:spcPts val="0"/>
              </a:spcBef>
              <a:spcAft>
                <a:spcPts val="0"/>
              </a:spcAft>
              <a:buFontTx/>
              <a:buNone/>
              <a:defRPr sz="2000" b="0" cap="none" baseline="0">
                <a:solidFill>
                  <a:schemeClr val="tx2"/>
                </a:solidFill>
                <a:latin typeface="+mn-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4" name="Text Placeholder2">
            <a:extLst>
              <a:ext uri="{FF2B5EF4-FFF2-40B4-BE49-F238E27FC236}">
                <a16:creationId xmlns:a16="http://schemas.microsoft.com/office/drawing/2014/main" id="{054BD895-B374-98CD-FAA7-56870437676D}"/>
              </a:ext>
            </a:extLst>
          </p:cNvPr>
          <p:cNvSpPr>
            <a:spLocks noGrp="1"/>
          </p:cNvSpPr>
          <p:nvPr>
            <p:ph type="body" sz="quarter" idx="15" hasCustomPrompt="1"/>
          </p:nvPr>
        </p:nvSpPr>
        <p:spPr>
          <a:xfrm>
            <a:off x="600656" y="3896217"/>
            <a:ext cx="6095427" cy="276223"/>
          </a:xfrm>
          <a:prstGeom prst="rect">
            <a:avLst/>
          </a:prstGeom>
        </p:spPr>
        <p:txBody>
          <a:bodyPr lIns="0" tIns="0" rIns="0" bIns="0" anchor="ctr" anchorCtr="0"/>
          <a:lstStyle>
            <a:lvl1pPr marL="0" indent="0" algn="l" defTabSz="1218987" rtl="0" eaLnBrk="0" fontAlgn="base" hangingPunct="0">
              <a:lnSpc>
                <a:spcPct val="100000"/>
              </a:lnSpc>
              <a:spcBef>
                <a:spcPts val="0"/>
              </a:spcBef>
              <a:spcAft>
                <a:spcPts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5483406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3_BVTitle_Renewable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ED47ED-9221-86A8-46FF-732A14E8E7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0"/>
            <a:ext cx="12192001" cy="6858000"/>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userDrawn="1"/>
        </p:nvGrpSpPr>
        <p:grpSpPr>
          <a:xfrm>
            <a:off x="-5634" y="0"/>
            <a:ext cx="12197634"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userDrawn="1"/>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AB7B2C-5905-2C67-A36B-E979C776375E}"/>
                </a:ext>
              </a:extLst>
            </p:cNvPr>
            <p:cNvSpPr/>
            <p:nvPr userDrawn="1"/>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14" y="14182"/>
            <a:ext cx="12192001" cy="6845324"/>
          </a:xfrm>
          <a:prstGeom prst="rect">
            <a:avLst/>
          </a:prstGeom>
        </p:spPr>
      </p:pic>
      <p:sp>
        <p:nvSpPr>
          <p:cNvPr id="22" name="Round Same Side Corner Rectangle 21">
            <a:extLst>
              <a:ext uri="{FF2B5EF4-FFF2-40B4-BE49-F238E27FC236}">
                <a16:creationId xmlns:a16="http://schemas.microsoft.com/office/drawing/2014/main" id="{24EF5048-5FA5-7833-CF0B-4225B4897BBE}"/>
              </a:ext>
            </a:extLst>
          </p:cNvPr>
          <p:cNvSpPr/>
          <p:nvPr userDrawn="1"/>
        </p:nvSpPr>
        <p:spPr>
          <a:xfrm rot="5400000">
            <a:off x="2518857"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884981-2966-7627-E27F-0A8A1B2972C6}"/>
              </a:ext>
            </a:extLst>
          </p:cNvPr>
          <p:cNvSpPr>
            <a:spLocks noGrp="1"/>
          </p:cNvSpPr>
          <p:nvPr>
            <p:ph type="title"/>
          </p:nvPr>
        </p:nvSpPr>
        <p:spPr>
          <a:xfrm>
            <a:off x="600656" y="1555493"/>
            <a:ext cx="6095427" cy="1712119"/>
          </a:xfrm>
        </p:spPr>
        <p:txBody>
          <a:bodyPr/>
          <a:lstStyle>
            <a:lvl1pPr>
              <a:lnSpc>
                <a:spcPct val="100000"/>
              </a:lnSpc>
              <a:spcBef>
                <a:spcPts val="0"/>
              </a:spcBef>
              <a:spcAft>
                <a:spcPts val="0"/>
              </a:spcAft>
              <a:defRPr b="0">
                <a:solidFill>
                  <a:schemeClr val="tx2"/>
                </a:solidFill>
              </a:defRPr>
            </a:lvl1pPr>
          </a:lstStyle>
          <a:p>
            <a:r>
              <a:rPr lang="en-US"/>
              <a:t>Click to edit Master title style</a:t>
            </a:r>
          </a:p>
        </p:txBody>
      </p:sp>
      <p:sp>
        <p:nvSpPr>
          <p:cNvPr id="3" name="Text Placeholder 1">
            <a:extLst>
              <a:ext uri="{FF2B5EF4-FFF2-40B4-BE49-F238E27FC236}">
                <a16:creationId xmlns:a16="http://schemas.microsoft.com/office/drawing/2014/main" id="{B20537A0-CCE4-FDB6-B04C-C80411C7C0AF}"/>
              </a:ext>
            </a:extLst>
          </p:cNvPr>
          <p:cNvSpPr>
            <a:spLocks noGrp="1"/>
          </p:cNvSpPr>
          <p:nvPr>
            <p:ph type="body" sz="quarter" idx="11" hasCustomPrompt="1"/>
          </p:nvPr>
        </p:nvSpPr>
        <p:spPr>
          <a:xfrm>
            <a:off x="600656" y="3366152"/>
            <a:ext cx="6095427" cy="431526"/>
          </a:xfrm>
          <a:prstGeom prst="rect">
            <a:avLst/>
          </a:prstGeom>
        </p:spPr>
        <p:txBody>
          <a:bodyPr lIns="0" tIns="0" rIns="0" bIns="0" anchor="ctr" anchorCtr="0"/>
          <a:lstStyle>
            <a:lvl1pPr marL="0" indent="0" algn="l">
              <a:lnSpc>
                <a:spcPct val="100000"/>
              </a:lnSpc>
              <a:spcBef>
                <a:spcPts val="0"/>
              </a:spcBef>
              <a:spcAft>
                <a:spcPts val="0"/>
              </a:spcAft>
              <a:buFontTx/>
              <a:buNone/>
              <a:defRPr sz="2000" b="0" cap="none" baseline="0">
                <a:solidFill>
                  <a:schemeClr val="tx2"/>
                </a:solidFill>
                <a:latin typeface="+mn-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4" name="Text Placeholder2">
            <a:extLst>
              <a:ext uri="{FF2B5EF4-FFF2-40B4-BE49-F238E27FC236}">
                <a16:creationId xmlns:a16="http://schemas.microsoft.com/office/drawing/2014/main" id="{73C9B3E7-BF8D-39DC-E148-3DF77D686E8D}"/>
              </a:ext>
            </a:extLst>
          </p:cNvPr>
          <p:cNvSpPr>
            <a:spLocks noGrp="1"/>
          </p:cNvSpPr>
          <p:nvPr>
            <p:ph type="body" sz="quarter" idx="15" hasCustomPrompt="1"/>
          </p:nvPr>
        </p:nvSpPr>
        <p:spPr>
          <a:xfrm>
            <a:off x="600656" y="3896217"/>
            <a:ext cx="6095427" cy="276223"/>
          </a:xfrm>
          <a:prstGeom prst="rect">
            <a:avLst/>
          </a:prstGeom>
        </p:spPr>
        <p:txBody>
          <a:bodyPr lIns="0" tIns="0" rIns="0" bIns="0" anchor="ctr" anchorCtr="0"/>
          <a:lstStyle>
            <a:lvl1pPr marL="0" indent="0" algn="l" defTabSz="1218987" rtl="0" eaLnBrk="0" fontAlgn="base" hangingPunct="0">
              <a:lnSpc>
                <a:spcPct val="100000"/>
              </a:lnSpc>
              <a:spcBef>
                <a:spcPts val="0"/>
              </a:spcBef>
              <a:spcAft>
                <a:spcPts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9149309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3_BVTitle_Breezy">
    <p:spTree>
      <p:nvGrpSpPr>
        <p:cNvPr id="1" name=""/>
        <p:cNvGrpSpPr/>
        <p:nvPr/>
      </p:nvGrpSpPr>
      <p:grpSpPr>
        <a:xfrm>
          <a:off x="0" y="0"/>
          <a:ext cx="0" cy="0"/>
          <a:chOff x="0" y="0"/>
          <a:chExt cx="0" cy="0"/>
        </a:xfrm>
      </p:grpSpPr>
      <p:pic>
        <p:nvPicPr>
          <p:cNvPr id="5" name="Picture 4" descr="A picture containing light, traffic, outdoor, green&#10;&#10;Description automatically generated">
            <a:extLst>
              <a:ext uri="{FF2B5EF4-FFF2-40B4-BE49-F238E27FC236}">
                <a16:creationId xmlns:a16="http://schemas.microsoft.com/office/drawing/2014/main" id="{E511205F-6CC7-A63B-D651-E2FD86C519D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2" y="0"/>
            <a:ext cx="12192002" cy="6858000"/>
          </a:xfrm>
          <a:prstGeom prst="rect">
            <a:avLst/>
          </a:prstGeom>
        </p:spPr>
      </p:pic>
      <p:grpSp>
        <p:nvGrpSpPr>
          <p:cNvPr id="2" name="Group 1">
            <a:extLst>
              <a:ext uri="{FF2B5EF4-FFF2-40B4-BE49-F238E27FC236}">
                <a16:creationId xmlns:a16="http://schemas.microsoft.com/office/drawing/2014/main" id="{9898A5E0-A0ED-4EA2-C439-35B917DFFA6A}"/>
              </a:ext>
            </a:extLst>
          </p:cNvPr>
          <p:cNvGrpSpPr/>
          <p:nvPr userDrawn="1"/>
        </p:nvGrpSpPr>
        <p:grpSpPr>
          <a:xfrm>
            <a:off x="-2" y="0"/>
            <a:ext cx="12192000" cy="6858000"/>
            <a:chOff x="0" y="6961"/>
            <a:chExt cx="12192000" cy="6844078"/>
          </a:xfrm>
        </p:grpSpPr>
        <p:sp>
          <p:nvSpPr>
            <p:cNvPr id="3" name="Rectangle 2">
              <a:extLst>
                <a:ext uri="{FF2B5EF4-FFF2-40B4-BE49-F238E27FC236}">
                  <a16:creationId xmlns:a16="http://schemas.microsoft.com/office/drawing/2014/main" id="{D73242B1-7733-0898-50A2-7047A9231523}"/>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1C67B08-99DD-2759-5231-D0E0BBFAD261}"/>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2354" y="3950"/>
            <a:ext cx="12203264" cy="6845324"/>
          </a:xfrm>
          <a:prstGeom prst="rect">
            <a:avLst/>
          </a:prstGeom>
        </p:spPr>
      </p:pic>
      <p:sp>
        <p:nvSpPr>
          <p:cNvPr id="22" name="Round Same Side Corner Rectangle 21">
            <a:extLst>
              <a:ext uri="{FF2B5EF4-FFF2-40B4-BE49-F238E27FC236}">
                <a16:creationId xmlns:a16="http://schemas.microsoft.com/office/drawing/2014/main" id="{24EF5048-5FA5-7833-CF0B-4225B4897BBE}"/>
              </a:ext>
            </a:extLst>
          </p:cNvPr>
          <p:cNvSpPr/>
          <p:nvPr userDrawn="1"/>
        </p:nvSpPr>
        <p:spPr>
          <a:xfrm rot="5400000">
            <a:off x="2516009"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F083160-A9E5-7FDB-051D-9D848E61F1E0}"/>
              </a:ext>
            </a:extLst>
          </p:cNvPr>
          <p:cNvSpPr>
            <a:spLocks noGrp="1"/>
          </p:cNvSpPr>
          <p:nvPr>
            <p:ph type="title"/>
          </p:nvPr>
        </p:nvSpPr>
        <p:spPr>
          <a:xfrm>
            <a:off x="600656" y="1555493"/>
            <a:ext cx="6095427" cy="1712119"/>
          </a:xfrm>
        </p:spPr>
        <p:txBody>
          <a:bodyPr/>
          <a:lstStyle>
            <a:lvl1pPr>
              <a:lnSpc>
                <a:spcPct val="100000"/>
              </a:lnSpc>
              <a:spcBef>
                <a:spcPts val="0"/>
              </a:spcBef>
              <a:spcAft>
                <a:spcPts val="0"/>
              </a:spcAft>
              <a:defRPr b="0">
                <a:solidFill>
                  <a:schemeClr val="tx2"/>
                </a:solidFill>
              </a:defRPr>
            </a:lvl1pPr>
          </a:lstStyle>
          <a:p>
            <a:r>
              <a:rPr lang="en-US"/>
              <a:t>Click to edit Master title style</a:t>
            </a:r>
          </a:p>
        </p:txBody>
      </p:sp>
      <p:sp>
        <p:nvSpPr>
          <p:cNvPr id="7" name="Text Placeholder 1">
            <a:extLst>
              <a:ext uri="{FF2B5EF4-FFF2-40B4-BE49-F238E27FC236}">
                <a16:creationId xmlns:a16="http://schemas.microsoft.com/office/drawing/2014/main" id="{7E4BFA20-B7AD-408E-E6B7-69CE2A2CC6E3}"/>
              </a:ext>
            </a:extLst>
          </p:cNvPr>
          <p:cNvSpPr>
            <a:spLocks noGrp="1"/>
          </p:cNvSpPr>
          <p:nvPr>
            <p:ph type="body" sz="quarter" idx="11" hasCustomPrompt="1"/>
          </p:nvPr>
        </p:nvSpPr>
        <p:spPr>
          <a:xfrm>
            <a:off x="600656" y="3366152"/>
            <a:ext cx="6095427" cy="431526"/>
          </a:xfrm>
          <a:prstGeom prst="rect">
            <a:avLst/>
          </a:prstGeom>
        </p:spPr>
        <p:txBody>
          <a:bodyPr lIns="0" tIns="0" rIns="0" bIns="0" anchor="ctr" anchorCtr="0"/>
          <a:lstStyle>
            <a:lvl1pPr marL="0" indent="0" algn="l">
              <a:lnSpc>
                <a:spcPct val="100000"/>
              </a:lnSpc>
              <a:spcBef>
                <a:spcPts val="0"/>
              </a:spcBef>
              <a:spcAft>
                <a:spcPts val="0"/>
              </a:spcAft>
              <a:buFontTx/>
              <a:buNone/>
              <a:defRPr sz="2000" b="0" cap="none" baseline="0">
                <a:solidFill>
                  <a:schemeClr val="tx2"/>
                </a:solidFill>
                <a:latin typeface="+mn-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8" name="Text Placeholder2">
            <a:extLst>
              <a:ext uri="{FF2B5EF4-FFF2-40B4-BE49-F238E27FC236}">
                <a16:creationId xmlns:a16="http://schemas.microsoft.com/office/drawing/2014/main" id="{767C1256-8430-3CB1-366E-A161E6DB0B6F}"/>
              </a:ext>
            </a:extLst>
          </p:cNvPr>
          <p:cNvSpPr>
            <a:spLocks noGrp="1"/>
          </p:cNvSpPr>
          <p:nvPr>
            <p:ph type="body" sz="quarter" idx="15" hasCustomPrompt="1"/>
          </p:nvPr>
        </p:nvSpPr>
        <p:spPr>
          <a:xfrm>
            <a:off x="600656" y="3896217"/>
            <a:ext cx="6095427" cy="276223"/>
          </a:xfrm>
          <a:prstGeom prst="rect">
            <a:avLst/>
          </a:prstGeom>
        </p:spPr>
        <p:txBody>
          <a:bodyPr lIns="0" tIns="0" rIns="0" bIns="0" anchor="ctr" anchorCtr="0"/>
          <a:lstStyle>
            <a:lvl1pPr marL="0" indent="0" algn="l" defTabSz="1218987" rtl="0" eaLnBrk="0" fontAlgn="base" hangingPunct="0">
              <a:lnSpc>
                <a:spcPct val="100000"/>
              </a:lnSpc>
              <a:spcBef>
                <a:spcPts val="0"/>
              </a:spcBef>
              <a:spcAft>
                <a:spcPts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769513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3_BVTitle_TowerPower">
    <p:spTree>
      <p:nvGrpSpPr>
        <p:cNvPr id="1" name=""/>
        <p:cNvGrpSpPr/>
        <p:nvPr/>
      </p:nvGrpSpPr>
      <p:grpSpPr>
        <a:xfrm>
          <a:off x="0" y="0"/>
          <a:ext cx="0" cy="0"/>
          <a:chOff x="0" y="0"/>
          <a:chExt cx="0" cy="0"/>
        </a:xfrm>
      </p:grpSpPr>
      <p:pic>
        <p:nvPicPr>
          <p:cNvPr id="8" name="Picture 7" descr="A picture containing pylon, outdoor object, tower&#10;&#10;Description automatically generated">
            <a:extLst>
              <a:ext uri="{FF2B5EF4-FFF2-40B4-BE49-F238E27FC236}">
                <a16:creationId xmlns:a16="http://schemas.microsoft.com/office/drawing/2014/main" id="{ACED47ED-9221-86A8-46FF-732A14E8E7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1"/>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userDrawn="1"/>
        </p:nvGrpSpPr>
        <p:grpSpPr>
          <a:xfrm>
            <a:off x="0" y="0"/>
            <a:ext cx="12192000"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userDrawn="1"/>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AB7B2C-5905-2C67-A36B-E979C776375E}"/>
                </a:ext>
              </a:extLst>
            </p:cNvPr>
            <p:cNvSpPr/>
            <p:nvPr userDrawn="1"/>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BEC3B484-67D1-6FD0-125B-00D1C34584C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236" y="10912"/>
            <a:ext cx="12182764" cy="6845324"/>
          </a:xfrm>
          <a:prstGeom prst="rect">
            <a:avLst/>
          </a:prstGeom>
        </p:spPr>
      </p:pic>
      <p:sp>
        <p:nvSpPr>
          <p:cNvPr id="22" name="Round Same Side Corner Rectangle 21">
            <a:extLst>
              <a:ext uri="{FF2B5EF4-FFF2-40B4-BE49-F238E27FC236}">
                <a16:creationId xmlns:a16="http://schemas.microsoft.com/office/drawing/2014/main" id="{24EF5048-5FA5-7833-CF0B-4225B4897BBE}"/>
              </a:ext>
            </a:extLst>
          </p:cNvPr>
          <p:cNvSpPr/>
          <p:nvPr userDrawn="1"/>
        </p:nvSpPr>
        <p:spPr>
          <a:xfrm rot="5400000">
            <a:off x="2525174"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38D7A8-D110-166B-22EF-9B7BF89C6436}"/>
              </a:ext>
            </a:extLst>
          </p:cNvPr>
          <p:cNvSpPr>
            <a:spLocks noGrp="1"/>
          </p:cNvSpPr>
          <p:nvPr>
            <p:ph type="title"/>
          </p:nvPr>
        </p:nvSpPr>
        <p:spPr>
          <a:xfrm>
            <a:off x="600656" y="1555493"/>
            <a:ext cx="6095427" cy="1712119"/>
          </a:xfrm>
        </p:spPr>
        <p:txBody>
          <a:bodyPr/>
          <a:lstStyle>
            <a:lvl1pPr>
              <a:lnSpc>
                <a:spcPct val="100000"/>
              </a:lnSpc>
              <a:spcBef>
                <a:spcPts val="0"/>
              </a:spcBef>
              <a:spcAft>
                <a:spcPts val="0"/>
              </a:spcAft>
              <a:defRPr b="0">
                <a:solidFill>
                  <a:schemeClr val="tx2"/>
                </a:solidFill>
              </a:defRPr>
            </a:lvl1pPr>
          </a:lstStyle>
          <a:p>
            <a:r>
              <a:rPr lang="en-US"/>
              <a:t>Click to edit Master title style</a:t>
            </a:r>
          </a:p>
        </p:txBody>
      </p:sp>
      <p:sp>
        <p:nvSpPr>
          <p:cNvPr id="3" name="Text Placeholder 1">
            <a:extLst>
              <a:ext uri="{FF2B5EF4-FFF2-40B4-BE49-F238E27FC236}">
                <a16:creationId xmlns:a16="http://schemas.microsoft.com/office/drawing/2014/main" id="{07DFD0AA-E85D-14C1-5CB6-A22B289EE237}"/>
              </a:ext>
            </a:extLst>
          </p:cNvPr>
          <p:cNvSpPr>
            <a:spLocks noGrp="1"/>
          </p:cNvSpPr>
          <p:nvPr>
            <p:ph type="body" sz="quarter" idx="11" hasCustomPrompt="1"/>
          </p:nvPr>
        </p:nvSpPr>
        <p:spPr>
          <a:xfrm>
            <a:off x="600656" y="3366152"/>
            <a:ext cx="6095427" cy="431526"/>
          </a:xfrm>
          <a:prstGeom prst="rect">
            <a:avLst/>
          </a:prstGeom>
        </p:spPr>
        <p:txBody>
          <a:bodyPr lIns="0" tIns="0" rIns="0" bIns="0" anchor="ctr" anchorCtr="0"/>
          <a:lstStyle>
            <a:lvl1pPr marL="0" indent="0" algn="l">
              <a:lnSpc>
                <a:spcPct val="100000"/>
              </a:lnSpc>
              <a:spcBef>
                <a:spcPts val="0"/>
              </a:spcBef>
              <a:spcAft>
                <a:spcPts val="0"/>
              </a:spcAft>
              <a:buFontTx/>
              <a:buNone/>
              <a:defRPr sz="2000" b="0" cap="none" baseline="0">
                <a:solidFill>
                  <a:schemeClr val="tx2"/>
                </a:solidFill>
                <a:latin typeface="+mn-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4" name="Text Placeholder2">
            <a:extLst>
              <a:ext uri="{FF2B5EF4-FFF2-40B4-BE49-F238E27FC236}">
                <a16:creationId xmlns:a16="http://schemas.microsoft.com/office/drawing/2014/main" id="{2EA9022F-FEFD-F348-48FA-35FA240E4CE5}"/>
              </a:ext>
            </a:extLst>
          </p:cNvPr>
          <p:cNvSpPr>
            <a:spLocks noGrp="1"/>
          </p:cNvSpPr>
          <p:nvPr>
            <p:ph type="body" sz="quarter" idx="15" hasCustomPrompt="1"/>
          </p:nvPr>
        </p:nvSpPr>
        <p:spPr>
          <a:xfrm>
            <a:off x="600656" y="3896217"/>
            <a:ext cx="6095427" cy="276223"/>
          </a:xfrm>
          <a:prstGeom prst="rect">
            <a:avLst/>
          </a:prstGeom>
        </p:spPr>
        <p:txBody>
          <a:bodyPr lIns="0" tIns="0" rIns="0" bIns="0" anchor="ctr" anchorCtr="0"/>
          <a:lstStyle>
            <a:lvl1pPr marL="0" indent="0" algn="l" defTabSz="1218987" rtl="0" eaLnBrk="0" fontAlgn="base" hangingPunct="0">
              <a:lnSpc>
                <a:spcPct val="100000"/>
              </a:lnSpc>
              <a:spcBef>
                <a:spcPts val="0"/>
              </a:spcBef>
              <a:spcAft>
                <a:spcPts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288714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V Title_Water">
    <p:spTree>
      <p:nvGrpSpPr>
        <p:cNvPr id="1" name=""/>
        <p:cNvGrpSpPr/>
        <p:nvPr/>
      </p:nvGrpSpPr>
      <p:grpSpPr>
        <a:xfrm>
          <a:off x="0" y="0"/>
          <a:ext cx="0" cy="0"/>
          <a:chOff x="0" y="0"/>
          <a:chExt cx="0" cy="0"/>
        </a:xfrm>
      </p:grpSpPr>
      <p:pic>
        <p:nvPicPr>
          <p:cNvPr id="5" name="Picture 4" descr="A picture containing light, traffic, outdoor, green&#10;&#10;Description automatically generated">
            <a:extLst>
              <a:ext uri="{FF2B5EF4-FFF2-40B4-BE49-F238E27FC236}">
                <a16:creationId xmlns:a16="http://schemas.microsoft.com/office/drawing/2014/main" id="{E511205F-6CC7-A63B-D651-E2FD86C519D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2" y="0"/>
            <a:ext cx="12192002" cy="6858000"/>
          </a:xfrm>
          <a:prstGeom prst="rect">
            <a:avLst/>
          </a:prstGeom>
        </p:spPr>
      </p:pic>
      <p:grpSp>
        <p:nvGrpSpPr>
          <p:cNvPr id="2" name="Group 1">
            <a:extLst>
              <a:ext uri="{FF2B5EF4-FFF2-40B4-BE49-F238E27FC236}">
                <a16:creationId xmlns:a16="http://schemas.microsoft.com/office/drawing/2014/main" id="{9898A5E0-A0ED-4EA2-C439-35B917DFFA6A}"/>
              </a:ext>
            </a:extLst>
          </p:cNvPr>
          <p:cNvGrpSpPr/>
          <p:nvPr userDrawn="1"/>
        </p:nvGrpSpPr>
        <p:grpSpPr>
          <a:xfrm>
            <a:off x="-2" y="0"/>
            <a:ext cx="12192000" cy="6858000"/>
            <a:chOff x="0" y="6961"/>
            <a:chExt cx="12192000" cy="6844078"/>
          </a:xfrm>
        </p:grpSpPr>
        <p:sp>
          <p:nvSpPr>
            <p:cNvPr id="3" name="Rectangle 2">
              <a:extLst>
                <a:ext uri="{FF2B5EF4-FFF2-40B4-BE49-F238E27FC236}">
                  <a16:creationId xmlns:a16="http://schemas.microsoft.com/office/drawing/2014/main" id="{D73242B1-7733-0898-50A2-7047A9231523}"/>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1C67B08-99DD-2759-5231-D0E0BBFAD261}"/>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black screen with white text&#10;&#10;Description automatically generated">
            <a:extLst>
              <a:ext uri="{FF2B5EF4-FFF2-40B4-BE49-F238E27FC236}">
                <a16:creationId xmlns:a16="http://schemas.microsoft.com/office/drawing/2014/main" id="{FD9CC750-4A59-86AD-0DBD-E8E12D587AF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sp>
        <p:nvSpPr>
          <p:cNvPr id="22" name="Round Same Side Corner Rectangle 21">
            <a:extLst>
              <a:ext uri="{FF2B5EF4-FFF2-40B4-BE49-F238E27FC236}">
                <a16:creationId xmlns:a16="http://schemas.microsoft.com/office/drawing/2014/main" id="{24EF5048-5FA5-7833-CF0B-4225B4897BBE}"/>
              </a:ext>
            </a:extLst>
          </p:cNvPr>
          <p:cNvSpPr/>
          <p:nvPr userDrawn="1"/>
        </p:nvSpPr>
        <p:spPr>
          <a:xfrm rot="5400000">
            <a:off x="2516009"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D0A7985C-55D5-89B5-608E-F04E01A31D0F}"/>
              </a:ext>
            </a:extLst>
          </p:cNvPr>
          <p:cNvSpPr>
            <a:spLocks noGrp="1"/>
          </p:cNvSpPr>
          <p:nvPr>
            <p:ph type="title"/>
          </p:nvPr>
        </p:nvSpPr>
        <p:spPr>
          <a:xfrm>
            <a:off x="600656" y="1555493"/>
            <a:ext cx="6095427" cy="1712119"/>
          </a:xfrm>
        </p:spPr>
        <p:txBody>
          <a:bodyPr/>
          <a:lstStyle>
            <a:lvl1pPr>
              <a:defRPr b="0" i="0">
                <a:solidFill>
                  <a:schemeClr val="tx2"/>
                </a:solidFill>
                <a:latin typeface="+mj-lt"/>
                <a:ea typeface="Roboto" panose="02000000000000000000" pitchFamily="2" charset="0"/>
              </a:defRPr>
            </a:lvl1pPr>
          </a:lstStyle>
          <a:p>
            <a:r>
              <a:rPr lang="en-US"/>
              <a:t>Click to edit Master title style</a:t>
            </a:r>
            <a:endParaRPr lang="en-US" dirty="0"/>
          </a:p>
        </p:txBody>
      </p:sp>
      <p:sp>
        <p:nvSpPr>
          <p:cNvPr id="24" name="Text Placeholder 1">
            <a:extLst>
              <a:ext uri="{FF2B5EF4-FFF2-40B4-BE49-F238E27FC236}">
                <a16:creationId xmlns:a16="http://schemas.microsoft.com/office/drawing/2014/main" id="{91464050-2A57-4D69-BBA6-F49930C6FF50}"/>
              </a:ext>
            </a:extLst>
          </p:cNvPr>
          <p:cNvSpPr>
            <a:spLocks noGrp="1"/>
          </p:cNvSpPr>
          <p:nvPr>
            <p:ph type="body" sz="quarter" idx="11" hasCustomPrompt="1"/>
          </p:nvPr>
        </p:nvSpPr>
        <p:spPr>
          <a:xfrm>
            <a:off x="600656" y="3366152"/>
            <a:ext cx="6095427" cy="431526"/>
          </a:xfrm>
          <a:prstGeom prst="rect">
            <a:avLst/>
          </a:prstGeom>
        </p:spPr>
        <p:txBody>
          <a:bodyPr lIns="91440" tIns="0" rIns="0" bIns="0" anchor="ctr" anchorCtr="0"/>
          <a:lstStyle>
            <a:lvl1pPr marL="0" indent="0" algn="l">
              <a:lnSpc>
                <a:spcPct val="90000"/>
              </a:lnSpc>
              <a:spcBef>
                <a:spcPts val="0"/>
              </a:spcBef>
              <a:buFontTx/>
              <a:buNone/>
              <a:defRPr sz="2000" b="0" i="0" cap="none" baseline="0">
                <a:solidFill>
                  <a:schemeClr val="tx2"/>
                </a:solidFill>
                <a:latin typeface="Roboto" panose="02000000000000000000" pitchFamily="2" charset="0"/>
                <a:ea typeface="Roboto" panose="02000000000000000000" pitchFamily="2" charset="0"/>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add Speaker’s Name</a:t>
            </a:r>
          </a:p>
        </p:txBody>
      </p:sp>
      <p:sp>
        <p:nvSpPr>
          <p:cNvPr id="26" name="Text Placeholder2">
            <a:extLst>
              <a:ext uri="{FF2B5EF4-FFF2-40B4-BE49-F238E27FC236}">
                <a16:creationId xmlns:a16="http://schemas.microsoft.com/office/drawing/2014/main" id="{6066817E-493C-BBC7-293C-1DA9FB975897}"/>
              </a:ext>
            </a:extLst>
          </p:cNvPr>
          <p:cNvSpPr>
            <a:spLocks noGrp="1"/>
          </p:cNvSpPr>
          <p:nvPr>
            <p:ph type="body" sz="quarter" idx="15" hasCustomPrompt="1"/>
          </p:nvPr>
        </p:nvSpPr>
        <p:spPr>
          <a:xfrm>
            <a:off x="600656" y="3896217"/>
            <a:ext cx="6095427" cy="276223"/>
          </a:xfrm>
          <a:prstGeom prst="rect">
            <a:avLst/>
          </a:prstGeom>
        </p:spPr>
        <p:txBody>
          <a:bodyPr lIns="91440" tIns="0" rIns="0" bIns="0" anchor="ctr" anchorCtr="0"/>
          <a:lstStyle>
            <a:lvl1pPr marL="0" indent="0" algn="l" defTabSz="1218987"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dirty="0"/>
              <a:t>Click to add Speaker’s Title</a:t>
            </a:r>
          </a:p>
        </p:txBody>
      </p:sp>
    </p:spTree>
    <p:extLst>
      <p:ext uri="{BB962C8B-B14F-4D97-AF65-F5344CB8AC3E}">
        <p14:creationId xmlns:p14="http://schemas.microsoft.com/office/powerpoint/2010/main" val="20659848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3_BVTitle_Charged1">
    <p:spTree>
      <p:nvGrpSpPr>
        <p:cNvPr id="1" name=""/>
        <p:cNvGrpSpPr/>
        <p:nvPr/>
      </p:nvGrpSpPr>
      <p:grpSpPr>
        <a:xfrm>
          <a:off x="0" y="0"/>
          <a:ext cx="0" cy="0"/>
          <a:chOff x="0" y="0"/>
          <a:chExt cx="0" cy="0"/>
        </a:xfrm>
      </p:grpSpPr>
      <p:pic>
        <p:nvPicPr>
          <p:cNvPr id="4" name="Picture 3" descr="A bridge over a river&#10;&#10;Description automatically generated with low confidence">
            <a:extLst>
              <a:ext uri="{FF2B5EF4-FFF2-40B4-BE49-F238E27FC236}">
                <a16:creationId xmlns:a16="http://schemas.microsoft.com/office/drawing/2014/main" id="{F486B4A2-E16A-BDAD-B29A-902EE2AEF60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C7E999FF-AFA9-518E-FC46-870F5AD04BC0}"/>
              </a:ext>
            </a:extLst>
          </p:cNvPr>
          <p:cNvGrpSpPr/>
          <p:nvPr userDrawn="1"/>
        </p:nvGrpSpPr>
        <p:grpSpPr>
          <a:xfrm>
            <a:off x="0" y="0"/>
            <a:ext cx="12192000" cy="6858000"/>
            <a:chOff x="0" y="6961"/>
            <a:chExt cx="12192000" cy="6844078"/>
          </a:xfrm>
        </p:grpSpPr>
        <p:sp>
          <p:nvSpPr>
            <p:cNvPr id="3" name="Rectangle 2">
              <a:extLst>
                <a:ext uri="{FF2B5EF4-FFF2-40B4-BE49-F238E27FC236}">
                  <a16:creationId xmlns:a16="http://schemas.microsoft.com/office/drawing/2014/main" id="{6622965F-9F67-2A6D-2D6B-E18654787FEE}"/>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7B7F618-46B9-C592-758A-02AEEBD16D76}"/>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4297" y="8088"/>
            <a:ext cx="12215532" cy="6845324"/>
          </a:xfrm>
          <a:prstGeom prst="rect">
            <a:avLst/>
          </a:prstGeom>
        </p:spPr>
      </p:pic>
      <p:sp>
        <p:nvSpPr>
          <p:cNvPr id="15" name="Round Same Side Corner Rectangle 14">
            <a:extLst>
              <a:ext uri="{FF2B5EF4-FFF2-40B4-BE49-F238E27FC236}">
                <a16:creationId xmlns:a16="http://schemas.microsoft.com/office/drawing/2014/main" id="{58C7BBD1-4AA7-62A8-9F44-67259913D90B}"/>
              </a:ext>
            </a:extLst>
          </p:cNvPr>
          <p:cNvSpPr/>
          <p:nvPr userDrawn="1"/>
        </p:nvSpPr>
        <p:spPr>
          <a:xfrm rot="5400000">
            <a:off x="2515939" y="-1023865"/>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C5633A4-27EE-C527-C183-86F2C9071F40}"/>
              </a:ext>
            </a:extLst>
          </p:cNvPr>
          <p:cNvSpPr>
            <a:spLocks noGrp="1"/>
          </p:cNvSpPr>
          <p:nvPr>
            <p:ph type="title"/>
          </p:nvPr>
        </p:nvSpPr>
        <p:spPr>
          <a:xfrm>
            <a:off x="600656" y="1555493"/>
            <a:ext cx="6095427" cy="1712119"/>
          </a:xfrm>
        </p:spPr>
        <p:txBody>
          <a:bodyPr/>
          <a:lstStyle>
            <a:lvl1pPr>
              <a:lnSpc>
                <a:spcPct val="100000"/>
              </a:lnSpc>
              <a:spcBef>
                <a:spcPts val="0"/>
              </a:spcBef>
              <a:spcAft>
                <a:spcPts val="0"/>
              </a:spcAft>
              <a:defRPr b="0">
                <a:solidFill>
                  <a:schemeClr val="tx2"/>
                </a:solidFill>
              </a:defRPr>
            </a:lvl1pPr>
          </a:lstStyle>
          <a:p>
            <a:r>
              <a:rPr lang="en-US"/>
              <a:t>Click to edit Master title style</a:t>
            </a:r>
          </a:p>
        </p:txBody>
      </p:sp>
      <p:sp>
        <p:nvSpPr>
          <p:cNvPr id="7" name="Text Placeholder 1">
            <a:extLst>
              <a:ext uri="{FF2B5EF4-FFF2-40B4-BE49-F238E27FC236}">
                <a16:creationId xmlns:a16="http://schemas.microsoft.com/office/drawing/2014/main" id="{615CE78D-7BBF-005E-2FD5-63048BEB62FC}"/>
              </a:ext>
            </a:extLst>
          </p:cNvPr>
          <p:cNvSpPr>
            <a:spLocks noGrp="1"/>
          </p:cNvSpPr>
          <p:nvPr>
            <p:ph type="body" sz="quarter" idx="11" hasCustomPrompt="1"/>
          </p:nvPr>
        </p:nvSpPr>
        <p:spPr>
          <a:xfrm>
            <a:off x="600656" y="3366152"/>
            <a:ext cx="6095427" cy="431526"/>
          </a:xfrm>
          <a:prstGeom prst="rect">
            <a:avLst/>
          </a:prstGeom>
        </p:spPr>
        <p:txBody>
          <a:bodyPr lIns="0" tIns="0" rIns="0" bIns="0" anchor="ctr" anchorCtr="0"/>
          <a:lstStyle>
            <a:lvl1pPr marL="0" indent="0" algn="l">
              <a:lnSpc>
                <a:spcPct val="100000"/>
              </a:lnSpc>
              <a:spcBef>
                <a:spcPts val="0"/>
              </a:spcBef>
              <a:spcAft>
                <a:spcPts val="0"/>
              </a:spcAft>
              <a:buFontTx/>
              <a:buNone/>
              <a:defRPr sz="2000" b="0" cap="none" baseline="0">
                <a:solidFill>
                  <a:schemeClr val="tx2"/>
                </a:solidFill>
                <a:latin typeface="+mn-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8" name="Text Placeholder2">
            <a:extLst>
              <a:ext uri="{FF2B5EF4-FFF2-40B4-BE49-F238E27FC236}">
                <a16:creationId xmlns:a16="http://schemas.microsoft.com/office/drawing/2014/main" id="{7DD769AF-27D1-69ED-7561-CDA6BABE8912}"/>
              </a:ext>
            </a:extLst>
          </p:cNvPr>
          <p:cNvSpPr>
            <a:spLocks noGrp="1"/>
          </p:cNvSpPr>
          <p:nvPr>
            <p:ph type="body" sz="quarter" idx="15" hasCustomPrompt="1"/>
          </p:nvPr>
        </p:nvSpPr>
        <p:spPr>
          <a:xfrm>
            <a:off x="600656" y="3896217"/>
            <a:ext cx="6095427" cy="276223"/>
          </a:xfrm>
          <a:prstGeom prst="rect">
            <a:avLst/>
          </a:prstGeom>
        </p:spPr>
        <p:txBody>
          <a:bodyPr lIns="0" tIns="0" rIns="0" bIns="0" anchor="ctr" anchorCtr="0"/>
          <a:lstStyle>
            <a:lvl1pPr marL="0" indent="0" algn="l" defTabSz="1218987" rtl="0" eaLnBrk="0" fontAlgn="base" hangingPunct="0">
              <a:lnSpc>
                <a:spcPct val="100000"/>
              </a:lnSpc>
              <a:spcBef>
                <a:spcPts val="0"/>
              </a:spcBef>
              <a:spcAft>
                <a:spcPts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8863836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3_BVTitle_Charged2">
    <p:spTree>
      <p:nvGrpSpPr>
        <p:cNvPr id="1" name=""/>
        <p:cNvGrpSpPr/>
        <p:nvPr/>
      </p:nvGrpSpPr>
      <p:grpSpPr>
        <a:xfrm>
          <a:off x="0" y="0"/>
          <a:ext cx="0" cy="0"/>
          <a:chOff x="0" y="0"/>
          <a:chExt cx="0" cy="0"/>
        </a:xfrm>
      </p:grpSpPr>
      <p:pic>
        <p:nvPicPr>
          <p:cNvPr id="4" name="Picture 3" descr="A row of wind turbines&#10;&#10;Description automatically generated with low confidence">
            <a:extLst>
              <a:ext uri="{FF2B5EF4-FFF2-40B4-BE49-F238E27FC236}">
                <a16:creationId xmlns:a16="http://schemas.microsoft.com/office/drawing/2014/main" id="{18A5A85A-A1DE-1415-9D20-0DF375A1D60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1039"/>
          </a:xfrm>
          <a:prstGeom prst="rect">
            <a:avLst/>
          </a:prstGeom>
        </p:spPr>
      </p:pic>
      <p:grpSp>
        <p:nvGrpSpPr>
          <p:cNvPr id="2" name="Group 1">
            <a:extLst>
              <a:ext uri="{FF2B5EF4-FFF2-40B4-BE49-F238E27FC236}">
                <a16:creationId xmlns:a16="http://schemas.microsoft.com/office/drawing/2014/main" id="{2DADEC60-EF1C-FCE5-DC81-9C11675876BE}"/>
              </a:ext>
            </a:extLst>
          </p:cNvPr>
          <p:cNvGrpSpPr/>
          <p:nvPr userDrawn="1"/>
        </p:nvGrpSpPr>
        <p:grpSpPr>
          <a:xfrm>
            <a:off x="0" y="6962"/>
            <a:ext cx="12192000" cy="6844078"/>
            <a:chOff x="0" y="6961"/>
            <a:chExt cx="12192000" cy="6844078"/>
          </a:xfrm>
        </p:grpSpPr>
        <p:sp>
          <p:nvSpPr>
            <p:cNvPr id="17" name="Rectangle 16">
              <a:extLst>
                <a:ext uri="{FF2B5EF4-FFF2-40B4-BE49-F238E27FC236}">
                  <a16:creationId xmlns:a16="http://schemas.microsoft.com/office/drawing/2014/main" id="{273E1ED4-19C0-E6B2-2E54-8547F784F1A4}"/>
                </a:ext>
              </a:extLst>
            </p:cNvPr>
            <p:cNvSpPr/>
            <p:nvPr userDrawn="1"/>
          </p:nvSpPr>
          <p:spPr>
            <a:xfrm rot="10800000">
              <a:off x="0" y="6961"/>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AB7B2C-5905-2C67-A36B-E979C776375E}"/>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247" y="7110"/>
            <a:ext cx="12158196" cy="6845324"/>
          </a:xfrm>
          <a:prstGeom prst="rect">
            <a:avLst/>
          </a:prstGeom>
        </p:spPr>
      </p:pic>
      <p:sp>
        <p:nvSpPr>
          <p:cNvPr id="15" name="Round Same Side Corner Rectangle 14">
            <a:extLst>
              <a:ext uri="{FF2B5EF4-FFF2-40B4-BE49-F238E27FC236}">
                <a16:creationId xmlns:a16="http://schemas.microsoft.com/office/drawing/2014/main" id="{58C7BBD1-4AA7-62A8-9F44-67259913D90B}"/>
              </a:ext>
            </a:extLst>
          </p:cNvPr>
          <p:cNvSpPr/>
          <p:nvPr userDrawn="1"/>
        </p:nvSpPr>
        <p:spPr>
          <a:xfrm rot="5400000">
            <a:off x="2522929"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FDE30FB-FA84-D843-87A4-7D687F8D645F}"/>
              </a:ext>
            </a:extLst>
          </p:cNvPr>
          <p:cNvSpPr>
            <a:spLocks noGrp="1"/>
          </p:cNvSpPr>
          <p:nvPr>
            <p:ph type="title"/>
          </p:nvPr>
        </p:nvSpPr>
        <p:spPr>
          <a:xfrm>
            <a:off x="600656" y="1555493"/>
            <a:ext cx="6095427" cy="1712119"/>
          </a:xfrm>
        </p:spPr>
        <p:txBody>
          <a:bodyPr/>
          <a:lstStyle>
            <a:lvl1pPr>
              <a:lnSpc>
                <a:spcPct val="100000"/>
              </a:lnSpc>
              <a:spcBef>
                <a:spcPts val="0"/>
              </a:spcBef>
              <a:spcAft>
                <a:spcPts val="0"/>
              </a:spcAft>
              <a:defRPr b="0">
                <a:solidFill>
                  <a:schemeClr val="tx2"/>
                </a:solidFill>
              </a:defRPr>
            </a:lvl1pPr>
          </a:lstStyle>
          <a:p>
            <a:r>
              <a:rPr lang="en-US"/>
              <a:t>Click to edit Master title style</a:t>
            </a:r>
          </a:p>
        </p:txBody>
      </p:sp>
      <p:sp>
        <p:nvSpPr>
          <p:cNvPr id="5" name="Text Placeholder 1">
            <a:extLst>
              <a:ext uri="{FF2B5EF4-FFF2-40B4-BE49-F238E27FC236}">
                <a16:creationId xmlns:a16="http://schemas.microsoft.com/office/drawing/2014/main" id="{0CEB529B-12B1-EB20-3889-2DEF75AF8EA9}"/>
              </a:ext>
            </a:extLst>
          </p:cNvPr>
          <p:cNvSpPr>
            <a:spLocks noGrp="1"/>
          </p:cNvSpPr>
          <p:nvPr>
            <p:ph type="body" sz="quarter" idx="11" hasCustomPrompt="1"/>
          </p:nvPr>
        </p:nvSpPr>
        <p:spPr>
          <a:xfrm>
            <a:off x="600656" y="3366152"/>
            <a:ext cx="6095427" cy="431526"/>
          </a:xfrm>
          <a:prstGeom prst="rect">
            <a:avLst/>
          </a:prstGeom>
        </p:spPr>
        <p:txBody>
          <a:bodyPr lIns="0" tIns="0" rIns="0" bIns="0" anchor="ctr" anchorCtr="0"/>
          <a:lstStyle>
            <a:lvl1pPr marL="0" indent="0" algn="l">
              <a:lnSpc>
                <a:spcPct val="100000"/>
              </a:lnSpc>
              <a:spcBef>
                <a:spcPts val="0"/>
              </a:spcBef>
              <a:spcAft>
                <a:spcPts val="0"/>
              </a:spcAft>
              <a:buFontTx/>
              <a:buNone/>
              <a:defRPr sz="2000" b="0" cap="none" baseline="0">
                <a:solidFill>
                  <a:schemeClr val="tx2"/>
                </a:solidFill>
                <a:latin typeface="+mn-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6" name="Text Placeholder2">
            <a:extLst>
              <a:ext uri="{FF2B5EF4-FFF2-40B4-BE49-F238E27FC236}">
                <a16:creationId xmlns:a16="http://schemas.microsoft.com/office/drawing/2014/main" id="{90DCA36C-B9D8-36FB-9B30-67515FD6B403}"/>
              </a:ext>
            </a:extLst>
          </p:cNvPr>
          <p:cNvSpPr>
            <a:spLocks noGrp="1"/>
          </p:cNvSpPr>
          <p:nvPr>
            <p:ph type="body" sz="quarter" idx="15" hasCustomPrompt="1"/>
          </p:nvPr>
        </p:nvSpPr>
        <p:spPr>
          <a:xfrm>
            <a:off x="600656" y="3896217"/>
            <a:ext cx="6095427" cy="276223"/>
          </a:xfrm>
          <a:prstGeom prst="rect">
            <a:avLst/>
          </a:prstGeom>
        </p:spPr>
        <p:txBody>
          <a:bodyPr lIns="0" tIns="0" rIns="0" bIns="0" anchor="ctr" anchorCtr="0"/>
          <a:lstStyle>
            <a:lvl1pPr marL="0" indent="0" algn="l" defTabSz="1218987" rtl="0" eaLnBrk="0" fontAlgn="base" hangingPunct="0">
              <a:lnSpc>
                <a:spcPct val="100000"/>
              </a:lnSpc>
              <a:spcBef>
                <a:spcPts val="0"/>
              </a:spcBef>
              <a:spcAft>
                <a:spcPts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7804071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3_BVTitle_Filter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9187B4-D98A-8C1A-7969-41D6738E63B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1999" cy="6857999"/>
          </a:xfrm>
          <a:prstGeom prst="rect">
            <a:avLst/>
          </a:prstGeom>
        </p:spPr>
      </p:pic>
      <p:grpSp>
        <p:nvGrpSpPr>
          <p:cNvPr id="6" name="Group 5">
            <a:extLst>
              <a:ext uri="{FF2B5EF4-FFF2-40B4-BE49-F238E27FC236}">
                <a16:creationId xmlns:a16="http://schemas.microsoft.com/office/drawing/2014/main" id="{093D231B-E389-F937-14D1-274336C21CF8}"/>
              </a:ext>
            </a:extLst>
          </p:cNvPr>
          <p:cNvGrpSpPr/>
          <p:nvPr userDrawn="1"/>
        </p:nvGrpSpPr>
        <p:grpSpPr>
          <a:xfrm>
            <a:off x="0" y="0"/>
            <a:ext cx="12192000" cy="6858000"/>
            <a:chOff x="0" y="6961"/>
            <a:chExt cx="12192000" cy="6844078"/>
          </a:xfrm>
        </p:grpSpPr>
        <p:sp>
          <p:nvSpPr>
            <p:cNvPr id="4" name="Rectangle 3">
              <a:extLst>
                <a:ext uri="{FF2B5EF4-FFF2-40B4-BE49-F238E27FC236}">
                  <a16:creationId xmlns:a16="http://schemas.microsoft.com/office/drawing/2014/main" id="{2F43A3A0-4A08-5210-7454-4F1BB7C25199}"/>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8C1E8BC-E636-DA0E-AFC3-0F2525DEE4EE}"/>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756" y="12837"/>
            <a:ext cx="12192000" cy="6845324"/>
          </a:xfrm>
          <a:prstGeom prst="rect">
            <a:avLst/>
          </a:prstGeom>
        </p:spPr>
      </p:pic>
      <p:sp>
        <p:nvSpPr>
          <p:cNvPr id="11" name="Round Same Side Corner Rectangle 10">
            <a:extLst>
              <a:ext uri="{FF2B5EF4-FFF2-40B4-BE49-F238E27FC236}">
                <a16:creationId xmlns:a16="http://schemas.microsoft.com/office/drawing/2014/main" id="{93D02C57-0DDF-E4EC-A59F-4B1DD814FA09}"/>
              </a:ext>
            </a:extLst>
          </p:cNvPr>
          <p:cNvSpPr/>
          <p:nvPr userDrawn="1"/>
        </p:nvSpPr>
        <p:spPr>
          <a:xfrm rot="5400000">
            <a:off x="2522929"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574152-15B1-81F5-6B03-263EC1F473DB}"/>
              </a:ext>
            </a:extLst>
          </p:cNvPr>
          <p:cNvSpPr>
            <a:spLocks noGrp="1"/>
          </p:cNvSpPr>
          <p:nvPr>
            <p:ph type="title"/>
          </p:nvPr>
        </p:nvSpPr>
        <p:spPr>
          <a:xfrm>
            <a:off x="600656" y="1555493"/>
            <a:ext cx="6095427" cy="1712119"/>
          </a:xfrm>
        </p:spPr>
        <p:txBody>
          <a:bodyPr/>
          <a:lstStyle>
            <a:lvl1pPr>
              <a:lnSpc>
                <a:spcPct val="100000"/>
              </a:lnSpc>
              <a:spcBef>
                <a:spcPts val="0"/>
              </a:spcBef>
              <a:spcAft>
                <a:spcPts val="0"/>
              </a:spcAft>
              <a:defRPr b="0">
                <a:solidFill>
                  <a:schemeClr val="tx2"/>
                </a:solidFill>
              </a:defRPr>
            </a:lvl1pPr>
          </a:lstStyle>
          <a:p>
            <a:r>
              <a:rPr lang="en-US"/>
              <a:t>Click to edit Master title style</a:t>
            </a:r>
          </a:p>
        </p:txBody>
      </p:sp>
      <p:sp>
        <p:nvSpPr>
          <p:cNvPr id="3" name="Text Placeholder 1">
            <a:extLst>
              <a:ext uri="{FF2B5EF4-FFF2-40B4-BE49-F238E27FC236}">
                <a16:creationId xmlns:a16="http://schemas.microsoft.com/office/drawing/2014/main" id="{A9E8314E-94F4-F9FD-3B95-E5CE4147505B}"/>
              </a:ext>
            </a:extLst>
          </p:cNvPr>
          <p:cNvSpPr>
            <a:spLocks noGrp="1"/>
          </p:cNvSpPr>
          <p:nvPr>
            <p:ph type="body" sz="quarter" idx="11" hasCustomPrompt="1"/>
          </p:nvPr>
        </p:nvSpPr>
        <p:spPr>
          <a:xfrm>
            <a:off x="600656" y="3366152"/>
            <a:ext cx="6095427" cy="431526"/>
          </a:xfrm>
          <a:prstGeom prst="rect">
            <a:avLst/>
          </a:prstGeom>
        </p:spPr>
        <p:txBody>
          <a:bodyPr lIns="0" tIns="0" rIns="0" bIns="0" anchor="ctr" anchorCtr="0"/>
          <a:lstStyle>
            <a:lvl1pPr marL="0" indent="0" algn="l">
              <a:lnSpc>
                <a:spcPct val="100000"/>
              </a:lnSpc>
              <a:spcBef>
                <a:spcPts val="0"/>
              </a:spcBef>
              <a:spcAft>
                <a:spcPts val="0"/>
              </a:spcAft>
              <a:buFontTx/>
              <a:buNone/>
              <a:defRPr sz="2000" b="0" cap="none" baseline="0">
                <a:solidFill>
                  <a:schemeClr val="tx2"/>
                </a:solidFill>
                <a:latin typeface="+mn-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8" name="Text Placeholder2">
            <a:extLst>
              <a:ext uri="{FF2B5EF4-FFF2-40B4-BE49-F238E27FC236}">
                <a16:creationId xmlns:a16="http://schemas.microsoft.com/office/drawing/2014/main" id="{A26EB1F6-4E8F-3A42-CDFB-DABBF81DE453}"/>
              </a:ext>
            </a:extLst>
          </p:cNvPr>
          <p:cNvSpPr>
            <a:spLocks noGrp="1"/>
          </p:cNvSpPr>
          <p:nvPr>
            <p:ph type="body" sz="quarter" idx="15" hasCustomPrompt="1"/>
          </p:nvPr>
        </p:nvSpPr>
        <p:spPr>
          <a:xfrm>
            <a:off x="600656" y="3896217"/>
            <a:ext cx="6095427" cy="276223"/>
          </a:xfrm>
          <a:prstGeom prst="rect">
            <a:avLst/>
          </a:prstGeom>
        </p:spPr>
        <p:txBody>
          <a:bodyPr lIns="0" tIns="0" rIns="0" bIns="0" anchor="ctr" anchorCtr="0"/>
          <a:lstStyle>
            <a:lvl1pPr marL="0" indent="0" algn="l" defTabSz="1218987" rtl="0" eaLnBrk="0" fontAlgn="base" hangingPunct="0">
              <a:lnSpc>
                <a:spcPct val="100000"/>
              </a:lnSpc>
              <a:spcBef>
                <a:spcPts val="0"/>
              </a:spcBef>
              <a:spcAft>
                <a:spcPts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8173843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3_BVTitle_MixedEnergy">
    <p:spTree>
      <p:nvGrpSpPr>
        <p:cNvPr id="1" name=""/>
        <p:cNvGrpSpPr/>
        <p:nvPr/>
      </p:nvGrpSpPr>
      <p:grpSpPr>
        <a:xfrm>
          <a:off x="0" y="0"/>
          <a:ext cx="0" cy="0"/>
          <a:chOff x="0" y="0"/>
          <a:chExt cx="0" cy="0"/>
        </a:xfrm>
      </p:grpSpPr>
      <p:pic>
        <p:nvPicPr>
          <p:cNvPr id="4" name="Picture 3" descr="A picture containing sky, outdoor, grass, city&#10;&#10;Description automatically generated">
            <a:extLst>
              <a:ext uri="{FF2B5EF4-FFF2-40B4-BE49-F238E27FC236}">
                <a16:creationId xmlns:a16="http://schemas.microsoft.com/office/drawing/2014/main" id="{82EA3028-EF41-3547-67C8-44E4911021F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2" y="0"/>
            <a:ext cx="12191999" cy="6861927"/>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userDrawn="1"/>
        </p:nvGrpSpPr>
        <p:grpSpPr>
          <a:xfrm>
            <a:off x="0" y="0"/>
            <a:ext cx="12192000"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userDrawn="1"/>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AB7B2C-5905-2C67-A36B-E979C776375E}"/>
                </a:ext>
              </a:extLst>
            </p:cNvPr>
            <p:cNvSpPr/>
            <p:nvPr userDrawn="1"/>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08" y="10041"/>
            <a:ext cx="12187489" cy="6845324"/>
          </a:xfrm>
          <a:prstGeom prst="rect">
            <a:avLst/>
          </a:prstGeom>
        </p:spPr>
      </p:pic>
      <p:sp>
        <p:nvSpPr>
          <p:cNvPr id="15" name="Round Same Side Corner Rectangle 14">
            <a:extLst>
              <a:ext uri="{FF2B5EF4-FFF2-40B4-BE49-F238E27FC236}">
                <a16:creationId xmlns:a16="http://schemas.microsoft.com/office/drawing/2014/main" id="{85D3AF25-9AF5-40A0-498C-54828F91141D}"/>
              </a:ext>
            </a:extLst>
          </p:cNvPr>
          <p:cNvSpPr/>
          <p:nvPr userDrawn="1"/>
        </p:nvSpPr>
        <p:spPr>
          <a:xfrm rot="5400000">
            <a:off x="2522929"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D415C6-D2C3-0231-049C-58BA4D359793}"/>
              </a:ext>
            </a:extLst>
          </p:cNvPr>
          <p:cNvSpPr>
            <a:spLocks noGrp="1"/>
          </p:cNvSpPr>
          <p:nvPr>
            <p:ph type="title"/>
          </p:nvPr>
        </p:nvSpPr>
        <p:spPr>
          <a:xfrm>
            <a:off x="600656" y="1555493"/>
            <a:ext cx="6095427" cy="1712119"/>
          </a:xfrm>
        </p:spPr>
        <p:txBody>
          <a:bodyPr/>
          <a:lstStyle>
            <a:lvl1pPr>
              <a:lnSpc>
                <a:spcPct val="100000"/>
              </a:lnSpc>
              <a:spcBef>
                <a:spcPts val="0"/>
              </a:spcBef>
              <a:spcAft>
                <a:spcPts val="0"/>
              </a:spcAft>
              <a:defRPr b="0">
                <a:solidFill>
                  <a:schemeClr val="tx2"/>
                </a:solidFill>
              </a:defRPr>
            </a:lvl1pPr>
          </a:lstStyle>
          <a:p>
            <a:r>
              <a:rPr lang="en-US"/>
              <a:t>Click to edit Master title style</a:t>
            </a:r>
          </a:p>
        </p:txBody>
      </p:sp>
      <p:sp>
        <p:nvSpPr>
          <p:cNvPr id="3" name="Text Placeholder 1">
            <a:extLst>
              <a:ext uri="{FF2B5EF4-FFF2-40B4-BE49-F238E27FC236}">
                <a16:creationId xmlns:a16="http://schemas.microsoft.com/office/drawing/2014/main" id="{B026231A-89AF-8F50-8EC8-8130012C0E4E}"/>
              </a:ext>
            </a:extLst>
          </p:cNvPr>
          <p:cNvSpPr>
            <a:spLocks noGrp="1"/>
          </p:cNvSpPr>
          <p:nvPr>
            <p:ph type="body" sz="quarter" idx="11" hasCustomPrompt="1"/>
          </p:nvPr>
        </p:nvSpPr>
        <p:spPr>
          <a:xfrm>
            <a:off x="600656" y="3366152"/>
            <a:ext cx="6095427" cy="431526"/>
          </a:xfrm>
          <a:prstGeom prst="rect">
            <a:avLst/>
          </a:prstGeom>
        </p:spPr>
        <p:txBody>
          <a:bodyPr lIns="0" tIns="0" rIns="0" bIns="0" anchor="ctr" anchorCtr="0"/>
          <a:lstStyle>
            <a:lvl1pPr marL="0" indent="0" algn="l">
              <a:lnSpc>
                <a:spcPct val="100000"/>
              </a:lnSpc>
              <a:spcBef>
                <a:spcPts val="0"/>
              </a:spcBef>
              <a:spcAft>
                <a:spcPts val="0"/>
              </a:spcAft>
              <a:buFontTx/>
              <a:buNone/>
              <a:defRPr sz="2000" b="0" cap="none" baseline="0">
                <a:solidFill>
                  <a:schemeClr val="tx2"/>
                </a:solidFill>
                <a:latin typeface="+mn-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5" name="Text Placeholder2">
            <a:extLst>
              <a:ext uri="{FF2B5EF4-FFF2-40B4-BE49-F238E27FC236}">
                <a16:creationId xmlns:a16="http://schemas.microsoft.com/office/drawing/2014/main" id="{2A891FB8-397F-56FA-D422-DAB8466776E4}"/>
              </a:ext>
            </a:extLst>
          </p:cNvPr>
          <p:cNvSpPr>
            <a:spLocks noGrp="1"/>
          </p:cNvSpPr>
          <p:nvPr>
            <p:ph type="body" sz="quarter" idx="15" hasCustomPrompt="1"/>
          </p:nvPr>
        </p:nvSpPr>
        <p:spPr>
          <a:xfrm>
            <a:off x="600656" y="3896217"/>
            <a:ext cx="6095427" cy="276223"/>
          </a:xfrm>
          <a:prstGeom prst="rect">
            <a:avLst/>
          </a:prstGeom>
        </p:spPr>
        <p:txBody>
          <a:bodyPr lIns="0" tIns="0" rIns="0" bIns="0" anchor="ctr" anchorCtr="0"/>
          <a:lstStyle>
            <a:lvl1pPr marL="0" indent="0" algn="l" defTabSz="1218987" rtl="0" eaLnBrk="0" fontAlgn="base" hangingPunct="0">
              <a:lnSpc>
                <a:spcPct val="100000"/>
              </a:lnSpc>
              <a:spcBef>
                <a:spcPts val="0"/>
              </a:spcBef>
              <a:spcAft>
                <a:spcPts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15214664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3_BVTitle_Consult">
    <p:spTree>
      <p:nvGrpSpPr>
        <p:cNvPr id="1" name=""/>
        <p:cNvGrpSpPr/>
        <p:nvPr/>
      </p:nvGrpSpPr>
      <p:grpSpPr>
        <a:xfrm>
          <a:off x="0" y="0"/>
          <a:ext cx="0" cy="0"/>
          <a:chOff x="0" y="0"/>
          <a:chExt cx="0" cy="0"/>
        </a:xfrm>
      </p:grpSpPr>
      <p:pic>
        <p:nvPicPr>
          <p:cNvPr id="7" name="Picture 6" descr="A picture containing green&#10;&#10;Description automatically generated">
            <a:extLst>
              <a:ext uri="{FF2B5EF4-FFF2-40B4-BE49-F238E27FC236}">
                <a16:creationId xmlns:a16="http://schemas.microsoft.com/office/drawing/2014/main" id="{87F1E7A9-B51D-E313-227A-725BDC4408C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92"/>
          <a:stretch/>
        </p:blipFill>
        <p:spPr>
          <a:xfrm>
            <a:off x="0" y="1"/>
            <a:ext cx="12203267" cy="6858000"/>
          </a:xfrm>
          <a:prstGeom prst="rect">
            <a:avLst/>
          </a:prstGeom>
        </p:spPr>
      </p:pic>
      <p:grpSp>
        <p:nvGrpSpPr>
          <p:cNvPr id="4" name="Group 3">
            <a:extLst>
              <a:ext uri="{FF2B5EF4-FFF2-40B4-BE49-F238E27FC236}">
                <a16:creationId xmlns:a16="http://schemas.microsoft.com/office/drawing/2014/main" id="{002A7F84-C51F-D984-D98E-6CACD521027D}"/>
              </a:ext>
            </a:extLst>
          </p:cNvPr>
          <p:cNvGrpSpPr/>
          <p:nvPr userDrawn="1"/>
        </p:nvGrpSpPr>
        <p:grpSpPr>
          <a:xfrm>
            <a:off x="0" y="0"/>
            <a:ext cx="12192000" cy="6858000"/>
            <a:chOff x="0" y="6961"/>
            <a:chExt cx="12192000" cy="6844078"/>
          </a:xfrm>
        </p:grpSpPr>
        <p:sp>
          <p:nvSpPr>
            <p:cNvPr id="5" name="Rectangle 4">
              <a:extLst>
                <a:ext uri="{FF2B5EF4-FFF2-40B4-BE49-F238E27FC236}">
                  <a16:creationId xmlns:a16="http://schemas.microsoft.com/office/drawing/2014/main" id="{0ADE1F3B-7CAD-7CD6-E227-4F458217F249}"/>
                </a:ext>
              </a:extLst>
            </p:cNvPr>
            <p:cNvSpPr/>
            <p:nvPr userDrawn="1"/>
          </p:nvSpPr>
          <p:spPr>
            <a:xfrm rot="10800000">
              <a:off x="0" y="6961"/>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8AA0C8-42E1-4D58-C83B-18E7524D1F74}"/>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267" y="-1646"/>
            <a:ext cx="12180733" cy="6845324"/>
          </a:xfrm>
          <a:prstGeom prst="rect">
            <a:avLst/>
          </a:prstGeom>
        </p:spPr>
      </p:pic>
      <p:sp>
        <p:nvSpPr>
          <p:cNvPr id="11" name="Round Same Side Corner Rectangle 10">
            <a:extLst>
              <a:ext uri="{FF2B5EF4-FFF2-40B4-BE49-F238E27FC236}">
                <a16:creationId xmlns:a16="http://schemas.microsoft.com/office/drawing/2014/main" id="{93D02C57-0DDF-E4EC-A59F-4B1DD814FA09}"/>
              </a:ext>
            </a:extLst>
          </p:cNvPr>
          <p:cNvSpPr/>
          <p:nvPr userDrawn="1"/>
        </p:nvSpPr>
        <p:spPr>
          <a:xfrm rot="5400000">
            <a:off x="2522929" y="-1028483"/>
            <a:ext cx="2768349" cy="7818696"/>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41BEF65-2920-6A22-5386-91ED0775FD04}"/>
              </a:ext>
            </a:extLst>
          </p:cNvPr>
          <p:cNvSpPr>
            <a:spLocks noGrp="1"/>
          </p:cNvSpPr>
          <p:nvPr>
            <p:ph type="title"/>
          </p:nvPr>
        </p:nvSpPr>
        <p:spPr>
          <a:xfrm>
            <a:off x="600656" y="1555493"/>
            <a:ext cx="6095427" cy="1712119"/>
          </a:xfrm>
        </p:spPr>
        <p:txBody>
          <a:bodyPr/>
          <a:lstStyle>
            <a:lvl1pPr>
              <a:lnSpc>
                <a:spcPct val="100000"/>
              </a:lnSpc>
              <a:spcBef>
                <a:spcPts val="0"/>
              </a:spcBef>
              <a:spcAft>
                <a:spcPts val="0"/>
              </a:spcAft>
              <a:defRPr b="0">
                <a:solidFill>
                  <a:schemeClr val="bg1"/>
                </a:solidFill>
              </a:defRPr>
            </a:lvl1pPr>
          </a:lstStyle>
          <a:p>
            <a:r>
              <a:rPr lang="en-US"/>
              <a:t>Click to edit Master title style</a:t>
            </a:r>
          </a:p>
        </p:txBody>
      </p:sp>
      <p:sp>
        <p:nvSpPr>
          <p:cNvPr id="13" name="Text Placeholder 1">
            <a:extLst>
              <a:ext uri="{FF2B5EF4-FFF2-40B4-BE49-F238E27FC236}">
                <a16:creationId xmlns:a16="http://schemas.microsoft.com/office/drawing/2014/main" id="{6DBA85A0-1C46-0CC4-4027-DA5170DE590A}"/>
              </a:ext>
            </a:extLst>
          </p:cNvPr>
          <p:cNvSpPr>
            <a:spLocks noGrp="1"/>
          </p:cNvSpPr>
          <p:nvPr>
            <p:ph type="body" sz="quarter" idx="11" hasCustomPrompt="1"/>
          </p:nvPr>
        </p:nvSpPr>
        <p:spPr>
          <a:xfrm>
            <a:off x="600656" y="3366152"/>
            <a:ext cx="6095427" cy="431526"/>
          </a:xfrm>
          <a:prstGeom prst="rect">
            <a:avLst/>
          </a:prstGeom>
        </p:spPr>
        <p:txBody>
          <a:bodyPr lIns="0" tIns="0" rIns="0" bIns="0" anchor="ctr" anchorCtr="0"/>
          <a:lstStyle>
            <a:lvl1pPr marL="0" indent="0" algn="l">
              <a:lnSpc>
                <a:spcPct val="100000"/>
              </a:lnSpc>
              <a:spcBef>
                <a:spcPts val="0"/>
              </a:spcBef>
              <a:spcAft>
                <a:spcPts val="0"/>
              </a:spcAft>
              <a:buFontTx/>
              <a:buNone/>
              <a:defRPr sz="2000" b="0" cap="none" baseline="0">
                <a:solidFill>
                  <a:schemeClr val="bg1"/>
                </a:solidFill>
                <a:latin typeface="+mn-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14" name="Text Placeholder2">
            <a:extLst>
              <a:ext uri="{FF2B5EF4-FFF2-40B4-BE49-F238E27FC236}">
                <a16:creationId xmlns:a16="http://schemas.microsoft.com/office/drawing/2014/main" id="{20E1FB3E-0A05-1DF0-3238-9C77A5BA916E}"/>
              </a:ext>
            </a:extLst>
          </p:cNvPr>
          <p:cNvSpPr>
            <a:spLocks noGrp="1"/>
          </p:cNvSpPr>
          <p:nvPr>
            <p:ph type="body" sz="quarter" idx="15" hasCustomPrompt="1"/>
          </p:nvPr>
        </p:nvSpPr>
        <p:spPr>
          <a:xfrm>
            <a:off x="600656" y="3896217"/>
            <a:ext cx="6095427" cy="276223"/>
          </a:xfrm>
          <a:prstGeom prst="rect">
            <a:avLst/>
          </a:prstGeom>
        </p:spPr>
        <p:txBody>
          <a:bodyPr lIns="0" tIns="0" rIns="0" bIns="0" anchor="ctr" anchorCtr="0"/>
          <a:lstStyle>
            <a:lvl1pPr marL="0" indent="0" algn="l" defTabSz="1218987" rtl="0" eaLnBrk="0" fontAlgn="base" hangingPunct="0">
              <a:lnSpc>
                <a:spcPct val="100000"/>
              </a:lnSpc>
              <a:spcBef>
                <a:spcPts val="0"/>
              </a:spcBef>
              <a:spcAft>
                <a:spcPts val="0"/>
              </a:spcAft>
              <a:buClr>
                <a:srgbClr val="005596"/>
              </a:buClr>
              <a:buFontTx/>
              <a:buNone/>
              <a:defRPr lang="en-US" sz="1400" b="0" kern="0" cap="none" baseline="0" dirty="0" smtClean="0">
                <a:solidFill>
                  <a:schemeClr val="bg1"/>
                </a:solidFill>
                <a:latin typeface="+mn-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5350581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3_BVTitle_Ming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E63B0-2BF7-9AD5-CA88-41F05D1457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574" y="0"/>
            <a:ext cx="12196573" cy="6858000"/>
          </a:xfrm>
          <a:prstGeom prst="rect">
            <a:avLst/>
          </a:prstGeom>
        </p:spPr>
      </p:pic>
      <p:grpSp>
        <p:nvGrpSpPr>
          <p:cNvPr id="6" name="Group 5">
            <a:extLst>
              <a:ext uri="{FF2B5EF4-FFF2-40B4-BE49-F238E27FC236}">
                <a16:creationId xmlns:a16="http://schemas.microsoft.com/office/drawing/2014/main" id="{AAC29384-340C-5FB8-1E57-6D6EE09D0330}"/>
              </a:ext>
            </a:extLst>
          </p:cNvPr>
          <p:cNvGrpSpPr/>
          <p:nvPr userDrawn="1"/>
        </p:nvGrpSpPr>
        <p:grpSpPr>
          <a:xfrm>
            <a:off x="0" y="0"/>
            <a:ext cx="12192000" cy="6858000"/>
            <a:chOff x="0" y="6961"/>
            <a:chExt cx="12192000" cy="6844078"/>
          </a:xfrm>
        </p:grpSpPr>
        <p:sp>
          <p:nvSpPr>
            <p:cNvPr id="7" name="Rectangle 6">
              <a:extLst>
                <a:ext uri="{FF2B5EF4-FFF2-40B4-BE49-F238E27FC236}">
                  <a16:creationId xmlns:a16="http://schemas.microsoft.com/office/drawing/2014/main" id="{09C26F2F-0F98-5EB1-AC4C-28F93B9ABB54}"/>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66D7BBC-825E-DFC7-A835-EB26ECFFF842}"/>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1" y="15113"/>
            <a:ext cx="12192001" cy="6845324"/>
          </a:xfrm>
          <a:prstGeom prst="rect">
            <a:avLst/>
          </a:prstGeom>
        </p:spPr>
      </p:pic>
      <p:sp>
        <p:nvSpPr>
          <p:cNvPr id="11" name="Round Same Side Corner Rectangle 10">
            <a:extLst>
              <a:ext uri="{FF2B5EF4-FFF2-40B4-BE49-F238E27FC236}">
                <a16:creationId xmlns:a16="http://schemas.microsoft.com/office/drawing/2014/main" id="{93D02C57-0DDF-E4EC-A59F-4B1DD814FA09}"/>
              </a:ext>
            </a:extLst>
          </p:cNvPr>
          <p:cNvSpPr/>
          <p:nvPr userDrawn="1"/>
        </p:nvSpPr>
        <p:spPr>
          <a:xfrm rot="5400000">
            <a:off x="2518425" y="-1028483"/>
            <a:ext cx="2768349" cy="7818696"/>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41BEF65-2920-6A22-5386-91ED0775FD04}"/>
              </a:ext>
            </a:extLst>
          </p:cNvPr>
          <p:cNvSpPr>
            <a:spLocks noGrp="1"/>
          </p:cNvSpPr>
          <p:nvPr>
            <p:ph type="title"/>
          </p:nvPr>
        </p:nvSpPr>
        <p:spPr>
          <a:xfrm>
            <a:off x="600656" y="1555493"/>
            <a:ext cx="6095427" cy="1712119"/>
          </a:xfrm>
        </p:spPr>
        <p:txBody>
          <a:bodyPr/>
          <a:lstStyle>
            <a:lvl1pPr>
              <a:lnSpc>
                <a:spcPct val="100000"/>
              </a:lnSpc>
              <a:spcBef>
                <a:spcPts val="0"/>
              </a:spcBef>
              <a:spcAft>
                <a:spcPts val="0"/>
              </a:spcAft>
              <a:defRPr b="0">
                <a:solidFill>
                  <a:schemeClr val="bg1"/>
                </a:solidFill>
              </a:defRPr>
            </a:lvl1pPr>
          </a:lstStyle>
          <a:p>
            <a:r>
              <a:rPr lang="en-US"/>
              <a:t>Click to edit Master title style</a:t>
            </a:r>
          </a:p>
        </p:txBody>
      </p:sp>
      <p:sp>
        <p:nvSpPr>
          <p:cNvPr id="13" name="Text Placeholder 1">
            <a:extLst>
              <a:ext uri="{FF2B5EF4-FFF2-40B4-BE49-F238E27FC236}">
                <a16:creationId xmlns:a16="http://schemas.microsoft.com/office/drawing/2014/main" id="{6DBA85A0-1C46-0CC4-4027-DA5170DE590A}"/>
              </a:ext>
            </a:extLst>
          </p:cNvPr>
          <p:cNvSpPr>
            <a:spLocks noGrp="1"/>
          </p:cNvSpPr>
          <p:nvPr>
            <p:ph type="body" sz="quarter" idx="11" hasCustomPrompt="1"/>
          </p:nvPr>
        </p:nvSpPr>
        <p:spPr>
          <a:xfrm>
            <a:off x="600656" y="3366152"/>
            <a:ext cx="6095427" cy="431526"/>
          </a:xfrm>
          <a:prstGeom prst="rect">
            <a:avLst/>
          </a:prstGeom>
        </p:spPr>
        <p:txBody>
          <a:bodyPr lIns="0" tIns="0" rIns="0" bIns="0" anchor="ctr" anchorCtr="0"/>
          <a:lstStyle>
            <a:lvl1pPr marL="0" indent="0" algn="l">
              <a:lnSpc>
                <a:spcPct val="100000"/>
              </a:lnSpc>
              <a:spcBef>
                <a:spcPts val="0"/>
              </a:spcBef>
              <a:spcAft>
                <a:spcPts val="0"/>
              </a:spcAft>
              <a:buFontTx/>
              <a:buNone/>
              <a:defRPr sz="2000" b="0" cap="none" baseline="0">
                <a:solidFill>
                  <a:schemeClr val="bg1"/>
                </a:solidFill>
                <a:latin typeface="+mn-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14" name="Text Placeholder2">
            <a:extLst>
              <a:ext uri="{FF2B5EF4-FFF2-40B4-BE49-F238E27FC236}">
                <a16:creationId xmlns:a16="http://schemas.microsoft.com/office/drawing/2014/main" id="{20E1FB3E-0A05-1DF0-3238-9C77A5BA916E}"/>
              </a:ext>
            </a:extLst>
          </p:cNvPr>
          <p:cNvSpPr>
            <a:spLocks noGrp="1"/>
          </p:cNvSpPr>
          <p:nvPr>
            <p:ph type="body" sz="quarter" idx="15" hasCustomPrompt="1"/>
          </p:nvPr>
        </p:nvSpPr>
        <p:spPr>
          <a:xfrm>
            <a:off x="600656" y="3896217"/>
            <a:ext cx="6095427" cy="276223"/>
          </a:xfrm>
          <a:prstGeom prst="rect">
            <a:avLst/>
          </a:prstGeom>
        </p:spPr>
        <p:txBody>
          <a:bodyPr lIns="0" tIns="0" rIns="0" bIns="0" anchor="ctr" anchorCtr="0"/>
          <a:lstStyle>
            <a:lvl1pPr marL="0" indent="0" algn="l" defTabSz="1218987" rtl="0" eaLnBrk="0" fontAlgn="base" hangingPunct="0">
              <a:lnSpc>
                <a:spcPct val="100000"/>
              </a:lnSpc>
              <a:spcBef>
                <a:spcPts val="0"/>
              </a:spcBef>
              <a:spcAft>
                <a:spcPts val="0"/>
              </a:spcAft>
              <a:buClr>
                <a:srgbClr val="005596"/>
              </a:buClr>
              <a:buFontTx/>
              <a:buNone/>
              <a:defRPr lang="en-US" sz="1400" b="0" kern="0" cap="none" baseline="0" dirty="0" smtClean="0">
                <a:solidFill>
                  <a:schemeClr val="bg1"/>
                </a:solidFill>
                <a:latin typeface="+mn-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4575898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3_BVTitle_Thirst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E63B0-2BF7-9AD5-CA88-41F05D1457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574" y="-31530"/>
            <a:ext cx="12196573" cy="6889530"/>
          </a:xfrm>
          <a:prstGeom prst="rect">
            <a:avLst/>
          </a:prstGeom>
        </p:spPr>
      </p:pic>
      <p:grpSp>
        <p:nvGrpSpPr>
          <p:cNvPr id="4" name="Group 3">
            <a:extLst>
              <a:ext uri="{FF2B5EF4-FFF2-40B4-BE49-F238E27FC236}">
                <a16:creationId xmlns:a16="http://schemas.microsoft.com/office/drawing/2014/main" id="{F518CFC6-6719-0C5A-BFB0-D78EF5E9133E}"/>
              </a:ext>
            </a:extLst>
          </p:cNvPr>
          <p:cNvGrpSpPr/>
          <p:nvPr userDrawn="1"/>
        </p:nvGrpSpPr>
        <p:grpSpPr>
          <a:xfrm>
            <a:off x="0" y="-30284"/>
            <a:ext cx="12192000" cy="6888284"/>
            <a:chOff x="0" y="6961"/>
            <a:chExt cx="12192000" cy="6844078"/>
          </a:xfrm>
        </p:grpSpPr>
        <p:sp>
          <p:nvSpPr>
            <p:cNvPr id="5" name="Rectangle 4">
              <a:extLst>
                <a:ext uri="{FF2B5EF4-FFF2-40B4-BE49-F238E27FC236}">
                  <a16:creationId xmlns:a16="http://schemas.microsoft.com/office/drawing/2014/main" id="{7A09ED7D-4121-AB22-E46E-666516ACDD41}"/>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4F48156-7BF1-B569-C9A3-E7D7FA03BD29}"/>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243" y="-37660"/>
            <a:ext cx="12182976" cy="6895660"/>
          </a:xfrm>
          <a:prstGeom prst="rect">
            <a:avLst/>
          </a:prstGeom>
        </p:spPr>
      </p:pic>
      <p:sp>
        <p:nvSpPr>
          <p:cNvPr id="7" name="Round Same Side Corner Rectangle 6">
            <a:extLst>
              <a:ext uri="{FF2B5EF4-FFF2-40B4-BE49-F238E27FC236}">
                <a16:creationId xmlns:a16="http://schemas.microsoft.com/office/drawing/2014/main" id="{722B1861-062A-A594-FE91-F2F861BCF95D}"/>
              </a:ext>
            </a:extLst>
          </p:cNvPr>
          <p:cNvSpPr/>
          <p:nvPr userDrawn="1"/>
        </p:nvSpPr>
        <p:spPr>
          <a:xfrm rot="5400000">
            <a:off x="2518425"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A218B6-699A-ED5C-DBDE-58CAA5AE7FE3}"/>
              </a:ext>
            </a:extLst>
          </p:cNvPr>
          <p:cNvSpPr>
            <a:spLocks noGrp="1"/>
          </p:cNvSpPr>
          <p:nvPr>
            <p:ph type="title"/>
          </p:nvPr>
        </p:nvSpPr>
        <p:spPr>
          <a:xfrm>
            <a:off x="600656" y="1555493"/>
            <a:ext cx="6095427" cy="1712119"/>
          </a:xfrm>
        </p:spPr>
        <p:txBody>
          <a:bodyPr/>
          <a:lstStyle>
            <a:lvl1pPr>
              <a:lnSpc>
                <a:spcPct val="100000"/>
              </a:lnSpc>
              <a:spcBef>
                <a:spcPts val="0"/>
              </a:spcBef>
              <a:spcAft>
                <a:spcPts val="0"/>
              </a:spcAft>
              <a:defRPr b="0">
                <a:solidFill>
                  <a:schemeClr val="tx2"/>
                </a:solidFill>
              </a:defRPr>
            </a:lvl1pPr>
          </a:lstStyle>
          <a:p>
            <a:r>
              <a:rPr lang="en-US"/>
              <a:t>Click to edit Master title style</a:t>
            </a:r>
          </a:p>
        </p:txBody>
      </p:sp>
      <p:sp>
        <p:nvSpPr>
          <p:cNvPr id="11" name="Text Placeholder 1">
            <a:extLst>
              <a:ext uri="{FF2B5EF4-FFF2-40B4-BE49-F238E27FC236}">
                <a16:creationId xmlns:a16="http://schemas.microsoft.com/office/drawing/2014/main" id="{E10912F6-2EDD-8C86-3C51-24F803A79FBF}"/>
              </a:ext>
            </a:extLst>
          </p:cNvPr>
          <p:cNvSpPr>
            <a:spLocks noGrp="1"/>
          </p:cNvSpPr>
          <p:nvPr>
            <p:ph type="body" sz="quarter" idx="11" hasCustomPrompt="1"/>
          </p:nvPr>
        </p:nvSpPr>
        <p:spPr>
          <a:xfrm>
            <a:off x="600656" y="3366152"/>
            <a:ext cx="6095427" cy="431526"/>
          </a:xfrm>
          <a:prstGeom prst="rect">
            <a:avLst/>
          </a:prstGeom>
        </p:spPr>
        <p:txBody>
          <a:bodyPr lIns="0" tIns="0" rIns="0" bIns="0" anchor="ctr" anchorCtr="0"/>
          <a:lstStyle>
            <a:lvl1pPr marL="0" indent="0" algn="l">
              <a:lnSpc>
                <a:spcPct val="100000"/>
              </a:lnSpc>
              <a:spcBef>
                <a:spcPts val="0"/>
              </a:spcBef>
              <a:spcAft>
                <a:spcPts val="0"/>
              </a:spcAft>
              <a:buFontTx/>
              <a:buNone/>
              <a:defRPr sz="2000" b="0" cap="none" baseline="0">
                <a:solidFill>
                  <a:schemeClr val="tx2"/>
                </a:solidFill>
                <a:latin typeface="+mn-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12" name="Text Placeholder2">
            <a:extLst>
              <a:ext uri="{FF2B5EF4-FFF2-40B4-BE49-F238E27FC236}">
                <a16:creationId xmlns:a16="http://schemas.microsoft.com/office/drawing/2014/main" id="{CF81C404-0D3C-4565-DF9E-FF0877E96B68}"/>
              </a:ext>
            </a:extLst>
          </p:cNvPr>
          <p:cNvSpPr>
            <a:spLocks noGrp="1"/>
          </p:cNvSpPr>
          <p:nvPr>
            <p:ph type="body" sz="quarter" idx="15" hasCustomPrompt="1"/>
          </p:nvPr>
        </p:nvSpPr>
        <p:spPr>
          <a:xfrm>
            <a:off x="600656" y="3896217"/>
            <a:ext cx="6095427" cy="276223"/>
          </a:xfrm>
          <a:prstGeom prst="rect">
            <a:avLst/>
          </a:prstGeom>
        </p:spPr>
        <p:txBody>
          <a:bodyPr lIns="0" tIns="0" rIns="0" bIns="0" anchor="ctr" anchorCtr="0"/>
          <a:lstStyle>
            <a:lvl1pPr marL="0" indent="0" algn="l" defTabSz="1218987" rtl="0" eaLnBrk="0" fontAlgn="base" hangingPunct="0">
              <a:lnSpc>
                <a:spcPct val="100000"/>
              </a:lnSpc>
              <a:spcBef>
                <a:spcPts val="0"/>
              </a:spcBef>
              <a:spcAft>
                <a:spcPts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7704605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3_BVTitle_Energize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E63B0-2BF7-9AD5-CA88-41F05D1457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4"/>
          <a:stretch/>
        </p:blipFill>
        <p:spPr>
          <a:xfrm>
            <a:off x="-4574" y="0"/>
            <a:ext cx="12196573" cy="6855013"/>
          </a:xfrm>
          <a:prstGeom prst="rect">
            <a:avLst/>
          </a:prstGeom>
        </p:spPr>
      </p:pic>
      <p:grpSp>
        <p:nvGrpSpPr>
          <p:cNvPr id="2" name="Group 1">
            <a:extLst>
              <a:ext uri="{FF2B5EF4-FFF2-40B4-BE49-F238E27FC236}">
                <a16:creationId xmlns:a16="http://schemas.microsoft.com/office/drawing/2014/main" id="{CA6BE82A-BA1D-6D18-301B-96776100B0D2}"/>
              </a:ext>
            </a:extLst>
          </p:cNvPr>
          <p:cNvGrpSpPr/>
          <p:nvPr userDrawn="1"/>
        </p:nvGrpSpPr>
        <p:grpSpPr>
          <a:xfrm>
            <a:off x="0" y="0"/>
            <a:ext cx="12192000" cy="6858000"/>
            <a:chOff x="0" y="6961"/>
            <a:chExt cx="12192000" cy="6844078"/>
          </a:xfrm>
        </p:grpSpPr>
        <p:sp>
          <p:nvSpPr>
            <p:cNvPr id="4" name="Rectangle 3">
              <a:extLst>
                <a:ext uri="{FF2B5EF4-FFF2-40B4-BE49-F238E27FC236}">
                  <a16:creationId xmlns:a16="http://schemas.microsoft.com/office/drawing/2014/main" id="{87CA6CEB-761C-281F-1B20-20BBE69EDAC4}"/>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B3D421A-5A9C-EF1C-591D-17CFE29521CF}"/>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51A6812E-95CE-F49D-D7F6-6D2480B9076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343" y="15113"/>
            <a:ext cx="12169465" cy="6845324"/>
          </a:xfrm>
          <a:prstGeom prst="rect">
            <a:avLst/>
          </a:prstGeom>
        </p:spPr>
      </p:pic>
      <p:sp>
        <p:nvSpPr>
          <p:cNvPr id="7" name="Round Same Side Corner Rectangle 6">
            <a:extLst>
              <a:ext uri="{FF2B5EF4-FFF2-40B4-BE49-F238E27FC236}">
                <a16:creationId xmlns:a16="http://schemas.microsoft.com/office/drawing/2014/main" id="{722B1861-062A-A594-FE91-F2F861BCF95D}"/>
              </a:ext>
            </a:extLst>
          </p:cNvPr>
          <p:cNvSpPr/>
          <p:nvPr userDrawn="1"/>
        </p:nvSpPr>
        <p:spPr>
          <a:xfrm rot="5400000">
            <a:off x="2522929"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52FF6B4-6EE7-1EA0-367F-6C510C931294}"/>
              </a:ext>
            </a:extLst>
          </p:cNvPr>
          <p:cNvSpPr>
            <a:spLocks noGrp="1"/>
          </p:cNvSpPr>
          <p:nvPr>
            <p:ph type="title"/>
          </p:nvPr>
        </p:nvSpPr>
        <p:spPr>
          <a:xfrm>
            <a:off x="600656" y="1555493"/>
            <a:ext cx="6095427" cy="1712119"/>
          </a:xfrm>
        </p:spPr>
        <p:txBody>
          <a:bodyPr/>
          <a:lstStyle>
            <a:lvl1pPr>
              <a:lnSpc>
                <a:spcPct val="100000"/>
              </a:lnSpc>
              <a:spcBef>
                <a:spcPts val="0"/>
              </a:spcBef>
              <a:spcAft>
                <a:spcPts val="0"/>
              </a:spcAft>
              <a:defRPr b="0">
                <a:solidFill>
                  <a:schemeClr val="tx2"/>
                </a:solidFill>
              </a:defRPr>
            </a:lvl1pPr>
          </a:lstStyle>
          <a:p>
            <a:r>
              <a:rPr lang="en-US"/>
              <a:t>Click to edit Master title style</a:t>
            </a:r>
          </a:p>
        </p:txBody>
      </p:sp>
      <p:sp>
        <p:nvSpPr>
          <p:cNvPr id="12" name="Text Placeholder 1">
            <a:extLst>
              <a:ext uri="{FF2B5EF4-FFF2-40B4-BE49-F238E27FC236}">
                <a16:creationId xmlns:a16="http://schemas.microsoft.com/office/drawing/2014/main" id="{E5FA5E4C-506F-3E56-080E-197DD5575615}"/>
              </a:ext>
            </a:extLst>
          </p:cNvPr>
          <p:cNvSpPr>
            <a:spLocks noGrp="1"/>
          </p:cNvSpPr>
          <p:nvPr>
            <p:ph type="body" sz="quarter" idx="11" hasCustomPrompt="1"/>
          </p:nvPr>
        </p:nvSpPr>
        <p:spPr>
          <a:xfrm>
            <a:off x="600656" y="3366152"/>
            <a:ext cx="6095427" cy="431526"/>
          </a:xfrm>
          <a:prstGeom prst="rect">
            <a:avLst/>
          </a:prstGeom>
        </p:spPr>
        <p:txBody>
          <a:bodyPr lIns="0" tIns="0" rIns="0" bIns="0" anchor="ctr" anchorCtr="0"/>
          <a:lstStyle>
            <a:lvl1pPr marL="0" indent="0" algn="l">
              <a:lnSpc>
                <a:spcPct val="100000"/>
              </a:lnSpc>
              <a:spcBef>
                <a:spcPts val="0"/>
              </a:spcBef>
              <a:spcAft>
                <a:spcPts val="0"/>
              </a:spcAft>
              <a:buFontTx/>
              <a:buNone/>
              <a:defRPr sz="2000" b="0" cap="none" baseline="0">
                <a:solidFill>
                  <a:schemeClr val="tx2"/>
                </a:solidFill>
                <a:latin typeface="+mn-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13" name="Text Placeholder2">
            <a:extLst>
              <a:ext uri="{FF2B5EF4-FFF2-40B4-BE49-F238E27FC236}">
                <a16:creationId xmlns:a16="http://schemas.microsoft.com/office/drawing/2014/main" id="{913169B7-5187-0998-E9B0-39EE76F024B4}"/>
              </a:ext>
            </a:extLst>
          </p:cNvPr>
          <p:cNvSpPr>
            <a:spLocks noGrp="1"/>
          </p:cNvSpPr>
          <p:nvPr>
            <p:ph type="body" sz="quarter" idx="15" hasCustomPrompt="1"/>
          </p:nvPr>
        </p:nvSpPr>
        <p:spPr>
          <a:xfrm>
            <a:off x="600656" y="3896217"/>
            <a:ext cx="6095427" cy="276223"/>
          </a:xfrm>
          <a:prstGeom prst="rect">
            <a:avLst/>
          </a:prstGeom>
        </p:spPr>
        <p:txBody>
          <a:bodyPr lIns="0" tIns="0" rIns="0" bIns="0" anchor="ctr" anchorCtr="0"/>
          <a:lstStyle>
            <a:lvl1pPr marL="0" indent="0" algn="l" defTabSz="1218987" rtl="0" eaLnBrk="0" fontAlgn="base" hangingPunct="0">
              <a:lnSpc>
                <a:spcPct val="100000"/>
              </a:lnSpc>
              <a:spcBef>
                <a:spcPts val="0"/>
              </a:spcBef>
              <a:spcAft>
                <a:spcPts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4486103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3_BVTitle_BVBlue">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AAC3BB5-21F5-A85E-E9F4-0A785620261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2" name="Round Same Side Corner Rectangle 31">
            <a:extLst>
              <a:ext uri="{FF2B5EF4-FFF2-40B4-BE49-F238E27FC236}">
                <a16:creationId xmlns:a16="http://schemas.microsoft.com/office/drawing/2014/main" id="{40DA58A4-B780-5B89-B7F9-ABED74AC5535}"/>
              </a:ext>
            </a:extLst>
          </p:cNvPr>
          <p:cNvSpPr/>
          <p:nvPr userDrawn="1"/>
        </p:nvSpPr>
        <p:spPr>
          <a:xfrm rot="5400000">
            <a:off x="2616145" y="-586147"/>
            <a:ext cx="2768349" cy="803029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C47030-78CB-BFA2-5A62-F210F7F1AACA}"/>
              </a:ext>
            </a:extLst>
          </p:cNvPr>
          <p:cNvSpPr>
            <a:spLocks noGrp="1"/>
          </p:cNvSpPr>
          <p:nvPr>
            <p:ph type="title"/>
          </p:nvPr>
        </p:nvSpPr>
        <p:spPr>
          <a:xfrm>
            <a:off x="600656" y="2124787"/>
            <a:ext cx="6095427" cy="1712119"/>
          </a:xfrm>
        </p:spPr>
        <p:txBody>
          <a:bodyPr/>
          <a:lstStyle>
            <a:lvl1pPr>
              <a:lnSpc>
                <a:spcPct val="100000"/>
              </a:lnSpc>
              <a:spcBef>
                <a:spcPts val="0"/>
              </a:spcBef>
              <a:spcAft>
                <a:spcPts val="0"/>
              </a:spcAft>
              <a:defRPr b="0">
                <a:solidFill>
                  <a:schemeClr val="tx2"/>
                </a:solidFill>
              </a:defRPr>
            </a:lvl1pPr>
          </a:lstStyle>
          <a:p>
            <a:r>
              <a:rPr lang="en-US"/>
              <a:t>Click to edit Master title style</a:t>
            </a:r>
          </a:p>
        </p:txBody>
      </p:sp>
      <p:sp>
        <p:nvSpPr>
          <p:cNvPr id="3" name="Text Placeholder 1">
            <a:extLst>
              <a:ext uri="{FF2B5EF4-FFF2-40B4-BE49-F238E27FC236}">
                <a16:creationId xmlns:a16="http://schemas.microsoft.com/office/drawing/2014/main" id="{CCD14AC4-E2D8-B465-F86F-1F3498E77FE5}"/>
              </a:ext>
            </a:extLst>
          </p:cNvPr>
          <p:cNvSpPr>
            <a:spLocks noGrp="1"/>
          </p:cNvSpPr>
          <p:nvPr>
            <p:ph type="body" sz="quarter" idx="11" hasCustomPrompt="1"/>
          </p:nvPr>
        </p:nvSpPr>
        <p:spPr>
          <a:xfrm>
            <a:off x="600656" y="3935446"/>
            <a:ext cx="6095427" cy="431526"/>
          </a:xfrm>
          <a:prstGeom prst="rect">
            <a:avLst/>
          </a:prstGeom>
        </p:spPr>
        <p:txBody>
          <a:bodyPr lIns="0" tIns="0" rIns="0" bIns="0" anchor="ctr" anchorCtr="0"/>
          <a:lstStyle>
            <a:lvl1pPr marL="0" indent="0" algn="l">
              <a:lnSpc>
                <a:spcPct val="100000"/>
              </a:lnSpc>
              <a:spcBef>
                <a:spcPts val="0"/>
              </a:spcBef>
              <a:spcAft>
                <a:spcPts val="0"/>
              </a:spcAft>
              <a:buFontTx/>
              <a:buNone/>
              <a:defRPr sz="2000" b="0" cap="none" baseline="0">
                <a:solidFill>
                  <a:schemeClr val="tx2"/>
                </a:solidFill>
                <a:latin typeface="+mn-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4" name="Text Placeholder2">
            <a:extLst>
              <a:ext uri="{FF2B5EF4-FFF2-40B4-BE49-F238E27FC236}">
                <a16:creationId xmlns:a16="http://schemas.microsoft.com/office/drawing/2014/main" id="{160DBE25-9EA1-8E2A-F814-BC240D76377F}"/>
              </a:ext>
            </a:extLst>
          </p:cNvPr>
          <p:cNvSpPr>
            <a:spLocks noGrp="1"/>
          </p:cNvSpPr>
          <p:nvPr>
            <p:ph type="body" sz="quarter" idx="15" hasCustomPrompt="1"/>
          </p:nvPr>
        </p:nvSpPr>
        <p:spPr>
          <a:xfrm>
            <a:off x="600656" y="4465511"/>
            <a:ext cx="6095427" cy="276223"/>
          </a:xfrm>
          <a:prstGeom prst="rect">
            <a:avLst/>
          </a:prstGeom>
        </p:spPr>
        <p:txBody>
          <a:bodyPr lIns="0" tIns="0" rIns="0" bIns="0" anchor="ctr" anchorCtr="0"/>
          <a:lstStyle>
            <a:lvl1pPr marL="0" indent="0" algn="l" defTabSz="1218987" rtl="0" eaLnBrk="0" fontAlgn="base" hangingPunct="0">
              <a:lnSpc>
                <a:spcPct val="100000"/>
              </a:lnSpc>
              <a:spcBef>
                <a:spcPts val="0"/>
              </a:spcBef>
              <a:spcAft>
                <a:spcPts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639835197"/>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3_BV Brand Content">
    <p:spTree>
      <p:nvGrpSpPr>
        <p:cNvPr id="1" name=""/>
        <p:cNvGrpSpPr/>
        <p:nvPr/>
      </p:nvGrpSpPr>
      <p:grpSpPr>
        <a:xfrm>
          <a:off x="0" y="0"/>
          <a:ext cx="0" cy="0"/>
          <a:chOff x="0" y="0"/>
          <a:chExt cx="0" cy="0"/>
        </a:xfrm>
      </p:grpSpPr>
      <p:pic>
        <p:nvPicPr>
          <p:cNvPr id="13" name="Picture 12" descr="Graphical user interface&#10;&#10;Description automatically generated with medium confidence">
            <a:extLst>
              <a:ext uri="{FF2B5EF4-FFF2-40B4-BE49-F238E27FC236}">
                <a16:creationId xmlns:a16="http://schemas.microsoft.com/office/drawing/2014/main" id="{612660FB-B999-CD49-5807-D1AF67762E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12A256F-0FDD-4B3E-BC4E-8B719310DF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018AAE-5EBA-40BB-961B-BA99D9E036D4}"/>
              </a:ext>
            </a:extLst>
          </p:cNvPr>
          <p:cNvSpPr>
            <a:spLocks noGrp="1"/>
          </p:cNvSpPr>
          <p:nvPr>
            <p:ph idx="1"/>
          </p:nvPr>
        </p:nvSpPr>
        <p:spPr>
          <a:xfrm>
            <a:off x="609600" y="1051035"/>
            <a:ext cx="10962640" cy="42570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EA92B365-74C2-6131-7BFD-7276F6A359A8}"/>
              </a:ext>
            </a:extLst>
          </p:cNvPr>
          <p:cNvSpPr>
            <a:spLocks noGrp="1"/>
          </p:cNvSpPr>
          <p:nvPr>
            <p:ph type="sldNum" sz="quarter" idx="16"/>
          </p:nvPr>
        </p:nvSpPr>
        <p:spPr>
          <a:xfrm>
            <a:off x="11185954" y="6376227"/>
            <a:ext cx="386286"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7" name="Picture 6">
            <a:extLst>
              <a:ext uri="{FF2B5EF4-FFF2-40B4-BE49-F238E27FC236}">
                <a16:creationId xmlns:a16="http://schemas.microsoft.com/office/drawing/2014/main" id="{D35C53A7-06F6-E7E0-D1DD-A0B9147ACB1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727" y="6214401"/>
            <a:ext cx="1812573" cy="688778"/>
          </a:xfrm>
          <a:prstGeom prst="rect">
            <a:avLst/>
          </a:prstGeom>
        </p:spPr>
      </p:pic>
      <p:sp>
        <p:nvSpPr>
          <p:cNvPr id="4" name="Text Placeholder 5">
            <a:extLst>
              <a:ext uri="{FF2B5EF4-FFF2-40B4-BE49-F238E27FC236}">
                <a16:creationId xmlns:a16="http://schemas.microsoft.com/office/drawing/2014/main" id="{1A951B75-F3C8-BB99-A26D-EF05A9DB30D0}"/>
              </a:ext>
            </a:extLst>
          </p:cNvPr>
          <p:cNvSpPr>
            <a:spLocks noGrp="1"/>
          </p:cNvSpPr>
          <p:nvPr>
            <p:ph type="body" sz="quarter" idx="17" hasCustomPrompt="1"/>
          </p:nvPr>
        </p:nvSpPr>
        <p:spPr>
          <a:xfrm>
            <a:off x="609600" y="5424686"/>
            <a:ext cx="10960100" cy="688778"/>
          </a:xfrm>
        </p:spPr>
        <p:txBody>
          <a:bodyPr lIns="0"/>
          <a:lstStyle>
            <a:lvl1pPr>
              <a:lnSpc>
                <a:spcPct val="100000"/>
              </a:lnSpc>
              <a:defRPr sz="2200"/>
            </a:lvl1pPr>
          </a:lstStyle>
          <a:p>
            <a:pPr lvl="0"/>
            <a:r>
              <a:rPr lang="en-US"/>
              <a:t>Click to take-away text</a:t>
            </a:r>
          </a:p>
        </p:txBody>
      </p:sp>
    </p:spTree>
    <p:extLst>
      <p:ext uri="{BB962C8B-B14F-4D97-AF65-F5344CB8AC3E}">
        <p14:creationId xmlns:p14="http://schemas.microsoft.com/office/powerpoint/2010/main" val="411545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V Title_Power Delivery">
    <p:spTree>
      <p:nvGrpSpPr>
        <p:cNvPr id="1" name=""/>
        <p:cNvGrpSpPr/>
        <p:nvPr/>
      </p:nvGrpSpPr>
      <p:grpSpPr>
        <a:xfrm>
          <a:off x="0" y="0"/>
          <a:ext cx="0" cy="0"/>
          <a:chOff x="0" y="0"/>
          <a:chExt cx="0" cy="0"/>
        </a:xfrm>
      </p:grpSpPr>
      <p:pic>
        <p:nvPicPr>
          <p:cNvPr id="8" name="Picture 7" descr="A picture containing pylon, outdoor object, tower&#10;&#10;Description automatically generated">
            <a:extLst>
              <a:ext uri="{FF2B5EF4-FFF2-40B4-BE49-F238E27FC236}">
                <a16:creationId xmlns:a16="http://schemas.microsoft.com/office/drawing/2014/main" id="{ACED47ED-9221-86A8-46FF-732A14E8E7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1"/>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userDrawn="1"/>
        </p:nvGrpSpPr>
        <p:grpSpPr>
          <a:xfrm>
            <a:off x="0" y="0"/>
            <a:ext cx="12192000"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userDrawn="1"/>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AB7B2C-5905-2C67-A36B-E979C776375E}"/>
                </a:ext>
              </a:extLst>
            </p:cNvPr>
            <p:cNvSpPr/>
            <p:nvPr userDrawn="1"/>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black screen with white text&#10;&#10;Description automatically generated">
            <a:extLst>
              <a:ext uri="{FF2B5EF4-FFF2-40B4-BE49-F238E27FC236}">
                <a16:creationId xmlns:a16="http://schemas.microsoft.com/office/drawing/2014/main" id="{8D2C35A9-85C4-C0F1-5A59-C4DBA9AC58D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sp>
        <p:nvSpPr>
          <p:cNvPr id="22" name="Round Same Side Corner Rectangle 21">
            <a:extLst>
              <a:ext uri="{FF2B5EF4-FFF2-40B4-BE49-F238E27FC236}">
                <a16:creationId xmlns:a16="http://schemas.microsoft.com/office/drawing/2014/main" id="{24EF5048-5FA5-7833-CF0B-4225B4897BBE}"/>
              </a:ext>
            </a:extLst>
          </p:cNvPr>
          <p:cNvSpPr/>
          <p:nvPr userDrawn="1"/>
        </p:nvSpPr>
        <p:spPr>
          <a:xfrm rot="5400000">
            <a:off x="2525174"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D0A7985C-55D5-89B5-608E-F04E01A31D0F}"/>
              </a:ext>
            </a:extLst>
          </p:cNvPr>
          <p:cNvSpPr>
            <a:spLocks noGrp="1"/>
          </p:cNvSpPr>
          <p:nvPr>
            <p:ph type="title"/>
          </p:nvPr>
        </p:nvSpPr>
        <p:spPr>
          <a:xfrm>
            <a:off x="600656" y="1555493"/>
            <a:ext cx="6095427" cy="1712119"/>
          </a:xfrm>
        </p:spPr>
        <p:txBody>
          <a:bodyPr/>
          <a:lstStyle>
            <a:lvl1pPr>
              <a:defRPr b="0" i="0">
                <a:solidFill>
                  <a:schemeClr val="tx2"/>
                </a:solidFill>
                <a:latin typeface="+mj-lt"/>
                <a:ea typeface="Roboto" panose="02000000000000000000" pitchFamily="2" charset="0"/>
              </a:defRPr>
            </a:lvl1pPr>
          </a:lstStyle>
          <a:p>
            <a:r>
              <a:rPr lang="en-US"/>
              <a:t>Click to edit Master title style</a:t>
            </a:r>
            <a:endParaRPr lang="en-US" dirty="0"/>
          </a:p>
        </p:txBody>
      </p:sp>
      <p:sp>
        <p:nvSpPr>
          <p:cNvPr id="24" name="Text Placeholder 1">
            <a:extLst>
              <a:ext uri="{FF2B5EF4-FFF2-40B4-BE49-F238E27FC236}">
                <a16:creationId xmlns:a16="http://schemas.microsoft.com/office/drawing/2014/main" id="{91464050-2A57-4D69-BBA6-F49930C6FF50}"/>
              </a:ext>
            </a:extLst>
          </p:cNvPr>
          <p:cNvSpPr>
            <a:spLocks noGrp="1"/>
          </p:cNvSpPr>
          <p:nvPr>
            <p:ph type="body" sz="quarter" idx="11" hasCustomPrompt="1"/>
          </p:nvPr>
        </p:nvSpPr>
        <p:spPr>
          <a:xfrm>
            <a:off x="600656" y="3366152"/>
            <a:ext cx="6095427" cy="431526"/>
          </a:xfrm>
          <a:prstGeom prst="rect">
            <a:avLst/>
          </a:prstGeom>
        </p:spPr>
        <p:txBody>
          <a:bodyPr lIns="91440" tIns="0" rIns="0" bIns="0" anchor="ctr" anchorCtr="0"/>
          <a:lstStyle>
            <a:lvl1pPr marL="0" indent="0" algn="l">
              <a:lnSpc>
                <a:spcPct val="90000"/>
              </a:lnSpc>
              <a:spcBef>
                <a:spcPts val="0"/>
              </a:spcBef>
              <a:buFontTx/>
              <a:buNone/>
              <a:defRPr sz="2000" b="0" i="0" cap="none" baseline="0">
                <a:solidFill>
                  <a:schemeClr val="tx2"/>
                </a:solidFill>
                <a:latin typeface="Roboto" panose="02000000000000000000" pitchFamily="2" charset="0"/>
                <a:ea typeface="Roboto" panose="02000000000000000000" pitchFamily="2" charset="0"/>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add Speaker’s Name</a:t>
            </a:r>
          </a:p>
        </p:txBody>
      </p:sp>
      <p:sp>
        <p:nvSpPr>
          <p:cNvPr id="26" name="Text Placeholder2">
            <a:extLst>
              <a:ext uri="{FF2B5EF4-FFF2-40B4-BE49-F238E27FC236}">
                <a16:creationId xmlns:a16="http://schemas.microsoft.com/office/drawing/2014/main" id="{6066817E-493C-BBC7-293C-1DA9FB975897}"/>
              </a:ext>
            </a:extLst>
          </p:cNvPr>
          <p:cNvSpPr>
            <a:spLocks noGrp="1"/>
          </p:cNvSpPr>
          <p:nvPr>
            <p:ph type="body" sz="quarter" idx="15" hasCustomPrompt="1"/>
          </p:nvPr>
        </p:nvSpPr>
        <p:spPr>
          <a:xfrm>
            <a:off x="600656" y="3896217"/>
            <a:ext cx="6095427" cy="276223"/>
          </a:xfrm>
          <a:prstGeom prst="rect">
            <a:avLst/>
          </a:prstGeom>
        </p:spPr>
        <p:txBody>
          <a:bodyPr lIns="91440" tIns="0" rIns="0" bIns="0" anchor="ctr" anchorCtr="0"/>
          <a:lstStyle>
            <a:lvl1pPr marL="0" indent="0" algn="l" defTabSz="1218987"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8598996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23_BV Brand Content Duo">
    <p:spTree>
      <p:nvGrpSpPr>
        <p:cNvPr id="1" name=""/>
        <p:cNvGrpSpPr/>
        <p:nvPr/>
      </p:nvGrpSpPr>
      <p:grpSpPr>
        <a:xfrm>
          <a:off x="0" y="0"/>
          <a:ext cx="0" cy="0"/>
          <a:chOff x="0" y="0"/>
          <a:chExt cx="0" cy="0"/>
        </a:xfrm>
      </p:grpSpPr>
      <p:pic>
        <p:nvPicPr>
          <p:cNvPr id="15" name="Picture 14" descr="Graphical user interface&#10;&#10;Description automatically generated with medium confidence">
            <a:extLst>
              <a:ext uri="{FF2B5EF4-FFF2-40B4-BE49-F238E27FC236}">
                <a16:creationId xmlns:a16="http://schemas.microsoft.com/office/drawing/2014/main" id="{1D29E24E-BA7C-9D06-3858-FD70C9AD38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A80EF39-BC61-4411-A40E-E9F7F0EED79C}"/>
              </a:ext>
            </a:extLst>
          </p:cNvPr>
          <p:cNvSpPr>
            <a:spLocks noGrp="1"/>
          </p:cNvSpPr>
          <p:nvPr>
            <p:ph type="title"/>
          </p:nvPr>
        </p:nvSpPr>
        <p:spPr>
          <a:xfrm>
            <a:off x="609600" y="365125"/>
            <a:ext cx="10962640" cy="58991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7719E6C-1B2A-4BA9-8B19-196AEE570B58}"/>
              </a:ext>
            </a:extLst>
          </p:cNvPr>
          <p:cNvSpPr>
            <a:spLocks noGrp="1"/>
          </p:cNvSpPr>
          <p:nvPr>
            <p:ph sz="half" idx="1"/>
          </p:nvPr>
        </p:nvSpPr>
        <p:spPr>
          <a:xfrm>
            <a:off x="609600" y="1046747"/>
            <a:ext cx="5410200" cy="5130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9F1FF6-1570-4E98-8486-839E2EB39CA5}"/>
              </a:ext>
            </a:extLst>
          </p:cNvPr>
          <p:cNvSpPr>
            <a:spLocks noGrp="1"/>
          </p:cNvSpPr>
          <p:nvPr>
            <p:ph sz="half" idx="2"/>
          </p:nvPr>
        </p:nvSpPr>
        <p:spPr>
          <a:xfrm>
            <a:off x="6172200" y="1046747"/>
            <a:ext cx="5400040" cy="5130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1743769D-FDFB-EA79-4798-0BFF55EA8769}"/>
              </a:ext>
            </a:extLst>
          </p:cNvPr>
          <p:cNvSpPr>
            <a:spLocks noGrp="1"/>
          </p:cNvSpPr>
          <p:nvPr>
            <p:ph type="sldNum" sz="quarter" idx="16"/>
          </p:nvPr>
        </p:nvSpPr>
        <p:spPr>
          <a:xfrm>
            <a:off x="11185954" y="6376227"/>
            <a:ext cx="386286"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3" name="Picture 12">
            <a:extLst>
              <a:ext uri="{FF2B5EF4-FFF2-40B4-BE49-F238E27FC236}">
                <a16:creationId xmlns:a16="http://schemas.microsoft.com/office/drawing/2014/main" id="{11D82CD3-5B07-8FCC-84CA-F3971438FB4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727" y="6214401"/>
            <a:ext cx="1812573" cy="688778"/>
          </a:xfrm>
          <a:prstGeom prst="rect">
            <a:avLst/>
          </a:prstGeom>
        </p:spPr>
      </p:pic>
    </p:spTree>
    <p:extLst>
      <p:ext uri="{BB962C8B-B14F-4D97-AF65-F5344CB8AC3E}">
        <p14:creationId xmlns:p14="http://schemas.microsoft.com/office/powerpoint/2010/main" val="22975291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23_BV Brand Content Duo Subtitles">
    <p:spTree>
      <p:nvGrpSpPr>
        <p:cNvPr id="1" name=""/>
        <p:cNvGrpSpPr/>
        <p:nvPr/>
      </p:nvGrpSpPr>
      <p:grpSpPr>
        <a:xfrm>
          <a:off x="0" y="0"/>
          <a:ext cx="0" cy="0"/>
          <a:chOff x="0" y="0"/>
          <a:chExt cx="0" cy="0"/>
        </a:xfrm>
      </p:grpSpPr>
      <p:pic>
        <p:nvPicPr>
          <p:cNvPr id="17" name="Picture 16" descr="Graphical user interface&#10;&#10;Description automatically generated with medium confidence">
            <a:extLst>
              <a:ext uri="{FF2B5EF4-FFF2-40B4-BE49-F238E27FC236}">
                <a16:creationId xmlns:a16="http://schemas.microsoft.com/office/drawing/2014/main" id="{3FFBFB62-74A8-501E-B846-60C27D605EF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EB127CE-5161-429C-A0A0-2E7021906363}"/>
              </a:ext>
            </a:extLst>
          </p:cNvPr>
          <p:cNvSpPr>
            <a:spLocks noGrp="1"/>
          </p:cNvSpPr>
          <p:nvPr>
            <p:ph type="title"/>
          </p:nvPr>
        </p:nvSpPr>
        <p:spPr>
          <a:xfrm>
            <a:off x="577516" y="365126"/>
            <a:ext cx="10994724" cy="585370"/>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FDFE7D-E296-42D4-A189-AD21F302FA6F}"/>
              </a:ext>
            </a:extLst>
          </p:cNvPr>
          <p:cNvSpPr>
            <a:spLocks noGrp="1"/>
          </p:cNvSpPr>
          <p:nvPr>
            <p:ph type="body" idx="1"/>
          </p:nvPr>
        </p:nvSpPr>
        <p:spPr>
          <a:xfrm>
            <a:off x="577516" y="1010656"/>
            <a:ext cx="5420059" cy="424363"/>
          </a:xfrm>
        </p:spPr>
        <p:txBody>
          <a:bodyPr anchor="b"/>
          <a:lstStyle>
            <a:lvl1pPr marL="0" indent="0">
              <a:buNone/>
              <a:defRPr sz="2400" b="1" i="0">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5D1A72-1BA9-4877-B218-FF0C5E1A45A3}"/>
              </a:ext>
            </a:extLst>
          </p:cNvPr>
          <p:cNvSpPr>
            <a:spLocks noGrp="1"/>
          </p:cNvSpPr>
          <p:nvPr>
            <p:ph sz="half" idx="2"/>
          </p:nvPr>
        </p:nvSpPr>
        <p:spPr>
          <a:xfrm>
            <a:off x="577516" y="1495179"/>
            <a:ext cx="5420059" cy="4694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00AC7A-5506-4235-9CF1-A7435E349ABE}"/>
              </a:ext>
            </a:extLst>
          </p:cNvPr>
          <p:cNvSpPr>
            <a:spLocks noGrp="1"/>
          </p:cNvSpPr>
          <p:nvPr>
            <p:ph type="body" sz="quarter" idx="3"/>
          </p:nvPr>
        </p:nvSpPr>
        <p:spPr>
          <a:xfrm>
            <a:off x="6172200" y="1010656"/>
            <a:ext cx="5400040" cy="424363"/>
          </a:xfrm>
        </p:spPr>
        <p:txBody>
          <a:bodyPr anchor="b"/>
          <a:lstStyle>
            <a:lvl1pPr marL="0" indent="0">
              <a:buNone/>
              <a:defRPr sz="2400" b="1" i="0">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D8F315-7C4C-4C18-9A6F-B6696922C6AE}"/>
              </a:ext>
            </a:extLst>
          </p:cNvPr>
          <p:cNvSpPr>
            <a:spLocks noGrp="1"/>
          </p:cNvSpPr>
          <p:nvPr>
            <p:ph sz="quarter" idx="4"/>
          </p:nvPr>
        </p:nvSpPr>
        <p:spPr>
          <a:xfrm>
            <a:off x="6172200" y="1495179"/>
            <a:ext cx="5400040" cy="4694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830E02EE-6332-306A-E25F-5A6B03222B4C}"/>
              </a:ext>
            </a:extLst>
          </p:cNvPr>
          <p:cNvSpPr>
            <a:spLocks noGrp="1"/>
          </p:cNvSpPr>
          <p:nvPr>
            <p:ph type="sldNum" sz="quarter" idx="16"/>
          </p:nvPr>
        </p:nvSpPr>
        <p:spPr>
          <a:xfrm>
            <a:off x="11185954" y="6376227"/>
            <a:ext cx="386286"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5" name="Picture 14">
            <a:extLst>
              <a:ext uri="{FF2B5EF4-FFF2-40B4-BE49-F238E27FC236}">
                <a16:creationId xmlns:a16="http://schemas.microsoft.com/office/drawing/2014/main" id="{70D27810-D058-CB43-B605-27D0BA36C91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727" y="6214401"/>
            <a:ext cx="1812573" cy="688778"/>
          </a:xfrm>
          <a:prstGeom prst="rect">
            <a:avLst/>
          </a:prstGeom>
        </p:spPr>
      </p:pic>
    </p:spTree>
    <p:extLst>
      <p:ext uri="{BB962C8B-B14F-4D97-AF65-F5344CB8AC3E}">
        <p14:creationId xmlns:p14="http://schemas.microsoft.com/office/powerpoint/2010/main" val="14567499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23_BV Brand Content Left Caption">
    <p:spTree>
      <p:nvGrpSpPr>
        <p:cNvPr id="1" name=""/>
        <p:cNvGrpSpPr/>
        <p:nvPr/>
      </p:nvGrpSpPr>
      <p:grpSpPr>
        <a:xfrm>
          <a:off x="0" y="0"/>
          <a:ext cx="0" cy="0"/>
          <a:chOff x="0" y="0"/>
          <a:chExt cx="0" cy="0"/>
        </a:xfrm>
      </p:grpSpPr>
      <p:pic>
        <p:nvPicPr>
          <p:cNvPr id="14" name="Picture 13" descr="Graphical user interface&#10;&#10;Description automatically generated with medium confidence">
            <a:extLst>
              <a:ext uri="{FF2B5EF4-FFF2-40B4-BE49-F238E27FC236}">
                <a16:creationId xmlns:a16="http://schemas.microsoft.com/office/drawing/2014/main" id="{FD8C9492-C52A-B0DA-DBBA-9B3390F0BD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C875F2-AB1B-44F9-A6CD-F38E1C9699E9}"/>
              </a:ext>
            </a:extLst>
          </p:cNvPr>
          <p:cNvSpPr>
            <a:spLocks noGrp="1"/>
          </p:cNvSpPr>
          <p:nvPr>
            <p:ph type="title"/>
          </p:nvPr>
        </p:nvSpPr>
        <p:spPr>
          <a:xfrm>
            <a:off x="619760" y="457200"/>
            <a:ext cx="4152265" cy="3130952"/>
          </a:xfrm>
        </p:spPr>
        <p:txBody>
          <a:bodyPr anchor="b"/>
          <a:lstStyle>
            <a:lvl1pPr>
              <a:defRPr sz="3400"/>
            </a:lvl1pPr>
          </a:lstStyle>
          <a:p>
            <a:r>
              <a:rPr lang="en-US"/>
              <a:t>Click to edit Master title style</a:t>
            </a:r>
          </a:p>
        </p:txBody>
      </p:sp>
      <p:sp>
        <p:nvSpPr>
          <p:cNvPr id="3" name="Content Placeholder 2">
            <a:extLst>
              <a:ext uri="{FF2B5EF4-FFF2-40B4-BE49-F238E27FC236}">
                <a16:creationId xmlns:a16="http://schemas.microsoft.com/office/drawing/2014/main" id="{BB1845AA-17DF-46D0-897A-09BD2EB86003}"/>
              </a:ext>
            </a:extLst>
          </p:cNvPr>
          <p:cNvSpPr>
            <a:spLocks noGrp="1"/>
          </p:cNvSpPr>
          <p:nvPr>
            <p:ph idx="1"/>
          </p:nvPr>
        </p:nvSpPr>
        <p:spPr>
          <a:xfrm>
            <a:off x="5183188" y="457201"/>
            <a:ext cx="6389052" cy="5403850"/>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B247A5-51B7-49E6-96C6-E305CC8EE1FE}"/>
              </a:ext>
            </a:extLst>
          </p:cNvPr>
          <p:cNvSpPr>
            <a:spLocks noGrp="1"/>
          </p:cNvSpPr>
          <p:nvPr>
            <p:ph type="body" sz="half" idx="2"/>
          </p:nvPr>
        </p:nvSpPr>
        <p:spPr>
          <a:xfrm>
            <a:off x="601884" y="3854370"/>
            <a:ext cx="4170141" cy="201461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Slide Number Placeholder 5">
            <a:extLst>
              <a:ext uri="{FF2B5EF4-FFF2-40B4-BE49-F238E27FC236}">
                <a16:creationId xmlns:a16="http://schemas.microsoft.com/office/drawing/2014/main" id="{455AAF1F-AC2C-DA70-A05F-C4EC7384E7F2}"/>
              </a:ext>
            </a:extLst>
          </p:cNvPr>
          <p:cNvSpPr>
            <a:spLocks noGrp="1"/>
          </p:cNvSpPr>
          <p:nvPr>
            <p:ph type="sldNum" sz="quarter" idx="16"/>
          </p:nvPr>
        </p:nvSpPr>
        <p:spPr>
          <a:xfrm>
            <a:off x="11185954" y="6376227"/>
            <a:ext cx="386286"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2" name="Picture 11">
            <a:extLst>
              <a:ext uri="{FF2B5EF4-FFF2-40B4-BE49-F238E27FC236}">
                <a16:creationId xmlns:a16="http://schemas.microsoft.com/office/drawing/2014/main" id="{A1900B83-B69B-D8EB-3A0B-1EDD918C93B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727" y="6214401"/>
            <a:ext cx="1812573" cy="688778"/>
          </a:xfrm>
          <a:prstGeom prst="rect">
            <a:avLst/>
          </a:prstGeom>
        </p:spPr>
      </p:pic>
    </p:spTree>
    <p:extLst>
      <p:ext uri="{BB962C8B-B14F-4D97-AF65-F5344CB8AC3E}">
        <p14:creationId xmlns:p14="http://schemas.microsoft.com/office/powerpoint/2010/main" val="2805808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3_BV Brand Image Left Caption">
    <p:spTree>
      <p:nvGrpSpPr>
        <p:cNvPr id="1" name=""/>
        <p:cNvGrpSpPr/>
        <p:nvPr/>
      </p:nvGrpSpPr>
      <p:grpSpPr>
        <a:xfrm>
          <a:off x="0" y="0"/>
          <a:ext cx="0" cy="0"/>
          <a:chOff x="0" y="0"/>
          <a:chExt cx="0" cy="0"/>
        </a:xfrm>
      </p:grpSpPr>
      <p:pic>
        <p:nvPicPr>
          <p:cNvPr id="17" name="Picture 16" descr="Graphical user interface&#10;&#10;Description automatically generated with medium confidence">
            <a:extLst>
              <a:ext uri="{FF2B5EF4-FFF2-40B4-BE49-F238E27FC236}">
                <a16:creationId xmlns:a16="http://schemas.microsoft.com/office/drawing/2014/main" id="{DA5CDE46-F994-183E-2E8E-400D081CEE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Picture Placeholder 4">
            <a:extLst>
              <a:ext uri="{FF2B5EF4-FFF2-40B4-BE49-F238E27FC236}">
                <a16:creationId xmlns:a16="http://schemas.microsoft.com/office/drawing/2014/main" id="{04B89BDF-690C-1BFF-8F58-1047878BBC3C}"/>
              </a:ext>
            </a:extLst>
          </p:cNvPr>
          <p:cNvSpPr>
            <a:spLocks noGrp="1"/>
          </p:cNvSpPr>
          <p:nvPr>
            <p:ph type="pic" sz="quarter" idx="12"/>
          </p:nvPr>
        </p:nvSpPr>
        <p:spPr>
          <a:xfrm>
            <a:off x="5953760" y="457200"/>
            <a:ext cx="5921865" cy="5523548"/>
          </a:xfrm>
          <a:prstGeom prst="rect">
            <a:avLst/>
          </a:prstGeom>
          <a:effectLst/>
        </p:spPr>
        <p:txBody>
          <a:bodyPr anchor="ctr"/>
          <a:lstStyle>
            <a:lvl1pPr marL="0" indent="0" algn="ctr">
              <a:buNone/>
              <a:defRPr sz="2800" b="0">
                <a:solidFill>
                  <a:schemeClr val="tx2"/>
                </a:solidFill>
              </a:defRPr>
            </a:lvl1pPr>
          </a:lstStyle>
          <a:p>
            <a:r>
              <a:rPr lang="en-US"/>
              <a:t>Click icon to add picture</a:t>
            </a:r>
          </a:p>
        </p:txBody>
      </p:sp>
      <p:sp>
        <p:nvSpPr>
          <p:cNvPr id="12" name="Slide Number Placeholder 5">
            <a:extLst>
              <a:ext uri="{FF2B5EF4-FFF2-40B4-BE49-F238E27FC236}">
                <a16:creationId xmlns:a16="http://schemas.microsoft.com/office/drawing/2014/main" id="{10B8F1CA-2A21-04EC-314A-14593BE59A9B}"/>
              </a:ext>
            </a:extLst>
          </p:cNvPr>
          <p:cNvSpPr>
            <a:spLocks noGrp="1"/>
          </p:cNvSpPr>
          <p:nvPr>
            <p:ph type="sldNum" sz="quarter" idx="16"/>
          </p:nvPr>
        </p:nvSpPr>
        <p:spPr>
          <a:xfrm>
            <a:off x="11185954" y="6376227"/>
            <a:ext cx="386286"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3" name="Picture 12">
            <a:extLst>
              <a:ext uri="{FF2B5EF4-FFF2-40B4-BE49-F238E27FC236}">
                <a16:creationId xmlns:a16="http://schemas.microsoft.com/office/drawing/2014/main" id="{AB52C134-4CEC-BCDA-EB1A-BF296998C93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727" y="6214401"/>
            <a:ext cx="1812573" cy="688778"/>
          </a:xfrm>
          <a:prstGeom prst="rect">
            <a:avLst/>
          </a:prstGeom>
        </p:spPr>
      </p:pic>
      <p:sp>
        <p:nvSpPr>
          <p:cNvPr id="15" name="Title 1">
            <a:extLst>
              <a:ext uri="{FF2B5EF4-FFF2-40B4-BE49-F238E27FC236}">
                <a16:creationId xmlns:a16="http://schemas.microsoft.com/office/drawing/2014/main" id="{36B79EE2-E114-54F1-6F25-8D0F760FED64}"/>
              </a:ext>
            </a:extLst>
          </p:cNvPr>
          <p:cNvSpPr>
            <a:spLocks noGrp="1"/>
          </p:cNvSpPr>
          <p:nvPr>
            <p:ph type="title" hasCustomPrompt="1"/>
          </p:nvPr>
        </p:nvSpPr>
        <p:spPr>
          <a:xfrm>
            <a:off x="619760" y="457200"/>
            <a:ext cx="4970812" cy="3130952"/>
          </a:xfrm>
        </p:spPr>
        <p:txBody>
          <a:bodyPr anchor="b"/>
          <a:lstStyle>
            <a:lvl1pPr>
              <a:defRPr sz="3400"/>
            </a:lvl1pPr>
          </a:lstStyle>
          <a:p>
            <a:r>
              <a:rPr lang="en-US"/>
              <a:t>Click to edit</a:t>
            </a:r>
            <a:br>
              <a:rPr lang="en-US"/>
            </a:br>
            <a:r>
              <a:rPr lang="en-US"/>
              <a:t>Master title style</a:t>
            </a:r>
          </a:p>
        </p:txBody>
      </p:sp>
      <p:sp>
        <p:nvSpPr>
          <p:cNvPr id="16" name="Text Placeholder 3">
            <a:extLst>
              <a:ext uri="{FF2B5EF4-FFF2-40B4-BE49-F238E27FC236}">
                <a16:creationId xmlns:a16="http://schemas.microsoft.com/office/drawing/2014/main" id="{57E83FF7-76C2-A6C3-ED5A-D47252614761}"/>
              </a:ext>
            </a:extLst>
          </p:cNvPr>
          <p:cNvSpPr>
            <a:spLocks noGrp="1"/>
          </p:cNvSpPr>
          <p:nvPr>
            <p:ph type="body" sz="half" idx="2"/>
          </p:nvPr>
        </p:nvSpPr>
        <p:spPr>
          <a:xfrm>
            <a:off x="601884" y="3854370"/>
            <a:ext cx="4992212" cy="201461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670151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3_Reversed_Image on Left">
    <p:spTree>
      <p:nvGrpSpPr>
        <p:cNvPr id="1" name=""/>
        <p:cNvGrpSpPr/>
        <p:nvPr/>
      </p:nvGrpSpPr>
      <p:grpSpPr>
        <a:xfrm>
          <a:off x="0" y="0"/>
          <a:ext cx="0" cy="0"/>
          <a:chOff x="0" y="0"/>
          <a:chExt cx="0" cy="0"/>
        </a:xfrm>
      </p:grpSpPr>
      <p:pic>
        <p:nvPicPr>
          <p:cNvPr id="17" name="Picture 16" descr="Graphical user interface&#10;&#10;Description automatically generated with medium confidence">
            <a:extLst>
              <a:ext uri="{FF2B5EF4-FFF2-40B4-BE49-F238E27FC236}">
                <a16:creationId xmlns:a16="http://schemas.microsoft.com/office/drawing/2014/main" id="{DA5CDE46-F994-183E-2E8E-400D081CEE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1" name="Picture Placeholder 4">
            <a:extLst>
              <a:ext uri="{FF2B5EF4-FFF2-40B4-BE49-F238E27FC236}">
                <a16:creationId xmlns:a16="http://schemas.microsoft.com/office/drawing/2014/main" id="{04B89BDF-690C-1BFF-8F58-1047878BBC3C}"/>
              </a:ext>
            </a:extLst>
          </p:cNvPr>
          <p:cNvSpPr>
            <a:spLocks noGrp="1"/>
          </p:cNvSpPr>
          <p:nvPr>
            <p:ph type="pic" sz="quarter" idx="12"/>
          </p:nvPr>
        </p:nvSpPr>
        <p:spPr>
          <a:xfrm>
            <a:off x="601884" y="457200"/>
            <a:ext cx="5921865" cy="5523548"/>
          </a:xfrm>
          <a:prstGeom prst="rect">
            <a:avLst/>
          </a:prstGeom>
          <a:effectLst/>
        </p:spPr>
        <p:txBody>
          <a:bodyPr anchor="ctr"/>
          <a:lstStyle>
            <a:lvl1pPr marL="0" indent="0" algn="ctr">
              <a:buNone/>
              <a:defRPr sz="2799" b="0">
                <a:solidFill>
                  <a:schemeClr val="tx2"/>
                </a:solidFill>
              </a:defRPr>
            </a:lvl1pPr>
          </a:lstStyle>
          <a:p>
            <a:r>
              <a:rPr lang="en-US"/>
              <a:t>Click icon to add picture</a:t>
            </a:r>
          </a:p>
        </p:txBody>
      </p:sp>
      <p:sp>
        <p:nvSpPr>
          <p:cNvPr id="12" name="Slide Number Placeholder 5">
            <a:extLst>
              <a:ext uri="{FF2B5EF4-FFF2-40B4-BE49-F238E27FC236}">
                <a16:creationId xmlns:a16="http://schemas.microsoft.com/office/drawing/2014/main" id="{10B8F1CA-2A21-04EC-314A-14593BE59A9B}"/>
              </a:ext>
            </a:extLst>
          </p:cNvPr>
          <p:cNvSpPr>
            <a:spLocks noGrp="1"/>
          </p:cNvSpPr>
          <p:nvPr>
            <p:ph type="sldNum" sz="quarter" idx="16"/>
          </p:nvPr>
        </p:nvSpPr>
        <p:spPr>
          <a:xfrm>
            <a:off x="11185954" y="6376229"/>
            <a:ext cx="386286"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3" name="Picture 12">
            <a:extLst>
              <a:ext uri="{FF2B5EF4-FFF2-40B4-BE49-F238E27FC236}">
                <a16:creationId xmlns:a16="http://schemas.microsoft.com/office/drawing/2014/main" id="{AB52C134-4CEC-BCDA-EB1A-BF296998C93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29728" y="6214401"/>
            <a:ext cx="1812573" cy="688778"/>
          </a:xfrm>
          <a:prstGeom prst="rect">
            <a:avLst/>
          </a:prstGeom>
        </p:spPr>
      </p:pic>
      <p:sp>
        <p:nvSpPr>
          <p:cNvPr id="15" name="Title 1">
            <a:extLst>
              <a:ext uri="{FF2B5EF4-FFF2-40B4-BE49-F238E27FC236}">
                <a16:creationId xmlns:a16="http://schemas.microsoft.com/office/drawing/2014/main" id="{36B79EE2-E114-54F1-6F25-8D0F760FED64}"/>
              </a:ext>
            </a:extLst>
          </p:cNvPr>
          <p:cNvSpPr>
            <a:spLocks noGrp="1"/>
          </p:cNvSpPr>
          <p:nvPr>
            <p:ph type="title" hasCustomPrompt="1"/>
          </p:nvPr>
        </p:nvSpPr>
        <p:spPr>
          <a:xfrm>
            <a:off x="6879669" y="457200"/>
            <a:ext cx="4706923" cy="3130952"/>
          </a:xfrm>
        </p:spPr>
        <p:txBody>
          <a:bodyPr lIns="0" anchor="b"/>
          <a:lstStyle>
            <a:lvl1pPr>
              <a:defRPr sz="3399"/>
            </a:lvl1pPr>
          </a:lstStyle>
          <a:p>
            <a:r>
              <a:rPr lang="en-US"/>
              <a:t>Click to edit</a:t>
            </a:r>
            <a:br>
              <a:rPr lang="en-US"/>
            </a:br>
            <a:r>
              <a:rPr lang="en-US"/>
              <a:t>Master title style</a:t>
            </a:r>
          </a:p>
        </p:txBody>
      </p:sp>
      <p:sp>
        <p:nvSpPr>
          <p:cNvPr id="16" name="Text Placeholder 3">
            <a:extLst>
              <a:ext uri="{FF2B5EF4-FFF2-40B4-BE49-F238E27FC236}">
                <a16:creationId xmlns:a16="http://schemas.microsoft.com/office/drawing/2014/main" id="{57E83FF7-76C2-A6C3-ED5A-D47252614761}"/>
              </a:ext>
            </a:extLst>
          </p:cNvPr>
          <p:cNvSpPr>
            <a:spLocks noGrp="1"/>
          </p:cNvSpPr>
          <p:nvPr>
            <p:ph type="body" sz="half" idx="2"/>
          </p:nvPr>
        </p:nvSpPr>
        <p:spPr>
          <a:xfrm>
            <a:off x="6862930" y="3854370"/>
            <a:ext cx="4727186" cy="2014618"/>
          </a:xfrm>
        </p:spPr>
        <p:txBody>
          <a:bodyPr lIns="0"/>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3779432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3_Image and Text">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B3CDCCDA-66A5-E461-6516-12F57C2FB2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2" name="Slide Number Placeholder 5">
            <a:extLst>
              <a:ext uri="{FF2B5EF4-FFF2-40B4-BE49-F238E27FC236}">
                <a16:creationId xmlns:a16="http://schemas.microsoft.com/office/drawing/2014/main" id="{10B8F1CA-2A21-04EC-314A-14593BE59A9B}"/>
              </a:ext>
            </a:extLst>
          </p:cNvPr>
          <p:cNvSpPr>
            <a:spLocks noGrp="1"/>
          </p:cNvSpPr>
          <p:nvPr>
            <p:ph type="sldNum" sz="quarter" idx="16"/>
          </p:nvPr>
        </p:nvSpPr>
        <p:spPr>
          <a:xfrm>
            <a:off x="11185954" y="6376229"/>
            <a:ext cx="386286"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3" name="Picture 12">
            <a:extLst>
              <a:ext uri="{FF2B5EF4-FFF2-40B4-BE49-F238E27FC236}">
                <a16:creationId xmlns:a16="http://schemas.microsoft.com/office/drawing/2014/main" id="{AB52C134-4CEC-BCDA-EB1A-BF296998C93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29728" y="6214401"/>
            <a:ext cx="1812573" cy="688778"/>
          </a:xfrm>
          <a:prstGeom prst="rect">
            <a:avLst/>
          </a:prstGeom>
        </p:spPr>
      </p:pic>
      <p:sp>
        <p:nvSpPr>
          <p:cNvPr id="16" name="Text Placeholder 3">
            <a:extLst>
              <a:ext uri="{FF2B5EF4-FFF2-40B4-BE49-F238E27FC236}">
                <a16:creationId xmlns:a16="http://schemas.microsoft.com/office/drawing/2014/main" id="{57E83FF7-76C2-A6C3-ED5A-D47252614761}"/>
              </a:ext>
            </a:extLst>
          </p:cNvPr>
          <p:cNvSpPr>
            <a:spLocks noGrp="1"/>
          </p:cNvSpPr>
          <p:nvPr>
            <p:ph type="body" sz="half" idx="2"/>
          </p:nvPr>
        </p:nvSpPr>
        <p:spPr>
          <a:xfrm>
            <a:off x="4683864" y="914400"/>
            <a:ext cx="6888376" cy="5029200"/>
          </a:xfrm>
        </p:spPr>
        <p:txBody>
          <a:bodyPr lIns="0" anchor="ctr"/>
          <a:lstStyle>
            <a:lvl1pPr marL="0" indent="0">
              <a:lnSpc>
                <a:spcPct val="100000"/>
              </a:lnSpc>
              <a:spcBef>
                <a:spcPts val="1200"/>
              </a:spcBef>
              <a:buNone/>
              <a:defRPr sz="2400" b="0" i="0">
                <a:latin typeface="Roboto" panose="02000000000000000000" pitchFamily="2" charset="0"/>
                <a:ea typeface="Roboto" panose="02000000000000000000" pitchFamily="2" charset="0"/>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2" name="Picture Placeholder 4">
            <a:extLst>
              <a:ext uri="{FF2B5EF4-FFF2-40B4-BE49-F238E27FC236}">
                <a16:creationId xmlns:a16="http://schemas.microsoft.com/office/drawing/2014/main" id="{99D3FB40-46D1-2487-5735-C84C92506219}"/>
              </a:ext>
            </a:extLst>
          </p:cNvPr>
          <p:cNvSpPr>
            <a:spLocks noGrp="1" noChangeAspect="1"/>
          </p:cNvSpPr>
          <p:nvPr>
            <p:ph type="pic" sz="quarter" idx="12"/>
          </p:nvPr>
        </p:nvSpPr>
        <p:spPr>
          <a:xfrm>
            <a:off x="329728" y="914400"/>
            <a:ext cx="4024408" cy="5029200"/>
          </a:xfrm>
          <a:prstGeom prst="rect">
            <a:avLst/>
          </a:prstGeom>
          <a:effectLst/>
        </p:spPr>
        <p:txBody>
          <a:bodyPr anchor="ctr"/>
          <a:lstStyle>
            <a:lvl1pPr marL="0" indent="0" algn="ctr">
              <a:buNone/>
              <a:defRPr sz="2799" b="0">
                <a:solidFill>
                  <a:schemeClr val="tx2"/>
                </a:solidFill>
              </a:defRPr>
            </a:lvl1pPr>
          </a:lstStyle>
          <a:p>
            <a:r>
              <a:rPr lang="en-US"/>
              <a:t>Click icon to add picture</a:t>
            </a:r>
          </a:p>
        </p:txBody>
      </p:sp>
    </p:spTree>
    <p:extLst>
      <p:ext uri="{BB962C8B-B14F-4D97-AF65-F5344CB8AC3E}">
        <p14:creationId xmlns:p14="http://schemas.microsoft.com/office/powerpoint/2010/main" val="28964104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3_Project Image and Text">
    <p:spTree>
      <p:nvGrpSpPr>
        <p:cNvPr id="1" name=""/>
        <p:cNvGrpSpPr/>
        <p:nvPr/>
      </p:nvGrpSpPr>
      <p:grpSpPr>
        <a:xfrm>
          <a:off x="0" y="0"/>
          <a:ext cx="0" cy="0"/>
          <a:chOff x="0" y="0"/>
          <a:chExt cx="0" cy="0"/>
        </a:xfrm>
      </p:grpSpPr>
      <p:pic>
        <p:nvPicPr>
          <p:cNvPr id="17" name="Picture 16" descr="Graphical user interface&#10;&#10;Description automatically generated with medium confidence">
            <a:extLst>
              <a:ext uri="{FF2B5EF4-FFF2-40B4-BE49-F238E27FC236}">
                <a16:creationId xmlns:a16="http://schemas.microsoft.com/office/drawing/2014/main" id="{DA5CDE46-F994-183E-2E8E-400D081CEE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1" name="Picture Placeholder 4">
            <a:extLst>
              <a:ext uri="{FF2B5EF4-FFF2-40B4-BE49-F238E27FC236}">
                <a16:creationId xmlns:a16="http://schemas.microsoft.com/office/drawing/2014/main" id="{04B89BDF-690C-1BFF-8F58-1047878BBC3C}"/>
              </a:ext>
            </a:extLst>
          </p:cNvPr>
          <p:cNvSpPr>
            <a:spLocks noGrp="1" noChangeAspect="1"/>
          </p:cNvSpPr>
          <p:nvPr>
            <p:ph type="pic" sz="quarter" idx="12"/>
          </p:nvPr>
        </p:nvSpPr>
        <p:spPr>
          <a:xfrm>
            <a:off x="329728" y="457200"/>
            <a:ext cx="2048790" cy="2560320"/>
          </a:xfrm>
          <a:prstGeom prst="rect">
            <a:avLst/>
          </a:prstGeom>
          <a:effectLst/>
        </p:spPr>
        <p:txBody>
          <a:bodyPr anchor="ctr"/>
          <a:lstStyle>
            <a:lvl1pPr marL="0" indent="0" algn="ctr">
              <a:buNone/>
              <a:defRPr sz="2799" b="0">
                <a:solidFill>
                  <a:schemeClr val="tx2"/>
                </a:solidFill>
              </a:defRPr>
            </a:lvl1pPr>
          </a:lstStyle>
          <a:p>
            <a:r>
              <a:rPr lang="en-US"/>
              <a:t>Click icon to add picture</a:t>
            </a:r>
          </a:p>
        </p:txBody>
      </p:sp>
      <p:sp>
        <p:nvSpPr>
          <p:cNvPr id="12" name="Slide Number Placeholder 5">
            <a:extLst>
              <a:ext uri="{FF2B5EF4-FFF2-40B4-BE49-F238E27FC236}">
                <a16:creationId xmlns:a16="http://schemas.microsoft.com/office/drawing/2014/main" id="{10B8F1CA-2A21-04EC-314A-14593BE59A9B}"/>
              </a:ext>
            </a:extLst>
          </p:cNvPr>
          <p:cNvSpPr>
            <a:spLocks noGrp="1"/>
          </p:cNvSpPr>
          <p:nvPr>
            <p:ph type="sldNum" sz="quarter" idx="16"/>
          </p:nvPr>
        </p:nvSpPr>
        <p:spPr>
          <a:xfrm>
            <a:off x="11185954" y="6376229"/>
            <a:ext cx="386286"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3" name="Picture 12">
            <a:extLst>
              <a:ext uri="{FF2B5EF4-FFF2-40B4-BE49-F238E27FC236}">
                <a16:creationId xmlns:a16="http://schemas.microsoft.com/office/drawing/2014/main" id="{AB52C134-4CEC-BCDA-EB1A-BF296998C93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29728" y="6214401"/>
            <a:ext cx="1812573" cy="688778"/>
          </a:xfrm>
          <a:prstGeom prst="rect">
            <a:avLst/>
          </a:prstGeom>
        </p:spPr>
      </p:pic>
      <p:sp>
        <p:nvSpPr>
          <p:cNvPr id="15" name="Title 1">
            <a:extLst>
              <a:ext uri="{FF2B5EF4-FFF2-40B4-BE49-F238E27FC236}">
                <a16:creationId xmlns:a16="http://schemas.microsoft.com/office/drawing/2014/main" id="{36B79EE2-E114-54F1-6F25-8D0F760FED64}"/>
              </a:ext>
            </a:extLst>
          </p:cNvPr>
          <p:cNvSpPr>
            <a:spLocks noGrp="1"/>
          </p:cNvSpPr>
          <p:nvPr>
            <p:ph type="title"/>
          </p:nvPr>
        </p:nvSpPr>
        <p:spPr>
          <a:xfrm>
            <a:off x="2576604" y="457200"/>
            <a:ext cx="8995637" cy="1059366"/>
          </a:xfrm>
        </p:spPr>
        <p:txBody>
          <a:bodyPr lIns="0" anchor="t"/>
          <a:lstStyle>
            <a:lvl1pPr>
              <a:lnSpc>
                <a:spcPct val="100000"/>
              </a:lnSpc>
              <a:spcBef>
                <a:spcPts val="0"/>
              </a:spcBef>
              <a:defRPr sz="3399"/>
            </a:lvl1pPr>
          </a:lstStyle>
          <a:p>
            <a:r>
              <a:rPr lang="en-US"/>
              <a:t>Click to edit Master title style</a:t>
            </a:r>
          </a:p>
        </p:txBody>
      </p:sp>
      <p:sp>
        <p:nvSpPr>
          <p:cNvPr id="16" name="Text Placeholder 3">
            <a:extLst>
              <a:ext uri="{FF2B5EF4-FFF2-40B4-BE49-F238E27FC236}">
                <a16:creationId xmlns:a16="http://schemas.microsoft.com/office/drawing/2014/main" id="{57E83FF7-76C2-A6C3-ED5A-D47252614761}"/>
              </a:ext>
            </a:extLst>
          </p:cNvPr>
          <p:cNvSpPr>
            <a:spLocks noGrp="1"/>
          </p:cNvSpPr>
          <p:nvPr>
            <p:ph type="body" sz="half" idx="2"/>
          </p:nvPr>
        </p:nvSpPr>
        <p:spPr>
          <a:xfrm>
            <a:off x="2576603" y="1624125"/>
            <a:ext cx="8995637" cy="4590275"/>
          </a:xfrm>
        </p:spPr>
        <p:txBody>
          <a:bodyPr lIns="0"/>
          <a:lstStyle>
            <a:lvl1pPr marL="0" indent="0">
              <a:lnSpc>
                <a:spcPct val="100000"/>
              </a:lnSpc>
              <a:spcBef>
                <a:spcPts val="1200"/>
              </a:spcBef>
              <a:buNone/>
              <a:defRPr sz="20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2" name="Text Placeholder 2">
            <a:extLst>
              <a:ext uri="{FF2B5EF4-FFF2-40B4-BE49-F238E27FC236}">
                <a16:creationId xmlns:a16="http://schemas.microsoft.com/office/drawing/2014/main" id="{6E1DFE5E-DDC0-9E7B-9C69-0FDA03496D4A}"/>
              </a:ext>
            </a:extLst>
          </p:cNvPr>
          <p:cNvSpPr>
            <a:spLocks noGrp="1"/>
          </p:cNvSpPr>
          <p:nvPr>
            <p:ph type="body" idx="1"/>
          </p:nvPr>
        </p:nvSpPr>
        <p:spPr>
          <a:xfrm>
            <a:off x="329728" y="3216818"/>
            <a:ext cx="2048790" cy="2997582"/>
          </a:xfrm>
        </p:spPr>
        <p:txBody>
          <a:bodyPr lIns="0" anchor="t"/>
          <a:lstStyle>
            <a:lvl1pPr marL="0" indent="0">
              <a:lnSpc>
                <a:spcPct val="100000"/>
              </a:lnSpc>
              <a:spcBef>
                <a:spcPts val="1200"/>
              </a:spcBef>
              <a:buNone/>
              <a:defRPr sz="1800" b="0" i="0">
                <a:solidFill>
                  <a:schemeClr val="tx2"/>
                </a:solidFill>
                <a:latin typeface="Roboto" panose="02000000000000000000" pitchFamily="2" charset="0"/>
                <a:ea typeface="Roboto" panose="02000000000000000000" pitchFamily="2" charset="0"/>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Tree>
    <p:extLst>
      <p:ext uri="{BB962C8B-B14F-4D97-AF65-F5344CB8AC3E}">
        <p14:creationId xmlns:p14="http://schemas.microsoft.com/office/powerpoint/2010/main" val="34120620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3_BV Brand Blank">
    <p:spTree>
      <p:nvGrpSpPr>
        <p:cNvPr id="1" name=""/>
        <p:cNvGrpSpPr/>
        <p:nvPr/>
      </p:nvGrpSpPr>
      <p:grpSpPr>
        <a:xfrm>
          <a:off x="0" y="0"/>
          <a:ext cx="0" cy="0"/>
          <a:chOff x="0" y="0"/>
          <a:chExt cx="0" cy="0"/>
        </a:xfrm>
      </p:grpSpPr>
      <p:pic>
        <p:nvPicPr>
          <p:cNvPr id="11" name="Picture 10" descr="Graphical user interface&#10;&#10;Description automatically generated with medium confidence">
            <a:extLst>
              <a:ext uri="{FF2B5EF4-FFF2-40B4-BE49-F238E27FC236}">
                <a16:creationId xmlns:a16="http://schemas.microsoft.com/office/drawing/2014/main" id="{E23861E0-B141-296A-2368-3A8AC3D6A9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Slide Number Placeholder 5">
            <a:extLst>
              <a:ext uri="{FF2B5EF4-FFF2-40B4-BE49-F238E27FC236}">
                <a16:creationId xmlns:a16="http://schemas.microsoft.com/office/drawing/2014/main" id="{7828F466-6AC9-C699-D1AC-245C07F88E3D}"/>
              </a:ext>
            </a:extLst>
          </p:cNvPr>
          <p:cNvSpPr>
            <a:spLocks noGrp="1"/>
          </p:cNvSpPr>
          <p:nvPr>
            <p:ph type="sldNum" sz="quarter" idx="16"/>
          </p:nvPr>
        </p:nvSpPr>
        <p:spPr>
          <a:xfrm>
            <a:off x="11185954" y="6376227"/>
            <a:ext cx="386286"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9" name="Picture 8">
            <a:extLst>
              <a:ext uri="{FF2B5EF4-FFF2-40B4-BE49-F238E27FC236}">
                <a16:creationId xmlns:a16="http://schemas.microsoft.com/office/drawing/2014/main" id="{CD38E653-F09F-CA84-D714-BB55E0BAD24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727" y="6214401"/>
            <a:ext cx="1812573" cy="688778"/>
          </a:xfrm>
          <a:prstGeom prst="rect">
            <a:avLst/>
          </a:prstGeom>
        </p:spPr>
      </p:pic>
    </p:spTree>
    <p:extLst>
      <p:ext uri="{BB962C8B-B14F-4D97-AF65-F5344CB8AC3E}">
        <p14:creationId xmlns:p14="http://schemas.microsoft.com/office/powerpoint/2010/main" val="34136063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3_Blank_No_Logo">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7416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3_Divider_BVBlue">
    <p:spTree>
      <p:nvGrpSpPr>
        <p:cNvPr id="1" name=""/>
        <p:cNvGrpSpPr/>
        <p:nvPr/>
      </p:nvGrpSpPr>
      <p:grpSpPr>
        <a:xfrm>
          <a:off x="0" y="0"/>
          <a:ext cx="0" cy="0"/>
          <a:chOff x="0" y="0"/>
          <a:chExt cx="0" cy="0"/>
        </a:xfrm>
      </p:grpSpPr>
      <p:pic>
        <p:nvPicPr>
          <p:cNvPr id="4" name="Picture 3" descr="Chart, treemap chart&#10;&#10;Description automatically generated">
            <a:extLst>
              <a:ext uri="{FF2B5EF4-FFF2-40B4-BE49-F238E27FC236}">
                <a16:creationId xmlns:a16="http://schemas.microsoft.com/office/drawing/2014/main" id="{2BD6DA41-9F47-53E9-D5E9-F4036D4579A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EC65F70C-6A66-DDE0-D2A8-F92FF1A38EAE}"/>
              </a:ext>
            </a:extLst>
          </p:cNvPr>
          <p:cNvSpPr txBox="1"/>
          <p:nvPr userDrawn="1"/>
        </p:nvSpPr>
        <p:spPr>
          <a:xfrm>
            <a:off x="2545244" y="6492508"/>
            <a:ext cx="7101512" cy="215444"/>
          </a:xfrm>
          <a:prstGeom prst="rect">
            <a:avLst/>
          </a:prstGeom>
          <a:noFill/>
        </p:spPr>
        <p:txBody>
          <a:bodyPr wrap="square" rtlCol="0">
            <a:spAutoFit/>
          </a:bodyPr>
          <a:lstStyle/>
          <a:p>
            <a:pPr algn="ctr"/>
            <a:r>
              <a:rPr lang="en-US" sz="800">
                <a:solidFill>
                  <a:schemeClr val="bg2"/>
                </a:solidFill>
                <a:effectLst/>
              </a:rPr>
              <a:t>© Black &amp; Veatch Corporation, 2023. All Rights Reserved. The Black &amp; Veatch name and logo are registered trademarks of Black &amp; Veatch Corporation.</a:t>
            </a:r>
          </a:p>
        </p:txBody>
      </p:sp>
      <p:sp>
        <p:nvSpPr>
          <p:cNvPr id="5" name="Round Same Side Corner Rectangle 4">
            <a:extLst>
              <a:ext uri="{FF2B5EF4-FFF2-40B4-BE49-F238E27FC236}">
                <a16:creationId xmlns:a16="http://schemas.microsoft.com/office/drawing/2014/main" id="{27DBD9C8-36F7-A8D7-51A5-8D246AF98D68}"/>
              </a:ext>
            </a:extLst>
          </p:cNvPr>
          <p:cNvSpPr/>
          <p:nvPr userDrawn="1"/>
        </p:nvSpPr>
        <p:spPr>
          <a:xfrm rot="5400000">
            <a:off x="2669842" y="-498834"/>
            <a:ext cx="2515985" cy="7855668"/>
          </a:xfrm>
          <a:prstGeom prst="round2SameRect">
            <a:avLst>
              <a:gd name="adj1" fmla="val 4886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4CCE73-A775-479D-8F65-DC05FABB4663}"/>
              </a:ext>
            </a:extLst>
          </p:cNvPr>
          <p:cNvSpPr>
            <a:spLocks noGrp="1"/>
          </p:cNvSpPr>
          <p:nvPr>
            <p:ph type="title" hasCustomPrompt="1"/>
          </p:nvPr>
        </p:nvSpPr>
        <p:spPr>
          <a:xfrm>
            <a:off x="722722" y="2440705"/>
            <a:ext cx="6095427" cy="2014424"/>
          </a:xfrm>
        </p:spPr>
        <p:txBody>
          <a:bodyPr/>
          <a:lstStyle>
            <a:lvl1pPr>
              <a:defRPr sz="4800"/>
            </a:lvl1pPr>
          </a:lstStyle>
          <a:p>
            <a:r>
              <a:rPr lang="en-US"/>
              <a:t>Click to Edit</a:t>
            </a:r>
            <a:br>
              <a:rPr lang="en-US"/>
            </a:br>
            <a:r>
              <a:rPr lang="en-US"/>
              <a:t>Divider Title</a:t>
            </a:r>
          </a:p>
        </p:txBody>
      </p:sp>
    </p:spTree>
    <p:extLst>
      <p:ext uri="{BB962C8B-B14F-4D97-AF65-F5344CB8AC3E}">
        <p14:creationId xmlns:p14="http://schemas.microsoft.com/office/powerpoint/2010/main" val="646919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V Title_Hydropower">
    <p:spTree>
      <p:nvGrpSpPr>
        <p:cNvPr id="1" name=""/>
        <p:cNvGrpSpPr/>
        <p:nvPr/>
      </p:nvGrpSpPr>
      <p:grpSpPr>
        <a:xfrm>
          <a:off x="0" y="0"/>
          <a:ext cx="0" cy="0"/>
          <a:chOff x="0" y="0"/>
          <a:chExt cx="0" cy="0"/>
        </a:xfrm>
      </p:grpSpPr>
      <p:pic>
        <p:nvPicPr>
          <p:cNvPr id="4" name="Picture 3" descr="A bridge over a river&#10;&#10;Description automatically generated with low confidence">
            <a:extLst>
              <a:ext uri="{FF2B5EF4-FFF2-40B4-BE49-F238E27FC236}">
                <a16:creationId xmlns:a16="http://schemas.microsoft.com/office/drawing/2014/main" id="{F486B4A2-E16A-BDAD-B29A-902EE2AEF60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C7E999FF-AFA9-518E-FC46-870F5AD04BC0}"/>
              </a:ext>
            </a:extLst>
          </p:cNvPr>
          <p:cNvGrpSpPr/>
          <p:nvPr userDrawn="1"/>
        </p:nvGrpSpPr>
        <p:grpSpPr>
          <a:xfrm>
            <a:off x="0" y="0"/>
            <a:ext cx="12192000" cy="6858000"/>
            <a:chOff x="0" y="6961"/>
            <a:chExt cx="12192000" cy="6844078"/>
          </a:xfrm>
        </p:grpSpPr>
        <p:sp>
          <p:nvSpPr>
            <p:cNvPr id="3" name="Rectangle 2">
              <a:extLst>
                <a:ext uri="{FF2B5EF4-FFF2-40B4-BE49-F238E27FC236}">
                  <a16:creationId xmlns:a16="http://schemas.microsoft.com/office/drawing/2014/main" id="{6622965F-9F67-2A6D-2D6B-E18654787FEE}"/>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7B7F618-46B9-C592-758A-02AEEBD16D76}"/>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black screen with white text&#10;&#10;Description automatically generated">
            <a:extLst>
              <a:ext uri="{FF2B5EF4-FFF2-40B4-BE49-F238E27FC236}">
                <a16:creationId xmlns:a16="http://schemas.microsoft.com/office/drawing/2014/main" id="{C4CADC73-F23D-9574-F3D7-FF1A065C6BA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sp>
        <p:nvSpPr>
          <p:cNvPr id="15" name="Round Same Side Corner Rectangle 14">
            <a:extLst>
              <a:ext uri="{FF2B5EF4-FFF2-40B4-BE49-F238E27FC236}">
                <a16:creationId xmlns:a16="http://schemas.microsoft.com/office/drawing/2014/main" id="{58C7BBD1-4AA7-62A8-9F44-67259913D90B}"/>
              </a:ext>
            </a:extLst>
          </p:cNvPr>
          <p:cNvSpPr/>
          <p:nvPr userDrawn="1"/>
        </p:nvSpPr>
        <p:spPr>
          <a:xfrm rot="5400000">
            <a:off x="2515939" y="-1023865"/>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4EA265EB-A9A7-A98F-C875-EC51C3E77B63}"/>
              </a:ext>
            </a:extLst>
          </p:cNvPr>
          <p:cNvSpPr>
            <a:spLocks noGrp="1"/>
          </p:cNvSpPr>
          <p:nvPr>
            <p:ph type="title"/>
          </p:nvPr>
        </p:nvSpPr>
        <p:spPr>
          <a:xfrm>
            <a:off x="600656" y="1555493"/>
            <a:ext cx="6095427" cy="1712119"/>
          </a:xfrm>
        </p:spPr>
        <p:txBody>
          <a:bodyPr/>
          <a:lstStyle>
            <a:lvl1pPr>
              <a:defRPr b="0" i="0">
                <a:solidFill>
                  <a:schemeClr val="tx2"/>
                </a:solidFill>
                <a:latin typeface="+mj-lt"/>
                <a:ea typeface="Roboto" panose="02000000000000000000" pitchFamily="2" charset="0"/>
              </a:defRPr>
            </a:lvl1pPr>
          </a:lstStyle>
          <a:p>
            <a:r>
              <a:rPr lang="en-US"/>
              <a:t>Click to edit Master title style</a:t>
            </a:r>
            <a:endParaRPr lang="en-US" dirty="0"/>
          </a:p>
        </p:txBody>
      </p:sp>
      <p:sp>
        <p:nvSpPr>
          <p:cNvPr id="22" name="Text Placeholder 1">
            <a:extLst>
              <a:ext uri="{FF2B5EF4-FFF2-40B4-BE49-F238E27FC236}">
                <a16:creationId xmlns:a16="http://schemas.microsoft.com/office/drawing/2014/main" id="{89465A99-D63C-BA70-E3F8-D33C38F14B72}"/>
              </a:ext>
            </a:extLst>
          </p:cNvPr>
          <p:cNvSpPr>
            <a:spLocks noGrp="1"/>
          </p:cNvSpPr>
          <p:nvPr>
            <p:ph type="body" sz="quarter" idx="11" hasCustomPrompt="1"/>
          </p:nvPr>
        </p:nvSpPr>
        <p:spPr>
          <a:xfrm>
            <a:off x="600656" y="3366152"/>
            <a:ext cx="6095427" cy="431526"/>
          </a:xfrm>
          <a:prstGeom prst="rect">
            <a:avLst/>
          </a:prstGeom>
        </p:spPr>
        <p:txBody>
          <a:bodyPr lIns="91440" tIns="0" rIns="0" bIns="0" anchor="ctr" anchorCtr="0"/>
          <a:lstStyle>
            <a:lvl1pPr marL="0" indent="0" algn="l">
              <a:lnSpc>
                <a:spcPct val="90000"/>
              </a:lnSpc>
              <a:spcBef>
                <a:spcPts val="0"/>
              </a:spcBef>
              <a:buFontTx/>
              <a:buNone/>
              <a:defRPr sz="2000" b="0" i="0" cap="none" baseline="0">
                <a:solidFill>
                  <a:schemeClr val="tx2"/>
                </a:solidFill>
                <a:latin typeface="Roboto" panose="02000000000000000000" pitchFamily="2" charset="0"/>
                <a:ea typeface="Roboto" panose="02000000000000000000" pitchFamily="2" charset="0"/>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add Speaker’s Name</a:t>
            </a:r>
          </a:p>
        </p:txBody>
      </p:sp>
      <p:sp>
        <p:nvSpPr>
          <p:cNvPr id="23" name="Text Placeholder2">
            <a:extLst>
              <a:ext uri="{FF2B5EF4-FFF2-40B4-BE49-F238E27FC236}">
                <a16:creationId xmlns:a16="http://schemas.microsoft.com/office/drawing/2014/main" id="{92369901-0FBD-A4C0-66FB-DF5B56CE423C}"/>
              </a:ext>
            </a:extLst>
          </p:cNvPr>
          <p:cNvSpPr>
            <a:spLocks noGrp="1"/>
          </p:cNvSpPr>
          <p:nvPr>
            <p:ph type="body" sz="quarter" idx="15" hasCustomPrompt="1"/>
          </p:nvPr>
        </p:nvSpPr>
        <p:spPr>
          <a:xfrm>
            <a:off x="600656" y="3896217"/>
            <a:ext cx="6095427" cy="276223"/>
          </a:xfrm>
          <a:prstGeom prst="rect">
            <a:avLst/>
          </a:prstGeom>
        </p:spPr>
        <p:txBody>
          <a:bodyPr lIns="91440" tIns="0" rIns="0" bIns="0" anchor="ctr" anchorCtr="0"/>
          <a:lstStyle>
            <a:lvl1pPr marL="0" indent="0" algn="l" defTabSz="1218987"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42264154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3_Divider_I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5ED90D-6C8E-5A26-5BA4-A48D3A72802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ound Same Side Corner Rectangle 9">
            <a:extLst>
              <a:ext uri="{FF2B5EF4-FFF2-40B4-BE49-F238E27FC236}">
                <a16:creationId xmlns:a16="http://schemas.microsoft.com/office/drawing/2014/main" id="{723052BD-B57F-C190-004E-73909C3D1FD1}"/>
              </a:ext>
            </a:extLst>
          </p:cNvPr>
          <p:cNvSpPr/>
          <p:nvPr userDrawn="1"/>
        </p:nvSpPr>
        <p:spPr>
          <a:xfrm rot="5400000">
            <a:off x="2669842" y="-498834"/>
            <a:ext cx="2515985" cy="7855668"/>
          </a:xfrm>
          <a:prstGeom prst="round2SameRect">
            <a:avLst>
              <a:gd name="adj1" fmla="val 4886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FA55E93-3E51-520A-F059-42BD8E66B9AB}"/>
              </a:ext>
            </a:extLst>
          </p:cNvPr>
          <p:cNvSpPr>
            <a:spLocks noGrp="1"/>
          </p:cNvSpPr>
          <p:nvPr>
            <p:ph type="title" hasCustomPrompt="1"/>
          </p:nvPr>
        </p:nvSpPr>
        <p:spPr>
          <a:xfrm>
            <a:off x="722722" y="2440705"/>
            <a:ext cx="6095427" cy="2014424"/>
          </a:xfrm>
        </p:spPr>
        <p:txBody>
          <a:bodyPr/>
          <a:lstStyle>
            <a:lvl1pPr>
              <a:defRPr sz="4800"/>
            </a:lvl1pPr>
          </a:lstStyle>
          <a:p>
            <a:r>
              <a:rPr lang="en-US"/>
              <a:t>Click to Edit</a:t>
            </a:r>
            <a:br>
              <a:rPr lang="en-US"/>
            </a:br>
            <a:r>
              <a:rPr lang="en-US"/>
              <a:t>Divider Title</a:t>
            </a:r>
          </a:p>
        </p:txBody>
      </p:sp>
      <p:sp>
        <p:nvSpPr>
          <p:cNvPr id="12" name="TextBox 11">
            <a:extLst>
              <a:ext uri="{FF2B5EF4-FFF2-40B4-BE49-F238E27FC236}">
                <a16:creationId xmlns:a16="http://schemas.microsoft.com/office/drawing/2014/main" id="{F731D2A2-DED9-E6B1-62E1-19E845311AF1}"/>
              </a:ext>
            </a:extLst>
          </p:cNvPr>
          <p:cNvSpPr txBox="1"/>
          <p:nvPr userDrawn="1"/>
        </p:nvSpPr>
        <p:spPr>
          <a:xfrm>
            <a:off x="2545244" y="6492508"/>
            <a:ext cx="7101512" cy="215444"/>
          </a:xfrm>
          <a:prstGeom prst="rect">
            <a:avLst/>
          </a:prstGeom>
          <a:noFill/>
        </p:spPr>
        <p:txBody>
          <a:bodyPr wrap="square" rtlCol="0">
            <a:spAutoFit/>
          </a:bodyPr>
          <a:lstStyle/>
          <a:p>
            <a:pPr algn="ctr"/>
            <a:r>
              <a:rPr lang="en-US" sz="800">
                <a:solidFill>
                  <a:schemeClr val="bg2"/>
                </a:solidFill>
                <a:effectLst/>
              </a:rPr>
              <a:t>© Black &amp; Veatch Corporation, 2023. All Rights Reserved. The Black &amp; Veatch name and logo are registered trademarks of Black &amp; Veatch Corporation.</a:t>
            </a:r>
          </a:p>
        </p:txBody>
      </p:sp>
    </p:spTree>
    <p:extLst>
      <p:ext uri="{BB962C8B-B14F-4D97-AF65-F5344CB8AC3E}">
        <p14:creationId xmlns:p14="http://schemas.microsoft.com/office/powerpoint/2010/main" val="24565834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3_Divider_Pap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546AE0-CCD5-227B-9240-C20A8A0DD2E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ound Same Side Corner Rectangle 4">
            <a:extLst>
              <a:ext uri="{FF2B5EF4-FFF2-40B4-BE49-F238E27FC236}">
                <a16:creationId xmlns:a16="http://schemas.microsoft.com/office/drawing/2014/main" id="{27DBD9C8-36F7-A8D7-51A5-8D246AF98D68}"/>
              </a:ext>
            </a:extLst>
          </p:cNvPr>
          <p:cNvSpPr/>
          <p:nvPr userDrawn="1"/>
        </p:nvSpPr>
        <p:spPr>
          <a:xfrm rot="5400000">
            <a:off x="2669842" y="-498834"/>
            <a:ext cx="2515985" cy="7855668"/>
          </a:xfrm>
          <a:prstGeom prst="round2SameRect">
            <a:avLst>
              <a:gd name="adj1" fmla="val 48864"/>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8E28C79-5D92-FBE8-7BD3-96C37C3264E7}"/>
              </a:ext>
            </a:extLst>
          </p:cNvPr>
          <p:cNvSpPr txBox="1"/>
          <p:nvPr/>
        </p:nvSpPr>
        <p:spPr>
          <a:xfrm>
            <a:off x="182880" y="6583680"/>
            <a:ext cx="6208776" cy="200055"/>
          </a:xfrm>
          <a:prstGeom prst="rect">
            <a:avLst/>
          </a:prstGeom>
          <a:noFill/>
        </p:spPr>
        <p:txBody>
          <a:bodyPr wrap="square" rtlCol="0">
            <a:spAutoFit/>
          </a:bodyPr>
          <a:lstStyle/>
          <a:p>
            <a:r>
              <a:rPr lang="en-US" sz="700">
                <a:solidFill>
                  <a:schemeClr val="bg2"/>
                </a:solidFill>
                <a:effectLst/>
              </a:rPr>
              <a:t>© Black &amp; Veatch Corporation, 2023. All Rights Reserved. The Black &amp; Veatch name and logo are registered trademarks of Black &amp; Veatch Corporation.</a:t>
            </a:r>
          </a:p>
        </p:txBody>
      </p:sp>
      <p:sp>
        <p:nvSpPr>
          <p:cNvPr id="2" name="Title 1">
            <a:extLst>
              <a:ext uri="{FF2B5EF4-FFF2-40B4-BE49-F238E27FC236}">
                <a16:creationId xmlns:a16="http://schemas.microsoft.com/office/drawing/2014/main" id="{C24CCE73-A775-479D-8F65-DC05FABB4663}"/>
              </a:ext>
            </a:extLst>
          </p:cNvPr>
          <p:cNvSpPr>
            <a:spLocks noGrp="1"/>
          </p:cNvSpPr>
          <p:nvPr>
            <p:ph type="title" hasCustomPrompt="1"/>
          </p:nvPr>
        </p:nvSpPr>
        <p:spPr>
          <a:xfrm>
            <a:off x="722722" y="2440705"/>
            <a:ext cx="6095427" cy="2014424"/>
          </a:xfrm>
        </p:spPr>
        <p:txBody>
          <a:bodyPr/>
          <a:lstStyle>
            <a:lvl1pPr>
              <a:defRPr sz="4800">
                <a:solidFill>
                  <a:schemeClr val="bg1"/>
                </a:solidFill>
              </a:defRPr>
            </a:lvl1pPr>
          </a:lstStyle>
          <a:p>
            <a:r>
              <a:rPr lang="en-US"/>
              <a:t>Click to Edit</a:t>
            </a:r>
            <a:br>
              <a:rPr lang="en-US"/>
            </a:br>
            <a:r>
              <a:rPr lang="en-US"/>
              <a:t>Divider Title</a:t>
            </a:r>
          </a:p>
        </p:txBody>
      </p:sp>
      <p:sp>
        <p:nvSpPr>
          <p:cNvPr id="12" name="TextBox 11">
            <a:extLst>
              <a:ext uri="{FF2B5EF4-FFF2-40B4-BE49-F238E27FC236}">
                <a16:creationId xmlns:a16="http://schemas.microsoft.com/office/drawing/2014/main" id="{E6E8E79E-9191-AD36-9998-8F09266F57A1}"/>
              </a:ext>
            </a:extLst>
          </p:cNvPr>
          <p:cNvSpPr txBox="1"/>
          <p:nvPr userDrawn="1"/>
        </p:nvSpPr>
        <p:spPr>
          <a:xfrm>
            <a:off x="2545244" y="6492508"/>
            <a:ext cx="7101512" cy="215444"/>
          </a:xfrm>
          <a:prstGeom prst="rect">
            <a:avLst/>
          </a:prstGeom>
          <a:noFill/>
        </p:spPr>
        <p:txBody>
          <a:bodyPr wrap="square" rtlCol="0">
            <a:spAutoFit/>
          </a:bodyPr>
          <a:lstStyle/>
          <a:p>
            <a:pPr algn="ctr"/>
            <a:r>
              <a:rPr lang="en-US" sz="800">
                <a:solidFill>
                  <a:schemeClr val="tx1"/>
                </a:solidFill>
                <a:effectLst/>
              </a:rPr>
              <a:t>© Black &amp; Veatch Corporation, 2023. All Rights Reserved. The Black &amp; Veatch name and logo are registered trademarks of Black &amp; Veatch Corporation.</a:t>
            </a:r>
          </a:p>
        </p:txBody>
      </p:sp>
    </p:spTree>
    <p:extLst>
      <p:ext uri="{BB962C8B-B14F-4D97-AF65-F5344CB8AC3E}">
        <p14:creationId xmlns:p14="http://schemas.microsoft.com/office/powerpoint/2010/main" val="11837468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3_Safety - External Audiences">
    <p:bg>
      <p:bgRef idx="1001">
        <a:schemeClr val="bg1"/>
      </p:bgRef>
    </p:bg>
    <p:spTree>
      <p:nvGrpSpPr>
        <p:cNvPr id="1" name=""/>
        <p:cNvGrpSpPr/>
        <p:nvPr/>
      </p:nvGrpSpPr>
      <p:grpSpPr>
        <a:xfrm>
          <a:off x="0" y="0"/>
          <a:ext cx="0" cy="0"/>
          <a:chOff x="0" y="0"/>
          <a:chExt cx="0" cy="0"/>
        </a:xfrm>
      </p:grpSpPr>
      <p:pic>
        <p:nvPicPr>
          <p:cNvPr id="14" name="Picture 13" descr="Graphical user interface&#10;&#10;Description automatically generated with medium confidence">
            <a:extLst>
              <a:ext uri="{FF2B5EF4-FFF2-40B4-BE49-F238E27FC236}">
                <a16:creationId xmlns:a16="http://schemas.microsoft.com/office/drawing/2014/main" id="{1975EBAE-E83E-8CAF-9D05-52265B2687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7120754-4DEA-2644-83F9-1CC7ACD93EB3}"/>
              </a:ext>
            </a:extLst>
          </p:cNvPr>
          <p:cNvSpPr/>
          <p:nvPr userDrawn="1"/>
        </p:nvSpPr>
        <p:spPr>
          <a:xfrm>
            <a:off x="8768080" y="0"/>
            <a:ext cx="3423920"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solidFill>
                <a:schemeClr val="accent1"/>
              </a:solidFill>
            </a:endParaRPr>
          </a:p>
        </p:txBody>
      </p:sp>
      <p:sp>
        <p:nvSpPr>
          <p:cNvPr id="24" name="Text Placeholder 4">
            <a:extLst>
              <a:ext uri="{FF2B5EF4-FFF2-40B4-BE49-F238E27FC236}">
                <a16:creationId xmlns:a16="http://schemas.microsoft.com/office/drawing/2014/main" id="{C90999B8-AFE4-0C46-A7FC-B781D3BC12E4}"/>
              </a:ext>
            </a:extLst>
          </p:cNvPr>
          <p:cNvSpPr txBox="1">
            <a:spLocks/>
          </p:cNvSpPr>
          <p:nvPr userDrawn="1"/>
        </p:nvSpPr>
        <p:spPr>
          <a:xfrm>
            <a:off x="8881562" y="3711800"/>
            <a:ext cx="3209044" cy="1412694"/>
          </a:xfrm>
          <a:prstGeom prst="rect">
            <a:avLst/>
          </a:prstGeom>
        </p:spPr>
        <p:txBody>
          <a:bodyPr wrap="square" lIns="0" tIns="0" rIns="0" bIns="0" anchor="t" anchorCtr="0">
            <a:spAutoFit/>
          </a:bodyPr>
          <a:lstStyle>
            <a:lvl1pPr marL="0" indent="0" algn="l" rtl="0" eaLnBrk="1" fontAlgn="base" hangingPunct="1">
              <a:lnSpc>
                <a:spcPct val="80000"/>
              </a:lnSpc>
              <a:spcBef>
                <a:spcPts val="0"/>
              </a:spcBef>
              <a:spcAft>
                <a:spcPct val="0"/>
              </a:spcAft>
              <a:buClr>
                <a:srgbClr val="005596"/>
              </a:buClr>
              <a:buFontTx/>
              <a:buNone/>
              <a:defRPr sz="2400" b="1" i="0" cap="none" baseline="0">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a:lstStyle>
          <a:p>
            <a:pPr algn="ctr" defTabSz="914400">
              <a:lnSpc>
                <a:spcPct val="90000"/>
              </a:lnSpc>
            </a:pPr>
            <a:r>
              <a:rPr lang="en-US" sz="1800" b="0" kern="0">
                <a:solidFill>
                  <a:schemeClr val="bg1"/>
                </a:solidFill>
              </a:rPr>
              <a:t>When We Continue to </a:t>
            </a:r>
            <a:br>
              <a:rPr lang="en-US" sz="1600" b="0" kern="0">
                <a:solidFill>
                  <a:schemeClr val="bg1"/>
                </a:solidFill>
              </a:rPr>
            </a:br>
            <a:r>
              <a:rPr lang="en-US" sz="3200" b="1" i="0" kern="0">
                <a:solidFill>
                  <a:schemeClr val="bg1"/>
                </a:solidFill>
                <a:latin typeface="Roboto" panose="02000000000000000000" pitchFamily="2" charset="0"/>
                <a:ea typeface="Roboto" panose="02000000000000000000" pitchFamily="2" charset="0"/>
              </a:rPr>
              <a:t>Thin</a:t>
            </a:r>
            <a:r>
              <a:rPr lang="en-US" sz="3200" b="1" i="0" kern="0" spc="-300">
                <a:solidFill>
                  <a:schemeClr val="bg1"/>
                </a:solidFill>
                <a:latin typeface="Roboto" panose="02000000000000000000" pitchFamily="2" charset="0"/>
                <a:ea typeface="Roboto" panose="02000000000000000000" pitchFamily="2" charset="0"/>
              </a:rPr>
              <a:t>k </a:t>
            </a:r>
            <a:r>
              <a:rPr lang="en-US" sz="2800" b="1" i="0" kern="0" spc="-300">
                <a:solidFill>
                  <a:schemeClr val="bg1"/>
                </a:solidFill>
                <a:latin typeface="Roboto" panose="02000000000000000000" pitchFamily="2" charset="0"/>
                <a:ea typeface="Roboto" panose="02000000000000000000" pitchFamily="2" charset="0"/>
              </a:rPr>
              <a:t>•</a:t>
            </a:r>
            <a:r>
              <a:rPr lang="en-US" sz="3200" b="1" i="0" kern="0" spc="-300">
                <a:solidFill>
                  <a:schemeClr val="bg1"/>
                </a:solidFill>
                <a:latin typeface="Roboto" panose="02000000000000000000" pitchFamily="2" charset="0"/>
                <a:ea typeface="Roboto" panose="02000000000000000000" pitchFamily="2" charset="0"/>
              </a:rPr>
              <a:t> </a:t>
            </a:r>
            <a:r>
              <a:rPr lang="en-US" sz="3200" b="1" i="0" kern="0">
                <a:solidFill>
                  <a:schemeClr val="bg1"/>
                </a:solidFill>
                <a:latin typeface="Roboto" panose="02000000000000000000" pitchFamily="2" charset="0"/>
                <a:ea typeface="Roboto" panose="02000000000000000000" pitchFamily="2" charset="0"/>
              </a:rPr>
              <a:t>Pla</a:t>
            </a:r>
            <a:r>
              <a:rPr lang="en-US" sz="3200" b="1" i="0" kern="0" spc="-300">
                <a:solidFill>
                  <a:schemeClr val="bg1"/>
                </a:solidFill>
                <a:latin typeface="Roboto" panose="02000000000000000000" pitchFamily="2" charset="0"/>
                <a:ea typeface="Roboto" panose="02000000000000000000" pitchFamily="2" charset="0"/>
              </a:rPr>
              <a:t>n </a:t>
            </a:r>
            <a:r>
              <a:rPr lang="en-US" sz="2800" b="1" i="0" kern="0" spc="-300">
                <a:solidFill>
                  <a:schemeClr val="bg1"/>
                </a:solidFill>
                <a:latin typeface="Roboto" panose="02000000000000000000" pitchFamily="2" charset="0"/>
                <a:ea typeface="Roboto" panose="02000000000000000000" pitchFamily="2" charset="0"/>
              </a:rPr>
              <a:t>•</a:t>
            </a:r>
            <a:r>
              <a:rPr lang="en-US" sz="3200" b="1" i="0" kern="0" spc="-300">
                <a:solidFill>
                  <a:schemeClr val="bg1"/>
                </a:solidFill>
                <a:latin typeface="Roboto" panose="02000000000000000000" pitchFamily="2" charset="0"/>
                <a:ea typeface="Roboto" panose="02000000000000000000" pitchFamily="2" charset="0"/>
              </a:rPr>
              <a:t> </a:t>
            </a:r>
            <a:r>
              <a:rPr lang="en-US" sz="3200" b="1" i="0" kern="0">
                <a:solidFill>
                  <a:schemeClr val="bg1"/>
                </a:solidFill>
                <a:latin typeface="Roboto" panose="02000000000000000000" pitchFamily="2" charset="0"/>
                <a:ea typeface="Roboto" panose="02000000000000000000" pitchFamily="2" charset="0"/>
              </a:rPr>
              <a:t>Act </a:t>
            </a:r>
            <a:br>
              <a:rPr lang="en-US" sz="1600" b="0" kern="0">
                <a:solidFill>
                  <a:schemeClr val="bg1"/>
                </a:solidFill>
              </a:rPr>
            </a:br>
            <a:endParaRPr lang="en-US" sz="1600" b="0" kern="0">
              <a:solidFill>
                <a:schemeClr val="bg1"/>
              </a:solidFill>
            </a:endParaRPr>
          </a:p>
          <a:p>
            <a:pPr algn="ctr" defTabSz="914400">
              <a:lnSpc>
                <a:spcPct val="90000"/>
              </a:lnSpc>
            </a:pPr>
            <a:r>
              <a:rPr lang="en-US" sz="1800" b="0" kern="0">
                <a:solidFill>
                  <a:schemeClr val="bg1"/>
                </a:solidFill>
              </a:rPr>
              <a:t>We Will Achieve</a:t>
            </a:r>
            <a:br>
              <a:rPr lang="en-US" sz="1800" b="0" kern="0">
                <a:solidFill>
                  <a:schemeClr val="bg1"/>
                </a:solidFill>
              </a:rPr>
            </a:br>
            <a:r>
              <a:rPr lang="en-US" sz="1800" b="0" kern="0">
                <a:solidFill>
                  <a:schemeClr val="bg1"/>
                </a:solidFill>
              </a:rPr>
              <a:t>Zero Injuries Today</a:t>
            </a:r>
          </a:p>
        </p:txBody>
      </p:sp>
      <p:pic>
        <p:nvPicPr>
          <p:cNvPr id="6" name="Picture 5" descr="A close up of a sign&#10;&#10;Description automatically generated">
            <a:extLst>
              <a:ext uri="{FF2B5EF4-FFF2-40B4-BE49-F238E27FC236}">
                <a16:creationId xmlns:a16="http://schemas.microsoft.com/office/drawing/2014/main" id="{BB93AD83-8E1E-8740-BDF5-FAC7D43F0A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25025" y="1091202"/>
            <a:ext cx="2479295" cy="2478649"/>
          </a:xfrm>
          <a:prstGeom prst="rect">
            <a:avLst/>
          </a:prstGeom>
        </p:spPr>
      </p:pic>
      <p:sp>
        <p:nvSpPr>
          <p:cNvPr id="3" name="Title Placeholder 1">
            <a:extLst>
              <a:ext uri="{FF2B5EF4-FFF2-40B4-BE49-F238E27FC236}">
                <a16:creationId xmlns:a16="http://schemas.microsoft.com/office/drawing/2014/main" id="{759D3EAF-B6E3-9F2A-B1BF-3736B7767BA3}"/>
              </a:ext>
            </a:extLst>
          </p:cNvPr>
          <p:cNvSpPr>
            <a:spLocks noGrp="1"/>
          </p:cNvSpPr>
          <p:nvPr>
            <p:ph type="title"/>
          </p:nvPr>
        </p:nvSpPr>
        <p:spPr>
          <a:xfrm>
            <a:off x="609600" y="365125"/>
            <a:ext cx="7945464" cy="589915"/>
          </a:xfrm>
          <a:prstGeom prst="rect">
            <a:avLst/>
          </a:prstGeom>
        </p:spPr>
        <p:txBody>
          <a:bodyPr vert="horz" lIns="0" tIns="45720" rIns="91440" bIns="45720" rtlCol="0" anchor="ctr">
            <a:noAutofit/>
          </a:bodyPr>
          <a:lstStyle/>
          <a:p>
            <a:r>
              <a:rPr lang="en-US"/>
              <a:t>Click to edit Master title style</a:t>
            </a:r>
          </a:p>
        </p:txBody>
      </p:sp>
      <p:sp>
        <p:nvSpPr>
          <p:cNvPr id="4" name="Text Placeholder 2">
            <a:extLst>
              <a:ext uri="{FF2B5EF4-FFF2-40B4-BE49-F238E27FC236}">
                <a16:creationId xmlns:a16="http://schemas.microsoft.com/office/drawing/2014/main" id="{B9F9D834-950D-83A7-7D7C-BE0F8A80D645}"/>
              </a:ext>
            </a:extLst>
          </p:cNvPr>
          <p:cNvSpPr>
            <a:spLocks noGrp="1"/>
          </p:cNvSpPr>
          <p:nvPr>
            <p:ph idx="1"/>
          </p:nvPr>
        </p:nvSpPr>
        <p:spPr>
          <a:xfrm>
            <a:off x="609600" y="1104900"/>
            <a:ext cx="7945464" cy="5072063"/>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146842EF-3AB3-4BBC-95ED-93532F5080A3}"/>
              </a:ext>
            </a:extLst>
          </p:cNvPr>
          <p:cNvSpPr>
            <a:spLocks noGrp="1"/>
          </p:cNvSpPr>
          <p:nvPr>
            <p:ph type="sldNum" sz="quarter" idx="16"/>
          </p:nvPr>
        </p:nvSpPr>
        <p:spPr>
          <a:xfrm>
            <a:off x="11185954" y="6376227"/>
            <a:ext cx="386286"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7" name="Picture 6">
            <a:extLst>
              <a:ext uri="{FF2B5EF4-FFF2-40B4-BE49-F238E27FC236}">
                <a16:creationId xmlns:a16="http://schemas.microsoft.com/office/drawing/2014/main" id="{1198BDEA-932F-D365-5523-BA18C72C405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727" y="6214401"/>
            <a:ext cx="1812573" cy="688778"/>
          </a:xfrm>
          <a:prstGeom prst="rect">
            <a:avLst/>
          </a:prstGeom>
        </p:spPr>
      </p:pic>
    </p:spTree>
    <p:extLst>
      <p:ext uri="{BB962C8B-B14F-4D97-AF65-F5344CB8AC3E}">
        <p14:creationId xmlns:p14="http://schemas.microsoft.com/office/powerpoint/2010/main" val="2096996433"/>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3_ASPiRE_Internal Audiences Only">
    <p:spTree>
      <p:nvGrpSpPr>
        <p:cNvPr id="1" name=""/>
        <p:cNvGrpSpPr/>
        <p:nvPr/>
      </p:nvGrpSpPr>
      <p:grpSpPr>
        <a:xfrm>
          <a:off x="0" y="0"/>
          <a:ext cx="0" cy="0"/>
          <a:chOff x="0" y="0"/>
          <a:chExt cx="0" cy="0"/>
        </a:xfrm>
      </p:grpSpPr>
      <p:pic>
        <p:nvPicPr>
          <p:cNvPr id="11" name="Picture 10" descr="Graphical user interface&#10;&#10;Description automatically generated with medium confidence">
            <a:extLst>
              <a:ext uri="{FF2B5EF4-FFF2-40B4-BE49-F238E27FC236}">
                <a16:creationId xmlns:a16="http://schemas.microsoft.com/office/drawing/2014/main" id="{2347C059-1F33-5C15-6BCB-A682401776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98A7024-5D35-7E5F-02C1-08220EFC6B20}"/>
              </a:ext>
            </a:extLst>
          </p:cNvPr>
          <p:cNvSpPr/>
          <p:nvPr userDrawn="1"/>
        </p:nvSpPr>
        <p:spPr>
          <a:xfrm>
            <a:off x="0" y="0"/>
            <a:ext cx="208344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Text, logo&#10;&#10;Description automatically generated">
            <a:extLst>
              <a:ext uri="{FF2B5EF4-FFF2-40B4-BE49-F238E27FC236}">
                <a16:creationId xmlns:a16="http://schemas.microsoft.com/office/drawing/2014/main" id="{0733002C-E312-1B4C-9E4C-FCA0D3F7675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6200000">
            <a:off x="-2110962" y="2854939"/>
            <a:ext cx="6236473" cy="1148122"/>
          </a:xfrm>
          <a:prstGeom prst="rect">
            <a:avLst/>
          </a:prstGeom>
        </p:spPr>
      </p:pic>
      <p:sp>
        <p:nvSpPr>
          <p:cNvPr id="8" name="Slide Number Placeholder 5">
            <a:extLst>
              <a:ext uri="{FF2B5EF4-FFF2-40B4-BE49-F238E27FC236}">
                <a16:creationId xmlns:a16="http://schemas.microsoft.com/office/drawing/2014/main" id="{0D970D27-D810-61D6-CA2E-53F3EDBD61EE}"/>
              </a:ext>
            </a:extLst>
          </p:cNvPr>
          <p:cNvSpPr>
            <a:spLocks noGrp="1"/>
          </p:cNvSpPr>
          <p:nvPr>
            <p:ph type="sldNum" sz="quarter" idx="16"/>
          </p:nvPr>
        </p:nvSpPr>
        <p:spPr>
          <a:xfrm>
            <a:off x="11704320" y="6356350"/>
            <a:ext cx="386286" cy="365125"/>
          </a:xfrm>
          <a:prstGeom prst="rect">
            <a:avLst/>
          </a:prstGeom>
        </p:spPr>
        <p:txBody>
          <a:bodyPr lIns="0" tIns="0" rIns="0" bIns="0"/>
          <a:lstStyle>
            <a:lvl1pPr>
              <a:defRPr>
                <a:solidFill>
                  <a:schemeClr val="tx2"/>
                </a:solidFill>
              </a:defRPr>
            </a:lvl1pPr>
          </a:lstStyle>
          <a:p>
            <a:fld id="{5F6EEA8A-7DD5-4B47-82F9-2617BF385EBD}" type="slidenum">
              <a:rPr lang="en-US" smtClean="0"/>
              <a:pPr/>
              <a:t>‹#›</a:t>
            </a:fld>
            <a:endParaRPr lang="en-US"/>
          </a:p>
        </p:txBody>
      </p:sp>
      <p:pic>
        <p:nvPicPr>
          <p:cNvPr id="10" name="Picture 9">
            <a:extLst>
              <a:ext uri="{FF2B5EF4-FFF2-40B4-BE49-F238E27FC236}">
                <a16:creationId xmlns:a16="http://schemas.microsoft.com/office/drawing/2014/main" id="{16349F4B-65F3-1515-D4F7-514BAB51EAB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9946214" y="6214401"/>
            <a:ext cx="1812573" cy="688778"/>
          </a:xfrm>
          <a:prstGeom prst="rect">
            <a:avLst/>
          </a:prstGeom>
        </p:spPr>
      </p:pic>
      <p:sp>
        <p:nvSpPr>
          <p:cNvPr id="3" name="Title Placeholder 1">
            <a:extLst>
              <a:ext uri="{FF2B5EF4-FFF2-40B4-BE49-F238E27FC236}">
                <a16:creationId xmlns:a16="http://schemas.microsoft.com/office/drawing/2014/main" id="{A65D0A4A-67EA-2DB3-4AC7-3D905AE8FD53}"/>
              </a:ext>
            </a:extLst>
          </p:cNvPr>
          <p:cNvSpPr>
            <a:spLocks noGrp="1"/>
          </p:cNvSpPr>
          <p:nvPr>
            <p:ph type="title"/>
          </p:nvPr>
        </p:nvSpPr>
        <p:spPr>
          <a:xfrm>
            <a:off x="2262752" y="365125"/>
            <a:ext cx="9309487" cy="589915"/>
          </a:xfrm>
          <a:prstGeom prst="rect">
            <a:avLst/>
          </a:prstGeom>
        </p:spPr>
        <p:txBody>
          <a:bodyPr vert="horz" lIns="0" tIns="45720" rIns="91440" bIns="45720" rtlCol="0" anchor="ctr">
            <a:noAutofit/>
          </a:bodyPr>
          <a:lstStyle/>
          <a:p>
            <a:r>
              <a:rPr lang="en-US"/>
              <a:t>Click to edit Master title style</a:t>
            </a:r>
          </a:p>
        </p:txBody>
      </p:sp>
      <p:sp>
        <p:nvSpPr>
          <p:cNvPr id="4" name="Text Placeholder 2">
            <a:extLst>
              <a:ext uri="{FF2B5EF4-FFF2-40B4-BE49-F238E27FC236}">
                <a16:creationId xmlns:a16="http://schemas.microsoft.com/office/drawing/2014/main" id="{4512EFEB-E398-91E1-42FF-292444E6F0F9}"/>
              </a:ext>
            </a:extLst>
          </p:cNvPr>
          <p:cNvSpPr>
            <a:spLocks noGrp="1"/>
          </p:cNvSpPr>
          <p:nvPr>
            <p:ph idx="1"/>
          </p:nvPr>
        </p:nvSpPr>
        <p:spPr>
          <a:xfrm>
            <a:off x="2262752" y="1104900"/>
            <a:ext cx="9309487" cy="5072063"/>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93926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3_Title with Image">
    <p:spTree>
      <p:nvGrpSpPr>
        <p:cNvPr id="1" name=""/>
        <p:cNvGrpSpPr/>
        <p:nvPr/>
      </p:nvGrpSpPr>
      <p:grpSpPr>
        <a:xfrm>
          <a:off x="0" y="0"/>
          <a:ext cx="0" cy="0"/>
          <a:chOff x="0" y="0"/>
          <a:chExt cx="0" cy="0"/>
        </a:xfrm>
      </p:grpSpPr>
      <p:pic>
        <p:nvPicPr>
          <p:cNvPr id="9" name="Picture 8" descr="Graphical user interface&#10;&#10;Description automatically generated with medium confidence">
            <a:extLst>
              <a:ext uri="{FF2B5EF4-FFF2-40B4-BE49-F238E27FC236}">
                <a16:creationId xmlns:a16="http://schemas.microsoft.com/office/drawing/2014/main" id="{4FF990F2-95A5-933F-FDD8-AE7A97BBB0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3CFFED11-C0C2-C4DF-F571-A08B8A1315C8}"/>
              </a:ext>
            </a:extLst>
          </p:cNvPr>
          <p:cNvSpPr/>
          <p:nvPr userDrawn="1"/>
        </p:nvSpPr>
        <p:spPr>
          <a:xfrm>
            <a:off x="-1" y="0"/>
            <a:ext cx="5231757"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solidFill>
                <a:schemeClr val="accent1"/>
              </a:solidFill>
            </a:endParaRPr>
          </a:p>
        </p:txBody>
      </p:sp>
      <p:sp>
        <p:nvSpPr>
          <p:cNvPr id="10" name="Picture Placeholder 4">
            <a:extLst>
              <a:ext uri="{FF2B5EF4-FFF2-40B4-BE49-F238E27FC236}">
                <a16:creationId xmlns:a16="http://schemas.microsoft.com/office/drawing/2014/main" id="{245A6290-5236-1E48-AFB3-0EAB62D361B0}"/>
              </a:ext>
            </a:extLst>
          </p:cNvPr>
          <p:cNvSpPr>
            <a:spLocks noGrp="1"/>
          </p:cNvSpPr>
          <p:nvPr>
            <p:ph type="pic" sz="quarter" idx="12"/>
          </p:nvPr>
        </p:nvSpPr>
        <p:spPr>
          <a:xfrm>
            <a:off x="5231756" y="0"/>
            <a:ext cx="6960244" cy="6356350"/>
          </a:xfrm>
          <a:prstGeom prst="rect">
            <a:avLst/>
          </a:prstGeom>
          <a:effectLst/>
        </p:spPr>
        <p:txBody>
          <a:bodyPr anchor="ctr"/>
          <a:lstStyle>
            <a:lvl1pPr marL="0" indent="0" algn="ctr">
              <a:buNone/>
              <a:defRPr sz="2800" b="0">
                <a:solidFill>
                  <a:schemeClr val="tx2"/>
                </a:solidFill>
              </a:defRPr>
            </a:lvl1pPr>
          </a:lstStyle>
          <a:p>
            <a:r>
              <a:rPr lang="en-US"/>
              <a:t>Click icon to add picture</a:t>
            </a:r>
          </a:p>
        </p:txBody>
      </p:sp>
      <p:sp>
        <p:nvSpPr>
          <p:cNvPr id="2" name="Title Placeholder 1">
            <a:extLst>
              <a:ext uri="{FF2B5EF4-FFF2-40B4-BE49-F238E27FC236}">
                <a16:creationId xmlns:a16="http://schemas.microsoft.com/office/drawing/2014/main" id="{3C4821B8-B5FF-9992-4394-0AB751947F0B}"/>
              </a:ext>
            </a:extLst>
          </p:cNvPr>
          <p:cNvSpPr>
            <a:spLocks noGrp="1"/>
          </p:cNvSpPr>
          <p:nvPr>
            <p:ph type="title"/>
          </p:nvPr>
        </p:nvSpPr>
        <p:spPr>
          <a:xfrm>
            <a:off x="299959" y="2573747"/>
            <a:ext cx="4618495" cy="1208855"/>
          </a:xfrm>
          <a:prstGeom prst="rect">
            <a:avLst/>
          </a:prstGeom>
        </p:spPr>
        <p:txBody>
          <a:bodyPr vert="horz" lIns="91440" tIns="45720" rIns="91440" bIns="45720" rtlCol="0" anchor="ctr">
            <a:noAutofit/>
          </a:bodyPr>
          <a:lstStyle>
            <a:lvl1pPr algn="ctr">
              <a:defRPr sz="4000">
                <a:solidFill>
                  <a:schemeClr val="bg1"/>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A8537F59-287F-8FD9-4FF7-A9DD40D06A0B}"/>
              </a:ext>
            </a:extLst>
          </p:cNvPr>
          <p:cNvSpPr>
            <a:spLocks noGrp="1"/>
          </p:cNvSpPr>
          <p:nvPr>
            <p:ph type="sldNum" sz="quarter" idx="16"/>
          </p:nvPr>
        </p:nvSpPr>
        <p:spPr>
          <a:xfrm>
            <a:off x="11185954" y="6376227"/>
            <a:ext cx="386286"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4" name="Picture 3">
            <a:extLst>
              <a:ext uri="{FF2B5EF4-FFF2-40B4-BE49-F238E27FC236}">
                <a16:creationId xmlns:a16="http://schemas.microsoft.com/office/drawing/2014/main" id="{3FACC73C-2FAC-1087-A10D-EC587DF028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727" y="6214401"/>
            <a:ext cx="1812573" cy="688778"/>
          </a:xfrm>
          <a:prstGeom prst="rect">
            <a:avLst/>
          </a:prstGeom>
        </p:spPr>
      </p:pic>
    </p:spTree>
    <p:extLst>
      <p:ext uri="{BB962C8B-B14F-4D97-AF65-F5344CB8AC3E}">
        <p14:creationId xmlns:p14="http://schemas.microsoft.com/office/powerpoint/2010/main" val="7726327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3_Content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08F78D-3155-A1DB-B266-BFA0276567AE}"/>
              </a:ext>
            </a:extLst>
          </p:cNvPr>
          <p:cNvSpPr/>
          <p:nvPr userDrawn="1"/>
        </p:nvSpPr>
        <p:spPr>
          <a:xfrm>
            <a:off x="-1" y="0"/>
            <a:ext cx="6100509"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solidFill>
                <a:schemeClr val="accent1"/>
              </a:solidFill>
            </a:endParaRPr>
          </a:p>
        </p:txBody>
      </p:sp>
      <p:pic>
        <p:nvPicPr>
          <p:cNvPr id="7" name="Picture 6" descr="Graphical user interface&#10;&#10;Description automatically generated with medium confidence">
            <a:extLst>
              <a:ext uri="{FF2B5EF4-FFF2-40B4-BE49-F238E27FC236}">
                <a16:creationId xmlns:a16="http://schemas.microsoft.com/office/drawing/2014/main" id="{B51B2395-25C9-337A-6695-5829838704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4">
            <a:extLst>
              <a:ext uri="{FF2B5EF4-FFF2-40B4-BE49-F238E27FC236}">
                <a16:creationId xmlns:a16="http://schemas.microsoft.com/office/drawing/2014/main" id="{5993CFC3-445E-1544-B793-62D97ECB907B}"/>
              </a:ext>
            </a:extLst>
          </p:cNvPr>
          <p:cNvSpPr>
            <a:spLocks noGrp="1"/>
          </p:cNvSpPr>
          <p:nvPr>
            <p:ph type="pic" sz="quarter" idx="12"/>
          </p:nvPr>
        </p:nvSpPr>
        <p:spPr>
          <a:xfrm>
            <a:off x="6100508" y="0"/>
            <a:ext cx="6091492" cy="6356350"/>
          </a:xfrm>
          <a:prstGeom prst="rect">
            <a:avLst/>
          </a:prstGeom>
          <a:effectLst/>
        </p:spPr>
        <p:txBody>
          <a:bodyPr anchor="ctr"/>
          <a:lstStyle>
            <a:lvl1pPr marL="0" indent="0" algn="ctr">
              <a:buNone/>
              <a:defRPr sz="2800" b="0">
                <a:solidFill>
                  <a:schemeClr val="tx2"/>
                </a:solidFill>
              </a:defRPr>
            </a:lvl1pPr>
          </a:lstStyle>
          <a:p>
            <a:r>
              <a:rPr lang="en-US"/>
              <a:t>Click icon to add picture</a:t>
            </a:r>
          </a:p>
        </p:txBody>
      </p:sp>
      <p:sp>
        <p:nvSpPr>
          <p:cNvPr id="2" name="Title Placeholder 1">
            <a:extLst>
              <a:ext uri="{FF2B5EF4-FFF2-40B4-BE49-F238E27FC236}">
                <a16:creationId xmlns:a16="http://schemas.microsoft.com/office/drawing/2014/main" id="{401D749B-3E0E-D318-AED2-1B2598B01FAE}"/>
              </a:ext>
            </a:extLst>
          </p:cNvPr>
          <p:cNvSpPr>
            <a:spLocks noGrp="1"/>
          </p:cNvSpPr>
          <p:nvPr>
            <p:ph type="title"/>
          </p:nvPr>
        </p:nvSpPr>
        <p:spPr>
          <a:xfrm>
            <a:off x="356461" y="365125"/>
            <a:ext cx="5548393" cy="958824"/>
          </a:xfrm>
          <a:prstGeom prst="rect">
            <a:avLst/>
          </a:prstGeom>
        </p:spPr>
        <p:txBody>
          <a:bodyPr vert="horz" lIns="0" tIns="45720" rIns="91440" bIns="45720" rtlCol="0" anchor="ctr">
            <a:noAutofit/>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F593D9B-A994-23AF-6D8E-3F2E88DFBC82}"/>
              </a:ext>
            </a:extLst>
          </p:cNvPr>
          <p:cNvSpPr>
            <a:spLocks noGrp="1"/>
          </p:cNvSpPr>
          <p:nvPr>
            <p:ph idx="1"/>
          </p:nvPr>
        </p:nvSpPr>
        <p:spPr>
          <a:xfrm>
            <a:off x="356461" y="1503336"/>
            <a:ext cx="5548393" cy="4673627"/>
          </a:xfrm>
          <a:prstGeom prst="rect">
            <a:avLst/>
          </a:prstGeom>
        </p:spPr>
        <p:txBody>
          <a:bodyPr vert="horz" lIns="0" tIns="45720" rIns="91440" bIns="4572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FFCD5E53-47A2-10DE-16F8-5D839AECBD6B}"/>
              </a:ext>
            </a:extLst>
          </p:cNvPr>
          <p:cNvSpPr>
            <a:spLocks noGrp="1"/>
          </p:cNvSpPr>
          <p:nvPr>
            <p:ph type="sldNum" sz="quarter" idx="16"/>
          </p:nvPr>
        </p:nvSpPr>
        <p:spPr>
          <a:xfrm>
            <a:off x="11185954" y="6376227"/>
            <a:ext cx="386286"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6" name="Picture 5">
            <a:extLst>
              <a:ext uri="{FF2B5EF4-FFF2-40B4-BE49-F238E27FC236}">
                <a16:creationId xmlns:a16="http://schemas.microsoft.com/office/drawing/2014/main" id="{F6AE6A1C-8E31-93FC-621F-7821894009A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727" y="6214401"/>
            <a:ext cx="1812573" cy="688778"/>
          </a:xfrm>
          <a:prstGeom prst="rect">
            <a:avLst/>
          </a:prstGeom>
        </p:spPr>
      </p:pic>
    </p:spTree>
    <p:extLst>
      <p:ext uri="{BB962C8B-B14F-4D97-AF65-F5344CB8AC3E}">
        <p14:creationId xmlns:p14="http://schemas.microsoft.com/office/powerpoint/2010/main" val="13649172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3_Reversed Content with Image">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9D1CA350-AF51-5BA2-0914-2105ACBF5F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0" name="Rectangle 9">
            <a:extLst>
              <a:ext uri="{FF2B5EF4-FFF2-40B4-BE49-F238E27FC236}">
                <a16:creationId xmlns:a16="http://schemas.microsoft.com/office/drawing/2014/main" id="{C408F78D-3155-A1DB-B266-BFA0276567AE}"/>
              </a:ext>
            </a:extLst>
          </p:cNvPr>
          <p:cNvSpPr/>
          <p:nvPr/>
        </p:nvSpPr>
        <p:spPr>
          <a:xfrm>
            <a:off x="6095999" y="0"/>
            <a:ext cx="6100509"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accent1"/>
              </a:solidFill>
            </a:endParaRPr>
          </a:p>
        </p:txBody>
      </p:sp>
      <p:sp>
        <p:nvSpPr>
          <p:cNvPr id="14" name="Picture Placeholder 4">
            <a:extLst>
              <a:ext uri="{FF2B5EF4-FFF2-40B4-BE49-F238E27FC236}">
                <a16:creationId xmlns:a16="http://schemas.microsoft.com/office/drawing/2014/main" id="{5993CFC3-445E-1544-B793-62D97ECB907B}"/>
              </a:ext>
            </a:extLst>
          </p:cNvPr>
          <p:cNvSpPr>
            <a:spLocks noGrp="1"/>
          </p:cNvSpPr>
          <p:nvPr>
            <p:ph type="pic" sz="quarter" idx="12"/>
          </p:nvPr>
        </p:nvSpPr>
        <p:spPr>
          <a:xfrm>
            <a:off x="7427" y="0"/>
            <a:ext cx="6091492" cy="6356350"/>
          </a:xfrm>
          <a:prstGeom prst="rect">
            <a:avLst/>
          </a:prstGeom>
          <a:effectLst/>
        </p:spPr>
        <p:txBody>
          <a:bodyPr anchor="ctr"/>
          <a:lstStyle>
            <a:lvl1pPr marL="0" indent="0" algn="ctr">
              <a:buNone/>
              <a:defRPr sz="2799" b="0">
                <a:solidFill>
                  <a:schemeClr val="tx2"/>
                </a:solidFill>
              </a:defRPr>
            </a:lvl1pPr>
          </a:lstStyle>
          <a:p>
            <a:r>
              <a:rPr lang="en-US"/>
              <a:t>Click icon to add picture</a:t>
            </a:r>
          </a:p>
        </p:txBody>
      </p:sp>
      <p:sp>
        <p:nvSpPr>
          <p:cNvPr id="2" name="Title Placeholder 1">
            <a:extLst>
              <a:ext uri="{FF2B5EF4-FFF2-40B4-BE49-F238E27FC236}">
                <a16:creationId xmlns:a16="http://schemas.microsoft.com/office/drawing/2014/main" id="{401D749B-3E0E-D318-AED2-1B2598B01FAE}"/>
              </a:ext>
            </a:extLst>
          </p:cNvPr>
          <p:cNvSpPr>
            <a:spLocks noGrp="1"/>
          </p:cNvSpPr>
          <p:nvPr>
            <p:ph type="title"/>
          </p:nvPr>
        </p:nvSpPr>
        <p:spPr>
          <a:xfrm>
            <a:off x="6452461" y="365125"/>
            <a:ext cx="5548393" cy="958824"/>
          </a:xfrm>
          <a:prstGeom prst="rect">
            <a:avLst/>
          </a:prstGeom>
        </p:spPr>
        <p:txBody>
          <a:bodyPr vert="horz" lIns="0" tIns="45720" rIns="91440" bIns="45720" rtlCol="0" anchor="ctr">
            <a:noAutofit/>
          </a:bodyPr>
          <a:lstStyle>
            <a:lvl1pPr>
              <a:lnSpc>
                <a:spcPct val="100000"/>
              </a:lnSpc>
              <a:spcBef>
                <a:spcPts val="1200"/>
              </a:spcBef>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F593D9B-A994-23AF-6D8E-3F2E88DFBC82}"/>
              </a:ext>
            </a:extLst>
          </p:cNvPr>
          <p:cNvSpPr>
            <a:spLocks noGrp="1"/>
          </p:cNvSpPr>
          <p:nvPr>
            <p:ph idx="1"/>
          </p:nvPr>
        </p:nvSpPr>
        <p:spPr>
          <a:xfrm>
            <a:off x="6452461" y="1503338"/>
            <a:ext cx="5548393" cy="4673627"/>
          </a:xfrm>
          <a:prstGeom prst="rect">
            <a:avLst/>
          </a:prstGeom>
        </p:spPr>
        <p:txBody>
          <a:bodyPr vert="horz" lIns="0" tIns="45720" rIns="91440" bIns="45720" rtlCol="0">
            <a:noAutofit/>
          </a:bodyPr>
          <a:lstStyle>
            <a:lvl1pPr>
              <a:lnSpc>
                <a:spcPct val="100000"/>
              </a:lnSpc>
              <a:spcBef>
                <a:spcPts val="1200"/>
              </a:spcBef>
              <a:defRPr>
                <a:solidFill>
                  <a:schemeClr val="bg1"/>
                </a:solidFill>
              </a:defRPr>
            </a:lvl1pPr>
            <a:lvl2pPr>
              <a:lnSpc>
                <a:spcPct val="100000"/>
              </a:lnSpc>
              <a:spcBef>
                <a:spcPts val="1200"/>
              </a:spcBef>
              <a:defRPr>
                <a:solidFill>
                  <a:schemeClr val="bg1"/>
                </a:solidFill>
              </a:defRPr>
            </a:lvl2pPr>
            <a:lvl3pPr>
              <a:lnSpc>
                <a:spcPct val="100000"/>
              </a:lnSpc>
              <a:spcBef>
                <a:spcPts val="1200"/>
              </a:spcBef>
              <a:defRPr>
                <a:solidFill>
                  <a:schemeClr val="bg1"/>
                </a:solidFill>
              </a:defRPr>
            </a:lvl3pPr>
            <a:lvl4pPr>
              <a:lnSpc>
                <a:spcPct val="100000"/>
              </a:lnSpc>
              <a:spcBef>
                <a:spcPts val="1200"/>
              </a:spcBef>
              <a:defRPr>
                <a:solidFill>
                  <a:schemeClr val="bg1"/>
                </a:solidFill>
              </a:defRPr>
            </a:lvl4pPr>
            <a:lvl5pPr>
              <a:lnSpc>
                <a:spcPct val="100000"/>
              </a:lnSpc>
              <a:spcBef>
                <a:spcPts val="12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B88C60D5-55B6-5DB5-E718-03D2BC5C30C3}"/>
              </a:ext>
            </a:extLst>
          </p:cNvPr>
          <p:cNvSpPr>
            <a:spLocks noGrp="1"/>
          </p:cNvSpPr>
          <p:nvPr>
            <p:ph type="sldNum" sz="quarter" idx="16"/>
          </p:nvPr>
        </p:nvSpPr>
        <p:spPr>
          <a:xfrm>
            <a:off x="11185954" y="6376227"/>
            <a:ext cx="386286"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8" name="Picture 7">
            <a:extLst>
              <a:ext uri="{FF2B5EF4-FFF2-40B4-BE49-F238E27FC236}">
                <a16:creationId xmlns:a16="http://schemas.microsoft.com/office/drawing/2014/main" id="{4ACD8FA0-D389-CF0E-DA02-B74AE94B8CB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727" y="6214401"/>
            <a:ext cx="1812573" cy="688778"/>
          </a:xfrm>
          <a:prstGeom prst="rect">
            <a:avLst/>
          </a:prstGeom>
        </p:spPr>
      </p:pic>
    </p:spTree>
    <p:extLst>
      <p:ext uri="{BB962C8B-B14F-4D97-AF65-F5344CB8AC3E}">
        <p14:creationId xmlns:p14="http://schemas.microsoft.com/office/powerpoint/2010/main" val="29261881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3_Discussion">
    <p:bg bwMode="blackGray">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9090AB-C5EA-7471-EEB4-42D496B666E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9CBD31C-F1EB-0B47-933D-D8610EB7450B}"/>
              </a:ext>
            </a:extLst>
          </p:cNvPr>
          <p:cNvSpPr txBox="1"/>
          <p:nvPr userDrawn="1"/>
        </p:nvSpPr>
        <p:spPr>
          <a:xfrm>
            <a:off x="868771" y="2051613"/>
            <a:ext cx="8610984" cy="2754774"/>
          </a:xfrm>
          <a:prstGeom prst="rect">
            <a:avLst/>
          </a:prstGeom>
          <a:noFill/>
        </p:spPr>
        <p:txBody>
          <a:bodyPr wrap="square" rtlCol="0" anchor="ctr" anchorCtr="0">
            <a:noAutofit/>
          </a:bodyPr>
          <a:lstStyle>
            <a:defPPr>
              <a:defRPr lang="en-US"/>
            </a:defPPr>
            <a:lvl1pPr>
              <a:lnSpc>
                <a:spcPct val="80000"/>
              </a:lnSpc>
              <a:defRPr sz="9600" b="1">
                <a:solidFill>
                  <a:schemeClr val="tx2"/>
                </a:solidFill>
                <a:ea typeface="Open Sans" panose="020B0606030504020204" pitchFamily="34" charset="0"/>
                <a:cs typeface="Open Sans" panose="020B0606030504020204" pitchFamily="34" charset="0"/>
              </a:defRPr>
            </a:lvl1pPr>
          </a:lstStyle>
          <a:p>
            <a:pPr lvl="0"/>
            <a:r>
              <a:rPr lang="en-US" sz="8000" b="0">
                <a:solidFill>
                  <a:schemeClr val="bg1"/>
                </a:solidFill>
                <a:latin typeface="+mj-lt"/>
              </a:rPr>
              <a:t>Discussion</a:t>
            </a:r>
          </a:p>
        </p:txBody>
      </p:sp>
    </p:spTree>
    <p:extLst>
      <p:ext uri="{BB962C8B-B14F-4D97-AF65-F5344CB8AC3E}">
        <p14:creationId xmlns:p14="http://schemas.microsoft.com/office/powerpoint/2010/main" val="5424470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3_Contact Us">
    <p:bg bwMode="blackGray">
      <p:bgPr>
        <a:solidFill>
          <a:schemeClr val="tx2"/>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B6BCC9F-9C87-848F-DF5B-A2BA6010E07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 Placeholder 2">
            <a:extLst>
              <a:ext uri="{FF2B5EF4-FFF2-40B4-BE49-F238E27FC236}">
                <a16:creationId xmlns:a16="http://schemas.microsoft.com/office/drawing/2014/main" id="{8F28D918-4B7C-A94F-987D-8C7117783F2A}"/>
              </a:ext>
            </a:extLst>
          </p:cNvPr>
          <p:cNvSpPr>
            <a:spLocks noGrp="1"/>
          </p:cNvSpPr>
          <p:nvPr>
            <p:ph type="body" sz="quarter" idx="16" hasCustomPrompt="1"/>
          </p:nvPr>
        </p:nvSpPr>
        <p:spPr>
          <a:xfrm>
            <a:off x="851014" y="2294766"/>
            <a:ext cx="7596300" cy="1859886"/>
          </a:xfrm>
          <a:prstGeom prst="rect">
            <a:avLst/>
          </a:prstGeom>
        </p:spPr>
        <p:txBody>
          <a:bodyPr lIns="0" tIns="0" rIns="0" bIns="0" anchor="ctr" anchorCtr="0"/>
          <a:lstStyle>
            <a:lvl1pPr marL="0" indent="0" algn="l">
              <a:lnSpc>
                <a:spcPct val="90000"/>
              </a:lnSpc>
              <a:spcBef>
                <a:spcPts val="600"/>
              </a:spcBef>
              <a:buNone/>
              <a:defRPr sz="3600" b="0">
                <a:solidFill>
                  <a:schemeClr val="bg1"/>
                </a:solidFill>
                <a:latin typeface="+mj-lt"/>
              </a:defRPr>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Contact Info</a:t>
            </a:r>
          </a:p>
        </p:txBody>
      </p:sp>
    </p:spTree>
    <p:extLst>
      <p:ext uri="{BB962C8B-B14F-4D97-AF65-F5344CB8AC3E}">
        <p14:creationId xmlns:p14="http://schemas.microsoft.com/office/powerpoint/2010/main" val="10225522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09600" y="1126314"/>
            <a:ext cx="10972800" cy="4935217"/>
          </a:xfrm>
        </p:spPr>
        <p:txBody>
          <a:bodyPr lIns="0" rIns="0"/>
          <a:lstStyle>
            <a:lvl1pPr>
              <a:defRPr sz="3200"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1pPr>
            <a:lvl2pPr marL="963060" indent="-488938">
              <a:defRPr sz="3200"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2pPr>
            <a:lvl3pPr marL="1437181" indent="-474121">
              <a:defRPr sz="2933"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3pPr>
            <a:lvl4pPr marL="1911303" indent="-474121">
              <a:defRPr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4pPr>
            <a:lvl5pPr marL="2387540" indent="-476239">
              <a:defRPr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 (Segoe UI 24pt)</a:t>
            </a:r>
          </a:p>
          <a:p>
            <a:pPr lvl="1"/>
            <a:r>
              <a:rPr lang="en-US"/>
              <a:t>Second level (Segoe UI 24pt)</a:t>
            </a:r>
          </a:p>
          <a:p>
            <a:pPr lvl="2"/>
            <a:r>
              <a:rPr lang="en-US"/>
              <a:t>Third level (Segoe UI 22pt)</a:t>
            </a:r>
          </a:p>
          <a:p>
            <a:pPr lvl="3"/>
            <a:r>
              <a:rPr lang="en-US"/>
              <a:t>Fourth level (Segoe UI 20pt)</a:t>
            </a:r>
          </a:p>
          <a:p>
            <a:pPr lvl="4"/>
            <a:r>
              <a:rPr lang="en-US"/>
              <a:t>Fifth level (Segoe UI 20pt)</a:t>
            </a:r>
            <a:endParaRPr lang="en-GB"/>
          </a:p>
        </p:txBody>
      </p:sp>
      <p:sp>
        <p:nvSpPr>
          <p:cNvPr id="6" name="Text Placeholder 11"/>
          <p:cNvSpPr>
            <a:spLocks noGrp="1"/>
          </p:cNvSpPr>
          <p:nvPr>
            <p:ph type="body" sz="quarter" idx="13" hasCustomPrompt="1"/>
          </p:nvPr>
        </p:nvSpPr>
        <p:spPr>
          <a:xfrm>
            <a:off x="623393" y="295935"/>
            <a:ext cx="10945216" cy="610255"/>
          </a:xfrm>
          <a:prstGeom prst="rect">
            <a:avLst/>
          </a:prstGeom>
        </p:spPr>
        <p:txBody>
          <a:bodyPr lIns="0" tIns="0" rIns="0" bIns="0" anchor="b">
            <a:noAutofit/>
          </a:bodyPr>
          <a:lstStyle>
            <a:lvl1pPr marL="0" indent="0">
              <a:buNone/>
              <a:defRPr sz="3733" b="0" spc="0" baseline="0">
                <a:solidFill>
                  <a:srgbClr val="1A3441"/>
                </a:solidFill>
                <a:latin typeface="+mj-lt"/>
                <a:ea typeface="Segoe UI" panose="020B0502040204020203" pitchFamily="34" charset="0"/>
                <a:cs typeface="Segoe UI" panose="020B0502040204020203" pitchFamily="34" charset="0"/>
              </a:defRPr>
            </a:lvl1pPr>
            <a:lvl2pPr>
              <a:defRPr sz="4800" spc="53" baseline="0">
                <a:solidFill>
                  <a:srgbClr val="384D9B"/>
                </a:solidFill>
                <a:latin typeface="Arial" panose="020B0604020202020204" pitchFamily="34" charset="0"/>
              </a:defRPr>
            </a:lvl2pPr>
            <a:lvl3pPr>
              <a:defRPr sz="4800" spc="53" baseline="0">
                <a:solidFill>
                  <a:srgbClr val="384D9B"/>
                </a:solidFill>
                <a:latin typeface="Arial" panose="020B0604020202020204" pitchFamily="34" charset="0"/>
              </a:defRPr>
            </a:lvl3pPr>
            <a:lvl4pPr>
              <a:defRPr sz="4800" spc="53" baseline="0">
                <a:solidFill>
                  <a:srgbClr val="384D9B"/>
                </a:solidFill>
                <a:latin typeface="Arial" panose="020B0604020202020204" pitchFamily="34" charset="0"/>
              </a:defRPr>
            </a:lvl4pPr>
            <a:lvl5pPr>
              <a:defRPr sz="4800" spc="53" baseline="0">
                <a:solidFill>
                  <a:srgbClr val="384D9B"/>
                </a:solidFill>
                <a:latin typeface="Arial" panose="020B0604020202020204" pitchFamily="34" charset="0"/>
              </a:defRPr>
            </a:lvl5pPr>
          </a:lstStyle>
          <a:p>
            <a:pPr lvl="0"/>
            <a:r>
              <a:rPr lang="en-GB"/>
              <a:t>Slide title (Segoe UI 28pt)</a:t>
            </a:r>
          </a:p>
        </p:txBody>
      </p:sp>
      <p:cxnSp>
        <p:nvCxnSpPr>
          <p:cNvPr id="9" name="Straight Connector 8"/>
          <p:cNvCxnSpPr/>
          <p:nvPr userDrawn="1"/>
        </p:nvCxnSpPr>
        <p:spPr>
          <a:xfrm>
            <a:off x="596901" y="1004457"/>
            <a:ext cx="11005820" cy="0"/>
          </a:xfrm>
          <a:prstGeom prst="line">
            <a:avLst/>
          </a:prstGeom>
          <a:ln w="6350">
            <a:solidFill>
              <a:srgbClr val="23384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30669" y="6399896"/>
            <a:ext cx="672051" cy="134075"/>
          </a:xfrm>
          <a:prstGeom prst="rect">
            <a:avLst/>
          </a:prstGeom>
        </p:spPr>
      </p:pic>
      <p:sp>
        <p:nvSpPr>
          <p:cNvPr id="12" name="Slide Number Placeholder 4"/>
          <p:cNvSpPr>
            <a:spLocks noGrp="1"/>
          </p:cNvSpPr>
          <p:nvPr>
            <p:ph type="sldNum" sz="quarter" idx="4"/>
          </p:nvPr>
        </p:nvSpPr>
        <p:spPr>
          <a:xfrm>
            <a:off x="602066" y="6335887"/>
            <a:ext cx="680636" cy="253999"/>
          </a:xfrm>
          <a:prstGeom prst="rect">
            <a:avLst/>
          </a:prstGeom>
        </p:spPr>
        <p:txBody>
          <a:bodyPr vert="horz" lIns="91440" tIns="45720" rIns="91440" bIns="45720" rtlCol="0" anchor="ctr"/>
          <a:lstStyle>
            <a:lvl1pPr algn="l">
              <a:defRPr sz="1067" spc="-133" baseline="0">
                <a:solidFill>
                  <a:schemeClr val="bg1">
                    <a:lumMod val="75000"/>
                  </a:schemeClr>
                </a:solidFill>
                <a:latin typeface="+mj-lt"/>
                <a:cs typeface="Arial" panose="020B0604020202020204" pitchFamily="34" charset="0"/>
              </a:defRPr>
            </a:lvl1pPr>
          </a:lstStyle>
          <a:p>
            <a:fld id="{3B3120AC-0FB0-4B1F-9EA2-DF78B8AED3C7}" type="slidenum">
              <a:rPr lang="en-GB" smtClean="0"/>
              <a:pPr/>
              <a:t>‹#›</a:t>
            </a:fld>
            <a:endParaRPr lang="en-GB"/>
          </a:p>
        </p:txBody>
      </p:sp>
      <p:sp>
        <p:nvSpPr>
          <p:cNvPr id="13" name="Date Placeholder 1"/>
          <p:cNvSpPr>
            <a:spLocks noGrp="1"/>
          </p:cNvSpPr>
          <p:nvPr>
            <p:ph type="dt" sz="half" idx="2"/>
          </p:nvPr>
        </p:nvSpPr>
        <p:spPr>
          <a:xfrm>
            <a:off x="1282701" y="6335887"/>
            <a:ext cx="1790699" cy="253999"/>
          </a:xfrm>
          <a:prstGeom prst="rect">
            <a:avLst/>
          </a:prstGeom>
        </p:spPr>
        <p:txBody>
          <a:bodyPr vert="horz" lIns="91440" tIns="45720" rIns="91440" bIns="45720" rtlCol="0" anchor="ctr"/>
          <a:lstStyle>
            <a:lvl1pPr algn="l">
              <a:defRPr sz="1067">
                <a:solidFill>
                  <a:schemeClr val="tx1">
                    <a:tint val="75000"/>
                  </a:schemeClr>
                </a:solidFill>
                <a:latin typeface="+mj-lt"/>
              </a:defRPr>
            </a:lvl1pPr>
          </a:lstStyle>
          <a:p>
            <a:endParaRPr lang="en-GB"/>
          </a:p>
        </p:txBody>
      </p:sp>
      <p:sp>
        <p:nvSpPr>
          <p:cNvPr id="11" name="Footer Placeholder 3"/>
          <p:cNvSpPr>
            <a:spLocks noGrp="1"/>
          </p:cNvSpPr>
          <p:nvPr>
            <p:ph type="ftr" sz="quarter" idx="3"/>
          </p:nvPr>
        </p:nvSpPr>
        <p:spPr>
          <a:xfrm>
            <a:off x="3077349" y="6335887"/>
            <a:ext cx="7353300" cy="254400"/>
          </a:xfrm>
          <a:prstGeom prst="rect">
            <a:avLst/>
          </a:prstGeom>
        </p:spPr>
        <p:txBody>
          <a:bodyPr vert="horz" lIns="91440" tIns="45720" rIns="91440" bIns="45720" rtlCol="0" anchor="ctr"/>
          <a:lstStyle>
            <a:lvl1pPr algn="l">
              <a:defRPr sz="1067" spc="0" baseline="0">
                <a:solidFill>
                  <a:schemeClr val="bg1">
                    <a:lumMod val="75000"/>
                  </a:schemeClr>
                </a:solidFill>
                <a:latin typeface="+mj-lt"/>
                <a:cs typeface="Arial" panose="020B0604020202020204" pitchFamily="34" charset="0"/>
              </a:defRPr>
            </a:lvl1pPr>
          </a:lstStyle>
          <a:p>
            <a:endParaRPr lang="en-GB"/>
          </a:p>
        </p:txBody>
      </p:sp>
    </p:spTree>
    <p:extLst>
      <p:ext uri="{BB962C8B-B14F-4D97-AF65-F5344CB8AC3E}">
        <p14:creationId xmlns:p14="http://schemas.microsoft.com/office/powerpoint/2010/main" val="2646879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V Title_Power Genera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9187B4-D98A-8C1A-7969-41D6738E63B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1999" cy="6857999"/>
          </a:xfrm>
          <a:prstGeom prst="rect">
            <a:avLst/>
          </a:prstGeom>
        </p:spPr>
      </p:pic>
      <p:grpSp>
        <p:nvGrpSpPr>
          <p:cNvPr id="6" name="Group 5">
            <a:extLst>
              <a:ext uri="{FF2B5EF4-FFF2-40B4-BE49-F238E27FC236}">
                <a16:creationId xmlns:a16="http://schemas.microsoft.com/office/drawing/2014/main" id="{093D231B-E389-F937-14D1-274336C21CF8}"/>
              </a:ext>
            </a:extLst>
          </p:cNvPr>
          <p:cNvGrpSpPr/>
          <p:nvPr userDrawn="1"/>
        </p:nvGrpSpPr>
        <p:grpSpPr>
          <a:xfrm>
            <a:off x="0" y="0"/>
            <a:ext cx="12192000" cy="6858000"/>
            <a:chOff x="0" y="6961"/>
            <a:chExt cx="12192000" cy="6844078"/>
          </a:xfrm>
        </p:grpSpPr>
        <p:sp>
          <p:nvSpPr>
            <p:cNvPr id="4" name="Rectangle 3">
              <a:extLst>
                <a:ext uri="{FF2B5EF4-FFF2-40B4-BE49-F238E27FC236}">
                  <a16:creationId xmlns:a16="http://schemas.microsoft.com/office/drawing/2014/main" id="{2F43A3A0-4A08-5210-7454-4F1BB7C25199}"/>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8C1E8BC-E636-DA0E-AFC3-0F2525DEE4EE}"/>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black screen with white text&#10;&#10;Description automatically generated">
            <a:extLst>
              <a:ext uri="{FF2B5EF4-FFF2-40B4-BE49-F238E27FC236}">
                <a16:creationId xmlns:a16="http://schemas.microsoft.com/office/drawing/2014/main" id="{5379DC05-4585-60B0-7F3C-C737A4B68B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sp>
        <p:nvSpPr>
          <p:cNvPr id="11" name="Round Same Side Corner Rectangle 10">
            <a:extLst>
              <a:ext uri="{FF2B5EF4-FFF2-40B4-BE49-F238E27FC236}">
                <a16:creationId xmlns:a16="http://schemas.microsoft.com/office/drawing/2014/main" id="{93D02C57-0DDF-E4EC-A59F-4B1DD814FA09}"/>
              </a:ext>
            </a:extLst>
          </p:cNvPr>
          <p:cNvSpPr/>
          <p:nvPr userDrawn="1"/>
        </p:nvSpPr>
        <p:spPr>
          <a:xfrm rot="5400000">
            <a:off x="2522929"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41BEF65-2920-6A22-5386-91ED0775FD04}"/>
              </a:ext>
            </a:extLst>
          </p:cNvPr>
          <p:cNvSpPr>
            <a:spLocks noGrp="1"/>
          </p:cNvSpPr>
          <p:nvPr>
            <p:ph type="title"/>
          </p:nvPr>
        </p:nvSpPr>
        <p:spPr>
          <a:xfrm>
            <a:off x="600656" y="1555493"/>
            <a:ext cx="6095427" cy="1712119"/>
          </a:xfrm>
        </p:spPr>
        <p:txBody>
          <a:bodyPr/>
          <a:lstStyle>
            <a:lvl1pPr>
              <a:defRPr b="0">
                <a:solidFill>
                  <a:schemeClr val="tx2"/>
                </a:solidFill>
              </a:defRPr>
            </a:lvl1pPr>
          </a:lstStyle>
          <a:p>
            <a:r>
              <a:rPr lang="en-US"/>
              <a:t>Click to edit Master title style</a:t>
            </a:r>
            <a:endParaRPr lang="en-US" dirty="0"/>
          </a:p>
        </p:txBody>
      </p:sp>
      <p:sp>
        <p:nvSpPr>
          <p:cNvPr id="13" name="Text Placeholder 1">
            <a:extLst>
              <a:ext uri="{FF2B5EF4-FFF2-40B4-BE49-F238E27FC236}">
                <a16:creationId xmlns:a16="http://schemas.microsoft.com/office/drawing/2014/main" id="{6DBA85A0-1C46-0CC4-4027-DA5170DE590A}"/>
              </a:ext>
            </a:extLst>
          </p:cNvPr>
          <p:cNvSpPr>
            <a:spLocks noGrp="1"/>
          </p:cNvSpPr>
          <p:nvPr>
            <p:ph type="body" sz="quarter" idx="11" hasCustomPrompt="1"/>
          </p:nvPr>
        </p:nvSpPr>
        <p:spPr>
          <a:xfrm>
            <a:off x="600656" y="3366152"/>
            <a:ext cx="6095427" cy="431526"/>
          </a:xfrm>
          <a:prstGeom prst="rect">
            <a:avLst/>
          </a:prstGeom>
        </p:spPr>
        <p:txBody>
          <a:bodyPr lIns="91440" tIns="0" rIns="0" bIns="0" anchor="ctr" anchorCtr="0"/>
          <a:lstStyle>
            <a:lvl1pPr marL="0" indent="0" algn="l">
              <a:lnSpc>
                <a:spcPct val="90000"/>
              </a:lnSpc>
              <a:spcBef>
                <a:spcPts val="0"/>
              </a:spcBef>
              <a:buFontTx/>
              <a:buNone/>
              <a:defRPr sz="2000" b="0" i="0" cap="none" baseline="0">
                <a:solidFill>
                  <a:schemeClr val="tx2"/>
                </a:solidFill>
                <a:latin typeface="Roboto" panose="02000000000000000000" pitchFamily="2" charset="0"/>
                <a:ea typeface="Roboto" panose="02000000000000000000" pitchFamily="2" charset="0"/>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add Speaker’s Name</a:t>
            </a:r>
          </a:p>
        </p:txBody>
      </p:sp>
      <p:sp>
        <p:nvSpPr>
          <p:cNvPr id="14" name="Text Placeholder2">
            <a:extLst>
              <a:ext uri="{FF2B5EF4-FFF2-40B4-BE49-F238E27FC236}">
                <a16:creationId xmlns:a16="http://schemas.microsoft.com/office/drawing/2014/main" id="{20E1FB3E-0A05-1DF0-3238-9C77A5BA916E}"/>
              </a:ext>
            </a:extLst>
          </p:cNvPr>
          <p:cNvSpPr>
            <a:spLocks noGrp="1"/>
          </p:cNvSpPr>
          <p:nvPr>
            <p:ph type="body" sz="quarter" idx="15" hasCustomPrompt="1"/>
          </p:nvPr>
        </p:nvSpPr>
        <p:spPr>
          <a:xfrm>
            <a:off x="600656" y="3896217"/>
            <a:ext cx="6095427" cy="276223"/>
          </a:xfrm>
          <a:prstGeom prst="rect">
            <a:avLst/>
          </a:prstGeom>
        </p:spPr>
        <p:txBody>
          <a:bodyPr lIns="91440" tIns="0" rIns="0" bIns="0" anchor="ctr" anchorCtr="0"/>
          <a:lstStyle>
            <a:lvl1pPr marL="0" indent="0" algn="l" defTabSz="1218987"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6569374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ection divider - Teal">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 y="1786"/>
            <a:ext cx="12192000" cy="6854429"/>
          </a:xfrm>
          <a:prstGeom prst="rect">
            <a:avLst/>
          </a:prstGeom>
        </p:spPr>
      </p:pic>
      <p:sp>
        <p:nvSpPr>
          <p:cNvPr id="7" name="Title 1"/>
          <p:cNvSpPr>
            <a:spLocks noGrp="1"/>
          </p:cNvSpPr>
          <p:nvPr>
            <p:ph type="ctrTitle" hasCustomPrompt="1"/>
          </p:nvPr>
        </p:nvSpPr>
        <p:spPr>
          <a:xfrm>
            <a:off x="566915" y="3600000"/>
            <a:ext cx="9600000" cy="1200000"/>
          </a:xfrm>
          <a:prstGeom prst="rect">
            <a:avLst/>
          </a:prstGeom>
        </p:spPr>
        <p:txBody>
          <a:bodyPr lIns="0" tIns="0" rIns="0" bIns="0">
            <a:normAutofit/>
          </a:bodyPr>
          <a:lstStyle>
            <a:lvl1pPr algn="l">
              <a:defRPr sz="3733"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Section title</a:t>
            </a:r>
            <a:br>
              <a:rPr lang="en-US"/>
            </a:br>
            <a:endParaRPr lang="en-GB"/>
          </a:p>
        </p:txBody>
      </p:sp>
      <p:sp>
        <p:nvSpPr>
          <p:cNvPr id="9" name="Subtitle 2"/>
          <p:cNvSpPr>
            <a:spLocks noGrp="1"/>
          </p:cNvSpPr>
          <p:nvPr>
            <p:ph type="subTitle" idx="1" hasCustomPrompt="1"/>
          </p:nvPr>
        </p:nvSpPr>
        <p:spPr>
          <a:xfrm>
            <a:off x="566915" y="4800000"/>
            <a:ext cx="9600000" cy="720000"/>
          </a:xfrm>
        </p:spPr>
        <p:txBody>
          <a:bodyPr lIns="0" tIns="0" rIns="0" bIns="0">
            <a:normAutofit/>
          </a:bodyPr>
          <a:lstStyle>
            <a:lvl1pPr marL="0" indent="0" algn="l">
              <a:buNone/>
              <a:defRPr sz="24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Section subtitle</a:t>
            </a:r>
            <a:endParaRPr lang="en-GB"/>
          </a:p>
        </p:txBody>
      </p:sp>
      <p:sp>
        <p:nvSpPr>
          <p:cNvPr id="6" name="Slide Number Placeholder 3"/>
          <p:cNvSpPr>
            <a:spLocks noGrp="1"/>
          </p:cNvSpPr>
          <p:nvPr>
            <p:ph type="sldNum" sz="quarter" idx="11"/>
          </p:nvPr>
        </p:nvSpPr>
        <p:spPr>
          <a:xfrm>
            <a:off x="602066" y="6335887"/>
            <a:ext cx="680636" cy="253999"/>
          </a:xfrm>
        </p:spPr>
        <p:txBody>
          <a:bodyPr/>
          <a:lstStyle>
            <a:lvl1pPr>
              <a:defRPr>
                <a:solidFill>
                  <a:schemeClr val="bg1"/>
                </a:solidFill>
                <a:latin typeface="+mj-lt"/>
              </a:defRPr>
            </a:lvl1pPr>
          </a:lstStyle>
          <a:p>
            <a:fld id="{3B3120AC-0FB0-4B1F-9EA2-DF78B8AED3C7}" type="slidenum">
              <a:rPr lang="en-GB" smtClean="0"/>
              <a:pPr/>
              <a:t>‹#›</a:t>
            </a:fld>
            <a:endParaRPr lang="en-GB"/>
          </a:p>
        </p:txBody>
      </p:sp>
    </p:spTree>
    <p:extLst>
      <p:ext uri="{BB962C8B-B14F-4D97-AF65-F5344CB8AC3E}">
        <p14:creationId xmlns:p14="http://schemas.microsoft.com/office/powerpoint/2010/main" val="8808992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tandard layout - subtitl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09601" y="1588006"/>
            <a:ext cx="10972799" cy="4473525"/>
          </a:xfrm>
        </p:spPr>
        <p:txBody>
          <a:bodyPr lIns="0" rIns="0"/>
          <a:lstStyle>
            <a:lvl1pPr>
              <a:defRPr sz="3200"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1pPr>
            <a:lvl2pPr marL="963060" indent="-488938">
              <a:defRPr sz="3200"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2pPr>
            <a:lvl3pPr marL="1437181" indent="-474121">
              <a:defRPr sz="2933"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3pPr>
            <a:lvl4pPr marL="1911303" indent="-474121">
              <a:defRPr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4pPr>
            <a:lvl5pPr marL="2387540" indent="-476239">
              <a:defRPr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 (Segoe UI 24pt)</a:t>
            </a:r>
          </a:p>
          <a:p>
            <a:pPr lvl="1"/>
            <a:r>
              <a:rPr lang="en-US"/>
              <a:t>Second level (Segoe UI 24pt)</a:t>
            </a:r>
          </a:p>
          <a:p>
            <a:pPr lvl="2"/>
            <a:r>
              <a:rPr lang="en-US"/>
              <a:t>Third level (Segoe UI 22pt)</a:t>
            </a:r>
          </a:p>
          <a:p>
            <a:pPr lvl="3"/>
            <a:r>
              <a:rPr lang="en-US"/>
              <a:t>Fourth level (Segoe UI 20pt)</a:t>
            </a:r>
          </a:p>
          <a:p>
            <a:pPr lvl="4"/>
            <a:r>
              <a:rPr lang="en-US"/>
              <a:t>Fifth level (Segoe UI 20pt)</a:t>
            </a:r>
            <a:endParaRPr lang="en-GB"/>
          </a:p>
        </p:txBody>
      </p:sp>
      <p:sp>
        <p:nvSpPr>
          <p:cNvPr id="6" name="Text Placeholder 11"/>
          <p:cNvSpPr>
            <a:spLocks noGrp="1"/>
          </p:cNvSpPr>
          <p:nvPr>
            <p:ph type="body" sz="quarter" idx="13" hasCustomPrompt="1"/>
          </p:nvPr>
        </p:nvSpPr>
        <p:spPr>
          <a:xfrm>
            <a:off x="623393" y="295935"/>
            <a:ext cx="10945216" cy="610255"/>
          </a:xfrm>
          <a:prstGeom prst="rect">
            <a:avLst/>
          </a:prstGeom>
        </p:spPr>
        <p:txBody>
          <a:bodyPr lIns="0" tIns="0" rIns="0" bIns="0" anchor="b">
            <a:noAutofit/>
          </a:bodyPr>
          <a:lstStyle>
            <a:lvl1pPr marL="0" indent="0">
              <a:buNone/>
              <a:defRPr sz="3733" spc="0" baseline="0">
                <a:solidFill>
                  <a:srgbClr val="1A3441"/>
                </a:solidFill>
                <a:latin typeface="+mj-lt"/>
                <a:ea typeface="Segoe UI" panose="020B0502040204020203" pitchFamily="34" charset="0"/>
                <a:cs typeface="Segoe UI" panose="020B0502040204020203" pitchFamily="34" charset="0"/>
              </a:defRPr>
            </a:lvl1pPr>
            <a:lvl2pPr>
              <a:defRPr sz="4800" spc="53" baseline="0">
                <a:solidFill>
                  <a:srgbClr val="384D9B"/>
                </a:solidFill>
                <a:latin typeface="Arial" panose="020B0604020202020204" pitchFamily="34" charset="0"/>
              </a:defRPr>
            </a:lvl2pPr>
            <a:lvl3pPr>
              <a:defRPr sz="4800" spc="53" baseline="0">
                <a:solidFill>
                  <a:srgbClr val="384D9B"/>
                </a:solidFill>
                <a:latin typeface="Arial" panose="020B0604020202020204" pitchFamily="34" charset="0"/>
              </a:defRPr>
            </a:lvl3pPr>
            <a:lvl4pPr>
              <a:defRPr sz="4800" spc="53" baseline="0">
                <a:solidFill>
                  <a:srgbClr val="384D9B"/>
                </a:solidFill>
                <a:latin typeface="Arial" panose="020B0604020202020204" pitchFamily="34" charset="0"/>
              </a:defRPr>
            </a:lvl4pPr>
            <a:lvl5pPr>
              <a:defRPr sz="4800" spc="53" baseline="0">
                <a:solidFill>
                  <a:srgbClr val="384D9B"/>
                </a:solidFill>
                <a:latin typeface="Arial" panose="020B0604020202020204" pitchFamily="34" charset="0"/>
              </a:defRPr>
            </a:lvl5pPr>
          </a:lstStyle>
          <a:p>
            <a:pPr lvl="0"/>
            <a:r>
              <a:rPr lang="en-GB"/>
              <a:t>Slide title (Segoe UI 28pt)</a:t>
            </a:r>
          </a:p>
        </p:txBody>
      </p:sp>
      <p:cxnSp>
        <p:nvCxnSpPr>
          <p:cNvPr id="9" name="Straight Connector 8"/>
          <p:cNvCxnSpPr/>
          <p:nvPr userDrawn="1"/>
        </p:nvCxnSpPr>
        <p:spPr>
          <a:xfrm>
            <a:off x="596901" y="1004457"/>
            <a:ext cx="11005820" cy="0"/>
          </a:xfrm>
          <a:prstGeom prst="line">
            <a:avLst/>
          </a:prstGeom>
          <a:ln w="6350">
            <a:solidFill>
              <a:srgbClr val="23384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30669" y="6399896"/>
            <a:ext cx="672051" cy="134075"/>
          </a:xfrm>
          <a:prstGeom prst="rect">
            <a:avLst/>
          </a:prstGeom>
        </p:spPr>
      </p:pic>
      <p:sp>
        <p:nvSpPr>
          <p:cNvPr id="8" name="Text Placeholder 11"/>
          <p:cNvSpPr>
            <a:spLocks noGrp="1"/>
          </p:cNvSpPr>
          <p:nvPr>
            <p:ph type="body" sz="quarter" idx="14" hasCustomPrompt="1"/>
          </p:nvPr>
        </p:nvSpPr>
        <p:spPr>
          <a:xfrm>
            <a:off x="627201" y="1135535"/>
            <a:ext cx="10955199" cy="452471"/>
          </a:xfrm>
          <a:prstGeom prst="rect">
            <a:avLst/>
          </a:prstGeom>
        </p:spPr>
        <p:txBody>
          <a:bodyPr lIns="0" tIns="0" rIns="0" bIns="0" anchor="ctr">
            <a:noAutofit/>
          </a:bodyPr>
          <a:lstStyle>
            <a:lvl1pPr marL="0" indent="0">
              <a:buNone/>
              <a:defRPr sz="2400" spc="0" baseline="0">
                <a:solidFill>
                  <a:srgbClr val="884C91"/>
                </a:solidFill>
                <a:latin typeface="Segoe UI" panose="020B0502040204020203" pitchFamily="34" charset="0"/>
                <a:ea typeface="Segoe UI" panose="020B0502040204020203" pitchFamily="34" charset="0"/>
                <a:cs typeface="Segoe UI" panose="020B0502040204020203" pitchFamily="34" charset="0"/>
              </a:defRPr>
            </a:lvl1pPr>
            <a:lvl2pPr>
              <a:defRPr sz="4800" spc="53" baseline="0">
                <a:solidFill>
                  <a:srgbClr val="384D9B"/>
                </a:solidFill>
                <a:latin typeface="Arial" panose="020B0604020202020204" pitchFamily="34" charset="0"/>
              </a:defRPr>
            </a:lvl2pPr>
            <a:lvl3pPr>
              <a:defRPr sz="4800" spc="53" baseline="0">
                <a:solidFill>
                  <a:srgbClr val="384D9B"/>
                </a:solidFill>
                <a:latin typeface="Arial" panose="020B0604020202020204" pitchFamily="34" charset="0"/>
              </a:defRPr>
            </a:lvl3pPr>
            <a:lvl4pPr>
              <a:defRPr sz="4800" spc="53" baseline="0">
                <a:solidFill>
                  <a:srgbClr val="384D9B"/>
                </a:solidFill>
                <a:latin typeface="Arial" panose="020B0604020202020204" pitchFamily="34" charset="0"/>
              </a:defRPr>
            </a:lvl4pPr>
            <a:lvl5pPr>
              <a:defRPr sz="4800" spc="53" baseline="0">
                <a:solidFill>
                  <a:srgbClr val="384D9B"/>
                </a:solidFill>
                <a:latin typeface="Arial" panose="020B0604020202020204" pitchFamily="34" charset="0"/>
              </a:defRPr>
            </a:lvl5pPr>
          </a:lstStyle>
          <a:p>
            <a:pPr lvl="0"/>
            <a:r>
              <a:rPr lang="en-GB"/>
              <a:t>Slide subtitle (Segoe UI 18pt)</a:t>
            </a:r>
          </a:p>
        </p:txBody>
      </p:sp>
      <p:sp>
        <p:nvSpPr>
          <p:cNvPr id="14" name="Slide Number Placeholder 4"/>
          <p:cNvSpPr>
            <a:spLocks noGrp="1"/>
          </p:cNvSpPr>
          <p:nvPr>
            <p:ph type="sldNum" sz="quarter" idx="4"/>
          </p:nvPr>
        </p:nvSpPr>
        <p:spPr>
          <a:xfrm>
            <a:off x="602066" y="6335887"/>
            <a:ext cx="680636" cy="253999"/>
          </a:xfrm>
          <a:prstGeom prst="rect">
            <a:avLst/>
          </a:prstGeom>
        </p:spPr>
        <p:txBody>
          <a:bodyPr vert="horz" lIns="91440" tIns="45720" rIns="91440" bIns="45720" rtlCol="0" anchor="ctr"/>
          <a:lstStyle>
            <a:lvl1pPr algn="l">
              <a:defRPr sz="1067" spc="-133" baseline="0">
                <a:solidFill>
                  <a:schemeClr val="bg1">
                    <a:lumMod val="75000"/>
                  </a:schemeClr>
                </a:solidFill>
                <a:latin typeface="+mj-lt"/>
                <a:cs typeface="Arial" panose="020B0604020202020204" pitchFamily="34" charset="0"/>
              </a:defRPr>
            </a:lvl1pPr>
          </a:lstStyle>
          <a:p>
            <a:fld id="{3B3120AC-0FB0-4B1F-9EA2-DF78B8AED3C7}" type="slidenum">
              <a:rPr lang="en-GB" smtClean="0"/>
              <a:pPr/>
              <a:t>‹#›</a:t>
            </a:fld>
            <a:endParaRPr lang="en-GB"/>
          </a:p>
        </p:txBody>
      </p:sp>
      <p:sp>
        <p:nvSpPr>
          <p:cNvPr id="15" name="Date Placeholder 1"/>
          <p:cNvSpPr>
            <a:spLocks noGrp="1"/>
          </p:cNvSpPr>
          <p:nvPr>
            <p:ph type="dt" sz="half" idx="2"/>
          </p:nvPr>
        </p:nvSpPr>
        <p:spPr>
          <a:xfrm>
            <a:off x="1282701" y="6335887"/>
            <a:ext cx="1790699" cy="253999"/>
          </a:xfrm>
          <a:prstGeom prst="rect">
            <a:avLst/>
          </a:prstGeom>
        </p:spPr>
        <p:txBody>
          <a:bodyPr vert="horz" lIns="91440" tIns="45720" rIns="91440" bIns="45720" rtlCol="0" anchor="ctr"/>
          <a:lstStyle>
            <a:lvl1pPr algn="l">
              <a:defRPr sz="1067">
                <a:solidFill>
                  <a:schemeClr val="tx1">
                    <a:tint val="75000"/>
                  </a:schemeClr>
                </a:solidFill>
                <a:latin typeface="+mj-lt"/>
              </a:defRPr>
            </a:lvl1pPr>
          </a:lstStyle>
          <a:p>
            <a:endParaRPr lang="en-GB"/>
          </a:p>
        </p:txBody>
      </p:sp>
      <p:sp>
        <p:nvSpPr>
          <p:cNvPr id="11" name="Footer Placeholder 3"/>
          <p:cNvSpPr>
            <a:spLocks noGrp="1"/>
          </p:cNvSpPr>
          <p:nvPr>
            <p:ph type="ftr" sz="quarter" idx="3"/>
          </p:nvPr>
        </p:nvSpPr>
        <p:spPr>
          <a:xfrm>
            <a:off x="3077349" y="6335887"/>
            <a:ext cx="7353300" cy="254400"/>
          </a:xfrm>
          <a:prstGeom prst="rect">
            <a:avLst/>
          </a:prstGeom>
        </p:spPr>
        <p:txBody>
          <a:bodyPr vert="horz" lIns="91440" tIns="45720" rIns="91440" bIns="45720" rtlCol="0" anchor="ctr"/>
          <a:lstStyle>
            <a:lvl1pPr algn="l">
              <a:defRPr sz="1067" spc="0" baseline="0">
                <a:solidFill>
                  <a:schemeClr val="bg1">
                    <a:lumMod val="75000"/>
                  </a:schemeClr>
                </a:solidFill>
                <a:latin typeface="+mj-lt"/>
                <a:cs typeface="Arial" panose="020B0604020202020204" pitchFamily="34" charset="0"/>
              </a:defRPr>
            </a:lvl1pPr>
          </a:lstStyle>
          <a:p>
            <a:endParaRPr lang="en-GB"/>
          </a:p>
        </p:txBody>
      </p:sp>
    </p:spTree>
    <p:extLst>
      <p:ext uri="{BB962C8B-B14F-4D97-AF65-F5344CB8AC3E}">
        <p14:creationId xmlns:p14="http://schemas.microsoft.com/office/powerpoint/2010/main" val="37337939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 column layout with subtitle">
    <p:spTree>
      <p:nvGrpSpPr>
        <p:cNvPr id="1" name=""/>
        <p:cNvGrpSpPr/>
        <p:nvPr/>
      </p:nvGrpSpPr>
      <p:grpSpPr>
        <a:xfrm>
          <a:off x="0" y="0"/>
          <a:ext cx="0" cy="0"/>
          <a:chOff x="0" y="0"/>
          <a:chExt cx="0" cy="0"/>
        </a:xfrm>
      </p:grpSpPr>
      <p:sp>
        <p:nvSpPr>
          <p:cNvPr id="5" name="Content Placeholder 2"/>
          <p:cNvSpPr>
            <a:spLocks noGrp="1"/>
          </p:cNvSpPr>
          <p:nvPr>
            <p:ph idx="1"/>
          </p:nvPr>
        </p:nvSpPr>
        <p:spPr>
          <a:xfrm>
            <a:off x="6288615" y="1588005"/>
            <a:ext cx="5314103" cy="4473760"/>
          </a:xfrm>
          <a:prstGeom prst="rect">
            <a:avLst/>
          </a:prstGeom>
        </p:spPr>
        <p:txBody>
          <a:bodyPr lIns="0">
            <a:normAutofit/>
          </a:bodyPr>
          <a:lstStyle>
            <a:lvl1pPr marL="355591" marR="0" indent="-355591"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2667"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1pPr>
            <a:lvl2pPr marL="723882" marR="0" indent="-368291"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2667"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2pPr>
            <a:lvl3pPr marL="1079473" marR="0" indent="-355591"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2400"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3pPr>
            <a:lvl4pPr marL="1435064" marR="0" indent="-355591"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2133"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4pPr>
            <a:lvl5pPr marL="1917652" marR="0" indent="-482588"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2133"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11"/>
          <p:cNvSpPr>
            <a:spLocks noGrp="1"/>
          </p:cNvSpPr>
          <p:nvPr>
            <p:ph type="body" sz="quarter" idx="13" hasCustomPrompt="1"/>
          </p:nvPr>
        </p:nvSpPr>
        <p:spPr>
          <a:xfrm>
            <a:off x="623393" y="295935"/>
            <a:ext cx="10945216" cy="610255"/>
          </a:xfrm>
          <a:prstGeom prst="rect">
            <a:avLst/>
          </a:prstGeom>
        </p:spPr>
        <p:txBody>
          <a:bodyPr lIns="0" tIns="72000" rIns="0" bIns="0" anchor="b">
            <a:noAutofit/>
          </a:bodyPr>
          <a:lstStyle>
            <a:lvl1pPr marL="0" indent="0">
              <a:buNone/>
              <a:defRPr sz="3733" spc="0" baseline="0">
                <a:solidFill>
                  <a:srgbClr val="1A3441"/>
                </a:solidFill>
                <a:latin typeface="+mj-lt"/>
              </a:defRPr>
            </a:lvl1pPr>
            <a:lvl2pPr>
              <a:defRPr sz="4800" spc="53" baseline="0">
                <a:solidFill>
                  <a:srgbClr val="384D9B"/>
                </a:solidFill>
                <a:latin typeface="Arial" panose="020B0604020202020204" pitchFamily="34" charset="0"/>
              </a:defRPr>
            </a:lvl2pPr>
            <a:lvl3pPr>
              <a:defRPr sz="4800" spc="53" baseline="0">
                <a:solidFill>
                  <a:srgbClr val="384D9B"/>
                </a:solidFill>
                <a:latin typeface="Arial" panose="020B0604020202020204" pitchFamily="34" charset="0"/>
              </a:defRPr>
            </a:lvl3pPr>
            <a:lvl4pPr>
              <a:defRPr sz="4800" spc="53" baseline="0">
                <a:solidFill>
                  <a:srgbClr val="384D9B"/>
                </a:solidFill>
                <a:latin typeface="Arial" panose="020B0604020202020204" pitchFamily="34" charset="0"/>
              </a:defRPr>
            </a:lvl4pPr>
            <a:lvl5pPr>
              <a:defRPr sz="4800" spc="53" baseline="0">
                <a:solidFill>
                  <a:srgbClr val="384D9B"/>
                </a:solidFill>
                <a:latin typeface="Arial" panose="020B0604020202020204" pitchFamily="34" charset="0"/>
              </a:defRPr>
            </a:lvl5pPr>
          </a:lstStyle>
          <a:p>
            <a:pPr lvl="0"/>
            <a:r>
              <a:rPr lang="en-GB"/>
              <a:t>Slide title (Segoe UI 28pt)</a:t>
            </a:r>
          </a:p>
        </p:txBody>
      </p:sp>
      <p:cxnSp>
        <p:nvCxnSpPr>
          <p:cNvPr id="9" name="Straight Connector 8"/>
          <p:cNvCxnSpPr/>
          <p:nvPr userDrawn="1"/>
        </p:nvCxnSpPr>
        <p:spPr>
          <a:xfrm>
            <a:off x="596901" y="1004457"/>
            <a:ext cx="11005820" cy="0"/>
          </a:xfrm>
          <a:prstGeom prst="line">
            <a:avLst/>
          </a:prstGeom>
          <a:ln w="6350">
            <a:solidFill>
              <a:srgbClr val="23384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30669" y="6399896"/>
            <a:ext cx="672051" cy="134075"/>
          </a:xfrm>
          <a:prstGeom prst="rect">
            <a:avLst/>
          </a:prstGeom>
        </p:spPr>
      </p:pic>
      <p:sp>
        <p:nvSpPr>
          <p:cNvPr id="3" name="Text Placeholder 2"/>
          <p:cNvSpPr>
            <a:spLocks noGrp="1"/>
          </p:cNvSpPr>
          <p:nvPr>
            <p:ph type="body" sz="quarter" idx="14"/>
          </p:nvPr>
        </p:nvSpPr>
        <p:spPr>
          <a:xfrm>
            <a:off x="609601" y="1125271"/>
            <a:ext cx="5314103" cy="462735"/>
          </a:xfrm>
          <a:prstGeom prst="rect">
            <a:avLst/>
          </a:prstGeom>
        </p:spPr>
        <p:txBody>
          <a:bodyPr lIns="0">
            <a:normAutofit/>
          </a:bodyPr>
          <a:lstStyle>
            <a:lvl1pPr marL="0" indent="0">
              <a:buNone/>
              <a:defRPr sz="2400" b="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609585" indent="0">
              <a:buNone/>
              <a:defRPr/>
            </a:lvl2pPr>
            <a:lvl3pPr marL="1219170" indent="0">
              <a:buNone/>
              <a:defRPr/>
            </a:lvl3pPr>
            <a:lvl4pPr marL="1828754" indent="0">
              <a:buNone/>
              <a:defRPr/>
            </a:lvl4pPr>
            <a:lvl5pPr marL="2438339" indent="0">
              <a:buNone/>
              <a:defRPr/>
            </a:lvl5pPr>
          </a:lstStyle>
          <a:p>
            <a:pPr lvl="0"/>
            <a:r>
              <a:rPr lang="en-US"/>
              <a:t>Click to edit Master text styles</a:t>
            </a:r>
          </a:p>
        </p:txBody>
      </p:sp>
      <p:sp>
        <p:nvSpPr>
          <p:cNvPr id="11" name="Text Placeholder 10"/>
          <p:cNvSpPr>
            <a:spLocks noGrp="1"/>
          </p:cNvSpPr>
          <p:nvPr>
            <p:ph type="body" sz="quarter" idx="15"/>
          </p:nvPr>
        </p:nvSpPr>
        <p:spPr>
          <a:xfrm>
            <a:off x="6288618" y="1125271"/>
            <a:ext cx="5314949" cy="463549"/>
          </a:xfrm>
          <a:prstGeom prst="rect">
            <a:avLst/>
          </a:prstGeom>
        </p:spPr>
        <p:txBody>
          <a:bodyPr lIns="0"/>
          <a:lstStyle>
            <a:lvl1pPr marL="0" indent="0">
              <a:buNone/>
              <a:defRPr sz="2400" b="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609585" indent="0">
              <a:buNone/>
              <a:defRPr/>
            </a:lvl2pPr>
            <a:lvl3pPr marL="1219170" indent="0">
              <a:buNone/>
              <a:defRPr/>
            </a:lvl3pPr>
            <a:lvl4pPr marL="1828754" indent="0">
              <a:buNone/>
              <a:defRPr/>
            </a:lvl4pPr>
            <a:lvl5pPr marL="2438339" indent="0">
              <a:buNone/>
              <a:defRPr/>
            </a:lvl5pPr>
          </a:lstStyle>
          <a:p>
            <a:pPr lvl="0"/>
            <a:r>
              <a:rPr lang="en-US"/>
              <a:t>Click to edit Master text styles</a:t>
            </a:r>
          </a:p>
        </p:txBody>
      </p:sp>
      <p:sp>
        <p:nvSpPr>
          <p:cNvPr id="13" name="Text Placeholder 12"/>
          <p:cNvSpPr>
            <a:spLocks noGrp="1"/>
          </p:cNvSpPr>
          <p:nvPr>
            <p:ph type="body" sz="quarter" idx="16"/>
          </p:nvPr>
        </p:nvSpPr>
        <p:spPr>
          <a:xfrm>
            <a:off x="609601" y="1588001"/>
            <a:ext cx="5314103" cy="4473529"/>
          </a:xfrm>
          <a:prstGeom prst="rect">
            <a:avLst/>
          </a:prstGeom>
        </p:spPr>
        <p:txBody>
          <a:bodyPr lIns="0">
            <a:normAutofit/>
          </a:bodyPr>
          <a:lstStyle>
            <a:lvl1pPr marL="380990" marR="0" indent="-38099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2667">
                <a:latin typeface="Segoe UI" panose="020B0502040204020203" pitchFamily="34" charset="0"/>
                <a:ea typeface="Segoe UI" panose="020B0502040204020203" pitchFamily="34" charset="0"/>
                <a:cs typeface="Segoe UI" panose="020B0502040204020203" pitchFamily="34" charset="0"/>
              </a:defRPr>
            </a:lvl1pPr>
            <a:lvl2pPr marL="838179" marR="0" indent="-364058"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2667">
                <a:latin typeface="Segoe UI" panose="020B0502040204020203" pitchFamily="34" charset="0"/>
                <a:ea typeface="Segoe UI" panose="020B0502040204020203" pitchFamily="34" charset="0"/>
                <a:cs typeface="Segoe UI" panose="020B0502040204020203" pitchFamily="34" charset="0"/>
              </a:defRPr>
            </a:lvl2pPr>
            <a:lvl3pPr marL="1193770" marR="0" indent="-355591"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2400">
                <a:latin typeface="Segoe UI" panose="020B0502040204020203" pitchFamily="34" charset="0"/>
                <a:ea typeface="Segoe UI" panose="020B0502040204020203" pitchFamily="34" charset="0"/>
                <a:cs typeface="Segoe UI" panose="020B0502040204020203" pitchFamily="34" charset="0"/>
              </a:defRPr>
            </a:lvl3pPr>
            <a:lvl4pPr marL="1549361" marR="0" indent="-355591"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2133">
                <a:latin typeface="Segoe UI" panose="020B0502040204020203" pitchFamily="34" charset="0"/>
                <a:ea typeface="Segoe UI" panose="020B0502040204020203" pitchFamily="34" charset="0"/>
                <a:cs typeface="Segoe UI" panose="020B0502040204020203" pitchFamily="34" charset="0"/>
              </a:defRPr>
            </a:lvl4pPr>
            <a:lvl5pPr marL="1917652" marR="0" indent="-368291"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2133">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667" b="0" i="0" u="none" strike="noStrike" kern="1200" cap="none" spc="0" normalizeH="0" baseline="0" noProof="0">
              <a:ln>
                <a:noFill/>
              </a:ln>
              <a:solidFill>
                <a:srgbClr val="1A3441"/>
              </a:solidFill>
              <a:effectLst/>
              <a:uLnTx/>
              <a:uFillTx/>
              <a:latin typeface="Segoe UI Light" panose="020B0502040204020203" pitchFamily="34" charset="0"/>
              <a:ea typeface="Segoe UI" panose="020B0502040204020203" pitchFamily="34" charset="0"/>
              <a:cs typeface="Segoe UI" panose="020B0502040204020203" pitchFamily="34" charset="0"/>
            </a:endParaRPr>
          </a:p>
        </p:txBody>
      </p:sp>
      <p:sp>
        <p:nvSpPr>
          <p:cNvPr id="14" name="Slide Number Placeholder 4"/>
          <p:cNvSpPr>
            <a:spLocks noGrp="1"/>
          </p:cNvSpPr>
          <p:nvPr>
            <p:ph type="sldNum" sz="quarter" idx="4"/>
          </p:nvPr>
        </p:nvSpPr>
        <p:spPr>
          <a:xfrm>
            <a:off x="602066" y="6335887"/>
            <a:ext cx="680636" cy="253999"/>
          </a:xfrm>
          <a:prstGeom prst="rect">
            <a:avLst/>
          </a:prstGeom>
        </p:spPr>
        <p:txBody>
          <a:bodyPr vert="horz" lIns="91440" tIns="45720" rIns="91440" bIns="45720" rtlCol="0" anchor="ctr"/>
          <a:lstStyle>
            <a:lvl1pPr algn="l">
              <a:defRPr sz="1067" spc="-133" baseline="0">
                <a:solidFill>
                  <a:schemeClr val="bg1">
                    <a:lumMod val="75000"/>
                  </a:schemeClr>
                </a:solidFill>
                <a:latin typeface="+mj-lt"/>
                <a:cs typeface="Arial" panose="020B0604020202020204" pitchFamily="34" charset="0"/>
              </a:defRPr>
            </a:lvl1pPr>
          </a:lstStyle>
          <a:p>
            <a:fld id="{3B3120AC-0FB0-4B1F-9EA2-DF78B8AED3C7}" type="slidenum">
              <a:rPr lang="en-GB" smtClean="0"/>
              <a:pPr/>
              <a:t>‹#›</a:t>
            </a:fld>
            <a:endParaRPr lang="en-GB"/>
          </a:p>
        </p:txBody>
      </p:sp>
      <p:sp>
        <p:nvSpPr>
          <p:cNvPr id="15" name="Date Placeholder 1"/>
          <p:cNvSpPr>
            <a:spLocks noGrp="1"/>
          </p:cNvSpPr>
          <p:nvPr>
            <p:ph type="dt" sz="half" idx="2"/>
          </p:nvPr>
        </p:nvSpPr>
        <p:spPr>
          <a:xfrm>
            <a:off x="1282701" y="6335887"/>
            <a:ext cx="1790699" cy="253999"/>
          </a:xfrm>
          <a:prstGeom prst="rect">
            <a:avLst/>
          </a:prstGeom>
        </p:spPr>
        <p:txBody>
          <a:bodyPr vert="horz" lIns="91440" tIns="45720" rIns="91440" bIns="45720" rtlCol="0" anchor="ctr"/>
          <a:lstStyle>
            <a:lvl1pPr algn="l">
              <a:defRPr sz="1067">
                <a:solidFill>
                  <a:schemeClr val="tx1">
                    <a:tint val="75000"/>
                  </a:schemeClr>
                </a:solidFill>
                <a:latin typeface="+mj-lt"/>
              </a:defRPr>
            </a:lvl1pPr>
          </a:lstStyle>
          <a:p>
            <a:endParaRPr lang="en-GB"/>
          </a:p>
        </p:txBody>
      </p:sp>
      <p:sp>
        <p:nvSpPr>
          <p:cNvPr id="16" name="Footer Placeholder 3"/>
          <p:cNvSpPr>
            <a:spLocks noGrp="1"/>
          </p:cNvSpPr>
          <p:nvPr>
            <p:ph type="ftr" sz="quarter" idx="3"/>
          </p:nvPr>
        </p:nvSpPr>
        <p:spPr>
          <a:xfrm>
            <a:off x="3077349" y="6335887"/>
            <a:ext cx="7353300" cy="254400"/>
          </a:xfrm>
          <a:prstGeom prst="rect">
            <a:avLst/>
          </a:prstGeom>
        </p:spPr>
        <p:txBody>
          <a:bodyPr vert="horz" lIns="91440" tIns="45720" rIns="91440" bIns="45720" rtlCol="0" anchor="ctr"/>
          <a:lstStyle>
            <a:lvl1pPr algn="l">
              <a:defRPr sz="1067" spc="0" baseline="0">
                <a:solidFill>
                  <a:schemeClr val="bg1">
                    <a:lumMod val="75000"/>
                  </a:schemeClr>
                </a:solidFill>
                <a:latin typeface="+mj-lt"/>
                <a:cs typeface="Arial" panose="020B0604020202020204" pitchFamily="34" charset="0"/>
              </a:defRPr>
            </a:lvl1pPr>
          </a:lstStyle>
          <a:p>
            <a:endParaRPr lang="en-GB"/>
          </a:p>
        </p:txBody>
      </p:sp>
    </p:spTree>
    <p:extLst>
      <p:ext uri="{BB962C8B-B14F-4D97-AF65-F5344CB8AC3E}">
        <p14:creationId xmlns:p14="http://schemas.microsoft.com/office/powerpoint/2010/main" val="3325259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VTitle_Energy">
    <p:spTree>
      <p:nvGrpSpPr>
        <p:cNvPr id="1" name=""/>
        <p:cNvGrpSpPr/>
        <p:nvPr/>
      </p:nvGrpSpPr>
      <p:grpSpPr>
        <a:xfrm>
          <a:off x="0" y="0"/>
          <a:ext cx="0" cy="0"/>
          <a:chOff x="0" y="0"/>
          <a:chExt cx="0" cy="0"/>
        </a:xfrm>
      </p:grpSpPr>
      <p:pic>
        <p:nvPicPr>
          <p:cNvPr id="4" name="Picture 3" descr="A picture containing sky, outdoor, grass, city&#10;&#10;Description automatically generated">
            <a:extLst>
              <a:ext uri="{FF2B5EF4-FFF2-40B4-BE49-F238E27FC236}">
                <a16:creationId xmlns:a16="http://schemas.microsoft.com/office/drawing/2014/main" id="{82EA3028-EF41-3547-67C8-44E4911021F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2" y="0"/>
            <a:ext cx="12191999" cy="6861927"/>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userDrawn="1"/>
        </p:nvGrpSpPr>
        <p:grpSpPr>
          <a:xfrm>
            <a:off x="0" y="0"/>
            <a:ext cx="12192000"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userDrawn="1"/>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AB7B2C-5905-2C67-A36B-E979C776375E}"/>
                </a:ext>
              </a:extLst>
            </p:cNvPr>
            <p:cNvSpPr/>
            <p:nvPr userDrawn="1"/>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black screen with white text&#10;&#10;Description automatically generated">
            <a:extLst>
              <a:ext uri="{FF2B5EF4-FFF2-40B4-BE49-F238E27FC236}">
                <a16:creationId xmlns:a16="http://schemas.microsoft.com/office/drawing/2014/main" id="{B48B70B4-7E4F-6387-8603-BF0344A1C67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sp>
        <p:nvSpPr>
          <p:cNvPr id="15" name="Round Same Side Corner Rectangle 14">
            <a:extLst>
              <a:ext uri="{FF2B5EF4-FFF2-40B4-BE49-F238E27FC236}">
                <a16:creationId xmlns:a16="http://schemas.microsoft.com/office/drawing/2014/main" id="{85D3AF25-9AF5-40A0-498C-54828F91141D}"/>
              </a:ext>
            </a:extLst>
          </p:cNvPr>
          <p:cNvSpPr/>
          <p:nvPr userDrawn="1"/>
        </p:nvSpPr>
        <p:spPr>
          <a:xfrm rot="5400000">
            <a:off x="2522929"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F38C9933-3062-2B1A-6C45-FEFC0A5EB72E}"/>
              </a:ext>
            </a:extLst>
          </p:cNvPr>
          <p:cNvSpPr>
            <a:spLocks noGrp="1"/>
          </p:cNvSpPr>
          <p:nvPr>
            <p:ph type="title"/>
          </p:nvPr>
        </p:nvSpPr>
        <p:spPr>
          <a:xfrm>
            <a:off x="600656" y="1555493"/>
            <a:ext cx="6095427" cy="1712119"/>
          </a:xfrm>
        </p:spPr>
        <p:txBody>
          <a:bodyPr/>
          <a:lstStyle>
            <a:lvl1pPr>
              <a:defRPr b="0">
                <a:solidFill>
                  <a:schemeClr val="tx2"/>
                </a:solidFill>
              </a:defRPr>
            </a:lvl1pPr>
          </a:lstStyle>
          <a:p>
            <a:r>
              <a:rPr lang="en-US"/>
              <a:t>Click to edit Master title style</a:t>
            </a:r>
            <a:endParaRPr lang="en-US" dirty="0"/>
          </a:p>
        </p:txBody>
      </p:sp>
      <p:sp>
        <p:nvSpPr>
          <p:cNvPr id="22" name="Text Placeholder 1">
            <a:extLst>
              <a:ext uri="{FF2B5EF4-FFF2-40B4-BE49-F238E27FC236}">
                <a16:creationId xmlns:a16="http://schemas.microsoft.com/office/drawing/2014/main" id="{05E62CD3-BA64-AF99-C16E-6ECDEBBE7CCE}"/>
              </a:ext>
            </a:extLst>
          </p:cNvPr>
          <p:cNvSpPr>
            <a:spLocks noGrp="1"/>
          </p:cNvSpPr>
          <p:nvPr>
            <p:ph type="body" sz="quarter" idx="11" hasCustomPrompt="1"/>
          </p:nvPr>
        </p:nvSpPr>
        <p:spPr>
          <a:xfrm>
            <a:off x="600656" y="3366152"/>
            <a:ext cx="6095427" cy="431526"/>
          </a:xfrm>
          <a:prstGeom prst="rect">
            <a:avLst/>
          </a:prstGeom>
        </p:spPr>
        <p:txBody>
          <a:bodyPr lIns="91440" tIns="0" rIns="0" bIns="0" anchor="ctr" anchorCtr="0"/>
          <a:lstStyle>
            <a:lvl1pPr marL="0" indent="0" algn="l">
              <a:lnSpc>
                <a:spcPct val="90000"/>
              </a:lnSpc>
              <a:spcBef>
                <a:spcPts val="0"/>
              </a:spcBef>
              <a:buFontTx/>
              <a:buNone/>
              <a:defRPr sz="2000" b="0" i="0" cap="none" baseline="0">
                <a:solidFill>
                  <a:schemeClr val="tx2"/>
                </a:solidFill>
                <a:latin typeface="Roboto" panose="02000000000000000000" pitchFamily="2" charset="0"/>
                <a:ea typeface="Roboto" panose="02000000000000000000" pitchFamily="2" charset="0"/>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add Speaker’s Name</a:t>
            </a:r>
          </a:p>
        </p:txBody>
      </p:sp>
      <p:sp>
        <p:nvSpPr>
          <p:cNvPr id="23" name="Text Placeholder2">
            <a:extLst>
              <a:ext uri="{FF2B5EF4-FFF2-40B4-BE49-F238E27FC236}">
                <a16:creationId xmlns:a16="http://schemas.microsoft.com/office/drawing/2014/main" id="{FFF82F7A-370B-A3AF-E071-ABF2A431D444}"/>
              </a:ext>
            </a:extLst>
          </p:cNvPr>
          <p:cNvSpPr>
            <a:spLocks noGrp="1"/>
          </p:cNvSpPr>
          <p:nvPr>
            <p:ph type="body" sz="quarter" idx="15" hasCustomPrompt="1"/>
          </p:nvPr>
        </p:nvSpPr>
        <p:spPr>
          <a:xfrm>
            <a:off x="600656" y="3896217"/>
            <a:ext cx="6095427" cy="276223"/>
          </a:xfrm>
          <a:prstGeom prst="rect">
            <a:avLst/>
          </a:prstGeom>
        </p:spPr>
        <p:txBody>
          <a:bodyPr lIns="91440" tIns="0" rIns="0" bIns="0" anchor="ctr" anchorCtr="0"/>
          <a:lstStyle>
            <a:lvl1pPr marL="0" indent="0" algn="l" defTabSz="1218987"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dirty="0"/>
              <a:t>Click to add Speaker’s Title</a:t>
            </a:r>
          </a:p>
        </p:txBody>
      </p:sp>
    </p:spTree>
    <p:extLst>
      <p:ext uri="{BB962C8B-B14F-4D97-AF65-F5344CB8AC3E}">
        <p14:creationId xmlns:p14="http://schemas.microsoft.com/office/powerpoint/2010/main" val="2292256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V Title_Consult">
    <p:spTree>
      <p:nvGrpSpPr>
        <p:cNvPr id="1" name=""/>
        <p:cNvGrpSpPr/>
        <p:nvPr/>
      </p:nvGrpSpPr>
      <p:grpSpPr>
        <a:xfrm>
          <a:off x="0" y="0"/>
          <a:ext cx="0" cy="0"/>
          <a:chOff x="0" y="0"/>
          <a:chExt cx="0" cy="0"/>
        </a:xfrm>
      </p:grpSpPr>
      <p:pic>
        <p:nvPicPr>
          <p:cNvPr id="7" name="Picture 6" descr="A picture containing green&#10;&#10;Description automatically generated">
            <a:extLst>
              <a:ext uri="{FF2B5EF4-FFF2-40B4-BE49-F238E27FC236}">
                <a16:creationId xmlns:a16="http://schemas.microsoft.com/office/drawing/2014/main" id="{87F1E7A9-B51D-E313-227A-725BDC4408C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92"/>
          <a:stretch/>
        </p:blipFill>
        <p:spPr>
          <a:xfrm>
            <a:off x="0" y="1"/>
            <a:ext cx="12203267" cy="6858000"/>
          </a:xfrm>
          <a:prstGeom prst="rect">
            <a:avLst/>
          </a:prstGeom>
        </p:spPr>
      </p:pic>
      <p:grpSp>
        <p:nvGrpSpPr>
          <p:cNvPr id="4" name="Group 3">
            <a:extLst>
              <a:ext uri="{FF2B5EF4-FFF2-40B4-BE49-F238E27FC236}">
                <a16:creationId xmlns:a16="http://schemas.microsoft.com/office/drawing/2014/main" id="{002A7F84-C51F-D984-D98E-6CACD521027D}"/>
              </a:ext>
            </a:extLst>
          </p:cNvPr>
          <p:cNvGrpSpPr/>
          <p:nvPr userDrawn="1"/>
        </p:nvGrpSpPr>
        <p:grpSpPr>
          <a:xfrm>
            <a:off x="0" y="0"/>
            <a:ext cx="12192000" cy="6858000"/>
            <a:chOff x="0" y="6961"/>
            <a:chExt cx="12192000" cy="6844078"/>
          </a:xfrm>
        </p:grpSpPr>
        <p:sp>
          <p:nvSpPr>
            <p:cNvPr id="5" name="Rectangle 4">
              <a:extLst>
                <a:ext uri="{FF2B5EF4-FFF2-40B4-BE49-F238E27FC236}">
                  <a16:creationId xmlns:a16="http://schemas.microsoft.com/office/drawing/2014/main" id="{0ADE1F3B-7CAD-7CD6-E227-4F458217F249}"/>
                </a:ext>
              </a:extLst>
            </p:cNvPr>
            <p:cNvSpPr/>
            <p:nvPr userDrawn="1"/>
          </p:nvSpPr>
          <p:spPr>
            <a:xfrm rot="10800000">
              <a:off x="0" y="6961"/>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8AA0C8-42E1-4D58-C83B-18E7524D1F74}"/>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black screen with white text&#10;&#10;Description automatically generated">
            <a:extLst>
              <a:ext uri="{FF2B5EF4-FFF2-40B4-BE49-F238E27FC236}">
                <a16:creationId xmlns:a16="http://schemas.microsoft.com/office/drawing/2014/main" id="{582317C1-3691-64B7-4413-3F07B1529F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sp>
        <p:nvSpPr>
          <p:cNvPr id="11" name="Round Same Side Corner Rectangle 10">
            <a:extLst>
              <a:ext uri="{FF2B5EF4-FFF2-40B4-BE49-F238E27FC236}">
                <a16:creationId xmlns:a16="http://schemas.microsoft.com/office/drawing/2014/main" id="{93D02C57-0DDF-E4EC-A59F-4B1DD814FA09}"/>
              </a:ext>
            </a:extLst>
          </p:cNvPr>
          <p:cNvSpPr/>
          <p:nvPr userDrawn="1"/>
        </p:nvSpPr>
        <p:spPr>
          <a:xfrm rot="5400000">
            <a:off x="2522929" y="-1028483"/>
            <a:ext cx="2768349" cy="7818696"/>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41BEF65-2920-6A22-5386-91ED0775FD04}"/>
              </a:ext>
            </a:extLst>
          </p:cNvPr>
          <p:cNvSpPr>
            <a:spLocks noGrp="1"/>
          </p:cNvSpPr>
          <p:nvPr>
            <p:ph type="title"/>
          </p:nvPr>
        </p:nvSpPr>
        <p:spPr>
          <a:xfrm>
            <a:off x="600656" y="1555493"/>
            <a:ext cx="6095427" cy="1712119"/>
          </a:xfrm>
        </p:spPr>
        <p:txBody>
          <a:bodyPr/>
          <a:lstStyle>
            <a:lvl1pPr>
              <a:defRPr b="0">
                <a:solidFill>
                  <a:schemeClr val="bg1"/>
                </a:solidFill>
              </a:defRPr>
            </a:lvl1pPr>
          </a:lstStyle>
          <a:p>
            <a:r>
              <a:rPr lang="en-US"/>
              <a:t>Click to edit Master title style</a:t>
            </a:r>
            <a:endParaRPr lang="en-US" dirty="0"/>
          </a:p>
        </p:txBody>
      </p:sp>
      <p:sp>
        <p:nvSpPr>
          <p:cNvPr id="13" name="Text Placeholder 1">
            <a:extLst>
              <a:ext uri="{FF2B5EF4-FFF2-40B4-BE49-F238E27FC236}">
                <a16:creationId xmlns:a16="http://schemas.microsoft.com/office/drawing/2014/main" id="{6DBA85A0-1C46-0CC4-4027-DA5170DE590A}"/>
              </a:ext>
            </a:extLst>
          </p:cNvPr>
          <p:cNvSpPr>
            <a:spLocks noGrp="1"/>
          </p:cNvSpPr>
          <p:nvPr>
            <p:ph type="body" sz="quarter" idx="11" hasCustomPrompt="1"/>
          </p:nvPr>
        </p:nvSpPr>
        <p:spPr>
          <a:xfrm>
            <a:off x="600656" y="3366152"/>
            <a:ext cx="6095427" cy="431526"/>
          </a:xfrm>
          <a:prstGeom prst="rect">
            <a:avLst/>
          </a:prstGeom>
        </p:spPr>
        <p:txBody>
          <a:bodyPr lIns="91440" tIns="0" rIns="0" bIns="0" anchor="ctr" anchorCtr="0"/>
          <a:lstStyle>
            <a:lvl1pPr marL="0" indent="0" algn="l">
              <a:lnSpc>
                <a:spcPct val="90000"/>
              </a:lnSpc>
              <a:spcBef>
                <a:spcPts val="0"/>
              </a:spcBef>
              <a:buFontTx/>
              <a:buNone/>
              <a:defRPr sz="2000" b="0" i="0" cap="none" baseline="0">
                <a:solidFill>
                  <a:schemeClr val="bg1"/>
                </a:solidFill>
                <a:latin typeface="Roboto" panose="02000000000000000000" pitchFamily="2" charset="0"/>
                <a:ea typeface="Roboto" panose="02000000000000000000" pitchFamily="2" charset="0"/>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add Speaker’s Name</a:t>
            </a:r>
          </a:p>
        </p:txBody>
      </p:sp>
      <p:sp>
        <p:nvSpPr>
          <p:cNvPr id="14" name="Text Placeholder2">
            <a:extLst>
              <a:ext uri="{FF2B5EF4-FFF2-40B4-BE49-F238E27FC236}">
                <a16:creationId xmlns:a16="http://schemas.microsoft.com/office/drawing/2014/main" id="{20E1FB3E-0A05-1DF0-3238-9C77A5BA916E}"/>
              </a:ext>
            </a:extLst>
          </p:cNvPr>
          <p:cNvSpPr>
            <a:spLocks noGrp="1"/>
          </p:cNvSpPr>
          <p:nvPr>
            <p:ph type="body" sz="quarter" idx="15" hasCustomPrompt="1"/>
          </p:nvPr>
        </p:nvSpPr>
        <p:spPr>
          <a:xfrm>
            <a:off x="600656" y="3896217"/>
            <a:ext cx="6095427" cy="276223"/>
          </a:xfrm>
          <a:prstGeom prst="rect">
            <a:avLst/>
          </a:prstGeom>
        </p:spPr>
        <p:txBody>
          <a:bodyPr lIns="91440" tIns="0" rIns="0" bIns="0" anchor="ctr" anchorCtr="0"/>
          <a:lstStyle>
            <a:lvl1pPr marL="0" indent="0" algn="l" defTabSz="1218987" rtl="0" eaLnBrk="0" fontAlgn="base" hangingPunct="0">
              <a:lnSpc>
                <a:spcPct val="90000"/>
              </a:lnSpc>
              <a:spcBef>
                <a:spcPts val="0"/>
              </a:spcBef>
              <a:spcAft>
                <a:spcPct val="0"/>
              </a:spcAft>
              <a:buClr>
                <a:srgbClr val="005596"/>
              </a:buClr>
              <a:buFontTx/>
              <a:buNone/>
              <a:defRPr lang="en-US" sz="1400" b="0" i="0" kern="0" cap="none" baseline="0" dirty="0" smtClean="0">
                <a:solidFill>
                  <a:schemeClr val="bg1"/>
                </a:solidFill>
                <a:latin typeface="Roboto" panose="02000000000000000000" pitchFamily="2" charset="0"/>
                <a:ea typeface="Roboto" panose="02000000000000000000" pitchFamily="2" charset="0"/>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dirty="0"/>
              <a:t>Click to add Speaker’s Title</a:t>
            </a:r>
          </a:p>
        </p:txBody>
      </p:sp>
    </p:spTree>
    <p:extLst>
      <p:ext uri="{BB962C8B-B14F-4D97-AF65-F5344CB8AC3E}">
        <p14:creationId xmlns:p14="http://schemas.microsoft.com/office/powerpoint/2010/main" val="31235670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theme" Target="../theme/theme2.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8" Type="http://schemas.openxmlformats.org/officeDocument/2006/relationships/slideLayout" Target="../slideLayouts/slideLayout41.xml"/><Relationship Id="rId3"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4459E5-26B0-4665-9D0F-2EAEF359FA2C}"/>
              </a:ext>
            </a:extLst>
          </p:cNvPr>
          <p:cNvSpPr>
            <a:spLocks noGrp="1"/>
          </p:cNvSpPr>
          <p:nvPr>
            <p:ph type="title"/>
          </p:nvPr>
        </p:nvSpPr>
        <p:spPr>
          <a:xfrm>
            <a:off x="609600" y="365125"/>
            <a:ext cx="10962640" cy="58991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7E797FB-E63F-47F4-ACB9-7350659397B3}"/>
              </a:ext>
            </a:extLst>
          </p:cNvPr>
          <p:cNvSpPr>
            <a:spLocks noGrp="1"/>
          </p:cNvSpPr>
          <p:nvPr>
            <p:ph type="body" idx="1"/>
          </p:nvPr>
        </p:nvSpPr>
        <p:spPr>
          <a:xfrm>
            <a:off x="609600" y="1104900"/>
            <a:ext cx="10962640" cy="50720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5084352"/>
      </p:ext>
    </p:extLst>
  </p:cSld>
  <p:clrMap bg1="lt1" tx1="dk1" bg2="lt2" tx2="dk2" accent1="accent1" accent2="accent2" accent3="accent3" accent4="accent4" accent5="accent5" accent6="accent6" hlink="hlink" folHlink="folHlink"/>
  <p:sldLayoutIdLst>
    <p:sldLayoutId id="2147483728" r:id="rId1"/>
    <p:sldLayoutId id="2147483772" r:id="rId2"/>
    <p:sldLayoutId id="2147483770" r:id="rId3"/>
    <p:sldLayoutId id="2147483780" r:id="rId4"/>
    <p:sldLayoutId id="2147483771" r:id="rId5"/>
    <p:sldLayoutId id="2147483777" r:id="rId6"/>
    <p:sldLayoutId id="2147483775" r:id="rId7"/>
    <p:sldLayoutId id="2147483774" r:id="rId8"/>
    <p:sldLayoutId id="2147483783" r:id="rId9"/>
    <p:sldLayoutId id="2147483784" r:id="rId10"/>
    <p:sldLayoutId id="2147483776" r:id="rId11"/>
    <p:sldLayoutId id="2147483779" r:id="rId12"/>
    <p:sldLayoutId id="2147483732" r:id="rId13"/>
    <p:sldLayoutId id="2147483745" r:id="rId14"/>
    <p:sldLayoutId id="2147483746" r:id="rId15"/>
    <p:sldLayoutId id="2147483764" r:id="rId16"/>
    <p:sldLayoutId id="2147483768" r:id="rId17"/>
    <p:sldLayoutId id="2147483769" r:id="rId18"/>
    <p:sldLayoutId id="2147483735" r:id="rId19"/>
    <p:sldLayoutId id="2147483736" r:id="rId20"/>
    <p:sldLayoutId id="2147483737" r:id="rId21"/>
    <p:sldLayoutId id="2147483739" r:id="rId22"/>
    <p:sldLayoutId id="2147483740" r:id="rId23"/>
    <p:sldLayoutId id="2147483786" r:id="rId24"/>
    <p:sldLayoutId id="2147483787" r:id="rId25"/>
    <p:sldLayoutId id="2147483755" r:id="rId26"/>
    <p:sldLayoutId id="2147483785" r:id="rId27"/>
    <p:sldLayoutId id="2147483750" r:id="rId28"/>
    <p:sldLayoutId id="2147483788" r:id="rId29"/>
    <p:sldLayoutId id="2147483738" r:id="rId30"/>
    <p:sldLayoutId id="2147483756" r:id="rId31"/>
    <p:sldLayoutId id="2147483757" r:id="rId32"/>
    <p:sldLayoutId id="2147483759" r:id="rId33"/>
  </p:sldLayoutIdLst>
  <p:hf hdr="0" ftr="0" dt="0"/>
  <p:txStyles>
    <p:titleStyle>
      <a:lvl1pPr algn="l" defTabSz="914400" rtl="0" eaLnBrk="1" latinLnBrk="0" hangingPunct="1">
        <a:lnSpc>
          <a:spcPct val="90000"/>
        </a:lnSpc>
        <a:spcBef>
          <a:spcPct val="0"/>
        </a:spcBef>
        <a:buNone/>
        <a:defRPr sz="3400" b="0" i="0" kern="1200">
          <a:solidFill>
            <a:schemeClr val="tx1"/>
          </a:solidFill>
          <a:latin typeface="+mj-lt"/>
          <a:ea typeface="Roboto Light" panose="02000000000000000000" pitchFamily="2" charset="0"/>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2400" b="0" i="0" kern="1200">
          <a:solidFill>
            <a:schemeClr val="tx1"/>
          </a:solidFill>
          <a:latin typeface="Roboto" panose="02000000000000000000" pitchFamily="2" charset="0"/>
          <a:ea typeface="Roboto" panose="02000000000000000000" pitchFamily="2" charset="0"/>
          <a:cs typeface="+mn-cs"/>
        </a:defRPr>
      </a:lvl1pPr>
      <a:lvl2pPr marL="465138" indent="-227013" algn="l" defTabSz="914400" rtl="0" eaLnBrk="1" latinLnBrk="0" hangingPunct="1">
        <a:lnSpc>
          <a:spcPct val="100000"/>
        </a:lnSpc>
        <a:spcBef>
          <a:spcPts val="600"/>
        </a:spcBef>
        <a:buFont typeface="Arial" panose="020B0604020202020204" pitchFamily="34" charset="0"/>
        <a:buChar char="•"/>
        <a:tabLst/>
        <a:defRPr sz="2000" b="0" i="0" kern="1200">
          <a:solidFill>
            <a:schemeClr val="tx1"/>
          </a:solidFill>
          <a:latin typeface="Roboto" panose="02000000000000000000" pitchFamily="2" charset="0"/>
          <a:ea typeface="Roboto" panose="02000000000000000000" pitchFamily="2" charset="0"/>
          <a:cs typeface="+mn-cs"/>
        </a:defRPr>
      </a:lvl2pPr>
      <a:lvl3pPr marL="754063" indent="-227013" algn="l" defTabSz="914400" rtl="0" eaLnBrk="1" latinLnBrk="0" hangingPunct="1">
        <a:lnSpc>
          <a:spcPct val="100000"/>
        </a:lnSpc>
        <a:spcBef>
          <a:spcPts val="600"/>
        </a:spcBef>
        <a:buFont typeface="Arial" panose="020B0604020202020204" pitchFamily="34" charset="0"/>
        <a:buChar char="•"/>
        <a:tabLst/>
        <a:defRPr sz="1800" b="0" i="0" kern="1200">
          <a:solidFill>
            <a:schemeClr val="tx1"/>
          </a:solidFill>
          <a:latin typeface="Roboto" panose="02000000000000000000" pitchFamily="2" charset="0"/>
          <a:ea typeface="Roboto" panose="02000000000000000000" pitchFamily="2" charset="0"/>
          <a:cs typeface="+mn-cs"/>
        </a:defRPr>
      </a:lvl3pPr>
      <a:lvl4pPr marL="1030288" indent="-214313" algn="l" defTabSz="914400" rtl="0" eaLnBrk="1" latinLnBrk="0" hangingPunct="1">
        <a:lnSpc>
          <a:spcPct val="100000"/>
        </a:lnSpc>
        <a:spcBef>
          <a:spcPts val="600"/>
        </a:spcBef>
        <a:buFont typeface="Arial" panose="020B0604020202020204" pitchFamily="34" charset="0"/>
        <a:buChar char="•"/>
        <a:tabLst/>
        <a:defRPr sz="1600" b="0" i="0" kern="1200">
          <a:solidFill>
            <a:schemeClr val="tx1"/>
          </a:solidFill>
          <a:latin typeface="Roboto" panose="02000000000000000000" pitchFamily="2" charset="0"/>
          <a:ea typeface="Roboto" panose="02000000000000000000" pitchFamily="2" charset="0"/>
          <a:cs typeface="+mn-cs"/>
        </a:defRPr>
      </a:lvl4pPr>
      <a:lvl5pPr marL="1257300" indent="-214313" algn="l" defTabSz="914400" rtl="0" eaLnBrk="1" latinLnBrk="0" hangingPunct="1">
        <a:lnSpc>
          <a:spcPct val="100000"/>
        </a:lnSpc>
        <a:spcBef>
          <a:spcPts val="600"/>
        </a:spcBef>
        <a:buFont typeface="Arial" panose="020B0604020202020204" pitchFamily="34" charset="0"/>
        <a:buChar char="•"/>
        <a:tabLst/>
        <a:defRPr sz="1600" b="0" i="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4459E5-26B0-4665-9D0F-2EAEF359FA2C}"/>
              </a:ext>
            </a:extLst>
          </p:cNvPr>
          <p:cNvSpPr>
            <a:spLocks noGrp="1"/>
          </p:cNvSpPr>
          <p:nvPr>
            <p:ph type="title"/>
          </p:nvPr>
        </p:nvSpPr>
        <p:spPr>
          <a:xfrm>
            <a:off x="609600" y="365125"/>
            <a:ext cx="10962640" cy="589915"/>
          </a:xfrm>
          <a:prstGeom prst="rect">
            <a:avLst/>
          </a:prstGeom>
        </p:spPr>
        <p:txBody>
          <a:bodyPr vert="horz" lIns="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7E797FB-E63F-47F4-ACB9-7350659397B3}"/>
              </a:ext>
            </a:extLst>
          </p:cNvPr>
          <p:cNvSpPr>
            <a:spLocks noGrp="1"/>
          </p:cNvSpPr>
          <p:nvPr>
            <p:ph type="body" idx="1"/>
          </p:nvPr>
        </p:nvSpPr>
        <p:spPr>
          <a:xfrm>
            <a:off x="609600" y="1104900"/>
            <a:ext cx="10962640" cy="5072063"/>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3BC043-5AAB-4389-A4CF-ED3C36DDA628}"/>
              </a:ext>
            </a:extLst>
          </p:cNvPr>
          <p:cNvSpPr>
            <a:spLocks noGrp="1"/>
          </p:cNvSpPr>
          <p:nvPr>
            <p:ph type="sldNum" sz="quarter" idx="4"/>
          </p:nvPr>
        </p:nvSpPr>
        <p:spPr>
          <a:xfrm>
            <a:off x="11113008" y="6356350"/>
            <a:ext cx="459232" cy="365125"/>
          </a:xfrm>
          <a:prstGeom prst="rect">
            <a:avLst/>
          </a:prstGeom>
        </p:spPr>
        <p:txBody>
          <a:bodyPr vert="horz" lIns="91440" tIns="45720" rIns="91440" bIns="45720" rtlCol="0" anchor="ctr"/>
          <a:lstStyle>
            <a:lvl1pPr algn="r">
              <a:defRPr sz="1200">
                <a:solidFill>
                  <a:schemeClr val="tx2"/>
                </a:solidFill>
              </a:defRPr>
            </a:lvl1pPr>
          </a:lstStyle>
          <a:p>
            <a:fld id="{5F6EEA8A-7DD5-4B47-82F9-2617BF385EBD}" type="slidenum">
              <a:rPr lang="en-US" smtClean="0"/>
              <a:pPr/>
              <a:t>‹#›</a:t>
            </a:fld>
            <a:endParaRPr lang="en-US"/>
          </a:p>
        </p:txBody>
      </p:sp>
    </p:spTree>
    <p:extLst>
      <p:ext uri="{BB962C8B-B14F-4D97-AF65-F5344CB8AC3E}">
        <p14:creationId xmlns:p14="http://schemas.microsoft.com/office/powerpoint/2010/main" val="74481653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820" r:id="rId29"/>
    <p:sldLayoutId id="2147483821" r:id="rId30"/>
    <p:sldLayoutId id="2147483822" r:id="rId31"/>
    <p:sldLayoutId id="2147483823" r:id="rId32"/>
    <p:sldLayoutId id="2147483824" r:id="rId33"/>
    <p:sldLayoutId id="2147483825" r:id="rId34"/>
    <p:sldLayoutId id="2147483826" r:id="rId35"/>
    <p:sldLayoutId id="2147483827" r:id="rId36"/>
    <p:sldLayoutId id="2147483828" r:id="rId37"/>
    <p:sldLayoutId id="2147483829" r:id="rId38"/>
    <p:sldLayoutId id="2147483830" r:id="rId39"/>
  </p:sldLayoutIdLst>
  <p:hf hdr="0" ftr="0" dt="0"/>
  <p:txStyles>
    <p:titleStyle>
      <a:lvl1pPr algn="l" defTabSz="914400" rtl="0" eaLnBrk="1" latinLnBrk="0" hangingPunct="1">
        <a:lnSpc>
          <a:spcPct val="100000"/>
        </a:lnSpc>
        <a:spcBef>
          <a:spcPts val="1200"/>
        </a:spcBef>
        <a:buNone/>
        <a:defRPr sz="34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2400" kern="1200">
          <a:solidFill>
            <a:schemeClr val="tx1"/>
          </a:solidFill>
          <a:latin typeface="+mn-lt"/>
          <a:ea typeface="+mn-ea"/>
          <a:cs typeface="+mn-cs"/>
        </a:defRPr>
      </a:lvl1pPr>
      <a:lvl2pPr marL="465138" indent="-227013" algn="l" defTabSz="914400" rtl="0" eaLnBrk="1" latinLnBrk="0" hangingPunct="1">
        <a:lnSpc>
          <a:spcPct val="100000"/>
        </a:lnSpc>
        <a:spcBef>
          <a:spcPts val="1200"/>
        </a:spcBef>
        <a:buFont typeface="Arial" panose="020B0604020202020204" pitchFamily="34" charset="0"/>
        <a:buChar char="•"/>
        <a:tabLst/>
        <a:defRPr sz="2000" kern="1200">
          <a:solidFill>
            <a:schemeClr val="tx1"/>
          </a:solidFill>
          <a:latin typeface="+mn-lt"/>
          <a:ea typeface="+mn-ea"/>
          <a:cs typeface="+mn-cs"/>
        </a:defRPr>
      </a:lvl2pPr>
      <a:lvl3pPr marL="754063" indent="-227013" algn="l" defTabSz="914400" rtl="0" eaLnBrk="1" latinLnBrk="0" hangingPunct="1">
        <a:lnSpc>
          <a:spcPct val="100000"/>
        </a:lnSpc>
        <a:spcBef>
          <a:spcPts val="1200"/>
        </a:spcBef>
        <a:buFont typeface="Arial" panose="020B0604020202020204" pitchFamily="34" charset="0"/>
        <a:buChar char="•"/>
        <a:tabLst/>
        <a:defRPr sz="1800" kern="1200">
          <a:solidFill>
            <a:schemeClr val="tx1"/>
          </a:solidFill>
          <a:latin typeface="+mn-lt"/>
          <a:ea typeface="+mn-ea"/>
          <a:cs typeface="+mn-cs"/>
        </a:defRPr>
      </a:lvl3pPr>
      <a:lvl4pPr marL="1030288" indent="-214313" algn="l" defTabSz="914400" rtl="0" eaLnBrk="1" latinLnBrk="0" hangingPunct="1">
        <a:lnSpc>
          <a:spcPct val="100000"/>
        </a:lnSpc>
        <a:spcBef>
          <a:spcPts val="1200"/>
        </a:spcBef>
        <a:buFont typeface="Arial" panose="020B0604020202020204" pitchFamily="34" charset="0"/>
        <a:buChar char="•"/>
        <a:tabLst/>
        <a:defRPr sz="1600" kern="1200">
          <a:solidFill>
            <a:schemeClr val="tx1"/>
          </a:solidFill>
          <a:latin typeface="+mn-lt"/>
          <a:ea typeface="+mn-ea"/>
          <a:cs typeface="+mn-cs"/>
        </a:defRPr>
      </a:lvl4pPr>
      <a:lvl5pPr marL="1257300" indent="-214313" algn="l" defTabSz="914400" rtl="0" eaLnBrk="1" latinLnBrk="0" hangingPunct="1">
        <a:lnSpc>
          <a:spcPct val="100000"/>
        </a:lnSpc>
        <a:spcBef>
          <a:spcPts val="12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56.jpeg"/></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58.jpeg"/></Relationships>
</file>

<file path=ppt/slides/_rels/slide1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50.jpe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52.jpe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5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04FD8AE-8225-6AAD-F11B-E896FC30D850}"/>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0E26EA2D-2F83-EFC7-DA94-2B88BDD09EC1}"/>
              </a:ext>
            </a:extLst>
          </p:cNvPr>
          <p:cNvSpPr>
            <a:spLocks noGrp="1"/>
          </p:cNvSpPr>
          <p:nvPr>
            <p:ph type="title"/>
          </p:nvPr>
        </p:nvSpPr>
        <p:spPr>
          <a:xfrm>
            <a:off x="356460" y="1501198"/>
            <a:ext cx="5735033" cy="2239530"/>
          </a:xfrm>
        </p:spPr>
        <p:txBody>
          <a:bodyPr/>
          <a:lstStyle/>
          <a:p>
            <a:r>
              <a:rPr lang="en-US" sz="3200" b="1" dirty="0">
                <a:latin typeface="+mn-lt"/>
              </a:rPr>
              <a:t>Expanding the BMP Palette: Ecosystem Restoration Strategies for Improving Water Quality</a:t>
            </a:r>
          </a:p>
        </p:txBody>
      </p:sp>
      <p:sp>
        <p:nvSpPr>
          <p:cNvPr id="4" name="Content Placeholder 3">
            <a:extLst>
              <a:ext uri="{FF2B5EF4-FFF2-40B4-BE49-F238E27FC236}">
                <a16:creationId xmlns:a16="http://schemas.microsoft.com/office/drawing/2014/main" id="{6A718313-13C1-C3E4-FC15-BF1A7E1B2AA7}"/>
              </a:ext>
            </a:extLst>
          </p:cNvPr>
          <p:cNvSpPr>
            <a:spLocks noGrp="1"/>
          </p:cNvSpPr>
          <p:nvPr>
            <p:ph idx="1"/>
          </p:nvPr>
        </p:nvSpPr>
        <p:spPr>
          <a:xfrm>
            <a:off x="494287" y="4377691"/>
            <a:ext cx="4912214" cy="753602"/>
          </a:xfrm>
        </p:spPr>
        <p:txBody>
          <a:bodyPr/>
          <a:lstStyle/>
          <a:p>
            <a:pPr>
              <a:spcBef>
                <a:spcPts val="0"/>
              </a:spcBef>
            </a:pPr>
            <a:r>
              <a:rPr lang="en-US" sz="1800" dirty="0">
                <a:latin typeface="+mn-lt"/>
              </a:rPr>
              <a:t>Megan Long, PE</a:t>
            </a:r>
          </a:p>
          <a:p>
            <a:pPr>
              <a:spcBef>
                <a:spcPts val="0"/>
              </a:spcBef>
            </a:pPr>
            <a:r>
              <a:rPr lang="en-US" sz="1800" dirty="0">
                <a:latin typeface="+mn-lt"/>
              </a:rPr>
              <a:t>Black &amp; Veatch</a:t>
            </a:r>
          </a:p>
        </p:txBody>
      </p:sp>
      <p:sp>
        <p:nvSpPr>
          <p:cNvPr id="2" name="TextBox 1">
            <a:extLst>
              <a:ext uri="{FF2B5EF4-FFF2-40B4-BE49-F238E27FC236}">
                <a16:creationId xmlns:a16="http://schemas.microsoft.com/office/drawing/2014/main" id="{DAAB8E20-B4CC-B0C8-9CC8-0C3ABD9030AA}"/>
              </a:ext>
            </a:extLst>
          </p:cNvPr>
          <p:cNvSpPr txBox="1"/>
          <p:nvPr/>
        </p:nvSpPr>
        <p:spPr>
          <a:xfrm>
            <a:off x="6100508" y="6048573"/>
            <a:ext cx="6091492" cy="307777"/>
          </a:xfrm>
          <a:prstGeom prst="rect">
            <a:avLst/>
          </a:prstGeom>
          <a:solidFill>
            <a:schemeClr val="accent3">
              <a:alpha val="67000"/>
            </a:schemeClr>
          </a:solidFill>
        </p:spPr>
        <p:txBody>
          <a:bodyPr wrap="square" rtlCol="0">
            <a:spAutoFit/>
          </a:bodyPr>
          <a:lstStyle/>
          <a:p>
            <a:r>
              <a:rPr lang="en-US" sz="1400" dirty="0">
                <a:solidFill>
                  <a:schemeClr val="bg1"/>
                </a:solidFill>
              </a:rPr>
              <a:t>  Edwards Bottomlands Restoration. Starke, FL</a:t>
            </a:r>
          </a:p>
        </p:txBody>
      </p:sp>
    </p:spTree>
    <p:extLst>
      <p:ext uri="{BB962C8B-B14F-4D97-AF65-F5344CB8AC3E}">
        <p14:creationId xmlns:p14="http://schemas.microsoft.com/office/powerpoint/2010/main" val="300685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6253A-A871-18C9-2FA9-D8DD92EF91C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DC93725-E584-3DD0-9298-05B669C39BEE}"/>
              </a:ext>
            </a:extLst>
          </p:cNvPr>
          <p:cNvSpPr/>
          <p:nvPr/>
        </p:nvSpPr>
        <p:spPr>
          <a:xfrm>
            <a:off x="0" y="1"/>
            <a:ext cx="12192000" cy="10719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AC7843-FC64-7A0A-60A7-4A0B6CDE52E8}"/>
              </a:ext>
            </a:extLst>
          </p:cNvPr>
          <p:cNvSpPr>
            <a:spLocks noGrp="1"/>
          </p:cNvSpPr>
          <p:nvPr>
            <p:ph type="title"/>
          </p:nvPr>
        </p:nvSpPr>
        <p:spPr>
          <a:xfrm>
            <a:off x="614680" y="136431"/>
            <a:ext cx="10962640" cy="929769"/>
          </a:xfrm>
        </p:spPr>
        <p:txBody>
          <a:bodyPr/>
          <a:lstStyle/>
          <a:p>
            <a:r>
              <a:rPr lang="en-US" dirty="0">
                <a:solidFill>
                  <a:schemeClr val="bg1"/>
                </a:solidFill>
                <a:latin typeface="+mn-lt"/>
              </a:rPr>
              <a:t>Tidal Marsh Restoration with Horizontal Levee</a:t>
            </a:r>
          </a:p>
        </p:txBody>
      </p:sp>
      <p:pic>
        <p:nvPicPr>
          <p:cNvPr id="4" name="Picture 3">
            <a:extLst>
              <a:ext uri="{FF2B5EF4-FFF2-40B4-BE49-F238E27FC236}">
                <a16:creationId xmlns:a16="http://schemas.microsoft.com/office/drawing/2014/main" id="{E9B13900-5BE7-9264-D44A-CE5AE86ECD6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1066200"/>
            <a:ext cx="4737101" cy="4991700"/>
          </a:xfrm>
          <a:prstGeom prst="rect">
            <a:avLst/>
          </a:prstGeom>
        </p:spPr>
      </p:pic>
      <p:pic>
        <p:nvPicPr>
          <p:cNvPr id="5" name="Picture 4">
            <a:extLst>
              <a:ext uri="{FF2B5EF4-FFF2-40B4-BE49-F238E27FC236}">
                <a16:creationId xmlns:a16="http://schemas.microsoft.com/office/drawing/2014/main" id="{472E6991-4FBB-D979-5C3E-E5C93987B30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808631" y="1078231"/>
            <a:ext cx="7383369" cy="4992389"/>
          </a:xfrm>
          <a:prstGeom prst="rect">
            <a:avLst/>
          </a:prstGeom>
        </p:spPr>
      </p:pic>
    </p:spTree>
    <p:extLst>
      <p:ext uri="{BB962C8B-B14F-4D97-AF65-F5344CB8AC3E}">
        <p14:creationId xmlns:p14="http://schemas.microsoft.com/office/powerpoint/2010/main" val="4063347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DCC30-D4F5-E6F0-AEB9-AFE2537A3BF4}"/>
            </a:ext>
          </a:extLst>
        </p:cNvPr>
        <p:cNvGrpSpPr/>
        <p:nvPr/>
      </p:nvGrpSpPr>
      <p:grpSpPr>
        <a:xfrm>
          <a:off x="0" y="0"/>
          <a:ext cx="0" cy="0"/>
          <a:chOff x="0" y="0"/>
          <a:chExt cx="0" cy="0"/>
        </a:xfrm>
      </p:grpSpPr>
      <p:pic>
        <p:nvPicPr>
          <p:cNvPr id="1030" name="Picture 6" descr="El anhelado proyecto de restauración en el Caño Martín Peña está en caminado gracias, en gran medida, a los incansables esfuerzos de muchos vecinos, colaboradores y aliados que por décadas han dado la batalla en favor de los residentes del área y el medioambiente.">
            <a:extLst>
              <a:ext uri="{FF2B5EF4-FFF2-40B4-BE49-F238E27FC236}">
                <a16:creationId xmlns:a16="http://schemas.microsoft.com/office/drawing/2014/main" id="{7D3B780F-9BFE-C81F-7A24-57F58545906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
          <a:stretch/>
        </p:blipFill>
        <p:spPr bwMode="auto">
          <a:xfrm>
            <a:off x="5026658" y="1066200"/>
            <a:ext cx="7165342" cy="51514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47EF40-3A35-442D-85C0-1E73906A99E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066200"/>
            <a:ext cx="4911474" cy="5151473"/>
          </a:xfrm>
          <a:prstGeom prst="rect">
            <a:avLst/>
          </a:prstGeom>
        </p:spPr>
      </p:pic>
      <p:sp>
        <p:nvSpPr>
          <p:cNvPr id="12" name="Rectangle 11">
            <a:extLst>
              <a:ext uri="{FF2B5EF4-FFF2-40B4-BE49-F238E27FC236}">
                <a16:creationId xmlns:a16="http://schemas.microsoft.com/office/drawing/2014/main" id="{0E923BFA-CEE0-615F-F3C7-F4287DC12B46}"/>
              </a:ext>
            </a:extLst>
          </p:cNvPr>
          <p:cNvSpPr/>
          <p:nvPr/>
        </p:nvSpPr>
        <p:spPr>
          <a:xfrm>
            <a:off x="0" y="1"/>
            <a:ext cx="12192000" cy="10719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871E27-E7BE-D87A-1D8D-F3E59166564C}"/>
              </a:ext>
            </a:extLst>
          </p:cNvPr>
          <p:cNvSpPr>
            <a:spLocks noGrp="1"/>
          </p:cNvSpPr>
          <p:nvPr>
            <p:ph type="title"/>
          </p:nvPr>
        </p:nvSpPr>
        <p:spPr>
          <a:xfrm>
            <a:off x="614680" y="136431"/>
            <a:ext cx="10962640" cy="929769"/>
          </a:xfrm>
        </p:spPr>
        <p:txBody>
          <a:bodyPr/>
          <a:lstStyle/>
          <a:p>
            <a:r>
              <a:rPr lang="en-US" dirty="0">
                <a:solidFill>
                  <a:schemeClr val="bg1"/>
                </a:solidFill>
                <a:latin typeface="+mn-lt"/>
              </a:rPr>
              <a:t>Tidal Flow Reconnection</a:t>
            </a:r>
          </a:p>
        </p:txBody>
      </p:sp>
      <p:sp>
        <p:nvSpPr>
          <p:cNvPr id="6" name="TextBox 5">
            <a:extLst>
              <a:ext uri="{FF2B5EF4-FFF2-40B4-BE49-F238E27FC236}">
                <a16:creationId xmlns:a16="http://schemas.microsoft.com/office/drawing/2014/main" id="{2FE2AC2A-510B-CAFB-E473-37E447841913}"/>
              </a:ext>
            </a:extLst>
          </p:cNvPr>
          <p:cNvSpPr txBox="1"/>
          <p:nvPr/>
        </p:nvSpPr>
        <p:spPr>
          <a:xfrm>
            <a:off x="5128589" y="5884564"/>
            <a:ext cx="2716698" cy="307777"/>
          </a:xfrm>
          <a:prstGeom prst="rect">
            <a:avLst/>
          </a:prstGeom>
          <a:solidFill>
            <a:schemeClr val="tx2">
              <a:lumMod val="75000"/>
              <a:alpha val="40000"/>
            </a:schemeClr>
          </a:solidFill>
        </p:spPr>
        <p:txBody>
          <a:bodyPr wrap="square" rtlCol="0">
            <a:spAutoFit/>
          </a:bodyPr>
          <a:lstStyle/>
          <a:p>
            <a:pPr algn="ctr"/>
            <a:r>
              <a:rPr lang="en-US" sz="1400" i="1" dirty="0">
                <a:solidFill>
                  <a:schemeClr val="bg1"/>
                </a:solidFill>
                <a:latin typeface="Roboto" panose="02000000000000000000" pitchFamily="2" charset="0"/>
                <a:ea typeface="Roboto" panose="02000000000000000000" pitchFamily="2" charset="0"/>
              </a:rPr>
              <a:t>Photo by Ramon “</a:t>
            </a:r>
            <a:r>
              <a:rPr lang="en-US" sz="1400" i="1" dirty="0" err="1">
                <a:solidFill>
                  <a:schemeClr val="bg1"/>
                </a:solidFill>
                <a:latin typeface="Roboto" panose="02000000000000000000" pitchFamily="2" charset="0"/>
                <a:ea typeface="Roboto" panose="02000000000000000000" pitchFamily="2" charset="0"/>
              </a:rPr>
              <a:t>Tonito</a:t>
            </a:r>
            <a:r>
              <a:rPr lang="en-US" sz="1400" i="1" dirty="0">
                <a:solidFill>
                  <a:schemeClr val="bg1"/>
                </a:solidFill>
                <a:latin typeface="Roboto" panose="02000000000000000000" pitchFamily="2" charset="0"/>
                <a:ea typeface="Roboto" panose="02000000000000000000" pitchFamily="2" charset="0"/>
              </a:rPr>
              <a:t>” Zayas</a:t>
            </a:r>
          </a:p>
        </p:txBody>
      </p:sp>
      <p:sp>
        <p:nvSpPr>
          <p:cNvPr id="10" name="TextBox 9">
            <a:extLst>
              <a:ext uri="{FF2B5EF4-FFF2-40B4-BE49-F238E27FC236}">
                <a16:creationId xmlns:a16="http://schemas.microsoft.com/office/drawing/2014/main" id="{F4D27B3A-86BB-64CC-9316-48337B6BE106}"/>
              </a:ext>
            </a:extLst>
          </p:cNvPr>
          <p:cNvSpPr txBox="1"/>
          <p:nvPr/>
        </p:nvSpPr>
        <p:spPr>
          <a:xfrm>
            <a:off x="0" y="5884564"/>
            <a:ext cx="3379307" cy="307777"/>
          </a:xfrm>
          <a:prstGeom prst="rect">
            <a:avLst/>
          </a:prstGeom>
          <a:solidFill>
            <a:schemeClr val="tx2">
              <a:lumMod val="75000"/>
              <a:alpha val="40000"/>
            </a:schemeClr>
          </a:solidFill>
        </p:spPr>
        <p:txBody>
          <a:bodyPr wrap="square">
            <a:spAutoFit/>
          </a:bodyPr>
          <a:lstStyle/>
          <a:p>
            <a:pPr algn="l" fontAlgn="base"/>
            <a:r>
              <a:rPr lang="es-ES" sz="1400" i="1" dirty="0">
                <a:solidFill>
                  <a:schemeClr val="bg1"/>
                </a:solidFill>
                <a:effectLst/>
              </a:rPr>
              <a:t>Proyecto ENLACE del Caño Martin Peña</a:t>
            </a:r>
          </a:p>
        </p:txBody>
      </p:sp>
    </p:spTree>
    <p:extLst>
      <p:ext uri="{BB962C8B-B14F-4D97-AF65-F5344CB8AC3E}">
        <p14:creationId xmlns:p14="http://schemas.microsoft.com/office/powerpoint/2010/main" val="338910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252FD-2F37-DD98-FDA2-842B2C6E93C9}"/>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F7671F01-ED14-79E3-5059-E0751CB09C2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a:noFill/>
        </p:spPr>
      </p:pic>
      <p:grpSp>
        <p:nvGrpSpPr>
          <p:cNvPr id="33" name="Group 32">
            <a:extLst>
              <a:ext uri="{FF2B5EF4-FFF2-40B4-BE49-F238E27FC236}">
                <a16:creationId xmlns:a16="http://schemas.microsoft.com/office/drawing/2014/main" id="{1053E6DD-3050-1C47-238C-287D45062E07}"/>
              </a:ext>
            </a:extLst>
          </p:cNvPr>
          <p:cNvGrpSpPr/>
          <p:nvPr/>
        </p:nvGrpSpPr>
        <p:grpSpPr>
          <a:xfrm>
            <a:off x="1039089" y="415637"/>
            <a:ext cx="10150765" cy="5874456"/>
            <a:chOff x="2227046" y="1130425"/>
            <a:chExt cx="8227303" cy="5102925"/>
          </a:xfrm>
          <a:solidFill>
            <a:srgbClr val="185D7E"/>
          </a:solidFill>
          <a:effectLst>
            <a:outerShdw blurRad="50800" dist="38100" dir="2700000" algn="tl" rotWithShape="0">
              <a:prstClr val="black">
                <a:alpha val="40000"/>
              </a:prstClr>
            </a:outerShdw>
          </a:effectLst>
        </p:grpSpPr>
        <p:grpSp>
          <p:nvGrpSpPr>
            <p:cNvPr id="29" name="Group 28">
              <a:extLst>
                <a:ext uri="{FF2B5EF4-FFF2-40B4-BE49-F238E27FC236}">
                  <a16:creationId xmlns:a16="http://schemas.microsoft.com/office/drawing/2014/main" id="{154E0D3B-E135-41E4-4A6C-F325DB731A3F}"/>
                </a:ext>
              </a:extLst>
            </p:cNvPr>
            <p:cNvGrpSpPr/>
            <p:nvPr/>
          </p:nvGrpSpPr>
          <p:grpSpPr>
            <a:xfrm>
              <a:off x="2227046" y="1130425"/>
              <a:ext cx="8227303" cy="5102925"/>
              <a:chOff x="2227046" y="241448"/>
              <a:chExt cx="8227303" cy="5998174"/>
            </a:xfrm>
            <a:grpFill/>
          </p:grpSpPr>
          <p:grpSp>
            <p:nvGrpSpPr>
              <p:cNvPr id="26" name="Group 25">
                <a:extLst>
                  <a:ext uri="{FF2B5EF4-FFF2-40B4-BE49-F238E27FC236}">
                    <a16:creationId xmlns:a16="http://schemas.microsoft.com/office/drawing/2014/main" id="{B129FACD-2631-F0A5-958D-3A52CD30F9A5}"/>
                  </a:ext>
                </a:extLst>
              </p:cNvPr>
              <p:cNvGrpSpPr/>
              <p:nvPr/>
            </p:nvGrpSpPr>
            <p:grpSpPr>
              <a:xfrm>
                <a:off x="3628140" y="2293580"/>
                <a:ext cx="5367950" cy="1913391"/>
                <a:chOff x="3628140" y="2293580"/>
                <a:chExt cx="5367950" cy="1913391"/>
              </a:xfrm>
              <a:grpFill/>
            </p:grpSpPr>
            <p:sp>
              <p:nvSpPr>
                <p:cNvPr id="10" name="Freeform: Shape 9">
                  <a:extLst>
                    <a:ext uri="{FF2B5EF4-FFF2-40B4-BE49-F238E27FC236}">
                      <a16:creationId xmlns:a16="http://schemas.microsoft.com/office/drawing/2014/main" id="{F9425114-B823-E70A-6CEE-821C243EE845}"/>
                    </a:ext>
                  </a:extLst>
                </p:cNvPr>
                <p:cNvSpPr/>
                <p:nvPr/>
              </p:nvSpPr>
              <p:spPr>
                <a:xfrm>
                  <a:off x="3628140" y="2340071"/>
                  <a:ext cx="2580587" cy="1866900"/>
                </a:xfrm>
                <a:custGeom>
                  <a:avLst/>
                  <a:gdLst>
                    <a:gd name="connsiteX0" fmla="*/ 0 w 1711007"/>
                    <a:gd name="connsiteY0" fmla="*/ 1711007 h 1711007"/>
                    <a:gd name="connsiteX1" fmla="*/ 855504 w 1711007"/>
                    <a:gd name="connsiteY1" fmla="*/ 0 h 1711007"/>
                    <a:gd name="connsiteX2" fmla="*/ 1711007 w 1711007"/>
                    <a:gd name="connsiteY2" fmla="*/ 1711007 h 1711007"/>
                    <a:gd name="connsiteX3" fmla="*/ 0 w 1711007"/>
                    <a:gd name="connsiteY3" fmla="*/ 1711007 h 1711007"/>
                  </a:gdLst>
                  <a:ahLst/>
                  <a:cxnLst>
                    <a:cxn ang="0">
                      <a:pos x="connsiteX0" y="connsiteY0"/>
                    </a:cxn>
                    <a:cxn ang="0">
                      <a:pos x="connsiteX1" y="connsiteY1"/>
                    </a:cxn>
                    <a:cxn ang="0">
                      <a:pos x="connsiteX2" y="connsiteY2"/>
                    </a:cxn>
                    <a:cxn ang="0">
                      <a:pos x="connsiteX3" y="connsiteY3"/>
                    </a:cxn>
                  </a:cxnLst>
                  <a:rect l="l" t="t" r="r" b="b"/>
                  <a:pathLst>
                    <a:path w="1711007" h="1711007">
                      <a:moveTo>
                        <a:pt x="0" y="1711007"/>
                      </a:moveTo>
                      <a:lnTo>
                        <a:pt x="855504" y="0"/>
                      </a:lnTo>
                      <a:lnTo>
                        <a:pt x="1711007" y="1711007"/>
                      </a:lnTo>
                      <a:lnTo>
                        <a:pt x="0" y="1711007"/>
                      </a:lnTo>
                      <a:close/>
                    </a:path>
                  </a:pathLst>
                </a:custGeom>
                <a:grpFill/>
                <a:ln w="12700">
                  <a:solidFill>
                    <a:schemeClr val="bg1"/>
                  </a:solidFill>
                </a:ln>
              </p:spPr>
              <p:style>
                <a:lnRef idx="2">
                  <a:schemeClr val="lt1">
                    <a:hueOff val="0"/>
                    <a:satOff val="0"/>
                    <a:lumOff val="0"/>
                    <a:alphaOff val="0"/>
                  </a:schemeClr>
                </a:lnRef>
                <a:fillRef idx="1">
                  <a:schemeClr val="accent2">
                    <a:shade val="50000"/>
                    <a:hueOff val="145903"/>
                    <a:satOff val="-6542"/>
                    <a:lumOff val="11481"/>
                    <a:alphaOff val="0"/>
                  </a:schemeClr>
                </a:fillRef>
                <a:effectRef idx="0">
                  <a:schemeClr val="accent2">
                    <a:shade val="50000"/>
                    <a:hueOff val="145903"/>
                    <a:satOff val="-6542"/>
                    <a:lumOff val="11481"/>
                    <a:alphaOff val="0"/>
                  </a:schemeClr>
                </a:effectRef>
                <a:fontRef idx="minor">
                  <a:schemeClr val="lt1"/>
                </a:fontRef>
              </p:style>
              <p:txBody>
                <a:bodyPr spcFirstLastPara="0" vert="horz" wrap="square" lIns="465852" tIns="893604" rIns="465852" bIns="38100" numCol="1" spcCol="1270" anchor="ctr" anchorCtr="0">
                  <a:noAutofit/>
                </a:bodyPr>
                <a:lstStyle/>
                <a:p>
                  <a:pPr marL="0" lvl="0" indent="0" algn="ctr" defTabSz="444500">
                    <a:lnSpc>
                      <a:spcPct val="90000"/>
                    </a:lnSpc>
                    <a:spcBef>
                      <a:spcPct val="0"/>
                    </a:spcBef>
                    <a:spcAft>
                      <a:spcPct val="35000"/>
                    </a:spcAft>
                    <a:buNone/>
                  </a:pPr>
                  <a:r>
                    <a:rPr lang="en-US" b="1" kern="1200" dirty="0"/>
                    <a:t>Ecosystem Restoration</a:t>
                  </a:r>
                </a:p>
              </p:txBody>
            </p:sp>
            <p:sp>
              <p:nvSpPr>
                <p:cNvPr id="11" name="Freeform: Shape 10">
                  <a:extLst>
                    <a:ext uri="{FF2B5EF4-FFF2-40B4-BE49-F238E27FC236}">
                      <a16:creationId xmlns:a16="http://schemas.microsoft.com/office/drawing/2014/main" id="{2641F530-9AF2-4FCE-370C-4DB546B3A455}"/>
                    </a:ext>
                  </a:extLst>
                </p:cNvPr>
                <p:cNvSpPr/>
                <p:nvPr/>
              </p:nvSpPr>
              <p:spPr>
                <a:xfrm>
                  <a:off x="5018989" y="2293580"/>
                  <a:ext cx="2580587" cy="1866901"/>
                </a:xfrm>
                <a:custGeom>
                  <a:avLst/>
                  <a:gdLst>
                    <a:gd name="connsiteX0" fmla="*/ 0 w 1711007"/>
                    <a:gd name="connsiteY0" fmla="*/ 1711007 h 1711007"/>
                    <a:gd name="connsiteX1" fmla="*/ 855504 w 1711007"/>
                    <a:gd name="connsiteY1" fmla="*/ 0 h 1711007"/>
                    <a:gd name="connsiteX2" fmla="*/ 1711007 w 1711007"/>
                    <a:gd name="connsiteY2" fmla="*/ 1711007 h 1711007"/>
                    <a:gd name="connsiteX3" fmla="*/ 0 w 1711007"/>
                    <a:gd name="connsiteY3" fmla="*/ 1711007 h 1711007"/>
                  </a:gdLst>
                  <a:ahLst/>
                  <a:cxnLst>
                    <a:cxn ang="0">
                      <a:pos x="connsiteX0" y="connsiteY0"/>
                    </a:cxn>
                    <a:cxn ang="0">
                      <a:pos x="connsiteX1" y="connsiteY1"/>
                    </a:cxn>
                    <a:cxn ang="0">
                      <a:pos x="connsiteX2" y="connsiteY2"/>
                    </a:cxn>
                    <a:cxn ang="0">
                      <a:pos x="connsiteX3" y="connsiteY3"/>
                    </a:cxn>
                  </a:cxnLst>
                  <a:rect l="l" t="t" r="r" b="b"/>
                  <a:pathLst>
                    <a:path w="1711007" h="1711007">
                      <a:moveTo>
                        <a:pt x="1711007" y="0"/>
                      </a:moveTo>
                      <a:lnTo>
                        <a:pt x="855503" y="1711007"/>
                      </a:lnTo>
                      <a:lnTo>
                        <a:pt x="0" y="0"/>
                      </a:lnTo>
                      <a:lnTo>
                        <a:pt x="1711007" y="0"/>
                      </a:lnTo>
                      <a:close/>
                    </a:path>
                  </a:pathLst>
                </a:custGeom>
                <a:grpFill/>
                <a:ln w="12700">
                  <a:solidFill>
                    <a:schemeClr val="bg1"/>
                  </a:solidFill>
                </a:ln>
              </p:spPr>
              <p:style>
                <a:lnRef idx="2">
                  <a:schemeClr val="lt1">
                    <a:hueOff val="0"/>
                    <a:satOff val="0"/>
                    <a:lumOff val="0"/>
                    <a:alphaOff val="0"/>
                  </a:schemeClr>
                </a:lnRef>
                <a:fillRef idx="1">
                  <a:schemeClr val="accent2">
                    <a:shade val="50000"/>
                    <a:hueOff val="291805"/>
                    <a:satOff val="-13084"/>
                    <a:lumOff val="22963"/>
                    <a:alphaOff val="0"/>
                  </a:schemeClr>
                </a:fillRef>
                <a:effectRef idx="0">
                  <a:schemeClr val="accent2">
                    <a:shade val="50000"/>
                    <a:hueOff val="291805"/>
                    <a:satOff val="-13084"/>
                    <a:lumOff val="22963"/>
                    <a:alphaOff val="0"/>
                  </a:schemeClr>
                </a:effectRef>
                <a:fontRef idx="minor">
                  <a:schemeClr val="lt1"/>
                </a:fontRef>
              </p:style>
              <p:txBody>
                <a:bodyPr spcFirstLastPara="0" vert="horz" wrap="square" lIns="465852" tIns="38100" rIns="465852" bIns="893604" numCol="1" spcCol="1270" anchor="ctr" anchorCtr="0">
                  <a:noAutofit/>
                </a:bodyPr>
                <a:lstStyle/>
                <a:p>
                  <a:pPr marL="0" lvl="0" indent="0" algn="ctr" defTabSz="444500">
                    <a:lnSpc>
                      <a:spcPct val="90000"/>
                    </a:lnSpc>
                    <a:spcBef>
                      <a:spcPct val="0"/>
                    </a:spcBef>
                    <a:spcAft>
                      <a:spcPct val="35000"/>
                    </a:spcAft>
                    <a:buNone/>
                  </a:pPr>
                  <a:r>
                    <a:rPr lang="en-US" b="1" kern="1200" dirty="0"/>
                    <a:t>Water Quality</a:t>
                  </a:r>
                </a:p>
              </p:txBody>
            </p:sp>
            <p:sp>
              <p:nvSpPr>
                <p:cNvPr id="13" name="Freeform: Shape 12">
                  <a:extLst>
                    <a:ext uri="{FF2B5EF4-FFF2-40B4-BE49-F238E27FC236}">
                      <a16:creationId xmlns:a16="http://schemas.microsoft.com/office/drawing/2014/main" id="{382F23CD-18AC-905B-C234-CAEC5B634FA1}"/>
                    </a:ext>
                  </a:extLst>
                </p:cNvPr>
                <p:cNvSpPr/>
                <p:nvPr/>
              </p:nvSpPr>
              <p:spPr>
                <a:xfrm>
                  <a:off x="6415503" y="2340071"/>
                  <a:ext cx="2580587" cy="1866900"/>
                </a:xfrm>
                <a:custGeom>
                  <a:avLst/>
                  <a:gdLst>
                    <a:gd name="connsiteX0" fmla="*/ 0 w 1711007"/>
                    <a:gd name="connsiteY0" fmla="*/ 1711007 h 1711007"/>
                    <a:gd name="connsiteX1" fmla="*/ 855504 w 1711007"/>
                    <a:gd name="connsiteY1" fmla="*/ 0 h 1711007"/>
                    <a:gd name="connsiteX2" fmla="*/ 1711007 w 1711007"/>
                    <a:gd name="connsiteY2" fmla="*/ 1711007 h 1711007"/>
                    <a:gd name="connsiteX3" fmla="*/ 0 w 1711007"/>
                    <a:gd name="connsiteY3" fmla="*/ 1711007 h 1711007"/>
                  </a:gdLst>
                  <a:ahLst/>
                  <a:cxnLst>
                    <a:cxn ang="0">
                      <a:pos x="connsiteX0" y="connsiteY0"/>
                    </a:cxn>
                    <a:cxn ang="0">
                      <a:pos x="connsiteX1" y="connsiteY1"/>
                    </a:cxn>
                    <a:cxn ang="0">
                      <a:pos x="connsiteX2" y="connsiteY2"/>
                    </a:cxn>
                    <a:cxn ang="0">
                      <a:pos x="connsiteX3" y="connsiteY3"/>
                    </a:cxn>
                  </a:cxnLst>
                  <a:rect l="l" t="t" r="r" b="b"/>
                  <a:pathLst>
                    <a:path w="1711007" h="1711007">
                      <a:moveTo>
                        <a:pt x="0" y="1711007"/>
                      </a:moveTo>
                      <a:lnTo>
                        <a:pt x="855504" y="0"/>
                      </a:lnTo>
                      <a:lnTo>
                        <a:pt x="1711007" y="1711007"/>
                      </a:lnTo>
                      <a:lnTo>
                        <a:pt x="0" y="1711007"/>
                      </a:lnTo>
                      <a:close/>
                    </a:path>
                  </a:pathLst>
                </a:custGeom>
                <a:grpFill/>
                <a:ln w="12700">
                  <a:solidFill>
                    <a:schemeClr val="bg1"/>
                  </a:solidFill>
                </a:ln>
              </p:spPr>
              <p:style>
                <a:lnRef idx="2">
                  <a:schemeClr val="lt1">
                    <a:hueOff val="0"/>
                    <a:satOff val="0"/>
                    <a:lumOff val="0"/>
                    <a:alphaOff val="0"/>
                  </a:schemeClr>
                </a:lnRef>
                <a:fillRef idx="1">
                  <a:schemeClr val="accent2">
                    <a:shade val="50000"/>
                    <a:hueOff val="437708"/>
                    <a:satOff val="-19625"/>
                    <a:lumOff val="34444"/>
                    <a:alphaOff val="0"/>
                  </a:schemeClr>
                </a:fillRef>
                <a:effectRef idx="0">
                  <a:schemeClr val="accent2">
                    <a:shade val="50000"/>
                    <a:hueOff val="437708"/>
                    <a:satOff val="-19625"/>
                    <a:lumOff val="34444"/>
                    <a:alphaOff val="0"/>
                  </a:schemeClr>
                </a:effectRef>
                <a:fontRef idx="minor">
                  <a:schemeClr val="lt1"/>
                </a:fontRef>
              </p:style>
              <p:txBody>
                <a:bodyPr spcFirstLastPara="0" vert="horz" wrap="square" lIns="465852" tIns="893604" rIns="465852" bIns="38100" numCol="1" spcCol="1270" anchor="ctr" anchorCtr="0">
                  <a:noAutofit/>
                </a:bodyPr>
                <a:lstStyle/>
                <a:p>
                  <a:pPr marL="0" lvl="0" indent="0" algn="ctr" defTabSz="444500">
                    <a:lnSpc>
                      <a:spcPct val="90000"/>
                    </a:lnSpc>
                    <a:spcBef>
                      <a:spcPct val="0"/>
                    </a:spcBef>
                    <a:spcAft>
                      <a:spcPct val="35000"/>
                    </a:spcAft>
                    <a:buNone/>
                  </a:pPr>
                  <a:r>
                    <a:rPr lang="en-US" b="1" kern="1200" dirty="0"/>
                    <a:t>Flood Protection</a:t>
                  </a:r>
                </a:p>
              </p:txBody>
            </p:sp>
          </p:grpSp>
          <p:grpSp>
            <p:nvGrpSpPr>
              <p:cNvPr id="25" name="Group 24">
                <a:extLst>
                  <a:ext uri="{FF2B5EF4-FFF2-40B4-BE49-F238E27FC236}">
                    <a16:creationId xmlns:a16="http://schemas.microsoft.com/office/drawing/2014/main" id="{610C998B-978A-4BBE-C693-3BBEC8C52A5F}"/>
                  </a:ext>
                </a:extLst>
              </p:cNvPr>
              <p:cNvGrpSpPr/>
              <p:nvPr/>
            </p:nvGrpSpPr>
            <p:grpSpPr>
              <a:xfrm>
                <a:off x="2227046" y="4336862"/>
                <a:ext cx="8227303" cy="1902760"/>
                <a:chOff x="2227046" y="4235262"/>
                <a:chExt cx="8227303" cy="1902760"/>
              </a:xfrm>
              <a:grpFill/>
            </p:grpSpPr>
            <p:sp>
              <p:nvSpPr>
                <p:cNvPr id="14" name="Freeform: Shape 13">
                  <a:extLst>
                    <a:ext uri="{FF2B5EF4-FFF2-40B4-BE49-F238E27FC236}">
                      <a16:creationId xmlns:a16="http://schemas.microsoft.com/office/drawing/2014/main" id="{37DFB526-B1AE-CD03-C275-22BB17812128}"/>
                    </a:ext>
                  </a:extLst>
                </p:cNvPr>
                <p:cNvSpPr/>
                <p:nvPr/>
              </p:nvSpPr>
              <p:spPr>
                <a:xfrm>
                  <a:off x="2227046" y="4267831"/>
                  <a:ext cx="2580587" cy="1866900"/>
                </a:xfrm>
                <a:custGeom>
                  <a:avLst/>
                  <a:gdLst>
                    <a:gd name="connsiteX0" fmla="*/ 0 w 1711007"/>
                    <a:gd name="connsiteY0" fmla="*/ 1711007 h 1711007"/>
                    <a:gd name="connsiteX1" fmla="*/ 855504 w 1711007"/>
                    <a:gd name="connsiteY1" fmla="*/ 0 h 1711007"/>
                    <a:gd name="connsiteX2" fmla="*/ 1711007 w 1711007"/>
                    <a:gd name="connsiteY2" fmla="*/ 1711007 h 1711007"/>
                    <a:gd name="connsiteX3" fmla="*/ 0 w 1711007"/>
                    <a:gd name="connsiteY3" fmla="*/ 1711007 h 1711007"/>
                  </a:gdLst>
                  <a:ahLst/>
                  <a:cxnLst>
                    <a:cxn ang="0">
                      <a:pos x="connsiteX0" y="connsiteY0"/>
                    </a:cxn>
                    <a:cxn ang="0">
                      <a:pos x="connsiteX1" y="connsiteY1"/>
                    </a:cxn>
                    <a:cxn ang="0">
                      <a:pos x="connsiteX2" y="connsiteY2"/>
                    </a:cxn>
                    <a:cxn ang="0">
                      <a:pos x="connsiteX3" y="connsiteY3"/>
                    </a:cxn>
                  </a:cxnLst>
                  <a:rect l="l" t="t" r="r" b="b"/>
                  <a:pathLst>
                    <a:path w="1711007" h="1711007">
                      <a:moveTo>
                        <a:pt x="0" y="1711007"/>
                      </a:moveTo>
                      <a:lnTo>
                        <a:pt x="855504" y="0"/>
                      </a:lnTo>
                      <a:lnTo>
                        <a:pt x="1711007" y="1711007"/>
                      </a:lnTo>
                      <a:lnTo>
                        <a:pt x="0" y="1711007"/>
                      </a:lnTo>
                      <a:close/>
                    </a:path>
                  </a:pathLst>
                </a:custGeom>
                <a:grpFill/>
                <a:ln w="12700">
                  <a:solidFill>
                    <a:schemeClr val="bg1"/>
                  </a:solidFill>
                </a:ln>
              </p:spPr>
              <p:style>
                <a:lnRef idx="2">
                  <a:schemeClr val="lt1">
                    <a:hueOff val="0"/>
                    <a:satOff val="0"/>
                    <a:lumOff val="0"/>
                    <a:alphaOff val="0"/>
                  </a:schemeClr>
                </a:lnRef>
                <a:fillRef idx="1">
                  <a:schemeClr val="accent2">
                    <a:shade val="50000"/>
                    <a:hueOff val="583611"/>
                    <a:satOff val="-26167"/>
                    <a:lumOff val="45925"/>
                    <a:alphaOff val="0"/>
                  </a:schemeClr>
                </a:fillRef>
                <a:effectRef idx="0">
                  <a:schemeClr val="accent2">
                    <a:shade val="50000"/>
                    <a:hueOff val="583611"/>
                    <a:satOff val="-26167"/>
                    <a:lumOff val="45925"/>
                    <a:alphaOff val="0"/>
                  </a:schemeClr>
                </a:effectRef>
                <a:fontRef idx="minor">
                  <a:schemeClr val="lt1"/>
                </a:fontRef>
              </p:style>
              <p:txBody>
                <a:bodyPr spcFirstLastPara="0" vert="horz" wrap="square" lIns="465852" tIns="893604" rIns="465852" bIns="38100" numCol="1" spcCol="1270" anchor="ctr" anchorCtr="0">
                  <a:noAutofit/>
                </a:bodyPr>
                <a:lstStyle/>
                <a:p>
                  <a:pPr marL="0" lvl="0" indent="0" algn="ctr" defTabSz="444500">
                    <a:lnSpc>
                      <a:spcPct val="90000"/>
                    </a:lnSpc>
                    <a:spcBef>
                      <a:spcPct val="0"/>
                    </a:spcBef>
                    <a:spcAft>
                      <a:spcPct val="35000"/>
                    </a:spcAft>
                    <a:buNone/>
                  </a:pPr>
                  <a:r>
                    <a:rPr lang="en-US" b="1" kern="1200" dirty="0"/>
                    <a:t>Coastal Resilience</a:t>
                  </a:r>
                </a:p>
              </p:txBody>
            </p:sp>
            <p:sp>
              <p:nvSpPr>
                <p:cNvPr id="16" name="Freeform: Shape 15">
                  <a:extLst>
                    <a:ext uri="{FF2B5EF4-FFF2-40B4-BE49-F238E27FC236}">
                      <a16:creationId xmlns:a16="http://schemas.microsoft.com/office/drawing/2014/main" id="{B9BB16D2-16F2-38A2-5AF3-B72E39C526DD}"/>
                    </a:ext>
                  </a:extLst>
                </p:cNvPr>
                <p:cNvSpPr/>
                <p:nvPr/>
              </p:nvSpPr>
              <p:spPr>
                <a:xfrm>
                  <a:off x="3614395" y="4235262"/>
                  <a:ext cx="2580589" cy="1866901"/>
                </a:xfrm>
                <a:custGeom>
                  <a:avLst/>
                  <a:gdLst>
                    <a:gd name="connsiteX0" fmla="*/ 0 w 1711007"/>
                    <a:gd name="connsiteY0" fmla="*/ 1711007 h 1711007"/>
                    <a:gd name="connsiteX1" fmla="*/ 855504 w 1711007"/>
                    <a:gd name="connsiteY1" fmla="*/ 0 h 1711007"/>
                    <a:gd name="connsiteX2" fmla="*/ 1711007 w 1711007"/>
                    <a:gd name="connsiteY2" fmla="*/ 1711007 h 1711007"/>
                    <a:gd name="connsiteX3" fmla="*/ 0 w 1711007"/>
                    <a:gd name="connsiteY3" fmla="*/ 1711007 h 1711007"/>
                  </a:gdLst>
                  <a:ahLst/>
                  <a:cxnLst>
                    <a:cxn ang="0">
                      <a:pos x="connsiteX0" y="connsiteY0"/>
                    </a:cxn>
                    <a:cxn ang="0">
                      <a:pos x="connsiteX1" y="connsiteY1"/>
                    </a:cxn>
                    <a:cxn ang="0">
                      <a:pos x="connsiteX2" y="connsiteY2"/>
                    </a:cxn>
                    <a:cxn ang="0">
                      <a:pos x="connsiteX3" y="connsiteY3"/>
                    </a:cxn>
                  </a:cxnLst>
                  <a:rect l="l" t="t" r="r" b="b"/>
                  <a:pathLst>
                    <a:path w="1711007" h="1711007">
                      <a:moveTo>
                        <a:pt x="1711007" y="0"/>
                      </a:moveTo>
                      <a:lnTo>
                        <a:pt x="855503" y="1711007"/>
                      </a:lnTo>
                      <a:lnTo>
                        <a:pt x="0" y="0"/>
                      </a:lnTo>
                      <a:lnTo>
                        <a:pt x="1711007" y="0"/>
                      </a:lnTo>
                      <a:close/>
                    </a:path>
                  </a:pathLst>
                </a:custGeom>
                <a:grpFill/>
                <a:ln w="12700">
                  <a:solidFill>
                    <a:schemeClr val="bg1"/>
                  </a:solidFill>
                </a:ln>
              </p:spPr>
              <p:style>
                <a:lnRef idx="2">
                  <a:schemeClr val="lt1">
                    <a:hueOff val="0"/>
                    <a:satOff val="0"/>
                    <a:lumOff val="0"/>
                    <a:alphaOff val="0"/>
                  </a:schemeClr>
                </a:lnRef>
                <a:fillRef idx="1">
                  <a:schemeClr val="accent2">
                    <a:shade val="50000"/>
                    <a:hueOff val="583611"/>
                    <a:satOff val="-26167"/>
                    <a:lumOff val="45925"/>
                    <a:alphaOff val="0"/>
                  </a:schemeClr>
                </a:fillRef>
                <a:effectRef idx="0">
                  <a:schemeClr val="accent2">
                    <a:shade val="50000"/>
                    <a:hueOff val="583611"/>
                    <a:satOff val="-26167"/>
                    <a:lumOff val="45925"/>
                    <a:alphaOff val="0"/>
                  </a:schemeClr>
                </a:effectRef>
                <a:fontRef idx="minor">
                  <a:schemeClr val="lt1"/>
                </a:fontRef>
              </p:style>
              <p:txBody>
                <a:bodyPr spcFirstLastPara="0" vert="horz" wrap="square" lIns="465852" tIns="38101" rIns="465853" bIns="893604" numCol="1" spcCol="1270" anchor="ctr" anchorCtr="0">
                  <a:noAutofit/>
                </a:bodyPr>
                <a:lstStyle/>
                <a:p>
                  <a:pPr marL="0" lvl="0" indent="0" algn="ctr" defTabSz="444500">
                    <a:lnSpc>
                      <a:spcPct val="90000"/>
                    </a:lnSpc>
                    <a:spcBef>
                      <a:spcPct val="0"/>
                    </a:spcBef>
                    <a:spcAft>
                      <a:spcPct val="35000"/>
                    </a:spcAft>
                    <a:buNone/>
                  </a:pPr>
                  <a:r>
                    <a:rPr lang="en-US" b="1" kern="1200" dirty="0"/>
                    <a:t>Fisheries Improvement</a:t>
                  </a:r>
                </a:p>
              </p:txBody>
            </p:sp>
            <p:sp>
              <p:nvSpPr>
                <p:cNvPr id="17" name="Freeform: Shape 16">
                  <a:extLst>
                    <a:ext uri="{FF2B5EF4-FFF2-40B4-BE49-F238E27FC236}">
                      <a16:creationId xmlns:a16="http://schemas.microsoft.com/office/drawing/2014/main" id="{F9FAA659-4C35-445F-C856-CA39D6DBB4B6}"/>
                    </a:ext>
                  </a:extLst>
                </p:cNvPr>
                <p:cNvSpPr/>
                <p:nvPr/>
              </p:nvSpPr>
              <p:spPr>
                <a:xfrm>
                  <a:off x="5035153" y="4239957"/>
                  <a:ext cx="2580587" cy="1866900"/>
                </a:xfrm>
                <a:custGeom>
                  <a:avLst/>
                  <a:gdLst>
                    <a:gd name="connsiteX0" fmla="*/ 0 w 1711007"/>
                    <a:gd name="connsiteY0" fmla="*/ 1711007 h 1711007"/>
                    <a:gd name="connsiteX1" fmla="*/ 855504 w 1711007"/>
                    <a:gd name="connsiteY1" fmla="*/ 0 h 1711007"/>
                    <a:gd name="connsiteX2" fmla="*/ 1711007 w 1711007"/>
                    <a:gd name="connsiteY2" fmla="*/ 1711007 h 1711007"/>
                    <a:gd name="connsiteX3" fmla="*/ 0 w 1711007"/>
                    <a:gd name="connsiteY3" fmla="*/ 1711007 h 1711007"/>
                  </a:gdLst>
                  <a:ahLst/>
                  <a:cxnLst>
                    <a:cxn ang="0">
                      <a:pos x="connsiteX0" y="connsiteY0"/>
                    </a:cxn>
                    <a:cxn ang="0">
                      <a:pos x="connsiteX1" y="connsiteY1"/>
                    </a:cxn>
                    <a:cxn ang="0">
                      <a:pos x="connsiteX2" y="connsiteY2"/>
                    </a:cxn>
                    <a:cxn ang="0">
                      <a:pos x="connsiteX3" y="connsiteY3"/>
                    </a:cxn>
                  </a:cxnLst>
                  <a:rect l="l" t="t" r="r" b="b"/>
                  <a:pathLst>
                    <a:path w="1711007" h="1711007">
                      <a:moveTo>
                        <a:pt x="0" y="1711007"/>
                      </a:moveTo>
                      <a:lnTo>
                        <a:pt x="855504" y="0"/>
                      </a:lnTo>
                      <a:lnTo>
                        <a:pt x="1711007" y="1711007"/>
                      </a:lnTo>
                      <a:lnTo>
                        <a:pt x="0" y="1711007"/>
                      </a:lnTo>
                      <a:close/>
                    </a:path>
                  </a:pathLst>
                </a:custGeom>
                <a:grpFill/>
                <a:ln w="12700">
                  <a:solidFill>
                    <a:schemeClr val="bg1"/>
                  </a:solidFill>
                </a:ln>
              </p:spPr>
              <p:style>
                <a:lnRef idx="2">
                  <a:schemeClr val="lt1">
                    <a:hueOff val="0"/>
                    <a:satOff val="0"/>
                    <a:lumOff val="0"/>
                    <a:alphaOff val="0"/>
                  </a:schemeClr>
                </a:lnRef>
                <a:fillRef idx="1">
                  <a:schemeClr val="accent2">
                    <a:shade val="50000"/>
                    <a:hueOff val="437708"/>
                    <a:satOff val="-19625"/>
                    <a:lumOff val="34444"/>
                    <a:alphaOff val="0"/>
                  </a:schemeClr>
                </a:fillRef>
                <a:effectRef idx="0">
                  <a:schemeClr val="accent2">
                    <a:shade val="50000"/>
                    <a:hueOff val="437708"/>
                    <a:satOff val="-19625"/>
                    <a:lumOff val="34444"/>
                    <a:alphaOff val="0"/>
                  </a:schemeClr>
                </a:effectRef>
                <a:fontRef idx="minor">
                  <a:schemeClr val="lt1"/>
                </a:fontRef>
              </p:style>
              <p:txBody>
                <a:bodyPr spcFirstLastPara="0" vert="horz" wrap="square" lIns="465852" tIns="893604" rIns="465852" bIns="38100" numCol="1" spcCol="1270" anchor="ctr" anchorCtr="0">
                  <a:noAutofit/>
                </a:bodyPr>
                <a:lstStyle/>
                <a:p>
                  <a:pPr marL="0" lvl="0" indent="0" algn="ctr" defTabSz="444500">
                    <a:lnSpc>
                      <a:spcPct val="90000"/>
                    </a:lnSpc>
                    <a:spcBef>
                      <a:spcPct val="0"/>
                    </a:spcBef>
                    <a:spcAft>
                      <a:spcPct val="35000"/>
                    </a:spcAft>
                    <a:buNone/>
                  </a:pPr>
                  <a:r>
                    <a:rPr lang="en-US" b="1" kern="1200" dirty="0"/>
                    <a:t>Recreation</a:t>
                  </a:r>
                </a:p>
              </p:txBody>
            </p:sp>
            <p:sp>
              <p:nvSpPr>
                <p:cNvPr id="18" name="Freeform: Shape 17">
                  <a:extLst>
                    <a:ext uri="{FF2B5EF4-FFF2-40B4-BE49-F238E27FC236}">
                      <a16:creationId xmlns:a16="http://schemas.microsoft.com/office/drawing/2014/main" id="{2B1FA17E-4511-36DE-2B94-E4F68D78D05F}"/>
                    </a:ext>
                  </a:extLst>
                </p:cNvPr>
                <p:cNvSpPr/>
                <p:nvPr/>
              </p:nvSpPr>
              <p:spPr>
                <a:xfrm>
                  <a:off x="6469448" y="4235262"/>
                  <a:ext cx="2580589" cy="1866901"/>
                </a:xfrm>
                <a:custGeom>
                  <a:avLst/>
                  <a:gdLst>
                    <a:gd name="connsiteX0" fmla="*/ 0 w 1711007"/>
                    <a:gd name="connsiteY0" fmla="*/ 1711007 h 1711007"/>
                    <a:gd name="connsiteX1" fmla="*/ 855504 w 1711007"/>
                    <a:gd name="connsiteY1" fmla="*/ 0 h 1711007"/>
                    <a:gd name="connsiteX2" fmla="*/ 1711007 w 1711007"/>
                    <a:gd name="connsiteY2" fmla="*/ 1711007 h 1711007"/>
                    <a:gd name="connsiteX3" fmla="*/ 0 w 1711007"/>
                    <a:gd name="connsiteY3" fmla="*/ 1711007 h 1711007"/>
                  </a:gdLst>
                  <a:ahLst/>
                  <a:cxnLst>
                    <a:cxn ang="0">
                      <a:pos x="connsiteX0" y="connsiteY0"/>
                    </a:cxn>
                    <a:cxn ang="0">
                      <a:pos x="connsiteX1" y="connsiteY1"/>
                    </a:cxn>
                    <a:cxn ang="0">
                      <a:pos x="connsiteX2" y="connsiteY2"/>
                    </a:cxn>
                    <a:cxn ang="0">
                      <a:pos x="connsiteX3" y="connsiteY3"/>
                    </a:cxn>
                  </a:cxnLst>
                  <a:rect l="l" t="t" r="r" b="b"/>
                  <a:pathLst>
                    <a:path w="1711007" h="1711007">
                      <a:moveTo>
                        <a:pt x="1711007" y="0"/>
                      </a:moveTo>
                      <a:lnTo>
                        <a:pt x="855503" y="1711007"/>
                      </a:lnTo>
                      <a:lnTo>
                        <a:pt x="0" y="0"/>
                      </a:lnTo>
                      <a:lnTo>
                        <a:pt x="1711007" y="0"/>
                      </a:lnTo>
                      <a:close/>
                    </a:path>
                  </a:pathLst>
                </a:custGeom>
                <a:grpFill/>
                <a:ln w="12700">
                  <a:solidFill>
                    <a:schemeClr val="bg1"/>
                  </a:solidFill>
                </a:ln>
              </p:spPr>
              <p:style>
                <a:lnRef idx="2">
                  <a:schemeClr val="lt1">
                    <a:hueOff val="0"/>
                    <a:satOff val="0"/>
                    <a:lumOff val="0"/>
                    <a:alphaOff val="0"/>
                  </a:schemeClr>
                </a:lnRef>
                <a:fillRef idx="1">
                  <a:schemeClr val="accent2">
                    <a:shade val="50000"/>
                    <a:hueOff val="291805"/>
                    <a:satOff val="-13084"/>
                    <a:lumOff val="22963"/>
                    <a:alphaOff val="0"/>
                  </a:schemeClr>
                </a:fillRef>
                <a:effectRef idx="0">
                  <a:schemeClr val="accent2">
                    <a:shade val="50000"/>
                    <a:hueOff val="291805"/>
                    <a:satOff val="-13084"/>
                    <a:lumOff val="22963"/>
                    <a:alphaOff val="0"/>
                  </a:schemeClr>
                </a:effectRef>
                <a:fontRef idx="minor">
                  <a:schemeClr val="lt1"/>
                </a:fontRef>
              </p:style>
              <p:txBody>
                <a:bodyPr spcFirstLastPara="0" vert="horz" wrap="square" lIns="465852" tIns="38101" rIns="465853" bIns="893604" numCol="1" spcCol="1270" anchor="ctr" anchorCtr="0">
                  <a:noAutofit/>
                </a:bodyPr>
                <a:lstStyle/>
                <a:p>
                  <a:pPr marL="0" lvl="0" indent="0" algn="ctr" defTabSz="444500">
                    <a:lnSpc>
                      <a:spcPct val="90000"/>
                    </a:lnSpc>
                    <a:spcBef>
                      <a:spcPct val="0"/>
                    </a:spcBef>
                    <a:spcAft>
                      <a:spcPct val="35000"/>
                    </a:spcAft>
                    <a:buNone/>
                  </a:pPr>
                  <a:r>
                    <a:rPr lang="en-US" b="1" kern="1200" dirty="0"/>
                    <a:t>Community Uplift</a:t>
                  </a:r>
                </a:p>
              </p:txBody>
            </p:sp>
            <p:sp>
              <p:nvSpPr>
                <p:cNvPr id="19" name="Freeform: Shape 18">
                  <a:extLst>
                    <a:ext uri="{FF2B5EF4-FFF2-40B4-BE49-F238E27FC236}">
                      <a16:creationId xmlns:a16="http://schemas.microsoft.com/office/drawing/2014/main" id="{D1745C20-340C-2179-C5D0-4D75F041928A}"/>
                    </a:ext>
                  </a:extLst>
                </p:cNvPr>
                <p:cNvSpPr/>
                <p:nvPr/>
              </p:nvSpPr>
              <p:spPr>
                <a:xfrm>
                  <a:off x="7873762" y="4271122"/>
                  <a:ext cx="2580587" cy="1866900"/>
                </a:xfrm>
                <a:custGeom>
                  <a:avLst/>
                  <a:gdLst>
                    <a:gd name="connsiteX0" fmla="*/ 0 w 1711007"/>
                    <a:gd name="connsiteY0" fmla="*/ 1711007 h 1711007"/>
                    <a:gd name="connsiteX1" fmla="*/ 855504 w 1711007"/>
                    <a:gd name="connsiteY1" fmla="*/ 0 h 1711007"/>
                    <a:gd name="connsiteX2" fmla="*/ 1711007 w 1711007"/>
                    <a:gd name="connsiteY2" fmla="*/ 1711007 h 1711007"/>
                    <a:gd name="connsiteX3" fmla="*/ 0 w 1711007"/>
                    <a:gd name="connsiteY3" fmla="*/ 1711007 h 1711007"/>
                  </a:gdLst>
                  <a:ahLst/>
                  <a:cxnLst>
                    <a:cxn ang="0">
                      <a:pos x="connsiteX0" y="connsiteY0"/>
                    </a:cxn>
                    <a:cxn ang="0">
                      <a:pos x="connsiteX1" y="connsiteY1"/>
                    </a:cxn>
                    <a:cxn ang="0">
                      <a:pos x="connsiteX2" y="connsiteY2"/>
                    </a:cxn>
                    <a:cxn ang="0">
                      <a:pos x="connsiteX3" y="connsiteY3"/>
                    </a:cxn>
                  </a:cxnLst>
                  <a:rect l="l" t="t" r="r" b="b"/>
                  <a:pathLst>
                    <a:path w="1711007" h="1711007">
                      <a:moveTo>
                        <a:pt x="0" y="1711007"/>
                      </a:moveTo>
                      <a:lnTo>
                        <a:pt x="855504" y="0"/>
                      </a:lnTo>
                      <a:lnTo>
                        <a:pt x="1711007" y="1711007"/>
                      </a:lnTo>
                      <a:lnTo>
                        <a:pt x="0" y="1711007"/>
                      </a:lnTo>
                      <a:close/>
                    </a:path>
                  </a:pathLst>
                </a:custGeom>
                <a:grpFill/>
                <a:ln w="12700">
                  <a:solidFill>
                    <a:schemeClr val="bg1"/>
                  </a:solidFill>
                </a:ln>
              </p:spPr>
              <p:style>
                <a:lnRef idx="2">
                  <a:schemeClr val="lt1">
                    <a:hueOff val="0"/>
                    <a:satOff val="0"/>
                    <a:lumOff val="0"/>
                    <a:alphaOff val="0"/>
                  </a:schemeClr>
                </a:lnRef>
                <a:fillRef idx="1">
                  <a:schemeClr val="accent2">
                    <a:shade val="50000"/>
                    <a:hueOff val="145903"/>
                    <a:satOff val="-6542"/>
                    <a:lumOff val="11481"/>
                    <a:alphaOff val="0"/>
                  </a:schemeClr>
                </a:fillRef>
                <a:effectRef idx="0">
                  <a:schemeClr val="accent2">
                    <a:shade val="50000"/>
                    <a:hueOff val="145903"/>
                    <a:satOff val="-6542"/>
                    <a:lumOff val="11481"/>
                    <a:alphaOff val="0"/>
                  </a:schemeClr>
                </a:effectRef>
                <a:fontRef idx="minor">
                  <a:schemeClr val="lt1"/>
                </a:fontRef>
              </p:style>
              <p:txBody>
                <a:bodyPr spcFirstLastPara="0" vert="horz" wrap="square" lIns="465852" tIns="893604" rIns="465852" bIns="38100" numCol="1" spcCol="1270" anchor="ctr" anchorCtr="0">
                  <a:noAutofit/>
                </a:bodyPr>
                <a:lstStyle/>
                <a:p>
                  <a:pPr marL="0" lvl="0" indent="0" algn="ctr" defTabSz="444500">
                    <a:lnSpc>
                      <a:spcPct val="90000"/>
                    </a:lnSpc>
                    <a:spcBef>
                      <a:spcPct val="0"/>
                    </a:spcBef>
                    <a:spcAft>
                      <a:spcPct val="35000"/>
                    </a:spcAft>
                    <a:buNone/>
                  </a:pPr>
                  <a:r>
                    <a:rPr lang="en-US" b="1" kern="1200" dirty="0"/>
                    <a:t>Habitat Mitigation</a:t>
                  </a:r>
                </a:p>
              </p:txBody>
            </p:sp>
          </p:grpSp>
          <p:sp>
            <p:nvSpPr>
              <p:cNvPr id="8" name="Freeform: Shape 7">
                <a:extLst>
                  <a:ext uri="{FF2B5EF4-FFF2-40B4-BE49-F238E27FC236}">
                    <a16:creationId xmlns:a16="http://schemas.microsoft.com/office/drawing/2014/main" id="{F3FB9E5A-9AC2-49B1-55AF-DA4F50B70E66}"/>
                  </a:ext>
                </a:extLst>
              </p:cNvPr>
              <p:cNvSpPr/>
              <p:nvPr/>
            </p:nvSpPr>
            <p:spPr>
              <a:xfrm>
                <a:off x="5539678" y="241448"/>
                <a:ext cx="1594554" cy="1197045"/>
              </a:xfrm>
              <a:custGeom>
                <a:avLst/>
                <a:gdLst>
                  <a:gd name="connsiteX0" fmla="*/ 0 w 1711007"/>
                  <a:gd name="connsiteY0" fmla="*/ 1711007 h 1711007"/>
                  <a:gd name="connsiteX1" fmla="*/ 855504 w 1711007"/>
                  <a:gd name="connsiteY1" fmla="*/ 0 h 1711007"/>
                  <a:gd name="connsiteX2" fmla="*/ 1711007 w 1711007"/>
                  <a:gd name="connsiteY2" fmla="*/ 1711007 h 1711007"/>
                  <a:gd name="connsiteX3" fmla="*/ 0 w 1711007"/>
                  <a:gd name="connsiteY3" fmla="*/ 1711007 h 1711007"/>
                </a:gdLst>
                <a:ahLst/>
                <a:cxnLst>
                  <a:cxn ang="0">
                    <a:pos x="connsiteX0" y="connsiteY0"/>
                  </a:cxn>
                  <a:cxn ang="0">
                    <a:pos x="connsiteX1" y="connsiteY1"/>
                  </a:cxn>
                  <a:cxn ang="0">
                    <a:pos x="connsiteX2" y="connsiteY2"/>
                  </a:cxn>
                  <a:cxn ang="0">
                    <a:pos x="connsiteX3" y="connsiteY3"/>
                  </a:cxn>
                </a:cxnLst>
                <a:rect l="l" t="t" r="r" b="b"/>
                <a:pathLst>
                  <a:path w="1711007" h="1711007">
                    <a:moveTo>
                      <a:pt x="0" y="1711007"/>
                    </a:moveTo>
                    <a:lnTo>
                      <a:pt x="855504" y="0"/>
                    </a:lnTo>
                    <a:lnTo>
                      <a:pt x="1711007" y="1711007"/>
                    </a:lnTo>
                    <a:lnTo>
                      <a:pt x="0" y="1711007"/>
                    </a:lnTo>
                    <a:close/>
                  </a:path>
                </a:pathLst>
              </a:custGeom>
              <a:solidFill>
                <a:srgbClr val="158BA3"/>
              </a:solidFill>
              <a:ln w="12700">
                <a:solidFill>
                  <a:schemeClr val="bg1"/>
                </a:solidFill>
              </a:ln>
            </p:spPr>
            <p:style>
              <a:lnRef idx="2">
                <a:schemeClr val="lt1">
                  <a:hueOff val="0"/>
                  <a:satOff val="0"/>
                  <a:lumOff val="0"/>
                  <a:alphaOff val="0"/>
                </a:schemeClr>
              </a:lnRef>
              <a:fillRef idx="1">
                <a:schemeClr val="accent2">
                  <a:shade val="50000"/>
                  <a:hueOff val="0"/>
                  <a:satOff val="0"/>
                  <a:lumOff val="0"/>
                  <a:alphaOff val="0"/>
                </a:schemeClr>
              </a:fillRef>
              <a:effectRef idx="0">
                <a:schemeClr val="accent2">
                  <a:shade val="50000"/>
                  <a:hueOff val="0"/>
                  <a:satOff val="0"/>
                  <a:lumOff val="0"/>
                  <a:alphaOff val="0"/>
                </a:schemeClr>
              </a:effectRef>
              <a:fontRef idx="minor">
                <a:schemeClr val="lt1"/>
              </a:fontRef>
            </p:style>
            <p:txBody>
              <a:bodyPr spcFirstLastPara="0" vert="horz" wrap="square" lIns="465852" tIns="893604" rIns="465852" bIns="38100" numCol="1" spcCol="1270" anchor="b" anchorCtr="0">
                <a:noAutofit/>
              </a:bodyPr>
              <a:lstStyle/>
              <a:p>
                <a:pPr marL="0" lvl="0" indent="0" algn="ctr" defTabSz="444500">
                  <a:lnSpc>
                    <a:spcPct val="90000"/>
                  </a:lnSpc>
                  <a:spcBef>
                    <a:spcPct val="0"/>
                  </a:spcBef>
                  <a:spcAft>
                    <a:spcPct val="35000"/>
                  </a:spcAft>
                  <a:buNone/>
                </a:pPr>
                <a:r>
                  <a:rPr lang="en-US" b="1" kern="1200" dirty="0"/>
                  <a:t>Primary Driver</a:t>
                </a:r>
              </a:p>
            </p:txBody>
          </p:sp>
        </p:grpSp>
        <p:sp>
          <p:nvSpPr>
            <p:cNvPr id="31" name="Trapezoid 30">
              <a:extLst>
                <a:ext uri="{FF2B5EF4-FFF2-40B4-BE49-F238E27FC236}">
                  <a16:creationId xmlns:a16="http://schemas.microsoft.com/office/drawing/2014/main" id="{5BB0BA3B-9D1C-BB84-8858-B333909A6DC3}"/>
                </a:ext>
              </a:extLst>
            </p:cNvPr>
            <p:cNvSpPr/>
            <p:nvPr/>
          </p:nvSpPr>
          <p:spPr>
            <a:xfrm>
              <a:off x="5044389" y="2244607"/>
              <a:ext cx="2580587" cy="548100"/>
            </a:xfrm>
            <a:prstGeom prst="trapezoid">
              <a:avLst>
                <a:gd name="adj" fmla="val 82296"/>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0154926-93C3-D80C-5CAC-489BB463E6EC}"/>
                </a:ext>
              </a:extLst>
            </p:cNvPr>
            <p:cNvSpPr txBox="1"/>
            <p:nvPr/>
          </p:nvSpPr>
          <p:spPr>
            <a:xfrm>
              <a:off x="5044389" y="2367518"/>
              <a:ext cx="2580587" cy="347561"/>
            </a:xfrm>
            <a:prstGeom prst="rect">
              <a:avLst/>
            </a:prstGeom>
            <a:noFill/>
            <a:ln w="12700">
              <a:noFill/>
            </a:ln>
          </p:spPr>
          <p:txBody>
            <a:bodyPr wrap="square" rtlCol="0">
              <a:spAutoFit/>
            </a:bodyPr>
            <a:lstStyle/>
            <a:p>
              <a:pPr algn="ctr"/>
              <a:r>
                <a:rPr lang="en-US" sz="2000" b="1" dirty="0">
                  <a:solidFill>
                    <a:schemeClr val="bg1"/>
                  </a:solidFill>
                  <a:latin typeface="Roboto" panose="02000000000000000000" pitchFamily="2" charset="0"/>
                  <a:ea typeface="Roboto" panose="02000000000000000000" pitchFamily="2" charset="0"/>
                </a:rPr>
                <a:t>CO-BENEFITS</a:t>
              </a:r>
            </a:p>
          </p:txBody>
        </p:sp>
      </p:grpSp>
      <p:pic>
        <p:nvPicPr>
          <p:cNvPr id="35" name="Picture 34" descr="A black and white logo&#10;&#10;AI-generated content may be incorrect.">
            <a:extLst>
              <a:ext uri="{FF2B5EF4-FFF2-40B4-BE49-F238E27FC236}">
                <a16:creationId xmlns:a16="http://schemas.microsoft.com/office/drawing/2014/main" id="{D3B3157B-B125-768B-1D6C-6063C7AAEFE4}"/>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rcRect/>
          <a:stretch/>
        </p:blipFill>
        <p:spPr>
          <a:xfrm>
            <a:off x="0" y="6364947"/>
            <a:ext cx="1259488" cy="493053"/>
          </a:xfrm>
          <a:prstGeom prst="rect">
            <a:avLst/>
          </a:prstGeom>
        </p:spPr>
      </p:pic>
    </p:spTree>
    <p:extLst>
      <p:ext uri="{BB962C8B-B14F-4D97-AF65-F5344CB8AC3E}">
        <p14:creationId xmlns:p14="http://schemas.microsoft.com/office/powerpoint/2010/main" val="2712961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52C90B-CAD4-E54F-0E15-01CED43810FE}"/>
              </a:ext>
            </a:extLst>
          </p:cNvPr>
          <p:cNvSpPr txBox="1">
            <a:spLocks/>
          </p:cNvSpPr>
          <p:nvPr/>
        </p:nvSpPr>
        <p:spPr>
          <a:xfrm>
            <a:off x="981983" y="4970033"/>
            <a:ext cx="5253865" cy="1362804"/>
          </a:xfrm>
          <a:prstGeom prst="rect">
            <a:avLst/>
          </a:prstGeom>
        </p:spPr>
        <p:txBody>
          <a:bodyPr vert="horz" lIns="0" tIns="0" rIns="0" bIns="0" rtlCol="0" anchor="ctr" anchorCtr="0">
            <a:noAutofit/>
          </a:bodyPr>
          <a:lstStyle>
            <a:lvl1pPr marL="0" indent="0" algn="l" defTabSz="914400" rtl="0" eaLnBrk="1" latinLnBrk="0" hangingPunct="1">
              <a:lnSpc>
                <a:spcPct val="90000"/>
              </a:lnSpc>
              <a:spcBef>
                <a:spcPts val="600"/>
              </a:spcBef>
              <a:buFont typeface="Arial" panose="020B0604020202020204" pitchFamily="34" charset="0"/>
              <a:buNone/>
              <a:defRPr sz="3600" b="0" i="0" kern="1200">
                <a:solidFill>
                  <a:schemeClr val="bg1"/>
                </a:solidFill>
                <a:latin typeface="Roboto" panose="02000000000000000000" pitchFamily="2" charset="0"/>
                <a:ea typeface="Roboto" panose="02000000000000000000" pitchFamily="2" charset="0"/>
                <a:cs typeface="+mn-cs"/>
              </a:defRPr>
            </a:lvl1pPr>
            <a:lvl2pPr marL="609494" indent="0" algn="l" defTabSz="914400" rtl="0" eaLnBrk="1" latinLnBrk="0" hangingPunct="1">
              <a:lnSpc>
                <a:spcPct val="100000"/>
              </a:lnSpc>
              <a:spcBef>
                <a:spcPts val="600"/>
              </a:spcBef>
              <a:buFont typeface="Arial" panose="020B0604020202020204" pitchFamily="34" charset="0"/>
              <a:buNone/>
              <a:tabLst/>
              <a:defRPr sz="2000" b="0" i="0" kern="1200">
                <a:solidFill>
                  <a:schemeClr val="tx1"/>
                </a:solidFill>
                <a:latin typeface="Roboto" panose="02000000000000000000" pitchFamily="2" charset="0"/>
                <a:ea typeface="Roboto" panose="02000000000000000000" pitchFamily="2" charset="0"/>
                <a:cs typeface="+mn-cs"/>
              </a:defRPr>
            </a:lvl2pPr>
            <a:lvl3pPr marL="1218986" indent="0" algn="l" defTabSz="914400" rtl="0" eaLnBrk="1" latinLnBrk="0" hangingPunct="1">
              <a:lnSpc>
                <a:spcPct val="100000"/>
              </a:lnSpc>
              <a:spcBef>
                <a:spcPts val="600"/>
              </a:spcBef>
              <a:buFont typeface="Arial" panose="020B0604020202020204" pitchFamily="34" charset="0"/>
              <a:buNone/>
              <a:tabLst/>
              <a:defRPr sz="2000" b="0" i="0" kern="1200">
                <a:solidFill>
                  <a:schemeClr val="tx1"/>
                </a:solidFill>
                <a:latin typeface="Roboto" panose="02000000000000000000" pitchFamily="2" charset="0"/>
                <a:ea typeface="Roboto" panose="02000000000000000000" pitchFamily="2" charset="0"/>
                <a:cs typeface="+mn-cs"/>
              </a:defRPr>
            </a:lvl3pPr>
            <a:lvl4pPr marL="1828480" indent="0" algn="l" defTabSz="914400" rtl="0" eaLnBrk="1" latinLnBrk="0" hangingPunct="1">
              <a:lnSpc>
                <a:spcPct val="100000"/>
              </a:lnSpc>
              <a:spcBef>
                <a:spcPts val="600"/>
              </a:spcBef>
              <a:buFont typeface="Arial" panose="020B0604020202020204" pitchFamily="34" charset="0"/>
              <a:buNone/>
              <a:tabLst/>
              <a:defRPr sz="2000" b="0" i="0" kern="1200">
                <a:solidFill>
                  <a:schemeClr val="tx1"/>
                </a:solidFill>
                <a:latin typeface="Roboto" panose="02000000000000000000" pitchFamily="2" charset="0"/>
                <a:ea typeface="Roboto" panose="02000000000000000000" pitchFamily="2" charset="0"/>
                <a:cs typeface="+mn-cs"/>
              </a:defRPr>
            </a:lvl4pPr>
            <a:lvl5pPr marL="2437973" indent="0" algn="l" defTabSz="914400" rtl="0" eaLnBrk="1" latinLnBrk="0" hangingPunct="1">
              <a:lnSpc>
                <a:spcPct val="100000"/>
              </a:lnSpc>
              <a:spcBef>
                <a:spcPts val="600"/>
              </a:spcBef>
              <a:buFont typeface="Arial" panose="020B0604020202020204" pitchFamily="34" charset="0"/>
              <a:buNone/>
              <a:tabLst/>
              <a:defRPr sz="2000" b="0" i="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Megan Long</a:t>
            </a:r>
          </a:p>
          <a:p>
            <a:r>
              <a:rPr lang="en-US" sz="1800" dirty="0"/>
              <a:t>LongM1@bv.com</a:t>
            </a:r>
          </a:p>
          <a:p>
            <a:endParaRPr lang="en-US" sz="1800" dirty="0"/>
          </a:p>
        </p:txBody>
      </p:sp>
      <p:sp>
        <p:nvSpPr>
          <p:cNvPr id="4" name="TextBox 3">
            <a:extLst>
              <a:ext uri="{FF2B5EF4-FFF2-40B4-BE49-F238E27FC236}">
                <a16:creationId xmlns:a16="http://schemas.microsoft.com/office/drawing/2014/main" id="{CA922A97-AF28-C9CF-1BE8-82D130F5A01D}"/>
              </a:ext>
            </a:extLst>
          </p:cNvPr>
          <p:cNvSpPr txBox="1"/>
          <p:nvPr/>
        </p:nvSpPr>
        <p:spPr>
          <a:xfrm>
            <a:off x="713591" y="2592593"/>
            <a:ext cx="10764818" cy="1323439"/>
          </a:xfrm>
          <a:prstGeom prst="rect">
            <a:avLst/>
          </a:prstGeom>
          <a:noFill/>
        </p:spPr>
        <p:txBody>
          <a:bodyPr wrap="square" rtlCol="0">
            <a:spAutoFit/>
          </a:bodyPr>
          <a:lstStyle/>
          <a:p>
            <a:pPr algn="ctr"/>
            <a:r>
              <a:rPr lang="en-US" sz="8000" b="1" dirty="0">
                <a:solidFill>
                  <a:schemeClr val="bg1"/>
                </a:solidFill>
                <a:ea typeface="Roboto" panose="02000000000000000000" pitchFamily="2" charset="0"/>
              </a:rPr>
              <a:t>THANK YOU</a:t>
            </a:r>
          </a:p>
        </p:txBody>
      </p:sp>
    </p:spTree>
    <p:extLst>
      <p:ext uri="{BB962C8B-B14F-4D97-AF65-F5344CB8AC3E}">
        <p14:creationId xmlns:p14="http://schemas.microsoft.com/office/powerpoint/2010/main" val="3243694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C420C-5361-8802-50C3-5EA3530AC69A}"/>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E72A537E-0F02-8626-5F3C-0BFC774EE342}"/>
              </a:ext>
            </a:extLst>
          </p:cNvPr>
          <p:cNvSpPr/>
          <p:nvPr/>
        </p:nvSpPr>
        <p:spPr>
          <a:xfrm>
            <a:off x="0" y="2"/>
            <a:ext cx="12192000" cy="10357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AB7FF38-F9CE-1BBA-43A7-8537D6B67405}"/>
              </a:ext>
            </a:extLst>
          </p:cNvPr>
          <p:cNvSpPr txBox="1">
            <a:spLocks/>
          </p:cNvSpPr>
          <p:nvPr/>
        </p:nvSpPr>
        <p:spPr>
          <a:xfrm>
            <a:off x="457200" y="68216"/>
            <a:ext cx="11734800" cy="818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0" i="0" kern="1200">
                <a:solidFill>
                  <a:schemeClr val="tx1"/>
                </a:solidFill>
                <a:latin typeface="+mj-lt"/>
                <a:ea typeface="Roboto Light" panose="02000000000000000000" pitchFamily="2" charset="0"/>
                <a:cs typeface="+mj-cs"/>
              </a:defRPr>
            </a:lvl1pPr>
          </a:lstStyle>
          <a:p>
            <a:r>
              <a:rPr lang="en-US" dirty="0">
                <a:solidFill>
                  <a:schemeClr val="bg1"/>
                </a:solidFill>
                <a:latin typeface="+mn-lt"/>
              </a:rPr>
              <a:t>Concerns for coastal &amp; riparian communities</a:t>
            </a:r>
          </a:p>
        </p:txBody>
      </p:sp>
      <p:graphicFrame>
        <p:nvGraphicFramePr>
          <p:cNvPr id="3" name="Diagram 2">
            <a:extLst>
              <a:ext uri="{FF2B5EF4-FFF2-40B4-BE49-F238E27FC236}">
                <a16:creationId xmlns:a16="http://schemas.microsoft.com/office/drawing/2014/main" id="{CD0D8F0E-07ED-0130-D79E-F219DCA73904}"/>
              </a:ext>
            </a:extLst>
          </p:cNvPr>
          <p:cNvGraphicFramePr/>
          <p:nvPr>
            <p:extLst>
              <p:ext uri="{D42A27DB-BD31-4B8C-83A1-F6EECF244321}">
                <p14:modId xmlns:p14="http://schemas.microsoft.com/office/powerpoint/2010/main" val="3089989012"/>
              </p:ext>
            </p:extLst>
          </p:nvPr>
        </p:nvGraphicFramePr>
        <p:xfrm>
          <a:off x="286870" y="1260764"/>
          <a:ext cx="11618259" cy="4911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2284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92D259E-7EA2-A763-52A6-8298F8C226B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1482315"/>
            <a:ext cx="6819899" cy="463017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DCBCA70-1FEF-73A0-9D05-400956F657B2}"/>
              </a:ext>
            </a:extLst>
          </p:cNvPr>
          <p:cNvSpPr/>
          <p:nvPr/>
        </p:nvSpPr>
        <p:spPr>
          <a:xfrm>
            <a:off x="0" y="1"/>
            <a:ext cx="12192000" cy="15024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3606B9-D6DC-A114-E3C4-9B89DEEDB4CE}"/>
              </a:ext>
            </a:extLst>
          </p:cNvPr>
          <p:cNvSpPr>
            <a:spLocks noGrp="1"/>
          </p:cNvSpPr>
          <p:nvPr>
            <p:ph type="title"/>
          </p:nvPr>
        </p:nvSpPr>
        <p:spPr>
          <a:xfrm>
            <a:off x="614680" y="136431"/>
            <a:ext cx="10962640" cy="1366021"/>
          </a:xfrm>
        </p:spPr>
        <p:txBody>
          <a:bodyPr/>
          <a:lstStyle/>
          <a:p>
            <a:r>
              <a:rPr lang="en-US" dirty="0">
                <a:solidFill>
                  <a:schemeClr val="bg1"/>
                </a:solidFill>
                <a:latin typeface="+mn-lt"/>
              </a:rPr>
              <a:t>Coastal &amp; Riparian Systems</a:t>
            </a:r>
          </a:p>
        </p:txBody>
      </p:sp>
      <p:pic>
        <p:nvPicPr>
          <p:cNvPr id="25" name="Picture 24">
            <a:extLst>
              <a:ext uri="{FF2B5EF4-FFF2-40B4-BE49-F238E27FC236}">
                <a16:creationId xmlns:a16="http://schemas.microsoft.com/office/drawing/2014/main" id="{8C29CDF2-0AC5-B11B-B233-2875C0293F8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067732" y="1502451"/>
            <a:ext cx="6124267" cy="461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9476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05639-0F2E-B2AD-59DC-17D9F92232AF}"/>
            </a:ext>
          </a:extLst>
        </p:cNvPr>
        <p:cNvGrpSpPr/>
        <p:nvPr/>
      </p:nvGrpSpPr>
      <p:grpSpPr>
        <a:xfrm>
          <a:off x="0" y="0"/>
          <a:ext cx="0" cy="0"/>
          <a:chOff x="0" y="0"/>
          <a:chExt cx="0" cy="0"/>
        </a:xfrm>
      </p:grpSpPr>
      <p:pic>
        <p:nvPicPr>
          <p:cNvPr id="11" name="Picture Placeholder 8">
            <a:extLst>
              <a:ext uri="{FF2B5EF4-FFF2-40B4-BE49-F238E27FC236}">
                <a16:creationId xmlns:a16="http://schemas.microsoft.com/office/drawing/2014/main" id="{97F3F70E-DA54-FDA1-B1C9-A413825842AD}"/>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a:xfrm flipH="1">
            <a:off x="6100508" y="0"/>
            <a:ext cx="6091492" cy="6356350"/>
          </a:xfrm>
          <a:prstGeom prst="rect">
            <a:avLst/>
          </a:prstGeom>
        </p:spPr>
      </p:pic>
      <p:sp>
        <p:nvSpPr>
          <p:cNvPr id="9" name="Rectangle 8">
            <a:extLst>
              <a:ext uri="{FF2B5EF4-FFF2-40B4-BE49-F238E27FC236}">
                <a16:creationId xmlns:a16="http://schemas.microsoft.com/office/drawing/2014/main" id="{C2D66BBB-92C1-AAB7-17C0-257D40483A1D}"/>
              </a:ext>
            </a:extLst>
          </p:cNvPr>
          <p:cNvSpPr/>
          <p:nvPr/>
        </p:nvSpPr>
        <p:spPr>
          <a:xfrm>
            <a:off x="0" y="0"/>
            <a:ext cx="6100508" cy="6356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D3919E4-4CB7-E76A-5835-44AEEF1C18B8}"/>
              </a:ext>
            </a:extLst>
          </p:cNvPr>
          <p:cNvSpPr>
            <a:spLocks noGrp="1"/>
          </p:cNvSpPr>
          <p:nvPr>
            <p:ph type="title"/>
          </p:nvPr>
        </p:nvSpPr>
        <p:spPr>
          <a:xfrm>
            <a:off x="452730" y="1492578"/>
            <a:ext cx="5195047" cy="731543"/>
          </a:xfrm>
        </p:spPr>
        <p:txBody>
          <a:bodyPr/>
          <a:lstStyle/>
          <a:p>
            <a:pPr algn="l"/>
            <a:r>
              <a:rPr lang="en-US" dirty="0">
                <a:latin typeface="+mn-lt"/>
              </a:rPr>
              <a:t>EXAMPLE PROJECTS</a:t>
            </a:r>
          </a:p>
        </p:txBody>
      </p:sp>
      <p:sp>
        <p:nvSpPr>
          <p:cNvPr id="5" name="TextBox 4">
            <a:extLst>
              <a:ext uri="{FF2B5EF4-FFF2-40B4-BE49-F238E27FC236}">
                <a16:creationId xmlns:a16="http://schemas.microsoft.com/office/drawing/2014/main" id="{4D078863-A834-203E-6925-488F509887A7}"/>
              </a:ext>
            </a:extLst>
          </p:cNvPr>
          <p:cNvSpPr txBox="1"/>
          <p:nvPr/>
        </p:nvSpPr>
        <p:spPr>
          <a:xfrm>
            <a:off x="6100508" y="5833130"/>
            <a:ext cx="6091492" cy="492443"/>
          </a:xfrm>
          <a:prstGeom prst="rect">
            <a:avLst/>
          </a:prstGeom>
          <a:solidFill>
            <a:schemeClr val="accent3">
              <a:alpha val="67000"/>
            </a:schemeClr>
          </a:solidFill>
        </p:spPr>
        <p:txBody>
          <a:bodyPr wrap="square" rtlCol="0">
            <a:spAutoFit/>
          </a:bodyPr>
          <a:lstStyle/>
          <a:p>
            <a:r>
              <a:rPr lang="en-US" sz="1400" dirty="0">
                <a:solidFill>
                  <a:schemeClr val="bg1"/>
                </a:solidFill>
              </a:rPr>
              <a:t>  Hickey Branch Stream &amp; Wetland Restoration at YR 20 </a:t>
            </a:r>
          </a:p>
          <a:p>
            <a:r>
              <a:rPr lang="en-US" sz="1100" dirty="0">
                <a:solidFill>
                  <a:schemeClr val="bg1"/>
                </a:solidFill>
              </a:rPr>
              <a:t>   Photo by John Kiefer  </a:t>
            </a:r>
            <a:endParaRPr lang="en-US" sz="1400" dirty="0">
              <a:solidFill>
                <a:schemeClr val="bg1"/>
              </a:solidFill>
            </a:endParaRPr>
          </a:p>
        </p:txBody>
      </p:sp>
      <p:sp>
        <p:nvSpPr>
          <p:cNvPr id="6" name="Content Placeholder 6">
            <a:extLst>
              <a:ext uri="{FF2B5EF4-FFF2-40B4-BE49-F238E27FC236}">
                <a16:creationId xmlns:a16="http://schemas.microsoft.com/office/drawing/2014/main" id="{700191C3-15CA-2B57-1ED5-F42B084D0F9A}"/>
              </a:ext>
            </a:extLst>
          </p:cNvPr>
          <p:cNvSpPr txBox="1">
            <a:spLocks/>
          </p:cNvSpPr>
          <p:nvPr/>
        </p:nvSpPr>
        <p:spPr>
          <a:xfrm>
            <a:off x="452730" y="2639619"/>
            <a:ext cx="5449306" cy="2569690"/>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2400" b="0" i="0" kern="1200">
                <a:solidFill>
                  <a:schemeClr val="tx1"/>
                </a:solidFill>
                <a:latin typeface="Roboto" panose="02000000000000000000" pitchFamily="2" charset="0"/>
                <a:ea typeface="Roboto" panose="02000000000000000000" pitchFamily="2" charset="0"/>
                <a:cs typeface="+mn-cs"/>
              </a:defRPr>
            </a:lvl1pPr>
            <a:lvl2pPr marL="465138" indent="-227013" algn="l" defTabSz="914400" rtl="0" eaLnBrk="1" latinLnBrk="0" hangingPunct="1">
              <a:lnSpc>
                <a:spcPct val="100000"/>
              </a:lnSpc>
              <a:spcBef>
                <a:spcPts val="600"/>
              </a:spcBef>
              <a:buFont typeface="Arial" panose="020B0604020202020204" pitchFamily="34" charset="0"/>
              <a:buChar char="•"/>
              <a:tabLst/>
              <a:defRPr sz="2000" b="0" i="0" kern="1200">
                <a:solidFill>
                  <a:schemeClr val="tx1"/>
                </a:solidFill>
                <a:latin typeface="Roboto" panose="02000000000000000000" pitchFamily="2" charset="0"/>
                <a:ea typeface="Roboto" panose="02000000000000000000" pitchFamily="2" charset="0"/>
                <a:cs typeface="+mn-cs"/>
              </a:defRPr>
            </a:lvl2pPr>
            <a:lvl3pPr marL="754063" indent="-227013" algn="l" defTabSz="914400" rtl="0" eaLnBrk="1" latinLnBrk="0" hangingPunct="1">
              <a:lnSpc>
                <a:spcPct val="100000"/>
              </a:lnSpc>
              <a:spcBef>
                <a:spcPts val="600"/>
              </a:spcBef>
              <a:buFont typeface="Arial" panose="020B0604020202020204" pitchFamily="34" charset="0"/>
              <a:buChar char="•"/>
              <a:tabLst/>
              <a:defRPr sz="1800" b="0" i="0" kern="1200">
                <a:solidFill>
                  <a:schemeClr val="tx1"/>
                </a:solidFill>
                <a:latin typeface="Roboto" panose="02000000000000000000" pitchFamily="2" charset="0"/>
                <a:ea typeface="Roboto" panose="02000000000000000000" pitchFamily="2" charset="0"/>
                <a:cs typeface="+mn-cs"/>
              </a:defRPr>
            </a:lvl3pPr>
            <a:lvl4pPr marL="1030288" indent="-214313" algn="l" defTabSz="914400" rtl="0" eaLnBrk="1" latinLnBrk="0" hangingPunct="1">
              <a:lnSpc>
                <a:spcPct val="100000"/>
              </a:lnSpc>
              <a:spcBef>
                <a:spcPts val="600"/>
              </a:spcBef>
              <a:buFont typeface="Arial" panose="020B0604020202020204" pitchFamily="34" charset="0"/>
              <a:buChar char="•"/>
              <a:tabLst/>
              <a:defRPr sz="1600" b="0" i="0" kern="1200">
                <a:solidFill>
                  <a:schemeClr val="tx1"/>
                </a:solidFill>
                <a:latin typeface="Roboto" panose="02000000000000000000" pitchFamily="2" charset="0"/>
                <a:ea typeface="Roboto" panose="02000000000000000000" pitchFamily="2" charset="0"/>
                <a:cs typeface="+mn-cs"/>
              </a:defRPr>
            </a:lvl4pPr>
            <a:lvl5pPr marL="1257300" indent="-214313" algn="l" defTabSz="914400" rtl="0" eaLnBrk="1" latinLnBrk="0" hangingPunct="1">
              <a:lnSpc>
                <a:spcPct val="100000"/>
              </a:lnSpc>
              <a:spcBef>
                <a:spcPts val="600"/>
              </a:spcBef>
              <a:buFont typeface="Arial" panose="020B0604020202020204" pitchFamily="34" charset="0"/>
              <a:buChar char="•"/>
              <a:tabLst/>
              <a:defRPr sz="1600" b="0" i="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3200" dirty="0">
                <a:solidFill>
                  <a:schemeClr val="bg1"/>
                </a:solidFill>
                <a:latin typeface="+mj-lt"/>
              </a:rPr>
              <a:t>Ecosystem restoration approaches used to enhance water quality and additional co-benefits </a:t>
            </a:r>
          </a:p>
        </p:txBody>
      </p:sp>
    </p:spTree>
    <p:extLst>
      <p:ext uri="{BB962C8B-B14F-4D97-AF65-F5344CB8AC3E}">
        <p14:creationId xmlns:p14="http://schemas.microsoft.com/office/powerpoint/2010/main" val="1833682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504DD-4256-A478-04FB-D0EC400B114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60C2DCAD-F9C8-D829-0F42-FF1FE4078D3B}"/>
              </a:ext>
            </a:extLst>
          </p:cNvPr>
          <p:cNvSpPr/>
          <p:nvPr/>
        </p:nvSpPr>
        <p:spPr>
          <a:xfrm>
            <a:off x="0" y="1"/>
            <a:ext cx="12192000" cy="10719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C09F2C-1791-3BF6-636A-512A48A398D9}"/>
              </a:ext>
            </a:extLst>
          </p:cNvPr>
          <p:cNvSpPr>
            <a:spLocks noGrp="1"/>
          </p:cNvSpPr>
          <p:nvPr>
            <p:ph type="title"/>
          </p:nvPr>
        </p:nvSpPr>
        <p:spPr>
          <a:xfrm>
            <a:off x="614680" y="136431"/>
            <a:ext cx="10962640" cy="929769"/>
          </a:xfrm>
        </p:spPr>
        <p:txBody>
          <a:bodyPr/>
          <a:lstStyle/>
          <a:p>
            <a:r>
              <a:rPr lang="en-US" dirty="0">
                <a:solidFill>
                  <a:schemeClr val="bg1"/>
                </a:solidFill>
                <a:latin typeface="+mn-lt"/>
              </a:rPr>
              <a:t>McCoys Creek Restoration – Jacksonville, FL</a:t>
            </a:r>
          </a:p>
        </p:txBody>
      </p:sp>
      <p:pic>
        <p:nvPicPr>
          <p:cNvPr id="3" name="Picture 2" descr="A river running through a city&#10;&#10;AI-generated content may be incorrect.">
            <a:extLst>
              <a:ext uri="{FF2B5EF4-FFF2-40B4-BE49-F238E27FC236}">
                <a16:creationId xmlns:a16="http://schemas.microsoft.com/office/drawing/2014/main" id="{0854B03D-F991-1DC8-FDC6-6E17F7F02D6D}"/>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3000"/>
                    </a14:imgEffect>
                  </a14:imgLayer>
                </a14:imgProps>
              </a:ext>
              <a:ext uri="{28A0092B-C50C-407E-A947-70E740481C1C}">
                <a14:useLocalDpi xmlns:a14="http://schemas.microsoft.com/office/drawing/2010/main"/>
              </a:ext>
            </a:extLst>
          </a:blip>
          <a:srcRect/>
          <a:stretch/>
        </p:blipFill>
        <p:spPr>
          <a:xfrm>
            <a:off x="-1" y="1064926"/>
            <a:ext cx="7196561" cy="5791799"/>
          </a:xfrm>
          <a:prstGeom prst="rect">
            <a:avLst/>
          </a:prstGeom>
        </p:spPr>
      </p:pic>
      <p:grpSp>
        <p:nvGrpSpPr>
          <p:cNvPr id="8" name="Group 7">
            <a:extLst>
              <a:ext uri="{FF2B5EF4-FFF2-40B4-BE49-F238E27FC236}">
                <a16:creationId xmlns:a16="http://schemas.microsoft.com/office/drawing/2014/main" id="{1854D3A0-AE7D-5735-D85C-65932ACFDDE1}"/>
              </a:ext>
            </a:extLst>
          </p:cNvPr>
          <p:cNvGrpSpPr/>
          <p:nvPr/>
        </p:nvGrpSpPr>
        <p:grpSpPr>
          <a:xfrm>
            <a:off x="7282625" y="1066200"/>
            <a:ext cx="4901180" cy="5791800"/>
            <a:chOff x="7282625" y="1066200"/>
            <a:chExt cx="4901180" cy="5791800"/>
          </a:xfrm>
        </p:grpSpPr>
        <p:pic>
          <p:nvPicPr>
            <p:cNvPr id="4" name="Picture 3">
              <a:extLst>
                <a:ext uri="{FF2B5EF4-FFF2-40B4-BE49-F238E27FC236}">
                  <a16:creationId xmlns:a16="http://schemas.microsoft.com/office/drawing/2014/main" id="{AAD768ED-4A03-204B-70EF-13F968BFCE6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282625" y="1071955"/>
              <a:ext cx="2468570" cy="57860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DB96FC48-77A5-CFBB-9B22-BB247B445E89}"/>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9656989" y="1066200"/>
              <a:ext cx="2526816" cy="57860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AA7231-9240-F58E-B47A-63CE72A78B6A}"/>
                </a:ext>
              </a:extLst>
            </p:cNvPr>
            <p:cNvSpPr txBox="1"/>
            <p:nvPr/>
          </p:nvSpPr>
          <p:spPr>
            <a:xfrm>
              <a:off x="8206307" y="5791800"/>
              <a:ext cx="1429166" cy="584775"/>
            </a:xfrm>
            <a:prstGeom prst="rect">
              <a:avLst/>
            </a:prstGeom>
            <a:noFill/>
          </p:spPr>
          <p:txBody>
            <a:bodyPr wrap="square">
              <a:spAutoFit/>
            </a:bodyPr>
            <a:lstStyle/>
            <a:p>
              <a:pPr algn="ctr"/>
              <a:r>
                <a:rPr lang="en-US" sz="1600" b="1" dirty="0">
                  <a:solidFill>
                    <a:schemeClr val="bg1"/>
                  </a:solidFill>
                  <a:effectLst>
                    <a:glow rad="114300">
                      <a:schemeClr val="tx2">
                        <a:lumMod val="75000"/>
                        <a:alpha val="70000"/>
                      </a:schemeClr>
                    </a:glow>
                  </a:effectLst>
                </a:rPr>
                <a:t>Pond C treats </a:t>
              </a:r>
            </a:p>
            <a:p>
              <a:pPr algn="ctr"/>
              <a:r>
                <a:rPr lang="en-US" sz="1600" b="1" dirty="0">
                  <a:solidFill>
                    <a:schemeClr val="bg1"/>
                  </a:solidFill>
                  <a:effectLst>
                    <a:glow rad="114300">
                      <a:schemeClr val="tx2">
                        <a:lumMod val="75000"/>
                        <a:alpha val="70000"/>
                      </a:schemeClr>
                    </a:glow>
                  </a:effectLst>
                </a:rPr>
                <a:t>~ 72 AC </a:t>
              </a:r>
            </a:p>
          </p:txBody>
        </p:sp>
        <p:sp>
          <p:nvSpPr>
            <p:cNvPr id="7" name="TextBox 6">
              <a:extLst>
                <a:ext uri="{FF2B5EF4-FFF2-40B4-BE49-F238E27FC236}">
                  <a16:creationId xmlns:a16="http://schemas.microsoft.com/office/drawing/2014/main" id="{C9F09EBD-2FF2-23F2-8114-304B1295FD08}"/>
                </a:ext>
              </a:extLst>
            </p:cNvPr>
            <p:cNvSpPr txBox="1"/>
            <p:nvPr/>
          </p:nvSpPr>
          <p:spPr>
            <a:xfrm>
              <a:off x="9759337" y="2698030"/>
              <a:ext cx="1545022" cy="584775"/>
            </a:xfrm>
            <a:prstGeom prst="rect">
              <a:avLst/>
            </a:prstGeom>
            <a:noFill/>
          </p:spPr>
          <p:txBody>
            <a:bodyPr wrap="square">
              <a:spAutoFit/>
            </a:bodyPr>
            <a:lstStyle/>
            <a:p>
              <a:pPr algn="ctr"/>
              <a:r>
                <a:rPr lang="en-US" sz="1600" b="1" dirty="0">
                  <a:solidFill>
                    <a:schemeClr val="bg1"/>
                  </a:solidFill>
                  <a:effectLst>
                    <a:glow rad="114300">
                      <a:schemeClr val="tx2">
                        <a:lumMod val="75000"/>
                        <a:alpha val="70000"/>
                      </a:schemeClr>
                    </a:glow>
                  </a:effectLst>
                </a:rPr>
                <a:t>Branches treat </a:t>
              </a:r>
            </a:p>
            <a:p>
              <a:pPr algn="ctr"/>
              <a:r>
                <a:rPr lang="en-US" sz="1600" b="1" dirty="0">
                  <a:solidFill>
                    <a:schemeClr val="bg1"/>
                  </a:solidFill>
                  <a:effectLst>
                    <a:glow rad="114300">
                      <a:schemeClr val="tx2">
                        <a:lumMod val="75000"/>
                        <a:alpha val="70000"/>
                      </a:schemeClr>
                    </a:glow>
                  </a:effectLst>
                </a:rPr>
                <a:t>~2,400 AC</a:t>
              </a:r>
            </a:p>
          </p:txBody>
        </p:sp>
      </p:grpSp>
      <p:pic>
        <p:nvPicPr>
          <p:cNvPr id="10" name="Picture 9" descr="A black and white logo&#10;&#10;AI-generated content may be incorrect.">
            <a:extLst>
              <a:ext uri="{FF2B5EF4-FFF2-40B4-BE49-F238E27FC236}">
                <a16:creationId xmlns:a16="http://schemas.microsoft.com/office/drawing/2014/main" id="{BACE9DEE-39E5-07C8-D321-4B7E23FD98A1}"/>
              </a:ext>
            </a:extLst>
          </p:cNvPr>
          <p:cNvPicPr>
            <a:picLocks noChangeAspect="1"/>
          </p:cNvPicPr>
          <p:nvPr/>
        </p:nvPicPr>
        <p:blipFill>
          <a:blip r:embed="rId7" cstate="email">
            <a:alphaModFix amt="85000"/>
            <a:extLst>
              <a:ext uri="{28A0092B-C50C-407E-A947-70E740481C1C}">
                <a14:useLocalDpi xmlns:a14="http://schemas.microsoft.com/office/drawing/2010/main"/>
              </a:ext>
            </a:extLst>
          </a:blip>
          <a:srcRect/>
          <a:stretch/>
        </p:blipFill>
        <p:spPr>
          <a:xfrm>
            <a:off x="97322" y="6343752"/>
            <a:ext cx="517358" cy="450458"/>
          </a:xfrm>
          <a:prstGeom prst="rect">
            <a:avLst/>
          </a:prstGeom>
        </p:spPr>
      </p:pic>
    </p:spTree>
    <p:extLst>
      <p:ext uri="{BB962C8B-B14F-4D97-AF65-F5344CB8AC3E}">
        <p14:creationId xmlns:p14="http://schemas.microsoft.com/office/powerpoint/2010/main" val="857462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168C43D-C3C7-D6CD-4272-CE38785E2CC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41A6FE4-E2A5-29EA-6FAB-1A2883A1F85F}"/>
              </a:ext>
            </a:extLst>
          </p:cNvPr>
          <p:cNvSpPr/>
          <p:nvPr/>
        </p:nvSpPr>
        <p:spPr>
          <a:xfrm>
            <a:off x="0" y="1"/>
            <a:ext cx="12192000" cy="10719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072059-F3A6-07AA-3D96-81006761FC78}"/>
              </a:ext>
            </a:extLst>
          </p:cNvPr>
          <p:cNvSpPr>
            <a:spLocks noGrp="1"/>
          </p:cNvSpPr>
          <p:nvPr>
            <p:ph type="title"/>
          </p:nvPr>
        </p:nvSpPr>
        <p:spPr>
          <a:xfrm>
            <a:off x="614680" y="136431"/>
            <a:ext cx="10962640" cy="929769"/>
          </a:xfrm>
        </p:spPr>
        <p:txBody>
          <a:bodyPr/>
          <a:lstStyle/>
          <a:p>
            <a:r>
              <a:rPr lang="en-US" dirty="0">
                <a:solidFill>
                  <a:schemeClr val="bg1"/>
                </a:solidFill>
                <a:latin typeface="+mn-lt"/>
              </a:rPr>
              <a:t>McCoys Creek Restoration – Jacksonville, FL</a:t>
            </a:r>
          </a:p>
        </p:txBody>
      </p:sp>
      <p:pic>
        <p:nvPicPr>
          <p:cNvPr id="9" name="Picture 8">
            <a:extLst>
              <a:ext uri="{FF2B5EF4-FFF2-40B4-BE49-F238E27FC236}">
                <a16:creationId xmlns:a16="http://schemas.microsoft.com/office/drawing/2014/main" id="{CB918334-94C8-B659-D2FA-AC9BC452A00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175" y="1066200"/>
            <a:ext cx="12188825" cy="5791799"/>
          </a:xfrm>
          <a:prstGeom prst="rect">
            <a:avLst/>
          </a:prstGeom>
        </p:spPr>
      </p:pic>
      <p:sp>
        <p:nvSpPr>
          <p:cNvPr id="10" name="TextBox 9">
            <a:extLst>
              <a:ext uri="{FF2B5EF4-FFF2-40B4-BE49-F238E27FC236}">
                <a16:creationId xmlns:a16="http://schemas.microsoft.com/office/drawing/2014/main" id="{5235E0B8-1765-F9C9-6AEB-C606DFC8B925}"/>
              </a:ext>
            </a:extLst>
          </p:cNvPr>
          <p:cNvSpPr txBox="1"/>
          <p:nvPr/>
        </p:nvSpPr>
        <p:spPr>
          <a:xfrm>
            <a:off x="9721516" y="6444570"/>
            <a:ext cx="2359024" cy="292388"/>
          </a:xfrm>
          <a:prstGeom prst="rect">
            <a:avLst/>
          </a:prstGeom>
          <a:solidFill>
            <a:schemeClr val="bg1">
              <a:alpha val="50000"/>
            </a:schemeClr>
          </a:solidFill>
        </p:spPr>
        <p:txBody>
          <a:bodyPr wrap="square" rtlCol="0">
            <a:spAutoFit/>
          </a:bodyPr>
          <a:lstStyle/>
          <a:p>
            <a:pPr algn="ctr"/>
            <a:r>
              <a:rPr lang="en-US" sz="1300" dirty="0">
                <a:solidFill>
                  <a:schemeClr val="accent2">
                    <a:lumMod val="75000"/>
                  </a:schemeClr>
                </a:solidFill>
              </a:rPr>
              <a:t>Rendering by SCAPE Studio</a:t>
            </a:r>
          </a:p>
        </p:txBody>
      </p:sp>
      <p:pic>
        <p:nvPicPr>
          <p:cNvPr id="13" name="Picture 12" descr="A black and white logo&#10;&#10;AI-generated content may be incorrect.">
            <a:extLst>
              <a:ext uri="{FF2B5EF4-FFF2-40B4-BE49-F238E27FC236}">
                <a16:creationId xmlns:a16="http://schemas.microsoft.com/office/drawing/2014/main" id="{9E6CA36C-8E31-F9B5-14EC-29724CC95489}"/>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rcRect/>
          <a:stretch/>
        </p:blipFill>
        <p:spPr>
          <a:xfrm>
            <a:off x="97322" y="6343752"/>
            <a:ext cx="517358" cy="450458"/>
          </a:xfrm>
          <a:prstGeom prst="rect">
            <a:avLst/>
          </a:prstGeom>
        </p:spPr>
      </p:pic>
    </p:spTree>
    <p:extLst>
      <p:ext uri="{BB962C8B-B14F-4D97-AF65-F5344CB8AC3E}">
        <p14:creationId xmlns:p14="http://schemas.microsoft.com/office/powerpoint/2010/main" val="404251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8C497-47A1-E778-BABB-EF85AC8A1EE0}"/>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FF309AA-478A-374E-E01E-A1A8AAAE3226}"/>
              </a:ext>
            </a:extLst>
          </p:cNvPr>
          <p:cNvSpPr/>
          <p:nvPr/>
        </p:nvSpPr>
        <p:spPr>
          <a:xfrm>
            <a:off x="0" y="1"/>
            <a:ext cx="12192000" cy="10719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6622CB-C578-F4EF-C248-864E93A1DFB5}"/>
              </a:ext>
            </a:extLst>
          </p:cNvPr>
          <p:cNvSpPr>
            <a:spLocks noGrp="1"/>
          </p:cNvSpPr>
          <p:nvPr>
            <p:ph type="title"/>
          </p:nvPr>
        </p:nvSpPr>
        <p:spPr>
          <a:xfrm>
            <a:off x="614680" y="136431"/>
            <a:ext cx="10962640" cy="929769"/>
          </a:xfrm>
        </p:spPr>
        <p:txBody>
          <a:bodyPr/>
          <a:lstStyle/>
          <a:p>
            <a:r>
              <a:rPr lang="en-US" dirty="0">
                <a:solidFill>
                  <a:schemeClr val="bg1"/>
                </a:solidFill>
                <a:latin typeface="+mn-lt"/>
              </a:rPr>
              <a:t>Alligator Creek Restoration – Venice, FL</a:t>
            </a:r>
          </a:p>
        </p:txBody>
      </p:sp>
      <p:grpSp>
        <p:nvGrpSpPr>
          <p:cNvPr id="36" name="Group 35">
            <a:extLst>
              <a:ext uri="{FF2B5EF4-FFF2-40B4-BE49-F238E27FC236}">
                <a16:creationId xmlns:a16="http://schemas.microsoft.com/office/drawing/2014/main" id="{C993FDAC-233C-6427-2B2C-479BBCC6AA57}"/>
              </a:ext>
            </a:extLst>
          </p:cNvPr>
          <p:cNvGrpSpPr/>
          <p:nvPr/>
        </p:nvGrpSpPr>
        <p:grpSpPr>
          <a:xfrm>
            <a:off x="0" y="1060335"/>
            <a:ext cx="12192000" cy="5132466"/>
            <a:chOff x="0" y="1083068"/>
            <a:chExt cx="12192000" cy="5132466"/>
          </a:xfrm>
        </p:grpSpPr>
        <p:pic>
          <p:nvPicPr>
            <p:cNvPr id="30" name="Picture 29">
              <a:extLst>
                <a:ext uri="{FF2B5EF4-FFF2-40B4-BE49-F238E27FC236}">
                  <a16:creationId xmlns:a16="http://schemas.microsoft.com/office/drawing/2014/main" id="{6BAB91AB-D5FA-428D-CD35-6D84DAA55800}"/>
                </a:ext>
              </a:extLst>
            </p:cNvPr>
            <p:cNvPicPr>
              <a:picLocks noChangeAspect="1"/>
            </p:cNvPicPr>
            <p:nvPr/>
          </p:nvPicPr>
          <p:blipFill>
            <a:blip r:embed="rId3" cstate="email">
              <a:alphaModFix amt="83000"/>
              <a:extLst>
                <a:ext uri="{28A0092B-C50C-407E-A947-70E740481C1C}">
                  <a14:useLocalDpi xmlns:a14="http://schemas.microsoft.com/office/drawing/2010/main"/>
                </a:ext>
              </a:extLst>
            </a:blip>
            <a:srcRect/>
            <a:stretch/>
          </p:blipFill>
          <p:spPr>
            <a:xfrm>
              <a:off x="0" y="1083068"/>
              <a:ext cx="12192000" cy="5132466"/>
            </a:xfrm>
            <a:prstGeom prst="rect">
              <a:avLst/>
            </a:prstGeom>
          </p:spPr>
        </p:pic>
        <p:pic>
          <p:nvPicPr>
            <p:cNvPr id="27" name="Picture 26">
              <a:extLst>
                <a:ext uri="{FF2B5EF4-FFF2-40B4-BE49-F238E27FC236}">
                  <a16:creationId xmlns:a16="http://schemas.microsoft.com/office/drawing/2014/main" id="{BD1B90B7-0523-5A8F-ACEF-F2E29A5130B8}"/>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0000" b="91042" l="2647" r="97203">
                          <a14:foregroundMark x1="8045" y1="62988" x2="6344" y2="59583"/>
                          <a14:foregroundMark x1="10090" y1="67083" x2="9545" y2="65991"/>
                          <a14:foregroundMark x1="6344" y1="59583" x2="2298" y2="61458"/>
                          <a14:foregroundMark x1="6440" y1="69397" x2="9690" y2="75625"/>
                          <a14:foregroundMark x1="2298" y1="61458" x2="4678" y2="66020"/>
                          <a14:foregroundMark x1="9690" y1="75625" x2="11039" y2="63542"/>
                          <a14:foregroundMark x1="6793" y1="60208" x2="2697" y2="58958"/>
                          <a14:foregroundMark x1="2697" y1="58958" x2="4693" y2="65874"/>
                          <a14:foregroundMark x1="6104" y1="67691" x2="6593" y2="60000"/>
                          <a14:foregroundMark x1="2897" y1="58542" x2="2847" y2="59167"/>
                          <a14:foregroundMark x1="30370" y1="62917" x2="30769" y2="62917"/>
                          <a14:foregroundMark x1="63536" y1="89792" x2="71778" y2="91042"/>
                          <a14:foregroundMark x1="71778" y1="91042" x2="63187" y2="88958"/>
                          <a14:foregroundMark x1="85115" y1="62917" x2="88611" y2="53750"/>
                          <a14:foregroundMark x1="88611" y1="53750" x2="92378" y2="49375"/>
                          <a14:foregroundMark x1="92807" y1="32083" x2="88911" y2="39792"/>
                          <a14:foregroundMark x1="86269" y1="30219" x2="85864" y2="28750"/>
                          <a14:foregroundMark x1="88911" y1="39792" x2="88785" y2="39335"/>
                          <a14:foregroundMark x1="85925" y1="32314" x2="86078" y2="41214"/>
                          <a14:foregroundMark x1="85864" y1="28750" x2="85909" y2="31398"/>
                          <a14:foregroundMark x1="85744" y1="52042" x2="85015" y2="62083"/>
                          <a14:foregroundMark x1="85015" y1="62083" x2="85065" y2="62708"/>
                          <a14:foregroundMark x1="92957" y1="23750" x2="97203" y2="21250"/>
                          <a14:foregroundMark x1="97203" y1="21250" x2="92907" y2="21458"/>
                          <a14:foregroundMark x1="92907" y1="21458" x2="92258" y2="22292"/>
                          <a14:foregroundMark x1="92957" y1="42500" x2="92907" y2="34375"/>
                          <a14:backgroundMark x1="8242" y1="62292" x2="8242" y2="61667"/>
                          <a14:backgroundMark x1="8192" y1="61667" x2="7992" y2="60208"/>
                          <a14:backgroundMark x1="8142" y1="62500" x2="9740" y2="65000"/>
                          <a14:backgroundMark x1="9690" y1="65417" x2="9690" y2="65417"/>
                          <a14:backgroundMark x1="9690" y1="65833" x2="9690" y2="65833"/>
                          <a14:backgroundMark x1="9441" y1="65833" x2="9441" y2="65833"/>
                          <a14:backgroundMark x1="4645" y1="66875" x2="5844" y2="71458"/>
                          <a14:backgroundMark x1="4545" y1="67292" x2="4945" y2="65833"/>
                          <a14:backgroundMark x1="86464" y1="29583" x2="86913" y2="31458"/>
                          <a14:backgroundMark x1="86663" y1="30625" x2="86813" y2="30208"/>
                          <a14:backgroundMark x1="86513" y1="29583" x2="86563" y2="29167"/>
                          <a14:backgroundMark x1="87562" y1="32083" x2="87562" y2="32083"/>
                          <a14:backgroundMark x1="85764" y1="47083" x2="85215" y2="50833"/>
                          <a14:backgroundMark x1="86713" y1="30000" x2="86713" y2="29792"/>
                          <a14:backgroundMark x1="86713" y1="30625" x2="88112" y2="38542"/>
                          <a14:backgroundMark x1="88362" y1="35833" x2="88711" y2="37500"/>
                          <a14:backgroundMark x1="88911" y1="37083" x2="88611" y2="36667"/>
                          <a14:backgroundMark x1="85664" y1="41458" x2="85914" y2="48750"/>
                          <a14:backgroundMark x1="88412" y1="37708" x2="88911" y2="38750"/>
                          <a14:backgroundMark x1="92757" y1="50417" x2="93407" y2="68750"/>
                          <a14:backgroundMark x1="93233" y1="48456" x2="93207" y2="53958"/>
                          <a14:backgroundMark x1="93307" y1="32708" x2="93243" y2="46217"/>
                          <a14:backgroundMark x1="93606" y1="31875" x2="93906" y2="81042"/>
                          <a14:backgroundMark x1="93307" y1="32083" x2="94056" y2="32500"/>
                          <a14:backgroundMark x1="93806" y1="81042" x2="93057" y2="82917"/>
                          <a14:backgroundMark x1="93606" y1="85000" x2="93656" y2="89375"/>
                          <a14:backgroundMark x1="94006" y1="88542" x2="93606" y2="90625"/>
                          <a14:backgroundMark x1="93207" y1="29167" x2="93656" y2="28750"/>
                        </a14:backgroundRemoval>
                      </a14:imgEffect>
                    </a14:imgLayer>
                  </a14:imgProps>
                </a:ext>
                <a:ext uri="{28A0092B-C50C-407E-A947-70E740481C1C}">
                  <a14:useLocalDpi xmlns:a14="http://schemas.microsoft.com/office/drawing/2010/main"/>
                </a:ext>
              </a:extLst>
            </a:blip>
            <a:srcRect r="1235"/>
            <a:stretch/>
          </p:blipFill>
          <p:spPr>
            <a:xfrm>
              <a:off x="150519" y="1378189"/>
              <a:ext cx="12041481" cy="2923157"/>
            </a:xfrm>
            <a:prstGeom prst="rect">
              <a:avLst/>
            </a:prstGeom>
          </p:spPr>
        </p:pic>
        <p:sp>
          <p:nvSpPr>
            <p:cNvPr id="31" name="Rectangle 30">
              <a:extLst>
                <a:ext uri="{FF2B5EF4-FFF2-40B4-BE49-F238E27FC236}">
                  <a16:creationId xmlns:a16="http://schemas.microsoft.com/office/drawing/2014/main" id="{C815C4CC-0930-DE89-A9B4-28546714400F}"/>
                </a:ext>
              </a:extLst>
            </p:cNvPr>
            <p:cNvSpPr/>
            <p:nvPr/>
          </p:nvSpPr>
          <p:spPr>
            <a:xfrm>
              <a:off x="11514339" y="2707689"/>
              <a:ext cx="139500" cy="2045286"/>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8C9F22F7-749D-8DB4-3BB9-FB70E6A90F8C}"/>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1739" y="3971722"/>
              <a:ext cx="3711267" cy="219054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34" name="TextBox 33">
              <a:extLst>
                <a:ext uri="{FF2B5EF4-FFF2-40B4-BE49-F238E27FC236}">
                  <a16:creationId xmlns:a16="http://schemas.microsoft.com/office/drawing/2014/main" id="{3BDFAE9D-3623-3A45-089F-355146E721F2}"/>
                </a:ext>
              </a:extLst>
            </p:cNvPr>
            <p:cNvSpPr txBox="1"/>
            <p:nvPr/>
          </p:nvSpPr>
          <p:spPr>
            <a:xfrm>
              <a:off x="308400" y="5077791"/>
              <a:ext cx="612560" cy="261610"/>
            </a:xfrm>
            <a:prstGeom prst="rect">
              <a:avLst/>
            </a:prstGeom>
            <a:noFill/>
          </p:spPr>
          <p:txBody>
            <a:bodyPr wrap="square" rtlCol="0">
              <a:spAutoFit/>
            </a:bodyPr>
            <a:lstStyle/>
            <a:p>
              <a:pPr algn="l"/>
              <a:r>
                <a:rPr lang="en-US" sz="1050" b="1" i="1" dirty="0">
                  <a:solidFill>
                    <a:schemeClr val="accent2">
                      <a:lumMod val="75000"/>
                    </a:schemeClr>
                  </a:solidFill>
                  <a:latin typeface="Arial" panose="020B0604020202020204" pitchFamily="34" charset="0"/>
                  <a:ea typeface="Roboto" panose="02000000000000000000" pitchFamily="2" charset="0"/>
                  <a:cs typeface="Arial" panose="020B0604020202020204" pitchFamily="34" charset="0"/>
                </a:rPr>
                <a:t>Gulf</a:t>
              </a:r>
            </a:p>
          </p:txBody>
        </p:sp>
        <p:sp>
          <p:nvSpPr>
            <p:cNvPr id="35" name="TextBox 34">
              <a:extLst>
                <a:ext uri="{FF2B5EF4-FFF2-40B4-BE49-F238E27FC236}">
                  <a16:creationId xmlns:a16="http://schemas.microsoft.com/office/drawing/2014/main" id="{341FD501-55E8-4C03-D698-ADDF76E3DF27}"/>
                </a:ext>
              </a:extLst>
            </p:cNvPr>
            <p:cNvSpPr txBox="1"/>
            <p:nvPr/>
          </p:nvSpPr>
          <p:spPr>
            <a:xfrm>
              <a:off x="1773215" y="4752975"/>
              <a:ext cx="1138661" cy="261610"/>
            </a:xfrm>
            <a:prstGeom prst="rect">
              <a:avLst/>
            </a:prstGeom>
            <a:noFill/>
          </p:spPr>
          <p:txBody>
            <a:bodyPr wrap="square" rtlCol="0">
              <a:spAutoFit/>
            </a:bodyPr>
            <a:lstStyle/>
            <a:p>
              <a:pPr algn="l"/>
              <a:r>
                <a:rPr lang="en-US" sz="1050" b="1" dirty="0">
                  <a:solidFill>
                    <a:srgbClr val="FF0000"/>
                  </a:solidFill>
                  <a:latin typeface="Arial" panose="020B0604020202020204" pitchFamily="34" charset="0"/>
                  <a:ea typeface="Roboto" panose="02000000000000000000" pitchFamily="2" charset="0"/>
                  <a:cs typeface="Arial" panose="020B0604020202020204" pitchFamily="34" charset="0"/>
                </a:rPr>
                <a:t>Project Area</a:t>
              </a:r>
            </a:p>
          </p:txBody>
        </p:sp>
      </p:grpSp>
    </p:spTree>
    <p:extLst>
      <p:ext uri="{BB962C8B-B14F-4D97-AF65-F5344CB8AC3E}">
        <p14:creationId xmlns:p14="http://schemas.microsoft.com/office/powerpoint/2010/main" val="823048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FEED9-B98A-B843-08E0-0A0DDFF8B198}"/>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599C60B0-EB39-2FD6-4815-917A4B080B48}"/>
              </a:ext>
            </a:extLst>
          </p:cNvPr>
          <p:cNvSpPr/>
          <p:nvPr/>
        </p:nvSpPr>
        <p:spPr>
          <a:xfrm>
            <a:off x="0" y="1"/>
            <a:ext cx="12192000" cy="10719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612B0-45DA-A38D-AB37-DE5C3E702D30}"/>
              </a:ext>
            </a:extLst>
          </p:cNvPr>
          <p:cNvSpPr>
            <a:spLocks noGrp="1"/>
          </p:cNvSpPr>
          <p:nvPr>
            <p:ph type="title"/>
          </p:nvPr>
        </p:nvSpPr>
        <p:spPr>
          <a:xfrm>
            <a:off x="614680" y="136431"/>
            <a:ext cx="10962640" cy="929769"/>
          </a:xfrm>
        </p:spPr>
        <p:txBody>
          <a:bodyPr/>
          <a:lstStyle/>
          <a:p>
            <a:r>
              <a:rPr lang="en-US" dirty="0">
                <a:solidFill>
                  <a:schemeClr val="bg1"/>
                </a:solidFill>
                <a:latin typeface="+mn-lt"/>
              </a:rPr>
              <a:t>Soil Bioengineering with Bioactive Media</a:t>
            </a:r>
          </a:p>
        </p:txBody>
      </p:sp>
      <p:grpSp>
        <p:nvGrpSpPr>
          <p:cNvPr id="5" name="Group 4">
            <a:extLst>
              <a:ext uri="{FF2B5EF4-FFF2-40B4-BE49-F238E27FC236}">
                <a16:creationId xmlns:a16="http://schemas.microsoft.com/office/drawing/2014/main" id="{FBDD91B6-D187-1CC6-9D82-DB659CD41A03}"/>
              </a:ext>
            </a:extLst>
          </p:cNvPr>
          <p:cNvGrpSpPr/>
          <p:nvPr/>
        </p:nvGrpSpPr>
        <p:grpSpPr>
          <a:xfrm>
            <a:off x="6009008" y="1740027"/>
            <a:ext cx="6009027" cy="3860741"/>
            <a:chOff x="6240780" y="2006995"/>
            <a:chExt cx="5795010" cy="3549383"/>
          </a:xfrm>
        </p:grpSpPr>
        <p:pic>
          <p:nvPicPr>
            <p:cNvPr id="4" name="Picture 3">
              <a:extLst>
                <a:ext uri="{FF2B5EF4-FFF2-40B4-BE49-F238E27FC236}">
                  <a16:creationId xmlns:a16="http://schemas.microsoft.com/office/drawing/2014/main" id="{4DDDF2D1-6705-3E4A-E072-126FA67E329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40780" y="2015821"/>
              <a:ext cx="5795010" cy="3540557"/>
            </a:xfrm>
            <a:prstGeom prst="rect">
              <a:avLst/>
            </a:prstGeom>
            <a:extLst>
              <a:ext uri="{53640926-AAD7-44D8-BBD7-CCE9431645EC}">
                <a14:shadowObscured xmlns:a14="http://schemas.microsoft.com/office/drawing/2010/main"/>
              </a:ext>
            </a:extLst>
          </p:spPr>
        </p:pic>
        <p:sp>
          <p:nvSpPr>
            <p:cNvPr id="8" name="Text Box 1">
              <a:extLst>
                <a:ext uri="{FF2B5EF4-FFF2-40B4-BE49-F238E27FC236}">
                  <a16:creationId xmlns:a16="http://schemas.microsoft.com/office/drawing/2014/main" id="{E5B6FC2E-9674-23F4-93F3-EB4EFB3589B1}"/>
                </a:ext>
              </a:extLst>
            </p:cNvPr>
            <p:cNvSpPr txBox="1"/>
            <p:nvPr/>
          </p:nvSpPr>
          <p:spPr>
            <a:xfrm>
              <a:off x="8989713" y="2006995"/>
              <a:ext cx="1895475" cy="60960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buNone/>
              </a:pPr>
              <a:r>
                <a:rPr lang="en-US" sz="1400" b="1" dirty="0">
                  <a:solidFill>
                    <a:srgbClr val="000000"/>
                  </a:solidFill>
                  <a:latin typeface="Roboto" panose="02000000000000000000" pitchFamily="2" charset="0"/>
                  <a:ea typeface="MS Mincho" panose="02020609040205080304" pitchFamily="49" charset="-128"/>
                  <a:cs typeface="Times New Roman" panose="02020603050405020304" pitchFamily="18" charset="0"/>
                </a:rPr>
                <a:t>Geotextile-Wrapped </a:t>
              </a:r>
            </a:p>
            <a:p>
              <a:pPr marL="0" marR="0" algn="ctr">
                <a:buNone/>
              </a:pPr>
              <a:r>
                <a:rPr lang="en-US" sz="1400" b="1" dirty="0">
                  <a:solidFill>
                    <a:srgbClr val="000000"/>
                  </a:solidFill>
                  <a:latin typeface="Roboto" panose="02000000000000000000" pitchFamily="2" charset="0"/>
                  <a:ea typeface="MS Mincho" panose="02020609040205080304" pitchFamily="49" charset="-128"/>
                  <a:cs typeface="Times New Roman" panose="02020603050405020304" pitchFamily="18" charset="0"/>
                </a:rPr>
                <a:t>Soil Lifts</a:t>
              </a:r>
              <a:endParaRPr lang="en-US" sz="1400" b="1" dirty="0">
                <a:solidFill>
                  <a:srgbClr val="000000"/>
                </a:solidFill>
                <a:effectLst/>
                <a:latin typeface="Roboto" panose="02000000000000000000" pitchFamily="2" charset="0"/>
                <a:ea typeface="MS Mincho" panose="02020609040205080304" pitchFamily="49" charset="-128"/>
                <a:cs typeface="Times New Roman" panose="02020603050405020304" pitchFamily="18" charset="0"/>
              </a:endParaRPr>
            </a:p>
          </p:txBody>
        </p:sp>
        <p:sp>
          <p:nvSpPr>
            <p:cNvPr id="9" name="Text Box 2">
              <a:extLst>
                <a:ext uri="{FF2B5EF4-FFF2-40B4-BE49-F238E27FC236}">
                  <a16:creationId xmlns:a16="http://schemas.microsoft.com/office/drawing/2014/main" id="{56FA5724-BE43-1135-F715-9EAF3D24E08E}"/>
                </a:ext>
              </a:extLst>
            </p:cNvPr>
            <p:cNvSpPr txBox="1"/>
            <p:nvPr/>
          </p:nvSpPr>
          <p:spPr>
            <a:xfrm>
              <a:off x="10642497" y="3217369"/>
              <a:ext cx="1096113" cy="3333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0000"/>
                </a:lnSpc>
                <a:spcAft>
                  <a:spcPts val="1100"/>
                </a:spcAft>
              </a:pPr>
              <a:r>
                <a:rPr lang="en-US" sz="1400" b="1" dirty="0">
                  <a:solidFill>
                    <a:srgbClr val="000000"/>
                  </a:solidFill>
                  <a:effectLst/>
                  <a:latin typeface="Roboto" panose="02000000000000000000" pitchFamily="2" charset="0"/>
                  <a:ea typeface="MS Mincho" panose="02020609040205080304" pitchFamily="49" charset="-128"/>
                  <a:cs typeface="Times New Roman" panose="02020603050405020304" pitchFamily="18" charset="0"/>
                </a:rPr>
                <a:t>Native Live </a:t>
              </a:r>
              <a:r>
                <a:rPr lang="en-US" sz="1400" b="1" dirty="0">
                  <a:solidFill>
                    <a:srgbClr val="000000"/>
                  </a:solidFill>
                  <a:latin typeface="Roboto" panose="02000000000000000000" pitchFamily="2" charset="0"/>
                  <a:ea typeface="MS Mincho" panose="02020609040205080304" pitchFamily="49" charset="-128"/>
                  <a:cs typeface="Times New Roman" panose="02020603050405020304" pitchFamily="18" charset="0"/>
                </a:rPr>
                <a:t>Plantings</a:t>
              </a:r>
              <a:endParaRPr lang="en-US" sz="1400" b="1" dirty="0">
                <a:solidFill>
                  <a:srgbClr val="000000"/>
                </a:solidFill>
                <a:effectLst/>
                <a:latin typeface="Roboto" panose="02000000000000000000" pitchFamily="2" charset="0"/>
                <a:ea typeface="MS Mincho" panose="02020609040205080304" pitchFamily="49" charset="-128"/>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D08FA2A5-7797-2B87-2F53-2007EA2B0E7E}"/>
                </a:ext>
              </a:extLst>
            </p:cNvPr>
            <p:cNvCxnSpPr>
              <a:cxnSpLocks/>
            </p:cNvCxnSpPr>
            <p:nvPr/>
          </p:nvCxnSpPr>
          <p:spPr>
            <a:xfrm flipH="1">
              <a:off x="8671597" y="2283226"/>
              <a:ext cx="636233" cy="31959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342AB40-B67E-62C8-0056-8AD151B7128C}"/>
                </a:ext>
              </a:extLst>
            </p:cNvPr>
            <p:cNvCxnSpPr>
              <a:cxnSpLocks/>
            </p:cNvCxnSpPr>
            <p:nvPr/>
          </p:nvCxnSpPr>
          <p:spPr>
            <a:xfrm flipH="1">
              <a:off x="10278455" y="3366301"/>
              <a:ext cx="381798" cy="106532"/>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 Box 1">
              <a:extLst>
                <a:ext uri="{FF2B5EF4-FFF2-40B4-BE49-F238E27FC236}">
                  <a16:creationId xmlns:a16="http://schemas.microsoft.com/office/drawing/2014/main" id="{DDA55E14-91DF-B257-EF5D-4EFF525A54C7}"/>
                </a:ext>
              </a:extLst>
            </p:cNvPr>
            <p:cNvSpPr txBox="1"/>
            <p:nvPr/>
          </p:nvSpPr>
          <p:spPr>
            <a:xfrm>
              <a:off x="6972300" y="4648865"/>
              <a:ext cx="1760257" cy="60960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buNone/>
              </a:pPr>
              <a:r>
                <a:rPr lang="en-US" sz="1400" b="1" dirty="0">
                  <a:solidFill>
                    <a:srgbClr val="000000"/>
                  </a:solidFill>
                  <a:latin typeface="Roboto" panose="02000000000000000000" pitchFamily="2" charset="0"/>
                  <a:ea typeface="MS Mincho" panose="02020609040205080304" pitchFamily="49" charset="-128"/>
                  <a:cs typeface="Times New Roman" panose="02020603050405020304" pitchFamily="18" charset="0"/>
                </a:rPr>
                <a:t>BAM mix in </a:t>
              </a:r>
              <a:r>
                <a:rPr lang="en-US" sz="1400" b="1" dirty="0" err="1">
                  <a:solidFill>
                    <a:srgbClr val="000000"/>
                  </a:solidFill>
                  <a:latin typeface="Roboto" panose="02000000000000000000" pitchFamily="2" charset="0"/>
                  <a:ea typeface="MS Mincho" panose="02020609040205080304" pitchFamily="49" charset="-128"/>
                  <a:cs typeface="Times New Roman" panose="02020603050405020304" pitchFamily="18" charset="0"/>
                </a:rPr>
                <a:t>backdrain</a:t>
              </a:r>
              <a:r>
                <a:rPr lang="en-US" sz="1400" b="1" dirty="0">
                  <a:solidFill>
                    <a:srgbClr val="000000"/>
                  </a:solidFill>
                  <a:latin typeface="Roboto" panose="02000000000000000000" pitchFamily="2" charset="0"/>
                  <a:ea typeface="MS Mincho" panose="02020609040205080304" pitchFamily="49" charset="-128"/>
                  <a:cs typeface="Times New Roman" panose="02020603050405020304" pitchFamily="18" charset="0"/>
                </a:rPr>
                <a:t> gravel</a:t>
              </a:r>
              <a:endParaRPr lang="en-US" sz="1400" b="1" dirty="0">
                <a:solidFill>
                  <a:srgbClr val="000000"/>
                </a:solidFill>
                <a:effectLst/>
                <a:latin typeface="Roboto" panose="02000000000000000000" pitchFamily="2" charset="0"/>
                <a:ea typeface="MS Mincho" panose="02020609040205080304" pitchFamily="49" charset="-128"/>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9FCEC3B6-091A-98CF-C2CF-426DDC4DB3D8}"/>
                </a:ext>
              </a:extLst>
            </p:cNvPr>
            <p:cNvCxnSpPr>
              <a:cxnSpLocks/>
              <a:stCxn id="14" idx="0"/>
            </p:cNvCxnSpPr>
            <p:nvPr/>
          </p:nvCxnSpPr>
          <p:spPr>
            <a:xfrm flipV="1">
              <a:off x="7852429" y="3786099"/>
              <a:ext cx="605771" cy="86276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D6559728-AB39-A5FC-510E-9BCD6A2CEFC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9747" y="1066200"/>
            <a:ext cx="5885585" cy="5083140"/>
          </a:xfrm>
          <a:prstGeom prst="rect">
            <a:avLst/>
          </a:prstGeom>
        </p:spPr>
      </p:pic>
    </p:spTree>
    <p:extLst>
      <p:ext uri="{BB962C8B-B14F-4D97-AF65-F5344CB8AC3E}">
        <p14:creationId xmlns:p14="http://schemas.microsoft.com/office/powerpoint/2010/main" val="3360357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4B010-99F5-E996-D9D0-680B173AF38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CB0C4C5-B2FA-DD6F-21CC-04D18A8C64CB}"/>
              </a:ext>
            </a:extLst>
          </p:cNvPr>
          <p:cNvSpPr/>
          <p:nvPr/>
        </p:nvSpPr>
        <p:spPr>
          <a:xfrm>
            <a:off x="0" y="1"/>
            <a:ext cx="12192000" cy="10719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960B23-533A-E37C-D13E-A36AF0CB93BB}"/>
              </a:ext>
            </a:extLst>
          </p:cNvPr>
          <p:cNvSpPr>
            <a:spLocks noGrp="1"/>
          </p:cNvSpPr>
          <p:nvPr>
            <p:ph type="title"/>
          </p:nvPr>
        </p:nvSpPr>
        <p:spPr>
          <a:xfrm>
            <a:off x="614680" y="136431"/>
            <a:ext cx="10962640" cy="929769"/>
          </a:xfrm>
        </p:spPr>
        <p:txBody>
          <a:bodyPr/>
          <a:lstStyle/>
          <a:p>
            <a:r>
              <a:rPr lang="en-US" dirty="0" err="1">
                <a:solidFill>
                  <a:schemeClr val="bg1"/>
                </a:solidFill>
                <a:latin typeface="+mn-lt"/>
              </a:rPr>
              <a:t>Geobag</a:t>
            </a:r>
            <a:r>
              <a:rPr lang="en-US" dirty="0">
                <a:solidFill>
                  <a:schemeClr val="bg1"/>
                </a:solidFill>
                <a:latin typeface="+mn-lt"/>
              </a:rPr>
              <a:t> Riffles with Bioactive Media</a:t>
            </a:r>
          </a:p>
        </p:txBody>
      </p:sp>
      <p:pic>
        <p:nvPicPr>
          <p:cNvPr id="6" name="Picture 5">
            <a:extLst>
              <a:ext uri="{FF2B5EF4-FFF2-40B4-BE49-F238E27FC236}">
                <a16:creationId xmlns:a16="http://schemas.microsoft.com/office/drawing/2014/main" id="{E6B2056A-E3B3-40D4-AA1B-D814C33472E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57" y="1066198"/>
            <a:ext cx="7869657" cy="4964176"/>
          </a:xfrm>
          <a:prstGeom prst="rect">
            <a:avLst/>
          </a:prstGeom>
        </p:spPr>
      </p:pic>
      <p:pic>
        <p:nvPicPr>
          <p:cNvPr id="8" name="Picture 7" descr="A person standing on a pile of sandbags&#10;&#10;AI-generated content may be incorrect.">
            <a:extLst>
              <a:ext uri="{FF2B5EF4-FFF2-40B4-BE49-F238E27FC236}">
                <a16:creationId xmlns:a16="http://schemas.microsoft.com/office/drawing/2014/main" id="{253F055D-774E-92A1-B17F-2E807A94882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5400000">
            <a:off x="7550598" y="1387115"/>
            <a:ext cx="4964175" cy="4322342"/>
          </a:xfrm>
          <a:prstGeom prst="rect">
            <a:avLst/>
          </a:prstGeom>
        </p:spPr>
      </p:pic>
    </p:spTree>
    <p:extLst>
      <p:ext uri="{BB962C8B-B14F-4D97-AF65-F5344CB8AC3E}">
        <p14:creationId xmlns:p14="http://schemas.microsoft.com/office/powerpoint/2010/main" val="1852589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1C4A3-85F2-9D77-05CA-DF8675C1B4A5}"/>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D77B1091-E3CC-6720-9E62-1CE658C5C9D8}"/>
              </a:ext>
            </a:extLst>
          </p:cNvPr>
          <p:cNvSpPr/>
          <p:nvPr/>
        </p:nvSpPr>
        <p:spPr>
          <a:xfrm>
            <a:off x="0" y="1"/>
            <a:ext cx="12192000" cy="10719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7C72F2-D9A0-81AA-AFA1-2984449E647D}"/>
              </a:ext>
            </a:extLst>
          </p:cNvPr>
          <p:cNvSpPr>
            <a:spLocks noGrp="1"/>
          </p:cNvSpPr>
          <p:nvPr>
            <p:ph type="title"/>
          </p:nvPr>
        </p:nvSpPr>
        <p:spPr>
          <a:xfrm>
            <a:off x="614680" y="136431"/>
            <a:ext cx="10962640" cy="929769"/>
          </a:xfrm>
        </p:spPr>
        <p:txBody>
          <a:bodyPr/>
          <a:lstStyle/>
          <a:p>
            <a:r>
              <a:rPr lang="en-US" dirty="0">
                <a:solidFill>
                  <a:schemeClr val="bg1"/>
                </a:solidFill>
                <a:latin typeface="+mn-lt"/>
              </a:rPr>
              <a:t>Horizontal Levees with Habitat and Treatment Value</a:t>
            </a:r>
          </a:p>
        </p:txBody>
      </p:sp>
      <p:grpSp>
        <p:nvGrpSpPr>
          <p:cNvPr id="7" name="Group 6">
            <a:extLst>
              <a:ext uri="{FF2B5EF4-FFF2-40B4-BE49-F238E27FC236}">
                <a16:creationId xmlns:a16="http://schemas.microsoft.com/office/drawing/2014/main" id="{C52E1513-41DA-505F-EE78-C814E17BCFA5}"/>
              </a:ext>
            </a:extLst>
          </p:cNvPr>
          <p:cNvGrpSpPr/>
          <p:nvPr/>
        </p:nvGrpSpPr>
        <p:grpSpPr>
          <a:xfrm>
            <a:off x="115175" y="1189930"/>
            <a:ext cx="7992611" cy="4901030"/>
            <a:chOff x="-23381" y="977306"/>
            <a:chExt cx="8260641" cy="4811740"/>
          </a:xfrm>
        </p:grpSpPr>
        <p:pic>
          <p:nvPicPr>
            <p:cNvPr id="4" name="Picture 3">
              <a:extLst>
                <a:ext uri="{FF2B5EF4-FFF2-40B4-BE49-F238E27FC236}">
                  <a16:creationId xmlns:a16="http://schemas.microsoft.com/office/drawing/2014/main" id="{A04ECE7C-AEE5-B1CC-6219-52CD86CDB081}"/>
                </a:ext>
              </a:extLst>
            </p:cNvPr>
            <p:cNvPicPr>
              <a:picLocks noChangeAspect="1"/>
            </p:cNvPicPr>
            <p:nvPr/>
          </p:nvPicPr>
          <p:blipFill>
            <a:blip r:embed="rId3" cstate="email">
              <a:extLst>
                <a:ext uri="{28A0092B-C50C-407E-A947-70E740481C1C}">
                  <a14:useLocalDpi xmlns:a14="http://schemas.microsoft.com/office/drawing/2010/main"/>
                </a:ext>
              </a:extLst>
            </a:blip>
            <a:srcRect r="-61"/>
            <a:stretch/>
          </p:blipFill>
          <p:spPr>
            <a:xfrm>
              <a:off x="-23381" y="977306"/>
              <a:ext cx="8260641" cy="4811740"/>
            </a:xfrm>
            <a:prstGeom prst="rect">
              <a:avLst/>
            </a:prstGeom>
          </p:spPr>
        </p:pic>
        <p:sp>
          <p:nvSpPr>
            <p:cNvPr id="5" name="Rectangle 4">
              <a:extLst>
                <a:ext uri="{FF2B5EF4-FFF2-40B4-BE49-F238E27FC236}">
                  <a16:creationId xmlns:a16="http://schemas.microsoft.com/office/drawing/2014/main" id="{A89833F8-9F64-0F01-2FAB-C9D423188833}"/>
                </a:ext>
              </a:extLst>
            </p:cNvPr>
            <p:cNvSpPr/>
            <p:nvPr/>
          </p:nvSpPr>
          <p:spPr>
            <a:xfrm>
              <a:off x="-23381" y="4826555"/>
              <a:ext cx="215900" cy="247650"/>
            </a:xfrm>
            <a:prstGeom prst="rect">
              <a:avLst/>
            </a:prstGeom>
            <a:solidFill>
              <a:srgbClr val="BA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B5D38731-6AA3-03F7-6D63-5A34E90BA5A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178409" y="1187351"/>
            <a:ext cx="3898416" cy="4901030"/>
          </a:xfrm>
          <a:prstGeom prst="rect">
            <a:avLst/>
          </a:prstGeom>
        </p:spPr>
      </p:pic>
      <p:sp>
        <p:nvSpPr>
          <p:cNvPr id="13" name="TextBox 12">
            <a:extLst>
              <a:ext uri="{FF2B5EF4-FFF2-40B4-BE49-F238E27FC236}">
                <a16:creationId xmlns:a16="http://schemas.microsoft.com/office/drawing/2014/main" id="{F0545735-E04F-BB47-6BA3-2FB154AF5955}"/>
              </a:ext>
            </a:extLst>
          </p:cNvPr>
          <p:cNvSpPr txBox="1"/>
          <p:nvPr/>
        </p:nvSpPr>
        <p:spPr>
          <a:xfrm>
            <a:off x="58025" y="6059806"/>
            <a:ext cx="3132850" cy="261610"/>
          </a:xfrm>
          <a:prstGeom prst="rect">
            <a:avLst/>
          </a:prstGeom>
          <a:noFill/>
        </p:spPr>
        <p:txBody>
          <a:bodyPr wrap="square" rtlCol="0">
            <a:spAutoFit/>
          </a:bodyPr>
          <a:lstStyle/>
          <a:p>
            <a:pPr algn="l"/>
            <a:r>
              <a:rPr lang="en-US" sz="1100" i="1" dirty="0">
                <a:solidFill>
                  <a:schemeClr val="accent2">
                    <a:lumMod val="75000"/>
                  </a:schemeClr>
                </a:solidFill>
                <a:latin typeface="Roboto" panose="02000000000000000000" pitchFamily="2" charset="0"/>
                <a:ea typeface="Roboto" panose="02000000000000000000" pitchFamily="2" charset="0"/>
              </a:rPr>
              <a:t>Graphic by ESA &amp; Oro Loma Sanitary District</a:t>
            </a:r>
          </a:p>
        </p:txBody>
      </p:sp>
      <p:sp>
        <p:nvSpPr>
          <p:cNvPr id="15" name="TextBox 14">
            <a:extLst>
              <a:ext uri="{FF2B5EF4-FFF2-40B4-BE49-F238E27FC236}">
                <a16:creationId xmlns:a16="http://schemas.microsoft.com/office/drawing/2014/main" id="{CC75BA28-F93C-1188-AD4F-9E58CBDAE836}"/>
              </a:ext>
            </a:extLst>
          </p:cNvPr>
          <p:cNvSpPr txBox="1"/>
          <p:nvPr/>
        </p:nvSpPr>
        <p:spPr>
          <a:xfrm>
            <a:off x="8107786" y="6061712"/>
            <a:ext cx="3132850" cy="261610"/>
          </a:xfrm>
          <a:prstGeom prst="rect">
            <a:avLst/>
          </a:prstGeom>
          <a:noFill/>
        </p:spPr>
        <p:txBody>
          <a:bodyPr wrap="square" rtlCol="0">
            <a:spAutoFit/>
          </a:bodyPr>
          <a:lstStyle/>
          <a:p>
            <a:pPr algn="l"/>
            <a:r>
              <a:rPr lang="en-US" sz="1100" i="1" dirty="0">
                <a:solidFill>
                  <a:schemeClr val="accent2">
                    <a:lumMod val="75000"/>
                  </a:schemeClr>
                </a:solidFill>
                <a:latin typeface="Roboto" panose="02000000000000000000" pitchFamily="2" charset="0"/>
                <a:ea typeface="Roboto" panose="02000000000000000000" pitchFamily="2" charset="0"/>
              </a:rPr>
              <a:t>Photo by </a:t>
            </a:r>
            <a:r>
              <a:rPr lang="en-US" sz="1100" i="1">
                <a:solidFill>
                  <a:schemeClr val="accent2">
                    <a:lumMod val="75000"/>
                  </a:schemeClr>
                </a:solidFill>
                <a:latin typeface="Roboto" panose="02000000000000000000" pitchFamily="2" charset="0"/>
                <a:ea typeface="Roboto" panose="02000000000000000000" pitchFamily="2" charset="0"/>
              </a:rPr>
              <a:t>Mosaic Company</a:t>
            </a:r>
            <a:endParaRPr lang="en-US" sz="1100" i="1" dirty="0">
              <a:solidFill>
                <a:schemeClr val="accent2">
                  <a:lumMod val="7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38766192"/>
      </p:ext>
    </p:extLst>
  </p:cSld>
  <p:clrMapOvr>
    <a:masterClrMapping/>
  </p:clrMapOvr>
</p:sld>
</file>

<file path=ppt/theme/theme1.xml><?xml version="1.0" encoding="utf-8"?>
<a:theme xmlns:a="http://schemas.openxmlformats.org/drawingml/2006/main" name="24_BV_BrandMaster">
  <a:themeElements>
    <a:clrScheme name="23_BV_Colors_v2 1">
      <a:dk1>
        <a:srgbClr val="2C2A26"/>
      </a:dk1>
      <a:lt1>
        <a:srgbClr val="FFFFFF"/>
      </a:lt1>
      <a:dk2>
        <a:srgbClr val="004998"/>
      </a:dk2>
      <a:lt2>
        <a:srgbClr val="E7E6E6"/>
      </a:lt2>
      <a:accent1>
        <a:srgbClr val="D99B2C"/>
      </a:accent1>
      <a:accent2>
        <a:srgbClr val="1799D6"/>
      </a:accent2>
      <a:accent3>
        <a:srgbClr val="789C49"/>
      </a:accent3>
      <a:accent4>
        <a:srgbClr val="EB6C1E"/>
      </a:accent4>
      <a:accent5>
        <a:srgbClr val="615D9C"/>
      </a:accent5>
      <a:accent6>
        <a:srgbClr val="C33338"/>
      </a:accent6>
      <a:hlink>
        <a:srgbClr val="0563C1"/>
      </a:hlink>
      <a:folHlink>
        <a:srgbClr val="954F72"/>
      </a:folHlink>
    </a:clrScheme>
    <a:fontScheme name="22_BV Brand">
      <a:majorFont>
        <a:latin typeface="Roboto Light"/>
        <a:ea typeface=""/>
        <a:cs typeface=""/>
      </a:majorFont>
      <a:minorFont>
        <a:latin typeface="Robot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smtClean="0">
            <a:latin typeface="Roboto" panose="02000000000000000000" pitchFamily="2" charset="0"/>
            <a:ea typeface="Roboto" panose="02000000000000000000" pitchFamily="2" charset="0"/>
          </a:defRPr>
        </a:defPPr>
      </a:lstStyle>
    </a:txDef>
  </a:objectDefaults>
  <a:extraClrSchemeLst/>
  <a:custClrLst>
    <a:custClr name="Teal">
      <a:srgbClr val="00AEBC"/>
    </a:custClr>
  </a:custClrLst>
  <a:extLst>
    <a:ext uri="{05A4C25C-085E-4340-85A3-A5531E510DB2}">
      <thm15:themeFamily xmlns:thm15="http://schemas.microsoft.com/office/thememl/2012/main" name="25 BVMasterTemplate" id="{CE190A96-8822-014A-8028-5B9C18295DE5}" vid="{88D17D7C-8C8E-E44D-9BBD-99D166529AF5}"/>
    </a:ext>
  </a:extLst>
</a:theme>
</file>

<file path=ppt/theme/theme2.xml><?xml version="1.0" encoding="utf-8"?>
<a:theme xmlns:a="http://schemas.openxmlformats.org/drawingml/2006/main" name="23_BV_BrandMaster">
  <a:themeElements>
    <a:clrScheme name="23_BV_Colors_v2 1">
      <a:dk1>
        <a:srgbClr val="2C2A26"/>
      </a:dk1>
      <a:lt1>
        <a:srgbClr val="FFFFFF"/>
      </a:lt1>
      <a:dk2>
        <a:srgbClr val="004998"/>
      </a:dk2>
      <a:lt2>
        <a:srgbClr val="E7E6E6"/>
      </a:lt2>
      <a:accent1>
        <a:srgbClr val="D99B2C"/>
      </a:accent1>
      <a:accent2>
        <a:srgbClr val="1799D6"/>
      </a:accent2>
      <a:accent3>
        <a:srgbClr val="789C49"/>
      </a:accent3>
      <a:accent4>
        <a:srgbClr val="EB6C1E"/>
      </a:accent4>
      <a:accent5>
        <a:srgbClr val="615D9C"/>
      </a:accent5>
      <a:accent6>
        <a:srgbClr val="C33338"/>
      </a:accent6>
      <a:hlink>
        <a:srgbClr val="0563C1"/>
      </a:hlink>
      <a:folHlink>
        <a:srgbClr val="954F72"/>
      </a:folHlink>
    </a:clrScheme>
    <a:fontScheme name="22_BV Brand">
      <a:majorFont>
        <a:latin typeface="Roboto Light"/>
        <a:ea typeface=""/>
        <a:cs typeface=""/>
      </a:majorFont>
      <a:minorFont>
        <a:latin typeface="Robot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Teal">
      <a:srgbClr val="00AEBC"/>
    </a:custClr>
  </a:custClrLst>
  <a:extLst>
    <a:ext uri="{05A4C25C-085E-4340-85A3-A5531E510DB2}">
      <thm15:themeFamily xmlns:thm15="http://schemas.microsoft.com/office/thememl/2012/main" name="2023_BVMasterTemplateV2" id="{13DA6C4A-B4FF-0D46-9418-27135F065015}" vid="{FBF598F5-3805-C846-A85E-FAF6920AC98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42A62093631C49986C42D2A3CEDB08" ma:contentTypeVersion="17" ma:contentTypeDescription="Create a new document." ma:contentTypeScope="" ma:versionID="550594bd17949a8b37c09e3a94b891f5">
  <xsd:schema xmlns:xsd="http://www.w3.org/2001/XMLSchema" xmlns:xs="http://www.w3.org/2001/XMLSchema" xmlns:p="http://schemas.microsoft.com/office/2006/metadata/properties" xmlns:ns2="f259a52a-e036-4c3e-9c6e-8a836ef8a047" xmlns:ns3="23686984-3c3b-445f-8893-8a01dfe10214" targetNamespace="http://schemas.microsoft.com/office/2006/metadata/properties" ma:root="true" ma:fieldsID="74c85552e9b4ac0bddbff87251b33a5e" ns2:_="" ns3:_="">
    <xsd:import namespace="f259a52a-e036-4c3e-9c6e-8a836ef8a047"/>
    <xsd:import namespace="23686984-3c3b-445f-8893-8a01dfe1021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OCR" minOccurs="0"/>
                <xsd:element ref="ns2:Notes"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59a52a-e036-4c3e-9c6e-8a836ef8a0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d5ee6cf-0e63-41ed-9d74-2beef34e857a"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Notes" ma:index="20" nillable="true" ma:displayName="Notes" ma:default="-" ma:format="Dropdown" ma:internalName="Notes">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686984-3c3b-445f-8893-8a01dfe1021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370ec21-7790-43b2-9ef7-026962084d4e}" ma:internalName="TaxCatchAll" ma:showField="CatchAllData" ma:web="23686984-3c3b-445f-8893-8a01dfe10214">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Notes xmlns="f259a52a-e036-4c3e-9c6e-8a836ef8a047">-</Notes>
    <lcf76f155ced4ddcb4097134ff3c332f xmlns="f259a52a-e036-4c3e-9c6e-8a836ef8a047">
      <Terms xmlns="http://schemas.microsoft.com/office/infopath/2007/PartnerControls"/>
    </lcf76f155ced4ddcb4097134ff3c332f>
    <TaxCatchAll xmlns="23686984-3c3b-445f-8893-8a01dfe1021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410725-8339-47E2-B221-864D0E22F3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59a52a-e036-4c3e-9c6e-8a836ef8a047"/>
    <ds:schemaRef ds:uri="23686984-3c3b-445f-8893-8a01dfe102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F48D18-5635-45CE-870C-22032C3C9097}">
  <ds:schemaRefs>
    <ds:schemaRef ds:uri="http://www.w3.org/XML/1998/namespace"/>
    <ds:schemaRef ds:uri="http://schemas.microsoft.com/office/infopath/2007/PartnerControls"/>
    <ds:schemaRef ds:uri="http://purl.org/dc/terms/"/>
    <ds:schemaRef ds:uri="http://schemas.microsoft.com/office/2006/documentManagement/types"/>
    <ds:schemaRef ds:uri="f259a52a-e036-4c3e-9c6e-8a836ef8a047"/>
    <ds:schemaRef ds:uri="http://purl.org/dc/elements/1.1/"/>
    <ds:schemaRef ds:uri="http://schemas.openxmlformats.org/package/2006/metadata/core-properties"/>
    <ds:schemaRef ds:uri="23686984-3c3b-445f-8893-8a01dfe10214"/>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AF12215D-94B0-4B32-9128-1C285F82D2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6092</TotalTime>
  <Words>1203</Words>
  <Application>Microsoft Office PowerPoint</Application>
  <PresentationFormat>Widescreen</PresentationFormat>
  <Paragraphs>106</Paragraphs>
  <Slides>14</Slides>
  <Notes>14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14</vt:i4>
      </vt:variant>
    </vt:vector>
  </HeadingPairs>
  <TitlesOfParts>
    <vt:vector size="26" baseType="lpstr">
      <vt:lpstr>MS Mincho</vt:lpstr>
      <vt:lpstr>Arial</vt:lpstr>
      <vt:lpstr>Calibri</vt:lpstr>
      <vt:lpstr>Open Sans</vt:lpstr>
      <vt:lpstr>Roboto</vt:lpstr>
      <vt:lpstr>Roboto Light</vt:lpstr>
      <vt:lpstr>Roboto Regular</vt:lpstr>
      <vt:lpstr>Segoe UI</vt:lpstr>
      <vt:lpstr>Segoe UI Light</vt:lpstr>
      <vt:lpstr>Times New Roman</vt:lpstr>
      <vt:lpstr>24_BV_BrandMaster</vt:lpstr>
      <vt:lpstr>23_BV_BrandMaster</vt:lpstr>
      <vt:lpstr>Expanding the BMP Palette: Ecosystem Restoration Strategies for Improving Water Quality</vt:lpstr>
      <vt:lpstr>Coastal &amp; Riparian Systems</vt:lpstr>
      <vt:lpstr>EXAMPLE PROJECTS</vt:lpstr>
      <vt:lpstr>McCoys Creek Restoration – Jacksonville, FL</vt:lpstr>
      <vt:lpstr>McCoys Creek Restoration – Jacksonville, FL</vt:lpstr>
      <vt:lpstr>Alligator Creek Restoration – Venice, FL</vt:lpstr>
      <vt:lpstr>Soil Bioengineering with Bioactive Media</vt:lpstr>
      <vt:lpstr>Geobag Riffles with Bioactive Media</vt:lpstr>
      <vt:lpstr>Horizontal Levees with Habitat and Treatment Value</vt:lpstr>
      <vt:lpstr>Tidal Marsh Restoration with Horizontal Levee</vt:lpstr>
      <vt:lpstr>Tidal Flow Reconnection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Expanding the BMP Palette: Ecosystem Restoration Strategies for Improving Water Quality</dc:title>
  <dc:creator>Miller, Glenda J.</dc:creator>
  <cp:lastModifiedBy>Vilacoba, Karl</cp:lastModifiedBy>
  <cp:revision>6</cp:revision>
  <dcterms:created xsi:type="dcterms:W3CDTF">2025-01-07T21:07:07Z</dcterms:created>
  <dcterms:modified xsi:type="dcterms:W3CDTF">2026-03-30T17:32:29Z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0x010100F342A62093631C49986C42D2A3CEDB08</vt:lpwstr>
  </property>
  <property fmtid="{D5CDD505-2E9C-101B-9397-08002B2CF9AE}" pid="3" name="MediaServiceImageTags">
    <vt:lpwstr/>
  </property>
</Properties>
</file>