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33nm+JIzUPRwM9TMgPVwoG+pI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0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Orange County Transportation Authority (OCTA) owns 40+ miles of rail between the cities of San Clemente and Fullerton. This vital link in the 351-mile LOSSAN Rail Corridor is the second busiest passenger rail corridor in the nation and annually carries more than $1 billion in freight throughout Southern California. Between Los Angeles and San Diego, the line is designated as a Strategic Rail Corridor Network by the Department of Defense due to its connectivity with military bases and major ports.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429000" y="911368"/>
            <a:ext cx="5627914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Pensacola Bay Salt Marsh and Oyster Reef &amp; Orange County Shoreline Protection</a:t>
            </a:r>
            <a:endParaRPr/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2057043" y="2963968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Nick Brown, PhD</a:t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423" y="3895981"/>
            <a:ext cx="1005840" cy="597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72222" y="0"/>
            <a:ext cx="4702978" cy="141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600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Pensacola Bay Living Shoreline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195586" y="1419203"/>
            <a:ext cx="4862643" cy="355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Location</a:t>
            </a:r>
            <a:r>
              <a:rPr lang="en-US" sz="2400"/>
              <a:t>: Project GreenShores Site II along the urban Pensacola Bay shoreline near the Port of Pensacola.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Scale</a:t>
            </a:r>
            <a:r>
              <a:rPr lang="en-US" sz="2400"/>
              <a:t>: 9.2 acres of salt marsh habitat and 3.5 acres of oyster reef breakwater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Cost</a:t>
            </a:r>
            <a:r>
              <a:rPr lang="en-US" sz="2400"/>
              <a:t>: $10.9M</a:t>
            </a:r>
            <a:endParaRPr/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3885" y="0"/>
            <a:ext cx="4180115" cy="278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018" y="3069771"/>
            <a:ext cx="4533982" cy="2073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ctrTitle"/>
          </p:nvPr>
        </p:nvSpPr>
        <p:spPr>
          <a:xfrm>
            <a:off x="72221" y="0"/>
            <a:ext cx="9231435" cy="7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500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Orange County Shoreline Protection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137529" y="609602"/>
            <a:ext cx="8934250" cy="1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Location</a:t>
            </a:r>
            <a:r>
              <a:rPr lang="en-US" sz="2400"/>
              <a:t>: 7 miles of coastal rail along Southern California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Protection: </a:t>
            </a:r>
            <a:r>
              <a:rPr lang="en-US" sz="2400"/>
              <a:t>Nourishment, riprap, engineered shorelines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Goal: </a:t>
            </a:r>
            <a:r>
              <a:rPr lang="en-US" sz="2400"/>
              <a:t>Maintain rail operations in the corridor; protect from coastal erosion, hazards, and severe bluff erosion</a:t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26128"/>
            <a:ext cx="9144000" cy="291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>
            <a:spLocks noGrp="1"/>
          </p:cNvSpPr>
          <p:nvPr>
            <p:ph type="ctrTitle"/>
          </p:nvPr>
        </p:nvSpPr>
        <p:spPr>
          <a:xfrm>
            <a:off x="72221" y="-130624"/>
            <a:ext cx="9231435" cy="7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800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Orange County Coastal Rail Resiliency Study</a:t>
            </a:r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subTitle" idx="1"/>
          </p:nvPr>
        </p:nvSpPr>
        <p:spPr>
          <a:xfrm>
            <a:off x="80380" y="511634"/>
            <a:ext cx="9014635" cy="1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200"/>
              <a:t>Study rail challenges to address current and future environmental risks and issues to O&amp;M in the corridor.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200"/>
              <a:t>Evaluate strategies to protect the rail corridor in place for up to 30 years and ensure uninterrupted rail operations while minimizing passenger and freight service disruptions.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200"/>
              <a:t>Mitigate existing threats in targeted areas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pic>
        <p:nvPicPr>
          <p:cNvPr id="79" name="Google Shape;79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"/>
          <a:stretch/>
        </p:blipFill>
        <p:spPr>
          <a:xfrm>
            <a:off x="0" y="2735036"/>
            <a:ext cx="9144000" cy="240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ctrTitle"/>
          </p:nvPr>
        </p:nvSpPr>
        <p:spPr>
          <a:xfrm>
            <a:off x="72221" y="0"/>
            <a:ext cx="9231435" cy="7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3500" b="1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Orange County Shoreline Protection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3144"/>
            <a:ext cx="5196114" cy="236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09418"/>
            <a:ext cx="5196114" cy="223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3"/>
          <a:stretch/>
        </p:blipFill>
        <p:spPr>
          <a:xfrm>
            <a:off x="5196115" y="609603"/>
            <a:ext cx="394788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 descr="OCTA Receives 7.2 Million from State for Rail Protection | OCTA Blo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142" y="2796268"/>
            <a:ext cx="4172857" cy="234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1060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6"/>
          <p:cNvSpPr txBox="1"/>
          <p:nvPr/>
        </p:nvSpPr>
        <p:spPr>
          <a:xfrm>
            <a:off x="32653" y="3090900"/>
            <a:ext cx="6558643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Nick.Brown@HDRinc.com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Montserrat</vt:lpstr>
      <vt:lpstr>Simple Light</vt:lpstr>
      <vt:lpstr>Pensacola Bay Salt Marsh and Oyster Reef &amp; Orange County Shoreline Protection</vt:lpstr>
      <vt:lpstr>Pensacola Bay Living Shoreline </vt:lpstr>
      <vt:lpstr>Orange County Shoreline Protection</vt:lpstr>
      <vt:lpstr>Orange County Coastal Rail Resiliency Study</vt:lpstr>
      <vt:lpstr>Orange County Shoreline Protection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Pensacola Bay Salt Marsh and Oyster Reef &amp; Orange County Shoreline Protection</dc:title>
  <dc:creator>Brown, Nick</dc:creator>
  <cp:lastModifiedBy>Vilacoba, Karl</cp:lastModifiedBy>
  <cp:revision>1</cp:revision>
  <dcterms:modified xsi:type="dcterms:W3CDTF">2026-03-30T16:17:17Z</dcterms:modified>
</cp:coreProperties>
</file>