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4"/>
  </p:notesMasterIdLst>
  <p:sldIdLst>
    <p:sldId id="295" r:id="rId4"/>
    <p:sldId id="320" r:id="rId5"/>
    <p:sldId id="260" r:id="rId6"/>
    <p:sldId id="9036" r:id="rId7"/>
    <p:sldId id="9068" r:id="rId8"/>
    <p:sldId id="9069" r:id="rId9"/>
    <p:sldId id="9070" r:id="rId10"/>
    <p:sldId id="9071" r:id="rId11"/>
    <p:sldId id="9072" r:id="rId12"/>
    <p:sldId id="9066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86F"/>
    <a:srgbClr val="C6D9F1"/>
    <a:srgbClr val="558ED5"/>
    <a:srgbClr val="FDD67F"/>
    <a:srgbClr val="FFAC01"/>
    <a:srgbClr val="E80000"/>
    <a:srgbClr val="730000"/>
    <a:srgbClr val="E80001"/>
    <a:srgbClr val="9A98C5"/>
    <a:srgbClr val="FFD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012D9-50B3-41B1-BB7B-28BA29027F25}" v="1601" dt="2026-03-09T16:47:46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216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Martucci" userId="a27bf165-f576-48ae-805a-ce3db7c0fd4c" providerId="ADAL" clId="{576AD424-8F95-49F6-AA01-2F57DA6F6D87}"/>
    <pc:docChg chg="undo custSel addSld delSld modSld">
      <pc:chgData name="Joseph Martucci" userId="a27bf165-f576-48ae-805a-ce3db7c0fd4c" providerId="ADAL" clId="{576AD424-8F95-49F6-AA01-2F57DA6F6D87}" dt="2026-03-09T16:48:26.026" v="2420" actId="14100"/>
      <pc:docMkLst>
        <pc:docMk/>
      </pc:docMkLst>
      <pc:sldChg chg="modSp mod">
        <pc:chgData name="Joseph Martucci" userId="a27bf165-f576-48ae-805a-ce3db7c0fd4c" providerId="ADAL" clId="{576AD424-8F95-49F6-AA01-2F57DA6F6D87}" dt="2026-03-09T16:20:39.141" v="160" actId="20577"/>
        <pc:sldMkLst>
          <pc:docMk/>
          <pc:sldMk cId="1061189935" sldId="295"/>
        </pc:sldMkLst>
        <pc:spChg chg="mod">
          <ac:chgData name="Joseph Martucci" userId="a27bf165-f576-48ae-805a-ce3db7c0fd4c" providerId="ADAL" clId="{576AD424-8F95-49F6-AA01-2F57DA6F6D87}" dt="2026-03-09T16:20:39.141" v="160" actId="20577"/>
          <ac:spMkLst>
            <pc:docMk/>
            <pc:sldMk cId="1061189935" sldId="295"/>
            <ac:spMk id="8" creationId="{A683D7A6-E97F-1F4D-DEB6-4299447F70AA}"/>
          </ac:spMkLst>
        </pc:spChg>
      </pc:sldChg>
      <pc:sldChg chg="modSp mod">
        <pc:chgData name="Joseph Martucci" userId="a27bf165-f576-48ae-805a-ce3db7c0fd4c" providerId="ADAL" clId="{576AD424-8F95-49F6-AA01-2F57DA6F6D87}" dt="2026-03-09T16:47:46.281" v="2414" actId="14826"/>
        <pc:sldMkLst>
          <pc:docMk/>
          <pc:sldMk cId="3119835454" sldId="9066"/>
        </pc:sldMkLst>
        <pc:spChg chg="mod">
          <ac:chgData name="Joseph Martucci" userId="a27bf165-f576-48ae-805a-ce3db7c0fd4c" providerId="ADAL" clId="{576AD424-8F95-49F6-AA01-2F57DA6F6D87}" dt="2026-03-09T16:45:32.868" v="2334" actId="20577"/>
          <ac:spMkLst>
            <pc:docMk/>
            <pc:sldMk cId="3119835454" sldId="9066"/>
            <ac:spMk id="8" creationId="{65E9E12C-5107-1A33-64BB-08CC176B55D3}"/>
          </ac:spMkLst>
        </pc:spChg>
        <pc:spChg chg="mod">
          <ac:chgData name="Joseph Martucci" userId="a27bf165-f576-48ae-805a-ce3db7c0fd4c" providerId="ADAL" clId="{576AD424-8F95-49F6-AA01-2F57DA6F6D87}" dt="2026-03-09T16:45:36.961" v="2343" actId="20577"/>
          <ac:spMkLst>
            <pc:docMk/>
            <pc:sldMk cId="3119835454" sldId="9066"/>
            <ac:spMk id="16" creationId="{91B953AD-C2A7-F3D1-866F-805C73E335D9}"/>
          </ac:spMkLst>
        </pc:spChg>
        <pc:spChg chg="mod">
          <ac:chgData name="Joseph Martucci" userId="a27bf165-f576-48ae-805a-ce3db7c0fd4c" providerId="ADAL" clId="{576AD424-8F95-49F6-AA01-2F57DA6F6D87}" dt="2026-03-09T16:46:33.568" v="2408" actId="1076"/>
          <ac:spMkLst>
            <pc:docMk/>
            <pc:sldMk cId="3119835454" sldId="9066"/>
            <ac:spMk id="18" creationId="{DEBAFFED-B48A-B247-F0BE-C20D78633C4C}"/>
          </ac:spMkLst>
        </pc:spChg>
        <pc:spChg chg="mod">
          <ac:chgData name="Joseph Martucci" userId="a27bf165-f576-48ae-805a-ce3db7c0fd4c" providerId="ADAL" clId="{576AD424-8F95-49F6-AA01-2F57DA6F6D87}" dt="2026-03-09T16:46:41.306" v="2413" actId="1076"/>
          <ac:spMkLst>
            <pc:docMk/>
            <pc:sldMk cId="3119835454" sldId="9066"/>
            <ac:spMk id="20" creationId="{7602951A-8189-5884-78C1-88BC0F7FCDCC}"/>
          </ac:spMkLst>
        </pc:spChg>
        <pc:picChg chg="mod">
          <ac:chgData name="Joseph Martucci" userId="a27bf165-f576-48ae-805a-ce3db7c0fd4c" providerId="ADAL" clId="{576AD424-8F95-49F6-AA01-2F57DA6F6D87}" dt="2026-03-09T16:46:32.036" v="2407" actId="1076"/>
          <ac:picMkLst>
            <pc:docMk/>
            <pc:sldMk cId="3119835454" sldId="9066"/>
            <ac:picMk id="12" creationId="{FDECD54C-4BB0-11C4-46DB-D1613C48CA7C}"/>
          </ac:picMkLst>
        </pc:picChg>
        <pc:picChg chg="mod">
          <ac:chgData name="Joseph Martucci" userId="a27bf165-f576-48ae-805a-ce3db7c0fd4c" providerId="ADAL" clId="{576AD424-8F95-49F6-AA01-2F57DA6F6D87}" dt="2026-03-09T16:47:46.281" v="2414" actId="14826"/>
          <ac:picMkLst>
            <pc:docMk/>
            <pc:sldMk cId="3119835454" sldId="9066"/>
            <ac:picMk id="15" creationId="{6BCD9770-9A01-2BAB-E11E-1A9FE93F3938}"/>
          </ac:picMkLst>
        </pc:picChg>
        <pc:picChg chg="mod">
          <ac:chgData name="Joseph Martucci" userId="a27bf165-f576-48ae-805a-ce3db7c0fd4c" providerId="ADAL" clId="{576AD424-8F95-49F6-AA01-2F57DA6F6D87}" dt="2026-03-09T16:46:32.036" v="2407" actId="1076"/>
          <ac:picMkLst>
            <pc:docMk/>
            <pc:sldMk cId="3119835454" sldId="9066"/>
            <ac:picMk id="21" creationId="{E075B2AD-81C2-9AD6-48D7-78F58B01CCB7}"/>
          </ac:picMkLst>
        </pc:picChg>
      </pc:sldChg>
      <pc:sldChg chg="delSp add del mod modTransition">
        <pc:chgData name="Joseph Martucci" userId="a27bf165-f576-48ae-805a-ce3db7c0fd4c" providerId="ADAL" clId="{576AD424-8F95-49F6-AA01-2F57DA6F6D87}" dt="2026-03-09T16:48:04.050" v="2415" actId="47"/>
        <pc:sldMkLst>
          <pc:docMk/>
          <pc:sldMk cId="2928999986" sldId="9067"/>
        </pc:sldMkLst>
        <pc:spChg chg="del">
          <ac:chgData name="Joseph Martucci" userId="a27bf165-f576-48ae-805a-ce3db7c0fd4c" providerId="ADAL" clId="{576AD424-8F95-49F6-AA01-2F57DA6F6D87}" dt="2026-03-09T16:20:54.785" v="162" actId="478"/>
          <ac:spMkLst>
            <pc:docMk/>
            <pc:sldMk cId="2928999986" sldId="9067"/>
            <ac:spMk id="8" creationId="{FE7FDD62-EE84-B0CC-B1FA-DAC2730E6DAE}"/>
          </ac:spMkLst>
        </pc:spChg>
        <pc:spChg chg="del">
          <ac:chgData name="Joseph Martucci" userId="a27bf165-f576-48ae-805a-ce3db7c0fd4c" providerId="ADAL" clId="{576AD424-8F95-49F6-AA01-2F57DA6F6D87}" dt="2026-03-09T16:20:54.785" v="162" actId="478"/>
          <ac:spMkLst>
            <pc:docMk/>
            <pc:sldMk cId="2928999986" sldId="9067"/>
            <ac:spMk id="13" creationId="{A82E6822-75F6-D0E6-F8B4-833F6364883F}"/>
          </ac:spMkLst>
        </pc:spChg>
      </pc:sldChg>
      <pc:sldChg chg="addSp delSp modSp add mod modAnim">
        <pc:chgData name="Joseph Martucci" userId="a27bf165-f576-48ae-805a-ce3db7c0fd4c" providerId="ADAL" clId="{576AD424-8F95-49F6-AA01-2F57DA6F6D87}" dt="2026-03-09T16:48:26.026" v="2420" actId="14100"/>
        <pc:sldMkLst>
          <pc:docMk/>
          <pc:sldMk cId="1162062318" sldId="9068"/>
        </pc:sldMkLst>
        <pc:spChg chg="mod">
          <ac:chgData name="Joseph Martucci" userId="a27bf165-f576-48ae-805a-ce3db7c0fd4c" providerId="ADAL" clId="{576AD424-8F95-49F6-AA01-2F57DA6F6D87}" dt="2026-03-09T16:22:02.099" v="284" actId="404"/>
          <ac:spMkLst>
            <pc:docMk/>
            <pc:sldMk cId="1162062318" sldId="9068"/>
            <ac:spMk id="7" creationId="{2F08357F-D9D3-A00A-918B-B862120FC7EB}"/>
          </ac:spMkLst>
        </pc:spChg>
        <pc:spChg chg="mod">
          <ac:chgData name="Joseph Martucci" userId="a27bf165-f576-48ae-805a-ce3db7c0fd4c" providerId="ADAL" clId="{576AD424-8F95-49F6-AA01-2F57DA6F6D87}" dt="2026-03-09T16:24:36.242" v="418" actId="1076"/>
          <ac:spMkLst>
            <pc:docMk/>
            <pc:sldMk cId="1162062318" sldId="9068"/>
            <ac:spMk id="8" creationId="{C66DC40D-653B-989B-50F5-7275400D4A6D}"/>
          </ac:spMkLst>
        </pc:spChg>
        <pc:spChg chg="del">
          <ac:chgData name="Joseph Martucci" userId="a27bf165-f576-48ae-805a-ce3db7c0fd4c" providerId="ADAL" clId="{576AD424-8F95-49F6-AA01-2F57DA6F6D87}" dt="2026-03-09T16:21:24.157" v="174" actId="478"/>
          <ac:spMkLst>
            <pc:docMk/>
            <pc:sldMk cId="1162062318" sldId="9068"/>
            <ac:spMk id="11" creationId="{064ECDDA-06E0-2CAE-C7A7-043C03B7C633}"/>
          </ac:spMkLst>
        </pc:spChg>
        <pc:spChg chg="del">
          <ac:chgData name="Joseph Martucci" userId="a27bf165-f576-48ae-805a-ce3db7c0fd4c" providerId="ADAL" clId="{576AD424-8F95-49F6-AA01-2F57DA6F6D87}" dt="2026-03-09T16:21:22.948" v="173" actId="478"/>
          <ac:spMkLst>
            <pc:docMk/>
            <pc:sldMk cId="1162062318" sldId="9068"/>
            <ac:spMk id="12" creationId="{176B9CDF-E1A5-192E-B1DB-AB9313EA9FE5}"/>
          </ac:spMkLst>
        </pc:spChg>
        <pc:spChg chg="mod">
          <ac:chgData name="Joseph Martucci" userId="a27bf165-f576-48ae-805a-ce3db7c0fd4c" providerId="ADAL" clId="{576AD424-8F95-49F6-AA01-2F57DA6F6D87}" dt="2026-03-09T16:25:09.271" v="423" actId="1076"/>
          <ac:spMkLst>
            <pc:docMk/>
            <pc:sldMk cId="1162062318" sldId="9068"/>
            <ac:spMk id="13" creationId="{831D5A5A-6A95-6B73-0633-DCE0F6023879}"/>
          </ac:spMkLst>
        </pc:spChg>
        <pc:spChg chg="add mod">
          <ac:chgData name="Joseph Martucci" userId="a27bf165-f576-48ae-805a-ce3db7c0fd4c" providerId="ADAL" clId="{576AD424-8F95-49F6-AA01-2F57DA6F6D87}" dt="2026-03-09T16:48:26.026" v="2420" actId="14100"/>
          <ac:spMkLst>
            <pc:docMk/>
            <pc:sldMk cId="1162062318" sldId="9068"/>
            <ac:spMk id="14" creationId="{8354C747-DDC6-D62A-2F65-FA94A81A5760}"/>
          </ac:spMkLst>
        </pc:spChg>
        <pc:spChg chg="mod">
          <ac:chgData name="Joseph Martucci" userId="a27bf165-f576-48ae-805a-ce3db7c0fd4c" providerId="ADAL" clId="{576AD424-8F95-49F6-AA01-2F57DA6F6D87}" dt="2026-03-09T16:23:31.706" v="360" actId="1076"/>
          <ac:spMkLst>
            <pc:docMk/>
            <pc:sldMk cId="1162062318" sldId="9068"/>
            <ac:spMk id="15" creationId="{E6C09D5E-F4B0-FA66-8A3C-31493A4022AD}"/>
          </ac:spMkLst>
        </pc:spChg>
        <pc:spChg chg="add mod">
          <ac:chgData name="Joseph Martucci" userId="a27bf165-f576-48ae-805a-ce3db7c0fd4c" providerId="ADAL" clId="{576AD424-8F95-49F6-AA01-2F57DA6F6D87}" dt="2026-03-09T16:48:22.632" v="2418" actId="14100"/>
          <ac:spMkLst>
            <pc:docMk/>
            <pc:sldMk cId="1162062318" sldId="9068"/>
            <ac:spMk id="16" creationId="{4FDFCF84-44B0-4A39-E8A5-9EF41C2437E0}"/>
          </ac:spMkLst>
        </pc:spChg>
        <pc:spChg chg="add mod">
          <ac:chgData name="Joseph Martucci" userId="a27bf165-f576-48ae-805a-ce3db7c0fd4c" providerId="ADAL" clId="{576AD424-8F95-49F6-AA01-2F57DA6F6D87}" dt="2026-03-09T16:48:18.994" v="2416" actId="14100"/>
          <ac:spMkLst>
            <pc:docMk/>
            <pc:sldMk cId="1162062318" sldId="9068"/>
            <ac:spMk id="21" creationId="{AB2CA609-99E6-81DB-6474-A24F461BC039}"/>
          </ac:spMkLst>
        </pc:spChg>
        <pc:picChg chg="del">
          <ac:chgData name="Joseph Martucci" userId="a27bf165-f576-48ae-805a-ce3db7c0fd4c" providerId="ADAL" clId="{576AD424-8F95-49F6-AA01-2F57DA6F6D87}" dt="2026-03-09T16:21:54.964" v="278" actId="478"/>
          <ac:picMkLst>
            <pc:docMk/>
            <pc:sldMk cId="1162062318" sldId="9068"/>
            <ac:picMk id="6" creationId="{42170721-02C2-6410-D1E8-B3E7CEC4DAFC}"/>
          </ac:picMkLst>
        </pc:picChg>
        <pc:picChg chg="add mod">
          <ac:chgData name="Joseph Martucci" userId="a27bf165-f576-48ae-805a-ce3db7c0fd4c" providerId="ADAL" clId="{576AD424-8F95-49F6-AA01-2F57DA6F6D87}" dt="2026-03-09T16:23:30.165" v="359" actId="1076"/>
          <ac:picMkLst>
            <pc:docMk/>
            <pc:sldMk cId="1162062318" sldId="9068"/>
            <ac:picMk id="10" creationId="{7F417EB9-3E41-CEB2-AA91-AA530B79B346}"/>
          </ac:picMkLst>
        </pc:picChg>
        <pc:picChg chg="add mod">
          <ac:chgData name="Joseph Martucci" userId="a27bf165-f576-48ae-805a-ce3db7c0fd4c" providerId="ADAL" clId="{576AD424-8F95-49F6-AA01-2F57DA6F6D87}" dt="2026-03-09T16:24:36.242" v="418" actId="1076"/>
          <ac:picMkLst>
            <pc:docMk/>
            <pc:sldMk cId="1162062318" sldId="9068"/>
            <ac:picMk id="18" creationId="{B0B1A7BB-ABB5-7366-79CD-8981C6636EAE}"/>
          </ac:picMkLst>
        </pc:picChg>
        <pc:picChg chg="add mod">
          <ac:chgData name="Joseph Martucci" userId="a27bf165-f576-48ae-805a-ce3db7c0fd4c" providerId="ADAL" clId="{576AD424-8F95-49F6-AA01-2F57DA6F6D87}" dt="2026-03-09T16:25:13.863" v="426" actId="14100"/>
          <ac:picMkLst>
            <pc:docMk/>
            <pc:sldMk cId="1162062318" sldId="9068"/>
            <ac:picMk id="20" creationId="{D365B4F1-082F-BBA9-A1AF-6E54BCA8282F}"/>
          </ac:picMkLst>
        </pc:picChg>
      </pc:sldChg>
      <pc:sldChg chg="addSp delSp modSp add mod delAnim modAnim">
        <pc:chgData name="Joseph Martucci" userId="a27bf165-f576-48ae-805a-ce3db7c0fd4c" providerId="ADAL" clId="{576AD424-8F95-49F6-AA01-2F57DA6F6D87}" dt="2026-03-09T16:35:28.995" v="1200" actId="14100"/>
        <pc:sldMkLst>
          <pc:docMk/>
          <pc:sldMk cId="3743694404" sldId="9069"/>
        </pc:sldMkLst>
        <pc:spChg chg="mod">
          <ac:chgData name="Joseph Martucci" userId="a27bf165-f576-48ae-805a-ce3db7c0fd4c" providerId="ADAL" clId="{576AD424-8F95-49F6-AA01-2F57DA6F6D87}" dt="2026-03-09T16:25:56.670" v="476" actId="14100"/>
          <ac:spMkLst>
            <pc:docMk/>
            <pc:sldMk cId="3743694404" sldId="9069"/>
            <ac:spMk id="7" creationId="{226764C4-154D-ECCE-D4B0-515EE14C6AC0}"/>
          </ac:spMkLst>
        </pc:spChg>
        <pc:spChg chg="del">
          <ac:chgData name="Joseph Martucci" userId="a27bf165-f576-48ae-805a-ce3db7c0fd4c" providerId="ADAL" clId="{576AD424-8F95-49F6-AA01-2F57DA6F6D87}" dt="2026-03-09T16:25:50.304" v="457" actId="478"/>
          <ac:spMkLst>
            <pc:docMk/>
            <pc:sldMk cId="3743694404" sldId="9069"/>
            <ac:spMk id="8" creationId="{8B9F239B-8CF1-29AF-F669-53F50E1C88FD}"/>
          </ac:spMkLst>
        </pc:spChg>
        <pc:spChg chg="add del mod">
          <ac:chgData name="Joseph Martucci" userId="a27bf165-f576-48ae-805a-ce3db7c0fd4c" providerId="ADAL" clId="{576AD424-8F95-49F6-AA01-2F57DA6F6D87}" dt="2026-03-09T16:27:59.974" v="558" actId="478"/>
          <ac:spMkLst>
            <pc:docMk/>
            <pc:sldMk cId="3743694404" sldId="9069"/>
            <ac:spMk id="11" creationId="{CAA10202-805B-A80F-9C33-ACDE66C2188B}"/>
          </ac:spMkLst>
        </pc:spChg>
        <pc:spChg chg="add mod">
          <ac:chgData name="Joseph Martucci" userId="a27bf165-f576-48ae-805a-ce3db7c0fd4c" providerId="ADAL" clId="{576AD424-8F95-49F6-AA01-2F57DA6F6D87}" dt="2026-03-09T16:29:49.074" v="707" actId="20577"/>
          <ac:spMkLst>
            <pc:docMk/>
            <pc:sldMk cId="3743694404" sldId="9069"/>
            <ac:spMk id="12" creationId="{6671BD01-0B02-9F74-09AE-56F883F502FB}"/>
          </ac:spMkLst>
        </pc:spChg>
        <pc:spChg chg="del">
          <ac:chgData name="Joseph Martucci" userId="a27bf165-f576-48ae-805a-ce3db7c0fd4c" providerId="ADAL" clId="{576AD424-8F95-49F6-AA01-2F57DA6F6D87}" dt="2026-03-09T16:25:50.304" v="457" actId="478"/>
          <ac:spMkLst>
            <pc:docMk/>
            <pc:sldMk cId="3743694404" sldId="9069"/>
            <ac:spMk id="13" creationId="{4D3B6AB4-E360-C877-AA71-A6F31F747D01}"/>
          </ac:spMkLst>
        </pc:spChg>
        <pc:spChg chg="del">
          <ac:chgData name="Joseph Martucci" userId="a27bf165-f576-48ae-805a-ce3db7c0fd4c" providerId="ADAL" clId="{576AD424-8F95-49F6-AA01-2F57DA6F6D87}" dt="2026-03-09T16:26:29.473" v="486" actId="478"/>
          <ac:spMkLst>
            <pc:docMk/>
            <pc:sldMk cId="3743694404" sldId="9069"/>
            <ac:spMk id="14" creationId="{3767CC4C-6590-E20A-CDF4-9A9DBD783930}"/>
          </ac:spMkLst>
        </pc:spChg>
        <pc:spChg chg="mod">
          <ac:chgData name="Joseph Martucci" userId="a27bf165-f576-48ae-805a-ce3db7c0fd4c" providerId="ADAL" clId="{576AD424-8F95-49F6-AA01-2F57DA6F6D87}" dt="2026-03-09T16:28:03.534" v="559" actId="207"/>
          <ac:spMkLst>
            <pc:docMk/>
            <pc:sldMk cId="3743694404" sldId="9069"/>
            <ac:spMk id="15" creationId="{DF7261B4-BE04-17E4-EA90-09E26942E5CD}"/>
          </ac:spMkLst>
        </pc:spChg>
        <pc:spChg chg="del">
          <ac:chgData name="Joseph Martucci" userId="a27bf165-f576-48ae-805a-ce3db7c0fd4c" providerId="ADAL" clId="{576AD424-8F95-49F6-AA01-2F57DA6F6D87}" dt="2026-03-09T16:25:50.304" v="457" actId="478"/>
          <ac:spMkLst>
            <pc:docMk/>
            <pc:sldMk cId="3743694404" sldId="9069"/>
            <ac:spMk id="16" creationId="{F6978DFE-3FE7-4703-1D8E-B911AD44E6E4}"/>
          </ac:spMkLst>
        </pc:spChg>
        <pc:spChg chg="add mod">
          <ac:chgData name="Joseph Martucci" userId="a27bf165-f576-48ae-805a-ce3db7c0fd4c" providerId="ADAL" clId="{576AD424-8F95-49F6-AA01-2F57DA6F6D87}" dt="2026-03-09T16:35:27.720" v="1199" actId="14100"/>
          <ac:spMkLst>
            <pc:docMk/>
            <pc:sldMk cId="3743694404" sldId="9069"/>
            <ac:spMk id="17" creationId="{594EB2ED-A70F-9A05-FF07-E0C5B5C0B245}"/>
          </ac:spMkLst>
        </pc:spChg>
        <pc:spChg chg="del">
          <ac:chgData name="Joseph Martucci" userId="a27bf165-f576-48ae-805a-ce3db7c0fd4c" providerId="ADAL" clId="{576AD424-8F95-49F6-AA01-2F57DA6F6D87}" dt="2026-03-09T16:25:50.304" v="457" actId="478"/>
          <ac:spMkLst>
            <pc:docMk/>
            <pc:sldMk cId="3743694404" sldId="9069"/>
            <ac:spMk id="21" creationId="{70EA7846-4D79-DBE9-BE42-A905D8301F88}"/>
          </ac:spMkLst>
        </pc:spChg>
        <pc:picChg chg="add mod">
          <ac:chgData name="Joseph Martucci" userId="a27bf165-f576-48ae-805a-ce3db7c0fd4c" providerId="ADAL" clId="{576AD424-8F95-49F6-AA01-2F57DA6F6D87}" dt="2026-03-09T16:35:28.995" v="1200" actId="14100"/>
          <ac:picMkLst>
            <pc:docMk/>
            <pc:sldMk cId="3743694404" sldId="9069"/>
            <ac:picMk id="9" creationId="{7AD539A5-7E02-EAB4-F7F7-7F2B4566219B}"/>
          </ac:picMkLst>
        </pc:picChg>
        <pc:picChg chg="del mod">
          <ac:chgData name="Joseph Martucci" userId="a27bf165-f576-48ae-805a-ce3db7c0fd4c" providerId="ADAL" clId="{576AD424-8F95-49F6-AA01-2F57DA6F6D87}" dt="2026-03-09T16:26:24.675" v="483" actId="478"/>
          <ac:picMkLst>
            <pc:docMk/>
            <pc:sldMk cId="3743694404" sldId="9069"/>
            <ac:picMk id="10" creationId="{40CD20E0-A965-AA8E-2A3A-2E3E13E0D905}"/>
          </ac:picMkLst>
        </pc:picChg>
        <pc:picChg chg="del">
          <ac:chgData name="Joseph Martucci" userId="a27bf165-f576-48ae-805a-ce3db7c0fd4c" providerId="ADAL" clId="{576AD424-8F95-49F6-AA01-2F57DA6F6D87}" dt="2026-03-09T16:25:50.304" v="457" actId="478"/>
          <ac:picMkLst>
            <pc:docMk/>
            <pc:sldMk cId="3743694404" sldId="9069"/>
            <ac:picMk id="18" creationId="{F2DD9057-7058-9F62-6C7D-97215DDEB72C}"/>
          </ac:picMkLst>
        </pc:picChg>
        <pc:picChg chg="del">
          <ac:chgData name="Joseph Martucci" userId="a27bf165-f576-48ae-805a-ce3db7c0fd4c" providerId="ADAL" clId="{576AD424-8F95-49F6-AA01-2F57DA6F6D87}" dt="2026-03-09T16:25:50.304" v="457" actId="478"/>
          <ac:picMkLst>
            <pc:docMk/>
            <pc:sldMk cId="3743694404" sldId="9069"/>
            <ac:picMk id="20" creationId="{C3E55204-0204-0BEF-7989-47F31A6BF5DA}"/>
          </ac:picMkLst>
        </pc:picChg>
      </pc:sldChg>
      <pc:sldChg chg="addSp delSp modSp add mod modAnim">
        <pc:chgData name="Joseph Martucci" userId="a27bf165-f576-48ae-805a-ce3db7c0fd4c" providerId="ADAL" clId="{576AD424-8F95-49F6-AA01-2F57DA6F6D87}" dt="2026-03-09T16:35:23.789" v="1198" actId="14100"/>
        <pc:sldMkLst>
          <pc:docMk/>
          <pc:sldMk cId="2467581640" sldId="9070"/>
        </pc:sldMkLst>
        <pc:spChg chg="mod">
          <ac:chgData name="Joseph Martucci" userId="a27bf165-f576-48ae-805a-ce3db7c0fd4c" providerId="ADAL" clId="{576AD424-8F95-49F6-AA01-2F57DA6F6D87}" dt="2026-03-09T16:30:05.449" v="753" actId="20577"/>
          <ac:spMkLst>
            <pc:docMk/>
            <pc:sldMk cId="2467581640" sldId="9070"/>
            <ac:spMk id="7" creationId="{9D326D3D-53D7-32C4-C239-0AE5B41ADB66}"/>
          </ac:spMkLst>
        </pc:spChg>
        <pc:spChg chg="add mod">
          <ac:chgData name="Joseph Martucci" userId="a27bf165-f576-48ae-805a-ce3db7c0fd4c" providerId="ADAL" clId="{576AD424-8F95-49F6-AA01-2F57DA6F6D87}" dt="2026-03-09T16:31:31.402" v="811" actId="114"/>
          <ac:spMkLst>
            <pc:docMk/>
            <pc:sldMk cId="2467581640" sldId="9070"/>
            <ac:spMk id="10" creationId="{4EFD1699-598E-34EC-B663-DA358B11ED09}"/>
          </ac:spMkLst>
        </pc:spChg>
        <pc:spChg chg="add mod">
          <ac:chgData name="Joseph Martucci" userId="a27bf165-f576-48ae-805a-ce3db7c0fd4c" providerId="ADAL" clId="{576AD424-8F95-49F6-AA01-2F57DA6F6D87}" dt="2026-03-09T16:31:48.317" v="816" actId="207"/>
          <ac:spMkLst>
            <pc:docMk/>
            <pc:sldMk cId="2467581640" sldId="9070"/>
            <ac:spMk id="11" creationId="{C0A52B9A-C4AB-51F4-37E9-530E62EF36F2}"/>
          </ac:spMkLst>
        </pc:spChg>
        <pc:spChg chg="mod">
          <ac:chgData name="Joseph Martucci" userId="a27bf165-f576-48ae-805a-ce3db7c0fd4c" providerId="ADAL" clId="{576AD424-8F95-49F6-AA01-2F57DA6F6D87}" dt="2026-03-09T16:33:31.063" v="1088" actId="20577"/>
          <ac:spMkLst>
            <pc:docMk/>
            <pc:sldMk cId="2467581640" sldId="9070"/>
            <ac:spMk id="12" creationId="{E7698FC0-8FFD-CA6E-A00C-F3A9A0E8AF55}"/>
          </ac:spMkLst>
        </pc:spChg>
        <pc:spChg chg="add mod">
          <ac:chgData name="Joseph Martucci" userId="a27bf165-f576-48ae-805a-ce3db7c0fd4c" providerId="ADAL" clId="{576AD424-8F95-49F6-AA01-2F57DA6F6D87}" dt="2026-03-09T16:31:56.341" v="822" actId="208"/>
          <ac:spMkLst>
            <pc:docMk/>
            <pc:sldMk cId="2467581640" sldId="9070"/>
            <ac:spMk id="13" creationId="{5E56B81A-1895-29FD-D4D3-FFE3F72BE576}"/>
          </ac:spMkLst>
        </pc:spChg>
        <pc:spChg chg="mod">
          <ac:chgData name="Joseph Martucci" userId="a27bf165-f576-48ae-805a-ce3db7c0fd4c" providerId="ADAL" clId="{576AD424-8F95-49F6-AA01-2F57DA6F6D87}" dt="2026-03-09T16:32:59.359" v="987" actId="20577"/>
          <ac:spMkLst>
            <pc:docMk/>
            <pc:sldMk cId="2467581640" sldId="9070"/>
            <ac:spMk id="15" creationId="{DB7AD660-A7EC-50C7-65B2-53751B22641B}"/>
          </ac:spMkLst>
        </pc:spChg>
        <pc:spChg chg="mod">
          <ac:chgData name="Joseph Martucci" userId="a27bf165-f576-48ae-805a-ce3db7c0fd4c" providerId="ADAL" clId="{576AD424-8F95-49F6-AA01-2F57DA6F6D87}" dt="2026-03-09T16:35:23.789" v="1198" actId="14100"/>
          <ac:spMkLst>
            <pc:docMk/>
            <pc:sldMk cId="2467581640" sldId="9070"/>
            <ac:spMk id="17" creationId="{A322F866-86F9-C64E-B7FA-BE6060D9A6F8}"/>
          </ac:spMkLst>
        </pc:spChg>
        <pc:picChg chg="add mod modCrop">
          <ac:chgData name="Joseph Martucci" userId="a27bf165-f576-48ae-805a-ce3db7c0fd4c" providerId="ADAL" clId="{576AD424-8F95-49F6-AA01-2F57DA6F6D87}" dt="2026-03-09T16:31:05.256" v="761" actId="1076"/>
          <ac:picMkLst>
            <pc:docMk/>
            <pc:sldMk cId="2467581640" sldId="9070"/>
            <ac:picMk id="8" creationId="{91082BE2-FBD7-F402-8F99-D76113A9FB7F}"/>
          </ac:picMkLst>
        </pc:picChg>
        <pc:picChg chg="del mod">
          <ac:chgData name="Joseph Martucci" userId="a27bf165-f576-48ae-805a-ce3db7c0fd4c" providerId="ADAL" clId="{576AD424-8F95-49F6-AA01-2F57DA6F6D87}" dt="2026-03-09T16:30:53.113" v="755" actId="478"/>
          <ac:picMkLst>
            <pc:docMk/>
            <pc:sldMk cId="2467581640" sldId="9070"/>
            <ac:picMk id="9" creationId="{7653C6C9-F4B6-C766-4C9A-B42E672180C9}"/>
          </ac:picMkLst>
        </pc:picChg>
      </pc:sldChg>
      <pc:sldChg chg="addSp delSp modSp add mod delAnim">
        <pc:chgData name="Joseph Martucci" userId="a27bf165-f576-48ae-805a-ce3db7c0fd4c" providerId="ADAL" clId="{576AD424-8F95-49F6-AA01-2F57DA6F6D87}" dt="2026-03-09T16:37:15.033" v="1394" actId="20577"/>
        <pc:sldMkLst>
          <pc:docMk/>
          <pc:sldMk cId="1547472277" sldId="9071"/>
        </pc:sldMkLst>
        <pc:spChg chg="mod">
          <ac:chgData name="Joseph Martucci" userId="a27bf165-f576-48ae-805a-ce3db7c0fd4c" providerId="ADAL" clId="{576AD424-8F95-49F6-AA01-2F57DA6F6D87}" dt="2026-03-09T16:34:30.216" v="1173" actId="20577"/>
          <ac:spMkLst>
            <pc:docMk/>
            <pc:sldMk cId="1547472277" sldId="9071"/>
            <ac:spMk id="7" creationId="{F192AB7A-A093-2EA3-9A48-59AD20FA0391}"/>
          </ac:spMkLst>
        </pc:spChg>
        <pc:spChg chg="del">
          <ac:chgData name="Joseph Martucci" userId="a27bf165-f576-48ae-805a-ce3db7c0fd4c" providerId="ADAL" clId="{576AD424-8F95-49F6-AA01-2F57DA6F6D87}" dt="2026-03-09T16:34:53.220" v="1181" actId="478"/>
          <ac:spMkLst>
            <pc:docMk/>
            <pc:sldMk cId="1547472277" sldId="9071"/>
            <ac:spMk id="10" creationId="{5BCD62A5-D421-602C-DD32-9CE2F4D60883}"/>
          </ac:spMkLst>
        </pc:spChg>
        <pc:spChg chg="del">
          <ac:chgData name="Joseph Martucci" userId="a27bf165-f576-48ae-805a-ce3db7c0fd4c" providerId="ADAL" clId="{576AD424-8F95-49F6-AA01-2F57DA6F6D87}" dt="2026-03-09T16:34:38.501" v="1175" actId="478"/>
          <ac:spMkLst>
            <pc:docMk/>
            <pc:sldMk cId="1547472277" sldId="9071"/>
            <ac:spMk id="11" creationId="{7585FEB3-0EEB-FC28-6318-EDC23B760239}"/>
          </ac:spMkLst>
        </pc:spChg>
        <pc:spChg chg="mod">
          <ac:chgData name="Joseph Martucci" userId="a27bf165-f576-48ae-805a-ce3db7c0fd4c" providerId="ADAL" clId="{576AD424-8F95-49F6-AA01-2F57DA6F6D87}" dt="2026-03-09T16:36:57.475" v="1353" actId="404"/>
          <ac:spMkLst>
            <pc:docMk/>
            <pc:sldMk cId="1547472277" sldId="9071"/>
            <ac:spMk id="12" creationId="{F60D5B6D-17E3-975E-D907-5C97C89C71E8}"/>
          </ac:spMkLst>
        </pc:spChg>
        <pc:spChg chg="del">
          <ac:chgData name="Joseph Martucci" userId="a27bf165-f576-48ae-805a-ce3db7c0fd4c" providerId="ADAL" clId="{576AD424-8F95-49F6-AA01-2F57DA6F6D87}" dt="2026-03-09T16:34:38.914" v="1176" actId="478"/>
          <ac:spMkLst>
            <pc:docMk/>
            <pc:sldMk cId="1547472277" sldId="9071"/>
            <ac:spMk id="13" creationId="{A7DC448E-1ADF-B103-755E-77F86078ED03}"/>
          </ac:spMkLst>
        </pc:spChg>
        <pc:spChg chg="mod">
          <ac:chgData name="Joseph Martucci" userId="a27bf165-f576-48ae-805a-ce3db7c0fd4c" providerId="ADAL" clId="{576AD424-8F95-49F6-AA01-2F57DA6F6D87}" dt="2026-03-09T16:36:04.281" v="1263" actId="20577"/>
          <ac:spMkLst>
            <pc:docMk/>
            <pc:sldMk cId="1547472277" sldId="9071"/>
            <ac:spMk id="15" creationId="{3BFCDFE7-2103-EAE1-87E2-19789699B5F6}"/>
          </ac:spMkLst>
        </pc:spChg>
        <pc:spChg chg="mod">
          <ac:chgData name="Joseph Martucci" userId="a27bf165-f576-48ae-805a-ce3db7c0fd4c" providerId="ADAL" clId="{576AD424-8F95-49F6-AA01-2F57DA6F6D87}" dt="2026-03-09T16:37:15.033" v="1394" actId="20577"/>
          <ac:spMkLst>
            <pc:docMk/>
            <pc:sldMk cId="1547472277" sldId="9071"/>
            <ac:spMk id="17" creationId="{FD1CF7C3-0C1D-A678-7D6A-3732DED34F0B}"/>
          </ac:spMkLst>
        </pc:spChg>
        <pc:picChg chg="del">
          <ac:chgData name="Joseph Martucci" userId="a27bf165-f576-48ae-805a-ce3db7c0fd4c" providerId="ADAL" clId="{576AD424-8F95-49F6-AA01-2F57DA6F6D87}" dt="2026-03-09T16:34:38.063" v="1174" actId="478"/>
          <ac:picMkLst>
            <pc:docMk/>
            <pc:sldMk cId="1547472277" sldId="9071"/>
            <ac:picMk id="8" creationId="{EC94575B-8606-7B2B-D8EF-D2C936041362}"/>
          </ac:picMkLst>
        </pc:picChg>
        <pc:picChg chg="add del mod">
          <ac:chgData name="Joseph Martucci" userId="a27bf165-f576-48ae-805a-ce3db7c0fd4c" providerId="ADAL" clId="{576AD424-8F95-49F6-AA01-2F57DA6F6D87}" dt="2026-03-09T16:34:50.021" v="1180" actId="478"/>
          <ac:picMkLst>
            <pc:docMk/>
            <pc:sldMk cId="1547472277" sldId="9071"/>
            <ac:picMk id="9" creationId="{AC96533F-85B4-163F-4F2B-C43094EC6500}"/>
          </ac:picMkLst>
        </pc:picChg>
        <pc:picChg chg="add mod">
          <ac:chgData name="Joseph Martucci" userId="a27bf165-f576-48ae-805a-ce3db7c0fd4c" providerId="ADAL" clId="{576AD424-8F95-49F6-AA01-2F57DA6F6D87}" dt="2026-03-09T16:35:19.799" v="1196" actId="14100"/>
          <ac:picMkLst>
            <pc:docMk/>
            <pc:sldMk cId="1547472277" sldId="9071"/>
            <ac:picMk id="1026" creationId="{24553A04-8505-9B31-6A8A-12E14DD3C566}"/>
          </ac:picMkLst>
        </pc:picChg>
      </pc:sldChg>
      <pc:sldChg chg="add del">
        <pc:chgData name="Joseph Martucci" userId="a27bf165-f576-48ae-805a-ce3db7c0fd4c" providerId="ADAL" clId="{576AD424-8F95-49F6-AA01-2F57DA6F6D87}" dt="2026-03-09T16:34:54.737" v="1183"/>
        <pc:sldMkLst>
          <pc:docMk/>
          <pc:sldMk cId="3387801519" sldId="9072"/>
        </pc:sldMkLst>
      </pc:sldChg>
      <pc:sldChg chg="add del">
        <pc:chgData name="Joseph Martucci" userId="a27bf165-f576-48ae-805a-ce3db7c0fd4c" providerId="ADAL" clId="{576AD424-8F95-49F6-AA01-2F57DA6F6D87}" dt="2026-03-09T16:34:57.307" v="1185"/>
        <pc:sldMkLst>
          <pc:docMk/>
          <pc:sldMk cId="3617081160" sldId="9072"/>
        </pc:sldMkLst>
      </pc:sldChg>
      <pc:sldChg chg="addSp delSp modSp add mod delAnim modAnim">
        <pc:chgData name="Joseph Martucci" userId="a27bf165-f576-48ae-805a-ce3db7c0fd4c" providerId="ADAL" clId="{576AD424-8F95-49F6-AA01-2F57DA6F6D87}" dt="2026-03-09T16:45:01.178" v="2275"/>
        <pc:sldMkLst>
          <pc:docMk/>
          <pc:sldMk cId="3898442289" sldId="9072"/>
        </pc:sldMkLst>
        <pc:spChg chg="mod">
          <ac:chgData name="Joseph Martucci" userId="a27bf165-f576-48ae-805a-ce3db7c0fd4c" providerId="ADAL" clId="{576AD424-8F95-49F6-AA01-2F57DA6F6D87}" dt="2026-03-09T16:40:56.665" v="1661" actId="20577"/>
          <ac:spMkLst>
            <pc:docMk/>
            <pc:sldMk cId="3898442289" sldId="9072"/>
            <ac:spMk id="7" creationId="{70C74143-93FA-ABB2-9D7D-CF85C7FCB60B}"/>
          </ac:spMkLst>
        </pc:spChg>
        <pc:spChg chg="add mod">
          <ac:chgData name="Joseph Martucci" userId="a27bf165-f576-48ae-805a-ce3db7c0fd4c" providerId="ADAL" clId="{576AD424-8F95-49F6-AA01-2F57DA6F6D87}" dt="2026-03-09T16:39:49.968" v="1536" actId="5793"/>
          <ac:spMkLst>
            <pc:docMk/>
            <pc:sldMk cId="3898442289" sldId="9072"/>
            <ac:spMk id="9" creationId="{A44FB865-06DA-3705-63FC-1AFE13CFD280}"/>
          </ac:spMkLst>
        </pc:spChg>
        <pc:spChg chg="del">
          <ac:chgData name="Joseph Martucci" userId="a27bf165-f576-48ae-805a-ce3db7c0fd4c" providerId="ADAL" clId="{576AD424-8F95-49F6-AA01-2F57DA6F6D87}" dt="2026-03-09T16:38:18.674" v="1439" actId="478"/>
          <ac:spMkLst>
            <pc:docMk/>
            <pc:sldMk cId="3898442289" sldId="9072"/>
            <ac:spMk id="12" creationId="{BD2AE697-BA74-F18C-6AF7-37F82DE243AC}"/>
          </ac:spMkLst>
        </pc:spChg>
        <pc:spChg chg="add mod">
          <ac:chgData name="Joseph Martucci" userId="a27bf165-f576-48ae-805a-ce3db7c0fd4c" providerId="ADAL" clId="{576AD424-8F95-49F6-AA01-2F57DA6F6D87}" dt="2026-03-09T16:40:13.593" v="1545" actId="1076"/>
          <ac:spMkLst>
            <pc:docMk/>
            <pc:sldMk cId="3898442289" sldId="9072"/>
            <ac:spMk id="13" creationId="{E5235A96-21BF-B82E-0FF7-54327A6F9E1C}"/>
          </ac:spMkLst>
        </pc:spChg>
        <pc:spChg chg="add mod">
          <ac:chgData name="Joseph Martucci" userId="a27bf165-f576-48ae-805a-ce3db7c0fd4c" providerId="ADAL" clId="{576AD424-8F95-49F6-AA01-2F57DA6F6D87}" dt="2026-03-09T16:40:18.152" v="1558" actId="20577"/>
          <ac:spMkLst>
            <pc:docMk/>
            <pc:sldMk cId="3898442289" sldId="9072"/>
            <ac:spMk id="14" creationId="{2B299A2A-B4E5-2830-034E-5D8B4FAF61EF}"/>
          </ac:spMkLst>
        </pc:spChg>
        <pc:spChg chg="mod">
          <ac:chgData name="Joseph Martucci" userId="a27bf165-f576-48ae-805a-ce3db7c0fd4c" providerId="ADAL" clId="{576AD424-8F95-49F6-AA01-2F57DA6F6D87}" dt="2026-03-09T16:38:22.601" v="1440" actId="14100"/>
          <ac:spMkLst>
            <pc:docMk/>
            <pc:sldMk cId="3898442289" sldId="9072"/>
            <ac:spMk id="15" creationId="{99B94F70-DFD8-01FE-7AB5-A2E4ACA4EC89}"/>
          </ac:spMkLst>
        </pc:spChg>
        <pc:spChg chg="mod">
          <ac:chgData name="Joseph Martucci" userId="a27bf165-f576-48ae-805a-ce3db7c0fd4c" providerId="ADAL" clId="{576AD424-8F95-49F6-AA01-2F57DA6F6D87}" dt="2026-03-09T16:44:35.181" v="2267" actId="404"/>
          <ac:spMkLst>
            <pc:docMk/>
            <pc:sldMk cId="3898442289" sldId="9072"/>
            <ac:spMk id="17" creationId="{19CA6F6E-86A0-2589-63D0-87510E7A58C6}"/>
          </ac:spMkLst>
        </pc:spChg>
        <pc:picChg chg="add mod">
          <ac:chgData name="Joseph Martucci" userId="a27bf165-f576-48ae-805a-ce3db7c0fd4c" providerId="ADAL" clId="{576AD424-8F95-49F6-AA01-2F57DA6F6D87}" dt="2026-03-09T16:38:57.605" v="1498" actId="14100"/>
          <ac:picMkLst>
            <pc:docMk/>
            <pc:sldMk cId="3898442289" sldId="9072"/>
            <ac:picMk id="8" creationId="{011A8EF1-ACA1-C5E7-FF34-C25942BC7D49}"/>
          </ac:picMkLst>
        </pc:picChg>
        <pc:picChg chg="add mod modCrop">
          <ac:chgData name="Joseph Martucci" userId="a27bf165-f576-48ae-805a-ce3db7c0fd4c" providerId="ADAL" clId="{576AD424-8F95-49F6-AA01-2F57DA6F6D87}" dt="2026-03-09T16:39:38.030" v="1509" actId="14100"/>
          <ac:picMkLst>
            <pc:docMk/>
            <pc:sldMk cId="3898442289" sldId="9072"/>
            <ac:picMk id="11" creationId="{67DE3D95-BB3D-8B61-3732-218AEA51D949}"/>
          </ac:picMkLst>
        </pc:picChg>
        <pc:picChg chg="del">
          <ac:chgData name="Joseph Martucci" userId="a27bf165-f576-48ae-805a-ce3db7c0fd4c" providerId="ADAL" clId="{576AD424-8F95-49F6-AA01-2F57DA6F6D87}" dt="2026-03-09T16:37:28.604" v="1432" actId="478"/>
          <ac:picMkLst>
            <pc:docMk/>
            <pc:sldMk cId="3898442289" sldId="9072"/>
            <ac:picMk id="1026" creationId="{87930A25-9C6B-E95D-F124-E563A4B27E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C5588-A81F-4CFE-B396-AA18A530229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091F-591C-41C4-939B-C969E268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2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7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F295-CB14-A0AA-F564-350FA2C4C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CE8C6-AA82-0FCE-208D-DB4D2E5A4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F9794-EDD2-C223-7004-C3A09A7F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C960-ED55-3BCD-D6BE-3F235F76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8A6FD-77EA-D413-CF18-9A70DA9C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0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9C3B-0F70-8569-EDB3-CB48CB80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BAF33-2AD1-096D-D090-C8D5459F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B262F-BF0F-DC84-2AD9-B13C3DF5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9E635-776A-A8F4-7A82-8F17E237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41F11-8C60-D55D-4742-F9287E67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71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F2D6-B7BC-37AA-FDD0-C17405CE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8F44E-B37F-76AC-8FBD-F856B20A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D1D4B-0511-4975-4772-57F3BBE7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1A23B-3A5A-49B9-22E6-10016ADA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BD955-1FB8-06A1-6921-C1B6742B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8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BC7A-3EAF-3236-1FDB-DB553D8A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8C6D-FA26-F015-126B-2EE321185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B46EE-42A9-E561-7F83-75F27647F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3600D-4517-D538-77CE-DFD7B3590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DC6E-0A59-932D-5F03-A31D532C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847F4-177E-C2BF-266A-5D6D5FD1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9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3F6B-91B1-875C-BF8A-02C107A2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06EE7-DC5C-92F1-6702-61C75DB21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2E0BD-536B-54DF-0180-14D2D2148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E6C89-0812-C26F-AB12-951A05004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A6F64-C647-75D9-E7D1-0E245932F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566D9-028B-7B4B-7EE5-15257920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AA1247-A7AA-22CB-838B-2373E845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C6DC88-1624-DA3C-D4F9-58F4DDA4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7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9B6E4-C561-909F-2EA2-3F54F2A4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4209B-2293-B9A0-C26C-A1E71320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A596F9-5D42-9EA4-BE92-951B58B8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B393-152F-6A3D-C5E3-1AD75DBB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2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5FE17-A8B2-5A94-6719-4741C6FD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B2807-9FF5-4768-03D0-22540471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1857-6F7E-8E52-645A-105FFCD9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D4EA-764B-2788-8DE0-9547D68D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B661-D92E-FB1A-8A9C-215F5CD5A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5D7C7-D8E4-4E74-D730-30838B57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26865-FB7B-69F4-5D9B-A54C9D9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22BD-BE79-CC93-6A64-874AFAC1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8F5CC-5CBD-3CEA-3471-2C1EE0B9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9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04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C092-94CF-BA77-CC80-85674FE2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9CBC1-B231-421A-3CBA-C3FB9294D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2AD7D-010F-771B-19E5-4E9EAFA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0E2EC-DEEF-030E-C62F-239D1659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1EB28-95F4-84F9-9B3E-DD851DCE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D89C2-EA15-E066-229B-13228C0D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5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9838-7012-6A0F-4F75-372B6D8B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E326C-733D-3BAE-A9A7-BFBB74087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567D2-E1A3-1F11-09B5-E82BA615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9F6D5-7555-99EF-04CF-830A6B10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900C-8C04-A262-DBF2-8B7831A2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95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BB2B0-90E9-5730-7258-7AC4BF1E8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EA168-16B0-F393-8C35-E9465654F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FFF5-ABD8-BB0B-9ED4-CE806BB2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0EADB-7F6E-CF21-02AF-9C075B2A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F10CA-38CB-A76F-B525-EE637235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2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Minion Pro Med" panose="020405030503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Minion Pro Med" panose="020405030503060202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77A689A2-55D8-47EF-AAA5-8F236936CD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35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49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40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96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4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76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0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92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02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97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63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5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0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7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7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8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95000">
              <a:srgbClr val="C4D6E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4805-941E-4C26-8FCB-B2A7C5439C6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E53A0-8C96-4F85-94DF-9DF30B05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6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D6090-21AA-759A-9EF0-5C589957E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2FA2F-9695-6C75-59EB-BE45D4111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4FA40-9C99-38EF-3683-B32EBFFE9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B52DD-722E-4784-BC5D-E6780D02F307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31DF-9E17-D83D-7BFA-F9A476410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A77C5-4C4C-7899-5DF9-94BFAA138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5E0B1-3AA6-45C3-9B3C-F96676B37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9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B286F"/>
            </a:gs>
            <a:gs pos="100000">
              <a:srgbClr val="CCCAE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309D-11E1-42C7-A597-1006261C5EC1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689A2-55D8-47EF-AAA5-8F236936C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1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83D7A6-E97F-1F4D-DEB6-4299447F70AA}"/>
              </a:ext>
            </a:extLst>
          </p:cNvPr>
          <p:cNvSpPr txBox="1"/>
          <p:nvPr/>
        </p:nvSpPr>
        <p:spPr>
          <a:xfrm>
            <a:off x="609600" y="3562350"/>
            <a:ext cx="7772400" cy="1464231"/>
          </a:xfrm>
          <a:prstGeom prst="roundRect">
            <a:avLst/>
          </a:prstGeom>
          <a:solidFill>
            <a:srgbClr val="2B28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nion Pro Med" panose="02040503050306020203" pitchFamily="18" charset="0"/>
              </a:rPr>
              <a:t>Front Row to a Changing Coast: Observations from the Shore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nion Pro Med" panose="02040503050306020203" pitchFamily="18" charset="0"/>
            </a:endParaRPr>
          </a:p>
        </p:txBody>
      </p:sp>
      <p:pic>
        <p:nvPicPr>
          <p:cNvPr id="6" name="Picture 5" descr="A blue and white sign with a white umbrella and a white rectangle with text&#10;&#10;AI-generated content may be incorrect.">
            <a:extLst>
              <a:ext uri="{FF2B5EF4-FFF2-40B4-BE49-F238E27FC236}">
                <a16:creationId xmlns:a16="http://schemas.microsoft.com/office/drawing/2014/main" id="{745269CA-5456-5959-D0D7-18FCA6C0D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738"/>
            <a:ext cx="2895600" cy="996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A357D-2E76-619E-795F-8FC4B2730B3E}"/>
              </a:ext>
            </a:extLst>
          </p:cNvPr>
          <p:cNvSpPr/>
          <p:nvPr/>
        </p:nvSpPr>
        <p:spPr>
          <a:xfrm>
            <a:off x="6096000" y="1073074"/>
            <a:ext cx="2895600" cy="431876"/>
          </a:xfrm>
          <a:prstGeom prst="rect">
            <a:avLst/>
          </a:prstGeom>
          <a:solidFill>
            <a:srgbClr val="2B286F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www.cupajoe.live</a:t>
            </a:r>
          </a:p>
        </p:txBody>
      </p:sp>
    </p:spTree>
    <p:extLst>
      <p:ext uri="{BB962C8B-B14F-4D97-AF65-F5344CB8AC3E}">
        <p14:creationId xmlns:p14="http://schemas.microsoft.com/office/powerpoint/2010/main" val="106118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E6B91-7F9F-8619-9DEC-AC4E90A2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E27A0-0B77-8423-25EB-1E297CE8D0AD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ADB16D1C-16BC-6542-0111-ACB448D2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C5CB7B45-8F23-1A4F-CF96-4CE59D5B54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utoShape 2" descr="Image result for little egg harbor nj">
            <a:extLst>
              <a:ext uri="{FF2B5EF4-FFF2-40B4-BE49-F238E27FC236}">
                <a16:creationId xmlns:a16="http://schemas.microsoft.com/office/drawing/2014/main" id="{3853846F-467E-29CD-9BB9-C03689716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utoShape 4" descr="Image result for little egg harbor nj">
            <a:extLst>
              <a:ext uri="{FF2B5EF4-FFF2-40B4-BE49-F238E27FC236}">
                <a16:creationId xmlns:a16="http://schemas.microsoft.com/office/drawing/2014/main" id="{0281E1A4-D92E-7387-5482-A993FFE864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utoShape 6" descr="Image result for little egg harbor nj">
            <a:extLst>
              <a:ext uri="{FF2B5EF4-FFF2-40B4-BE49-F238E27FC236}">
                <a16:creationId xmlns:a16="http://schemas.microsoft.com/office/drawing/2014/main" id="{B0968960-F9B1-60C4-769D-BC3AD8A29F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B953AD-C2A7-F3D1-866F-805C73E335D9}"/>
              </a:ext>
            </a:extLst>
          </p:cNvPr>
          <p:cNvSpPr txBox="1"/>
          <p:nvPr/>
        </p:nvSpPr>
        <p:spPr>
          <a:xfrm>
            <a:off x="159448" y="4283413"/>
            <a:ext cx="2704756" cy="646986"/>
          </a:xfrm>
          <a:prstGeom prst="roundRect">
            <a:avLst/>
          </a:prstGeom>
          <a:solidFill>
            <a:srgbClr val="2B28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Our Website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A80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AFFED-B48A-B247-F0BE-C20D78633C4C}"/>
              </a:ext>
            </a:extLst>
          </p:cNvPr>
          <p:cNvSpPr txBox="1"/>
          <p:nvPr/>
        </p:nvSpPr>
        <p:spPr>
          <a:xfrm>
            <a:off x="3220183" y="4075132"/>
            <a:ext cx="2738519" cy="987504"/>
          </a:xfrm>
          <a:prstGeom prst="roundRect">
            <a:avLst/>
          </a:prstGeom>
          <a:solidFill>
            <a:srgbClr val="2B28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ShorelySafe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(for government)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FDECD54C-4BB0-11C4-46DB-D1613C48C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9" y="1237027"/>
            <a:ext cx="2712706" cy="2740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D9770-9A01-2BAB-E11E-1A9FE93F3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432" y="1265043"/>
            <a:ext cx="2712706" cy="27127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E9E12C-5107-1A33-64BB-08CC176B55D3}"/>
              </a:ext>
            </a:extLst>
          </p:cNvPr>
          <p:cNvSpPr/>
          <p:nvPr/>
        </p:nvSpPr>
        <p:spPr>
          <a:xfrm>
            <a:off x="0" y="7937"/>
            <a:ext cx="9144000" cy="1192213"/>
          </a:xfrm>
          <a:prstGeom prst="rect">
            <a:avLst/>
          </a:prstGeom>
          <a:solidFill>
            <a:srgbClr val="2B28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 you for </a:t>
            </a:r>
            <a:b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Listening!</a:t>
            </a:r>
          </a:p>
        </p:txBody>
      </p:sp>
      <p:pic>
        <p:nvPicPr>
          <p:cNvPr id="17" name="Picture 16" descr="A blue and white sign with a cup and an umbrella&#10;&#10;AI-generated content may be incorrect.">
            <a:extLst>
              <a:ext uri="{FF2B5EF4-FFF2-40B4-BE49-F238E27FC236}">
                <a16:creationId xmlns:a16="http://schemas.microsoft.com/office/drawing/2014/main" id="{1AC0EEF0-1AAF-EFC6-0FD4-391867C5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6" y="243977"/>
            <a:ext cx="1705804" cy="594721"/>
          </a:xfrm>
          <a:prstGeom prst="rect">
            <a:avLst/>
          </a:prstGeom>
        </p:spPr>
      </p:pic>
      <p:pic>
        <p:nvPicPr>
          <p:cNvPr id="19" name="Picture 18" descr="A blue and white sign with a cup and an umbrella&#10;&#10;AI-generated content may be incorrect.">
            <a:extLst>
              <a:ext uri="{FF2B5EF4-FFF2-40B4-BE49-F238E27FC236}">
                <a16:creationId xmlns:a16="http://schemas.microsoft.com/office/drawing/2014/main" id="{75FD1CB2-3B25-4521-A7C2-F176CE210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43977"/>
            <a:ext cx="1705804" cy="5947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02951A-8189-5884-78C1-88BC0F7FCDCC}"/>
              </a:ext>
            </a:extLst>
          </p:cNvPr>
          <p:cNvSpPr txBox="1"/>
          <p:nvPr/>
        </p:nvSpPr>
        <p:spPr>
          <a:xfrm>
            <a:off x="6286019" y="4098381"/>
            <a:ext cx="2790833" cy="919401"/>
          </a:xfrm>
          <a:prstGeom prst="roundRect">
            <a:avLst/>
          </a:prstGeom>
          <a:solidFill>
            <a:srgbClr val="2B28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24x7 Jersey Shore Weather Channel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75B2AD-81C2-9AD6-48D7-78F58B01C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902" y="1262646"/>
            <a:ext cx="2712706" cy="27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"/>
            <a:ext cx="9144000" cy="5383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0E006-5E8F-F13F-3CD6-CA3D213339BD}"/>
              </a:ext>
            </a:extLst>
          </p:cNvPr>
          <p:cNvSpPr/>
          <p:nvPr/>
        </p:nvSpPr>
        <p:spPr>
          <a:xfrm>
            <a:off x="84235" y="49477"/>
            <a:ext cx="8975531" cy="619142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113" dirty="0">
                <a:solidFill>
                  <a:schemeClr val="bg1"/>
                </a:solidFill>
                <a:effectLst>
                  <a:glow rad="508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anose="02040503050201020203" pitchFamily="18" charset="0"/>
                <a:cs typeface="Arial" panose="020B0604020202020204" pitchFamily="34" charset="0"/>
              </a:rPr>
              <a:t>WEATHER TRIVIA!</a:t>
            </a:r>
          </a:p>
        </p:txBody>
      </p:sp>
    </p:spTree>
    <p:extLst>
      <p:ext uri="{BB962C8B-B14F-4D97-AF65-F5344CB8AC3E}">
        <p14:creationId xmlns:p14="http://schemas.microsoft.com/office/powerpoint/2010/main" val="19317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B3BD82-3BF1-4150-9979-9F5A0E8DEFC9}"/>
              </a:ext>
            </a:extLst>
          </p:cNvPr>
          <p:cNvSpPr/>
          <p:nvPr/>
        </p:nvSpPr>
        <p:spPr>
          <a:xfrm>
            <a:off x="76200" y="988074"/>
            <a:ext cx="9039047" cy="654910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20586-BD2E-43BB-92B0-F130E488562E}"/>
              </a:ext>
            </a:extLst>
          </p:cNvPr>
          <p:cNvSpPr txBox="1"/>
          <p:nvPr/>
        </p:nvSpPr>
        <p:spPr>
          <a:xfrm>
            <a:off x="39488" y="101162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Last Hurricane to make NJ Landfall?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255CD9-E167-4EAF-A49A-493C384F10F9}"/>
              </a:ext>
            </a:extLst>
          </p:cNvPr>
          <p:cNvSpPr/>
          <p:nvPr/>
        </p:nvSpPr>
        <p:spPr>
          <a:xfrm>
            <a:off x="990600" y="1809750"/>
            <a:ext cx="6858000" cy="890017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2012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E3C44-ADDF-808F-DCA0-CEEA9B56BD8F}"/>
              </a:ext>
            </a:extLst>
          </p:cNvPr>
          <p:cNvSpPr/>
          <p:nvPr/>
        </p:nvSpPr>
        <p:spPr>
          <a:xfrm>
            <a:off x="84235" y="49477"/>
            <a:ext cx="8975531" cy="619142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113" dirty="0">
                <a:solidFill>
                  <a:schemeClr val="bg1"/>
                </a:solidFill>
                <a:effectLst>
                  <a:glow rad="508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anose="02040503050201020203" pitchFamily="18" charset="0"/>
                <a:cs typeface="Arial" panose="020B0604020202020204" pitchFamily="34" charset="0"/>
              </a:rPr>
              <a:t>WEATHER TRIVIA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636959-6CFE-E7D1-E699-52C4077ABF89}"/>
              </a:ext>
            </a:extLst>
          </p:cNvPr>
          <p:cNvSpPr/>
          <p:nvPr/>
        </p:nvSpPr>
        <p:spPr>
          <a:xfrm>
            <a:off x="990600" y="2952750"/>
            <a:ext cx="6858000" cy="890017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1985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948C66-7C5B-C5BB-91DB-DA2ADB722FA4}"/>
              </a:ext>
            </a:extLst>
          </p:cNvPr>
          <p:cNvSpPr/>
          <p:nvPr/>
        </p:nvSpPr>
        <p:spPr>
          <a:xfrm>
            <a:off x="990600" y="4019550"/>
            <a:ext cx="6858000" cy="890017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Minion Pro Med"/>
              </a:rPr>
              <a:t>1903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pic>
        <p:nvPicPr>
          <p:cNvPr id="6" name="Picture 5" descr="A blue and white sign with a white umbrella and a white rectangle with text&#10;&#10;AI-generated content may be incorrect.">
            <a:extLst>
              <a:ext uri="{FF2B5EF4-FFF2-40B4-BE49-F238E27FC236}">
                <a16:creationId xmlns:a16="http://schemas.microsoft.com/office/drawing/2014/main" id="{D1AF3226-5EEA-D08C-E0C8-9A957F0B8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83" y="106043"/>
            <a:ext cx="1447800" cy="4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74864-55D3-EA7D-7BA9-457A08AFF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0E9EF1-25AC-2F8C-E275-315E39F2FDE2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B489B0E4-68DB-EFD9-A8C9-B6CE054CD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40E5E103-33E7-D104-8416-8EC3EDCE7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5D3FEF14-B813-A149-663F-9DEE91D15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E14C0-C1D5-A491-1542-FDCD301730EC}"/>
              </a:ext>
            </a:extLst>
          </p:cNvPr>
          <p:cNvSpPr/>
          <p:nvPr/>
        </p:nvSpPr>
        <p:spPr>
          <a:xfrm>
            <a:off x="76200" y="988074"/>
            <a:ext cx="9039047" cy="654910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41223F-A5F5-3DBE-C474-868399F82756}"/>
              </a:ext>
            </a:extLst>
          </p:cNvPr>
          <p:cNvSpPr txBox="1"/>
          <p:nvPr/>
        </p:nvSpPr>
        <p:spPr>
          <a:xfrm>
            <a:off x="39488" y="101162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Last Hurricane to make NJ Landfall?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B1CA1-71E4-7562-CF29-C963B64924F9}"/>
              </a:ext>
            </a:extLst>
          </p:cNvPr>
          <p:cNvSpPr/>
          <p:nvPr/>
        </p:nvSpPr>
        <p:spPr>
          <a:xfrm>
            <a:off x="84235" y="49477"/>
            <a:ext cx="8975531" cy="619142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WEATHER TRIVIA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282B3-7600-40C8-92F8-C29AE38EF537}"/>
              </a:ext>
            </a:extLst>
          </p:cNvPr>
          <p:cNvSpPr/>
          <p:nvPr/>
        </p:nvSpPr>
        <p:spPr>
          <a:xfrm>
            <a:off x="990600" y="4019550"/>
            <a:ext cx="1905000" cy="890017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1903</a:t>
            </a:r>
          </a:p>
        </p:txBody>
      </p:sp>
      <p:pic>
        <p:nvPicPr>
          <p:cNvPr id="6" name="Picture 5" descr="A blue and white sign with a white umbrella and a white rectangle with text&#10;&#10;AI-generated content may be incorrect.">
            <a:extLst>
              <a:ext uri="{FF2B5EF4-FFF2-40B4-BE49-F238E27FC236}">
                <a16:creationId xmlns:a16="http://schemas.microsoft.com/office/drawing/2014/main" id="{37B8EC46-B1C3-E6EA-6F42-C43CD86A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83" y="106043"/>
            <a:ext cx="1447800" cy="498168"/>
          </a:xfrm>
          <a:prstGeom prst="rect">
            <a:avLst/>
          </a:prstGeom>
        </p:spPr>
      </p:pic>
      <p:pic>
        <p:nvPicPr>
          <p:cNvPr id="10" name="Picture 9" descr="A group of people standing around a house that is destroyed&#10;&#10;AI-generated content may be incorrect.">
            <a:extLst>
              <a:ext uri="{FF2B5EF4-FFF2-40B4-BE49-F238E27FC236}">
                <a16:creationId xmlns:a16="http://schemas.microsoft.com/office/drawing/2014/main" id="{1E630654-E57F-A2D7-69B1-7F02AB8A8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81641"/>
            <a:ext cx="4335741" cy="3425236"/>
          </a:xfrm>
          <a:prstGeom prst="rect">
            <a:avLst/>
          </a:prstGeom>
        </p:spPr>
      </p:pic>
      <p:pic>
        <p:nvPicPr>
          <p:cNvPr id="18" name="Picture 17" descr="A map with a route&#10;&#10;AI-generated content may be incorrect.">
            <a:extLst>
              <a:ext uri="{FF2B5EF4-FFF2-40B4-BE49-F238E27FC236}">
                <a16:creationId xmlns:a16="http://schemas.microsoft.com/office/drawing/2014/main" id="{1FED6842-FB6D-293E-AD3F-80C7A9DDA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2179"/>
            <a:ext cx="3886201" cy="34194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7403A5-7DC6-8562-6FD7-71F5E685D4D6}"/>
              </a:ext>
            </a:extLst>
          </p:cNvPr>
          <p:cNvSpPr txBox="1"/>
          <p:nvPr/>
        </p:nvSpPr>
        <p:spPr>
          <a:xfrm>
            <a:off x="4724400" y="1681641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Sea Bright, Monmouth County</a:t>
            </a:r>
          </a:p>
        </p:txBody>
      </p:sp>
    </p:spTree>
    <p:extLst>
      <p:ext uri="{BB962C8B-B14F-4D97-AF65-F5344CB8AC3E}">
        <p14:creationId xmlns:p14="http://schemas.microsoft.com/office/powerpoint/2010/main" val="19558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E2A57-7997-652E-3F32-8B0680CE6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A75C1E-9E28-F4D9-77C5-435AA24DA423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9E274A16-EDB0-EE67-D7CF-7E5AEF4652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D359E154-6F7C-FD96-1153-02121E8F3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5DC7AD91-47EA-44F2-6DA3-81AD06327F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09D5E-F4B0-FA66-8A3C-31493A4022AD}"/>
              </a:ext>
            </a:extLst>
          </p:cNvPr>
          <p:cNvSpPr/>
          <p:nvPr/>
        </p:nvSpPr>
        <p:spPr>
          <a:xfrm>
            <a:off x="229499" y="1529742"/>
            <a:ext cx="2133600" cy="890017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1944 Hurricane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8357F-D9D3-A00A-918B-B862120FC7EB}"/>
              </a:ext>
            </a:extLst>
          </p:cNvPr>
          <p:cNvSpPr/>
          <p:nvPr/>
        </p:nvSpPr>
        <p:spPr>
          <a:xfrm>
            <a:off x="84235" y="49476"/>
            <a:ext cx="8975531" cy="1417929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3 STORMS INFLUENCED THE SHORE’S DEVELOPMENT THE MOST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DC40D-653B-989B-50F5-7275400D4A6D}"/>
              </a:ext>
            </a:extLst>
          </p:cNvPr>
          <p:cNvSpPr/>
          <p:nvPr/>
        </p:nvSpPr>
        <p:spPr>
          <a:xfrm>
            <a:off x="3485444" y="1516285"/>
            <a:ext cx="2133600" cy="965808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1962 Nor’easter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1D5A5A-6A95-6B73-0633-DCE0F6023879}"/>
              </a:ext>
            </a:extLst>
          </p:cNvPr>
          <p:cNvSpPr/>
          <p:nvPr/>
        </p:nvSpPr>
        <p:spPr>
          <a:xfrm>
            <a:off x="6957724" y="1516285"/>
            <a:ext cx="1896966" cy="965808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2012 Sandy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17EB9-3E41-CEB2-AA91-AA530B79B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" y="2571750"/>
            <a:ext cx="2560441" cy="2106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54C747-DDC6-D62A-2F65-FA94A81A5760}"/>
              </a:ext>
            </a:extLst>
          </p:cNvPr>
          <p:cNvSpPr txBox="1"/>
          <p:nvPr/>
        </p:nvSpPr>
        <p:spPr>
          <a:xfrm>
            <a:off x="16078" y="4678363"/>
            <a:ext cx="256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Brigantine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FCF84-44B0-4A39-E8A5-9EF41C2437E0}"/>
              </a:ext>
            </a:extLst>
          </p:cNvPr>
          <p:cNvSpPr txBox="1"/>
          <p:nvPr/>
        </p:nvSpPr>
        <p:spPr>
          <a:xfrm>
            <a:off x="3124200" y="4652537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Harvey Cedars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1A7BB-ABB5-7366-79CD-8981C663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86377"/>
            <a:ext cx="2743200" cy="20440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65B4F1-082F-BBA9-A1AF-6E54BCA82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0" y="2586377"/>
            <a:ext cx="2644686" cy="2066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2CA609-99E6-81DB-6474-A24F461BC039}"/>
              </a:ext>
            </a:extLst>
          </p:cNvPr>
          <p:cNvSpPr txBox="1"/>
          <p:nvPr/>
        </p:nvSpPr>
        <p:spPr>
          <a:xfrm>
            <a:off x="6415080" y="4660751"/>
            <a:ext cx="2644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Mantoloking</a:t>
            </a:r>
          </a:p>
        </p:txBody>
      </p:sp>
    </p:spTree>
    <p:extLst>
      <p:ext uri="{BB962C8B-B14F-4D97-AF65-F5344CB8AC3E}">
        <p14:creationId xmlns:p14="http://schemas.microsoft.com/office/powerpoint/2010/main" val="11620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3" grpId="0" animBg="1"/>
      <p:bldP spid="14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B379-9F78-13DD-19F5-4D0191BC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9085DF-591B-59A1-62D7-3AB53A7741B1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60154B6D-B90B-DC7D-2C1F-2A6994258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AD32E760-8E59-AA84-253B-ABDFD0333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A4536672-C403-ACE6-478B-C3C439A2B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7261B4-BE04-17E4-EA90-09E26942E5CD}"/>
              </a:ext>
            </a:extLst>
          </p:cNvPr>
          <p:cNvSpPr/>
          <p:nvPr/>
        </p:nvSpPr>
        <p:spPr>
          <a:xfrm>
            <a:off x="82837" y="728889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Before the Hurricane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Largely unregulated development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6764C4-154D-ECCE-D4B0-515EE14C6AC0}"/>
              </a:ext>
            </a:extLst>
          </p:cNvPr>
          <p:cNvSpPr/>
          <p:nvPr/>
        </p:nvSpPr>
        <p:spPr>
          <a:xfrm>
            <a:off x="84235" y="49477"/>
            <a:ext cx="8975531" cy="617274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THE 1944 HURRICANE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539A5-7E02-EAB4-F7F7-7F2B45662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23471"/>
            <a:ext cx="4495800" cy="4370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71BD01-0B02-9F74-09AE-56F883F502FB}"/>
              </a:ext>
            </a:extLst>
          </p:cNvPr>
          <p:cNvSpPr/>
          <p:nvPr/>
        </p:nvSpPr>
        <p:spPr>
          <a:xfrm>
            <a:off x="82836" y="2266950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Impact of Hurricane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Catastrophic damage.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Minion Pro Med"/>
              </a:rPr>
              <a:t>- S Cape May erased.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4EB2ED-A70F-9A05-FF07-E0C5B5C0B245}"/>
              </a:ext>
            </a:extLst>
          </p:cNvPr>
          <p:cNvSpPr/>
          <p:nvPr/>
        </p:nvSpPr>
        <p:spPr>
          <a:xfrm>
            <a:off x="35653" y="3765520"/>
            <a:ext cx="4383946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After Hurricane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Rapid development.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00B050"/>
                </a:solidFill>
                <a:latin typeface="Minion Pro Med"/>
              </a:rPr>
              <a:t>- Some building codes.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ion Pro Med"/>
            </a:endParaRPr>
          </a:p>
        </p:txBody>
      </p:sp>
    </p:spTree>
    <p:extLst>
      <p:ext uri="{BB962C8B-B14F-4D97-AF65-F5344CB8AC3E}">
        <p14:creationId xmlns:p14="http://schemas.microsoft.com/office/powerpoint/2010/main" val="37436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6312-3941-25B3-6025-06C6E2AF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1599E2-1A04-C1DA-1B25-912F23D54BBE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45527C04-D6E7-52FD-ADE1-2EC1CB0D8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962ECAEF-333B-8988-D8DA-1A29348589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5F1A1281-5706-BCA0-08CB-C375E549D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AD660-A7EC-50C7-65B2-53751B22641B}"/>
              </a:ext>
            </a:extLst>
          </p:cNvPr>
          <p:cNvSpPr/>
          <p:nvPr/>
        </p:nvSpPr>
        <p:spPr>
          <a:xfrm>
            <a:off x="82837" y="728889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Before the Storm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Low density housing.</a:t>
            </a:r>
            <a:b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Some building codes.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26D3D-53D7-32C4-C239-0AE5B41ADB66}"/>
              </a:ext>
            </a:extLst>
          </p:cNvPr>
          <p:cNvSpPr/>
          <p:nvPr/>
        </p:nvSpPr>
        <p:spPr>
          <a:xfrm>
            <a:off x="84235" y="49477"/>
            <a:ext cx="8975531" cy="617274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THE ASH WEDNESDAY STORM OF 1962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698FC0-8FFD-CA6E-A00C-F3A9A0E8AF55}"/>
              </a:ext>
            </a:extLst>
          </p:cNvPr>
          <p:cNvSpPr/>
          <p:nvPr/>
        </p:nvSpPr>
        <p:spPr>
          <a:xfrm>
            <a:off x="82836" y="2266950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Impact of Storm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Extreme tidal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flooding.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Minion Pro Med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Minion Pro Med"/>
              </a:rPr>
              <a:t> Breached LBI 5 times.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22F866-86F9-C64E-B7FA-BE6060D9A6F8}"/>
              </a:ext>
            </a:extLst>
          </p:cNvPr>
          <p:cNvSpPr/>
          <p:nvPr/>
        </p:nvSpPr>
        <p:spPr>
          <a:xfrm>
            <a:off x="35653" y="3765520"/>
            <a:ext cx="4383946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After Hurricane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Rapid restoration.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Major resilience focus.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82BE2-FBD7-F402-8F99-D76113A9F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42371"/>
            <a:ext cx="4487766" cy="3800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FD1699-598E-34EC-B663-DA358B11ED09}"/>
              </a:ext>
            </a:extLst>
          </p:cNvPr>
          <p:cNvSpPr txBox="1"/>
          <p:nvPr/>
        </p:nvSpPr>
        <p:spPr>
          <a:xfrm>
            <a:off x="4495800" y="4618020"/>
            <a:ext cx="456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A.I. Cooperman and H.E. Rosendal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0A52B9A-C4AB-51F4-37E9-530E62EF36F2}"/>
              </a:ext>
            </a:extLst>
          </p:cNvPr>
          <p:cNvSpPr/>
          <p:nvPr/>
        </p:nvSpPr>
        <p:spPr>
          <a:xfrm rot="20884678">
            <a:off x="5029200" y="877264"/>
            <a:ext cx="1524000" cy="838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E56B81A-1895-29FD-D4D3-FFE3F72BE576}"/>
              </a:ext>
            </a:extLst>
          </p:cNvPr>
          <p:cNvSpPr/>
          <p:nvPr/>
        </p:nvSpPr>
        <p:spPr>
          <a:xfrm rot="7128416">
            <a:off x="7303778" y="1498298"/>
            <a:ext cx="1524000" cy="838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7" grpId="0" animBg="1"/>
      <p:bldP spid="10" grpId="0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AD2FC-B798-A252-E0A6-A7F485ED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74C891-FD66-6ABC-4EE3-FCD3D13D6D1F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691DDC51-5EA8-929D-9A25-EA63A408E3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D78DF2EC-7F7A-4641-4ACF-94B2B10D5A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82F6517A-99A4-4049-E0BA-9B60AB320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CDFE7-2103-EAE1-87E2-19789699B5F6}"/>
              </a:ext>
            </a:extLst>
          </p:cNvPr>
          <p:cNvSpPr/>
          <p:nvPr/>
        </p:nvSpPr>
        <p:spPr>
          <a:xfrm>
            <a:off x="82837" y="728889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Before the Storm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“Mega mansions”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Minion Pro Med"/>
              </a:rPr>
              <a:t>- Low dune protection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2AB7A-A093-2EA3-9A48-59AD20FA0391}"/>
              </a:ext>
            </a:extLst>
          </p:cNvPr>
          <p:cNvSpPr/>
          <p:nvPr/>
        </p:nvSpPr>
        <p:spPr>
          <a:xfrm>
            <a:off x="84235" y="49477"/>
            <a:ext cx="8975531" cy="617274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SUPERSTORM SANDY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D5B6D-17E3-975E-D907-5C97C89C71E8}"/>
              </a:ext>
            </a:extLst>
          </p:cNvPr>
          <p:cNvSpPr/>
          <p:nvPr/>
        </p:nvSpPr>
        <p:spPr>
          <a:xfrm>
            <a:off x="82836" y="2266950"/>
            <a:ext cx="4336763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Impact of Storm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$30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to $37 billion loss.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Trailer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parks, bungalows gone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CF7C3-0C1D-A678-7D6A-3732DED34F0B}"/>
              </a:ext>
            </a:extLst>
          </p:cNvPr>
          <p:cNvSpPr/>
          <p:nvPr/>
        </p:nvSpPr>
        <p:spPr>
          <a:xfrm>
            <a:off x="35653" y="3765520"/>
            <a:ext cx="4383946" cy="137004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After Hurricane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Elevated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homes.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- More mega mansions.</a:t>
            </a:r>
          </a:p>
        </p:txBody>
      </p:sp>
      <p:pic>
        <p:nvPicPr>
          <p:cNvPr id="1026" name="Picture 2" descr="October 29, 2012 Hurricane Sandy">
            <a:extLst>
              <a:ext uri="{FF2B5EF4-FFF2-40B4-BE49-F238E27FC236}">
                <a16:creationId xmlns:a16="http://schemas.microsoft.com/office/drawing/2014/main" id="{24553A04-8505-9B31-6A8A-12E14DD3C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28889"/>
            <a:ext cx="4563965" cy="430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31CAE-0460-5222-D7B0-C9A4CD99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B44726-E603-DF99-B361-6EDB24F085AA}"/>
              </a:ext>
            </a:extLst>
          </p:cNvPr>
          <p:cNvSpPr txBox="1"/>
          <p:nvPr/>
        </p:nvSpPr>
        <p:spPr>
          <a:xfrm>
            <a:off x="7239000" y="2343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2" name="AutoShape 2" descr="Northeast Radar image">
            <a:extLst>
              <a:ext uri="{FF2B5EF4-FFF2-40B4-BE49-F238E27FC236}">
                <a16:creationId xmlns:a16="http://schemas.microsoft.com/office/drawing/2014/main" id="{8A6DC019-7302-7AC4-1134-A21E3AEC7C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3" name="AutoShape 2" descr="Infrared GOES-EAST Satellite image">
            <a:extLst>
              <a:ext uri="{FF2B5EF4-FFF2-40B4-BE49-F238E27FC236}">
                <a16:creationId xmlns:a16="http://schemas.microsoft.com/office/drawing/2014/main" id="{6DA8D64A-8C3A-92C1-1D1D-B2B42F863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5" name="AutoShape 2" descr="Image result for the steel pier">
            <a:extLst>
              <a:ext uri="{FF2B5EF4-FFF2-40B4-BE49-F238E27FC236}">
                <a16:creationId xmlns:a16="http://schemas.microsoft.com/office/drawing/2014/main" id="{B97D7CE9-9F17-A5FE-60B0-05749F495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94F70-DFD8-01FE-7AB5-A2E4ACA4EC89}"/>
              </a:ext>
            </a:extLst>
          </p:cNvPr>
          <p:cNvSpPr/>
          <p:nvPr/>
        </p:nvSpPr>
        <p:spPr>
          <a:xfrm>
            <a:off x="82837" y="728889"/>
            <a:ext cx="4336763" cy="471261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Before the Storm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74143-93FA-ABB2-9D7D-CF85C7FCB60B}"/>
              </a:ext>
            </a:extLst>
          </p:cNvPr>
          <p:cNvSpPr/>
          <p:nvPr/>
        </p:nvSpPr>
        <p:spPr>
          <a:xfrm>
            <a:off x="84235" y="49477"/>
            <a:ext cx="8975531" cy="617274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508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nion Pro Med" panose="02040503050201020203" pitchFamily="18" charset="0"/>
                <a:ea typeface="+mn-ea"/>
                <a:cs typeface="Arial" panose="020B0604020202020204" pitchFamily="34" charset="0"/>
              </a:rPr>
              <a:t>WHAT MAY BE NEXT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A6F6E-86A0-2589-63D0-87510E7A58C6}"/>
              </a:ext>
            </a:extLst>
          </p:cNvPr>
          <p:cNvSpPr/>
          <p:nvPr/>
        </p:nvSpPr>
        <p:spPr>
          <a:xfrm>
            <a:off x="4675820" y="708291"/>
            <a:ext cx="4383946" cy="4385732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After the Storm 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ur choice!</a:t>
            </a:r>
            <a:b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nion Pro Med"/>
              </a:rPr>
              <a:t>1)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ion Pro Med"/>
              </a:rPr>
              <a:t>High-density housing. </a:t>
            </a:r>
            <a:r>
              <a:rPr lang="en-US" sz="2800" b="1" dirty="0">
                <a:solidFill>
                  <a:srgbClr val="00B050"/>
                </a:solidFill>
                <a:latin typeface="Minion Pro Med"/>
              </a:rPr>
              <a:t>Public/gov’t debates ongoing (OC, Seaside).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Minion Pro Med"/>
              </a:rPr>
              <a:t>2) </a:t>
            </a:r>
            <a:r>
              <a:rPr lang="en-US" sz="2800" b="1" dirty="0">
                <a:solidFill>
                  <a:srgbClr val="00B050"/>
                </a:solidFill>
                <a:latin typeface="Minion Pro Med"/>
              </a:rPr>
              <a:t>Some retreat? Florida is an example.</a:t>
            </a:r>
            <a:br>
              <a:rPr lang="en-US" sz="2800" b="1" dirty="0">
                <a:solidFill>
                  <a:srgbClr val="00B050"/>
                </a:solidFill>
                <a:latin typeface="Minion Pro Med"/>
              </a:rPr>
            </a:br>
            <a:r>
              <a:rPr lang="en-US" sz="2800" b="1" dirty="0">
                <a:solidFill>
                  <a:schemeClr val="bg1"/>
                </a:solidFill>
                <a:latin typeface="Minion Pro Med"/>
              </a:rPr>
              <a:t>Back to 1) </a:t>
            </a:r>
            <a:r>
              <a:rPr lang="en-US" sz="2800" b="1" dirty="0">
                <a:solidFill>
                  <a:srgbClr val="00B050"/>
                </a:solidFill>
                <a:latin typeface="Minion Pro Med"/>
              </a:rPr>
              <a:t>Could “cities” mitigate fears of owning single family home?</a:t>
            </a:r>
            <a:endParaRPr lang="en-US" sz="2800" b="1" dirty="0">
              <a:solidFill>
                <a:schemeClr val="bg1"/>
              </a:solidFill>
              <a:latin typeface="Minion Pro Me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A8EF1-ACA1-C5E7-FF34-C25942BC7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" y="1262288"/>
            <a:ext cx="4313169" cy="1538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4FB865-06DA-3705-63FC-1AFE13CFD280}"/>
              </a:ext>
            </a:extLst>
          </p:cNvPr>
          <p:cNvSpPr/>
          <p:nvPr/>
        </p:nvSpPr>
        <p:spPr>
          <a:xfrm>
            <a:off x="59243" y="4324350"/>
            <a:ext cx="4336763" cy="769673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PLUS: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 NJREAL, Rising </a:t>
            </a:r>
            <a:b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</a:b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 Med"/>
                <a:ea typeface="+mn-ea"/>
                <a:cs typeface="+mn-cs"/>
              </a:rPr>
              <a:t>Flood Insurance, COVID…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nion Pro Med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E3D95-BB3D-8B61-3732-218AEA51D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36" y="2712481"/>
            <a:ext cx="4313169" cy="1575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235A96-21BF-B82E-0FF7-54327A6F9E1C}"/>
              </a:ext>
            </a:extLst>
          </p:cNvPr>
          <p:cNvSpPr txBox="1"/>
          <p:nvPr/>
        </p:nvSpPr>
        <p:spPr>
          <a:xfrm>
            <a:off x="82835" y="2268817"/>
            <a:ext cx="1794202" cy="461665"/>
          </a:xfrm>
          <a:prstGeom prst="rect">
            <a:avLst/>
          </a:prstGeom>
          <a:solidFill>
            <a:srgbClr val="2B286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Long Branch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99A2A-B4E5-2830-034E-5D8B4FAF61EF}"/>
              </a:ext>
            </a:extLst>
          </p:cNvPr>
          <p:cNvSpPr txBox="1"/>
          <p:nvPr/>
        </p:nvSpPr>
        <p:spPr>
          <a:xfrm>
            <a:off x="82835" y="3857617"/>
            <a:ext cx="1794202" cy="461665"/>
          </a:xfrm>
          <a:prstGeom prst="rect">
            <a:avLst/>
          </a:prstGeom>
          <a:solidFill>
            <a:srgbClr val="2B286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Asbury Park</a:t>
            </a:r>
          </a:p>
        </p:txBody>
      </p:sp>
    </p:spTree>
    <p:extLst>
      <p:ext uri="{BB962C8B-B14F-4D97-AF65-F5344CB8AC3E}">
        <p14:creationId xmlns:p14="http://schemas.microsoft.com/office/powerpoint/2010/main" val="38984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Minion Pro Med"/>
        <a:ea typeface=""/>
        <a:cs typeface=""/>
      </a:majorFont>
      <a:minorFont>
        <a:latin typeface="Minion Pro M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300</Words>
  <Application>Microsoft Office PowerPoint</Application>
  <PresentationFormat>On-screen Show (16:9)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Minion Pro Med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29th  2018</dc:title>
  <dc:creator>Martucci, Joseph</dc:creator>
  <cp:lastModifiedBy>Vilacoba, Karl</cp:lastModifiedBy>
  <cp:revision>90</cp:revision>
  <dcterms:created xsi:type="dcterms:W3CDTF">2018-03-29T12:37:43Z</dcterms:created>
  <dcterms:modified xsi:type="dcterms:W3CDTF">2026-03-30T16:24:04Z</dcterms:modified>
</cp:coreProperties>
</file>