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5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</p:sldIdLst>
  <p:sldSz cy="6858000" cx="12192000"/>
  <p:notesSz cx="6858000" cy="9144000"/>
  <p:embeddedFontLst>
    <p:embeddedFont>
      <p:font typeface="Century Gothic"/>
      <p:regular r:id="rId16"/>
      <p:bold r:id="rId17"/>
      <p:italic r:id="rId18"/>
      <p:boldItalic r:id="rId1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font" Target="fonts/CenturyGothic-bold.fntdata"/><Relationship Id="rId16" Type="http://schemas.openxmlformats.org/officeDocument/2006/relationships/font" Target="fonts/CenturyGothic-regular.fntdata"/><Relationship Id="rId5" Type="http://schemas.openxmlformats.org/officeDocument/2006/relationships/slide" Target="slides/slide1.xml"/><Relationship Id="rId19" Type="http://schemas.openxmlformats.org/officeDocument/2006/relationships/font" Target="fonts/CenturyGothic-boldItalic.fntdata"/><Relationship Id="rId6" Type="http://schemas.openxmlformats.org/officeDocument/2006/relationships/slide" Target="slides/slide2.xml"/><Relationship Id="rId18" Type="http://schemas.openxmlformats.org/officeDocument/2006/relationships/font" Target="fonts/CenturyGothic-italic.fntdata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0" name="Google Shape;230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1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0" name="Google Shape;240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"/>
          <p:cNvSpPr txBox="1"/>
          <p:nvPr>
            <p:ph type="ctrTitle"/>
          </p:nvPr>
        </p:nvSpPr>
        <p:spPr>
          <a:xfrm>
            <a:off x="1154955" y="1447800"/>
            <a:ext cx="8825658" cy="332958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Font typeface="Century Gothic"/>
              <a:buNone/>
              <a:defRPr sz="7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"/>
          <p:cNvSpPr txBox="1"/>
          <p:nvPr>
            <p:ph idx="1" type="subTitle"/>
          </p:nvPr>
        </p:nvSpPr>
        <p:spPr>
          <a:xfrm>
            <a:off x="1154955" y="4777380"/>
            <a:ext cx="8825658" cy="8614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1000"/>
              </a:spcBef>
              <a:spcAft>
                <a:spcPts val="0"/>
              </a:spcAft>
              <a:buSzPts val="1600"/>
              <a:buNone/>
              <a:defRPr cap="none">
                <a:solidFill>
                  <a:srgbClr val="ADADAD"/>
                </a:solidFill>
              </a:defRPr>
            </a:lvl1pPr>
            <a:lvl2pPr lvl="1" algn="ctr">
              <a:spcBef>
                <a:spcPts val="1000"/>
              </a:spcBef>
              <a:spcAft>
                <a:spcPts val="0"/>
              </a:spcAft>
              <a:buSzPts val="144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1000"/>
              </a:spcBef>
              <a:spcAft>
                <a:spcPts val="0"/>
              </a:spcAft>
              <a:buSzPts val="128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4" name="Google Shape;24;p2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2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anoramic Picture with Caption">
  <p:cSld name="Panoramic Picture with Caption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1"/>
          <p:cNvSpPr txBox="1"/>
          <p:nvPr>
            <p:ph type="title"/>
          </p:nvPr>
        </p:nvSpPr>
        <p:spPr>
          <a:xfrm>
            <a:off x="1154956" y="4800587"/>
            <a:ext cx="8825657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Century Gothic"/>
              <a:buNone/>
              <a:defRPr b="0" sz="2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1"/>
          <p:cNvSpPr/>
          <p:nvPr>
            <p:ph idx="2" type="pic"/>
          </p:nvPr>
        </p:nvSpPr>
        <p:spPr>
          <a:xfrm>
            <a:off x="1154955" y="685800"/>
            <a:ext cx="8825658" cy="3640666"/>
          </a:xfrm>
          <a:prstGeom prst="roundRect">
            <a:avLst>
              <a:gd fmla="val 1858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3137"/>
              </a:srgbClr>
            </a:outerShdw>
          </a:effectLst>
        </p:spPr>
      </p:sp>
      <p:sp>
        <p:nvSpPr>
          <p:cNvPr id="81" name="Google Shape;81;p11"/>
          <p:cNvSpPr txBox="1"/>
          <p:nvPr>
            <p:ph idx="1" type="body"/>
          </p:nvPr>
        </p:nvSpPr>
        <p:spPr>
          <a:xfrm>
            <a:off x="1154956" y="5367325"/>
            <a:ext cx="8825656" cy="493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82" name="Google Shape;82;p11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1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11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aption">
  <p:cSld name="Title and Caption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2"/>
          <p:cNvSpPr txBox="1"/>
          <p:nvPr>
            <p:ph type="title"/>
          </p:nvPr>
        </p:nvSpPr>
        <p:spPr>
          <a:xfrm>
            <a:off x="1154954" y="1447800"/>
            <a:ext cx="8825659" cy="19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Century Gothic"/>
              <a:buNone/>
              <a:defRPr sz="4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12"/>
          <p:cNvSpPr txBox="1"/>
          <p:nvPr>
            <p:ph idx="1" type="body"/>
          </p:nvPr>
        </p:nvSpPr>
        <p:spPr>
          <a:xfrm>
            <a:off x="1154954" y="3657600"/>
            <a:ext cx="8825659" cy="236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88" name="Google Shape;88;p12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12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12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with Caption">
  <p:cSld name="Quote with Caption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3"/>
          <p:cNvSpPr txBox="1"/>
          <p:nvPr>
            <p:ph type="title"/>
          </p:nvPr>
        </p:nvSpPr>
        <p:spPr>
          <a:xfrm>
            <a:off x="1574801" y="1447800"/>
            <a:ext cx="7999315" cy="23233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Century Gothic"/>
              <a:buNone/>
              <a:defRPr sz="4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13"/>
          <p:cNvSpPr txBox="1"/>
          <p:nvPr>
            <p:ph idx="1" type="body"/>
          </p:nvPr>
        </p:nvSpPr>
        <p:spPr>
          <a:xfrm>
            <a:off x="1930400" y="3771174"/>
            <a:ext cx="7279649" cy="3421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b="0" i="0" sz="1400" cap="small">
                <a:solidFill>
                  <a:srgbClr val="ADADA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94" name="Google Shape;94;p13"/>
          <p:cNvSpPr txBox="1"/>
          <p:nvPr>
            <p:ph idx="2" type="body"/>
          </p:nvPr>
        </p:nvSpPr>
        <p:spPr>
          <a:xfrm>
            <a:off x="1154954" y="4350657"/>
            <a:ext cx="8825659" cy="16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95" name="Google Shape;95;p13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13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13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8" name="Google Shape;98;p13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200">
                <a:solidFill>
                  <a:srgbClr val="ADADAD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99" name="Google Shape;99;p13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200">
                <a:solidFill>
                  <a:srgbClr val="ADADAD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me Card">
  <p:cSld name="Name Card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4"/>
          <p:cNvSpPr txBox="1"/>
          <p:nvPr>
            <p:ph type="title"/>
          </p:nvPr>
        </p:nvSpPr>
        <p:spPr>
          <a:xfrm>
            <a:off x="1154954" y="3124201"/>
            <a:ext cx="8825660" cy="165318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Century Gothic"/>
              <a:buNone/>
              <a:defRPr b="0" sz="40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14"/>
          <p:cNvSpPr txBox="1"/>
          <p:nvPr>
            <p:ph idx="1" type="body"/>
          </p:nvPr>
        </p:nvSpPr>
        <p:spPr>
          <a:xfrm>
            <a:off x="1154954" y="4777381"/>
            <a:ext cx="8825659" cy="8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cap="none">
                <a:solidFill>
                  <a:srgbClr val="ADADAD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3" name="Google Shape;103;p14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14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14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Column">
  <p:cSld name="3 Column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5"/>
          <p:cNvSpPr txBox="1"/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  <a:defRPr sz="4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15"/>
          <p:cNvSpPr txBox="1"/>
          <p:nvPr>
            <p:ph idx="1" type="body"/>
          </p:nvPr>
        </p:nvSpPr>
        <p:spPr>
          <a:xfrm>
            <a:off x="632947" y="1981200"/>
            <a:ext cx="2946866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>
                <a:solidFill>
                  <a:srgbClr val="ADADAD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109" name="Google Shape;109;p15"/>
          <p:cNvSpPr txBox="1"/>
          <p:nvPr>
            <p:ph idx="2" type="body"/>
          </p:nvPr>
        </p:nvSpPr>
        <p:spPr>
          <a:xfrm>
            <a:off x="652463" y="2667000"/>
            <a:ext cx="2927350" cy="3589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110" name="Google Shape;110;p15"/>
          <p:cNvSpPr txBox="1"/>
          <p:nvPr>
            <p:ph idx="3" type="body"/>
          </p:nvPr>
        </p:nvSpPr>
        <p:spPr>
          <a:xfrm>
            <a:off x="3883659" y="1981200"/>
            <a:ext cx="2936241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>
                <a:solidFill>
                  <a:srgbClr val="ADADAD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111" name="Google Shape;111;p15"/>
          <p:cNvSpPr txBox="1"/>
          <p:nvPr>
            <p:ph idx="4" type="body"/>
          </p:nvPr>
        </p:nvSpPr>
        <p:spPr>
          <a:xfrm>
            <a:off x="3873106" y="2667000"/>
            <a:ext cx="2946794" cy="3589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112" name="Google Shape;112;p15"/>
          <p:cNvSpPr txBox="1"/>
          <p:nvPr>
            <p:ph idx="5" type="body"/>
          </p:nvPr>
        </p:nvSpPr>
        <p:spPr>
          <a:xfrm>
            <a:off x="7124700" y="1981200"/>
            <a:ext cx="2932113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>
                <a:solidFill>
                  <a:srgbClr val="ADADAD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113" name="Google Shape;113;p15"/>
          <p:cNvSpPr txBox="1"/>
          <p:nvPr>
            <p:ph idx="6" type="body"/>
          </p:nvPr>
        </p:nvSpPr>
        <p:spPr>
          <a:xfrm>
            <a:off x="7124700" y="2667000"/>
            <a:ext cx="2932113" cy="3589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cxnSp>
        <p:nvCxnSpPr>
          <p:cNvPr id="114" name="Google Shape;114;p15"/>
          <p:cNvCxnSpPr/>
          <p:nvPr/>
        </p:nvCxnSpPr>
        <p:spPr>
          <a:xfrm>
            <a:off x="3726142" y="2133600"/>
            <a:ext cx="0" cy="3962400"/>
          </a:xfrm>
          <a:prstGeom prst="straightConnector1">
            <a:avLst/>
          </a:prstGeom>
          <a:noFill/>
          <a:ln cap="flat" cmpd="sng" w="12700">
            <a:solidFill>
              <a:srgbClr val="ADADAD">
                <a:alpha val="40000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5" name="Google Shape;115;p15"/>
          <p:cNvCxnSpPr/>
          <p:nvPr/>
        </p:nvCxnSpPr>
        <p:spPr>
          <a:xfrm>
            <a:off x="6962227" y="2133600"/>
            <a:ext cx="0" cy="3966882"/>
          </a:xfrm>
          <a:prstGeom prst="straightConnector1">
            <a:avLst/>
          </a:prstGeom>
          <a:noFill/>
          <a:ln cap="flat" cmpd="sng" w="12700">
            <a:solidFill>
              <a:srgbClr val="ADADAD">
                <a:alpha val="40000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6" name="Google Shape;116;p15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15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15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Picture Column">
  <p:cSld name="3 Picture Column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6"/>
          <p:cNvSpPr txBox="1"/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  <a:defRPr sz="4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16"/>
          <p:cNvSpPr txBox="1"/>
          <p:nvPr>
            <p:ph idx="1" type="body"/>
          </p:nvPr>
        </p:nvSpPr>
        <p:spPr>
          <a:xfrm>
            <a:off x="652463" y="4250949"/>
            <a:ext cx="2940050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>
                <a:solidFill>
                  <a:srgbClr val="ADADAD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122" name="Google Shape;122;p16"/>
          <p:cNvSpPr/>
          <p:nvPr>
            <p:ph idx="2" type="pic"/>
          </p:nvPr>
        </p:nvSpPr>
        <p:spPr>
          <a:xfrm>
            <a:off x="652463" y="2209800"/>
            <a:ext cx="2940050" cy="1524000"/>
          </a:xfrm>
          <a:prstGeom prst="roundRect">
            <a:avLst>
              <a:gd fmla="val 1858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3137"/>
              </a:srgbClr>
            </a:outerShdw>
          </a:effectLst>
        </p:spPr>
      </p:sp>
      <p:sp>
        <p:nvSpPr>
          <p:cNvPr id="123" name="Google Shape;123;p16"/>
          <p:cNvSpPr txBox="1"/>
          <p:nvPr>
            <p:ph idx="3" type="body"/>
          </p:nvPr>
        </p:nvSpPr>
        <p:spPr>
          <a:xfrm>
            <a:off x="652463" y="4827211"/>
            <a:ext cx="2940050" cy="6591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124" name="Google Shape;124;p16"/>
          <p:cNvSpPr txBox="1"/>
          <p:nvPr>
            <p:ph idx="4" type="body"/>
          </p:nvPr>
        </p:nvSpPr>
        <p:spPr>
          <a:xfrm>
            <a:off x="3889375" y="4250949"/>
            <a:ext cx="2930525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>
                <a:solidFill>
                  <a:srgbClr val="ADADAD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125" name="Google Shape;125;p16"/>
          <p:cNvSpPr/>
          <p:nvPr>
            <p:ph idx="5" type="pic"/>
          </p:nvPr>
        </p:nvSpPr>
        <p:spPr>
          <a:xfrm>
            <a:off x="3889374" y="2209800"/>
            <a:ext cx="2930525" cy="1524000"/>
          </a:xfrm>
          <a:prstGeom prst="roundRect">
            <a:avLst>
              <a:gd fmla="val 1858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3137"/>
              </a:srgbClr>
            </a:outerShdw>
          </a:effectLst>
        </p:spPr>
      </p:sp>
      <p:sp>
        <p:nvSpPr>
          <p:cNvPr id="126" name="Google Shape;126;p16"/>
          <p:cNvSpPr txBox="1"/>
          <p:nvPr>
            <p:ph idx="6" type="body"/>
          </p:nvPr>
        </p:nvSpPr>
        <p:spPr>
          <a:xfrm>
            <a:off x="3888022" y="4827210"/>
            <a:ext cx="2934406" cy="6591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127" name="Google Shape;127;p16"/>
          <p:cNvSpPr txBox="1"/>
          <p:nvPr>
            <p:ph idx="7" type="body"/>
          </p:nvPr>
        </p:nvSpPr>
        <p:spPr>
          <a:xfrm>
            <a:off x="7124700" y="4250949"/>
            <a:ext cx="2932113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>
                <a:solidFill>
                  <a:srgbClr val="ADADAD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128" name="Google Shape;128;p16"/>
          <p:cNvSpPr/>
          <p:nvPr>
            <p:ph idx="8" type="pic"/>
          </p:nvPr>
        </p:nvSpPr>
        <p:spPr>
          <a:xfrm>
            <a:off x="7124699" y="2209800"/>
            <a:ext cx="2932113" cy="1524000"/>
          </a:xfrm>
          <a:prstGeom prst="roundRect">
            <a:avLst>
              <a:gd fmla="val 1858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3137"/>
              </a:srgbClr>
            </a:outerShdw>
          </a:effectLst>
        </p:spPr>
      </p:sp>
      <p:sp>
        <p:nvSpPr>
          <p:cNvPr id="129" name="Google Shape;129;p16"/>
          <p:cNvSpPr txBox="1"/>
          <p:nvPr>
            <p:ph idx="9" type="body"/>
          </p:nvPr>
        </p:nvSpPr>
        <p:spPr>
          <a:xfrm>
            <a:off x="7124575" y="4827208"/>
            <a:ext cx="2935997" cy="6591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cxnSp>
        <p:nvCxnSpPr>
          <p:cNvPr id="130" name="Google Shape;130;p16"/>
          <p:cNvCxnSpPr/>
          <p:nvPr/>
        </p:nvCxnSpPr>
        <p:spPr>
          <a:xfrm>
            <a:off x="3726142" y="2133600"/>
            <a:ext cx="0" cy="3962400"/>
          </a:xfrm>
          <a:prstGeom prst="straightConnector1">
            <a:avLst/>
          </a:prstGeom>
          <a:noFill/>
          <a:ln cap="flat" cmpd="sng" w="12700">
            <a:solidFill>
              <a:srgbClr val="ADADAD">
                <a:alpha val="40000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1" name="Google Shape;131;p16"/>
          <p:cNvCxnSpPr/>
          <p:nvPr/>
        </p:nvCxnSpPr>
        <p:spPr>
          <a:xfrm>
            <a:off x="6962227" y="2133600"/>
            <a:ext cx="0" cy="3966882"/>
          </a:xfrm>
          <a:prstGeom prst="straightConnector1">
            <a:avLst/>
          </a:prstGeom>
          <a:noFill/>
          <a:ln cap="flat" cmpd="sng" w="12700">
            <a:solidFill>
              <a:srgbClr val="ADADAD">
                <a:alpha val="40000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2" name="Google Shape;132;p16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3" name="Google Shape;133;p16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" name="Google Shape;134;p16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7"/>
          <p:cNvSpPr txBox="1"/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" name="Google Shape;137;p17"/>
          <p:cNvSpPr txBox="1"/>
          <p:nvPr>
            <p:ph idx="1" type="body"/>
          </p:nvPr>
        </p:nvSpPr>
        <p:spPr>
          <a:xfrm rot="5400000">
            <a:off x="3478842" y="-322612"/>
            <a:ext cx="4195481" cy="89465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138" name="Google Shape;138;p17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17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0" name="Google Shape;140;p17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8"/>
          <p:cNvSpPr txBox="1"/>
          <p:nvPr>
            <p:ph type="title"/>
          </p:nvPr>
        </p:nvSpPr>
        <p:spPr>
          <a:xfrm rot="5400000">
            <a:off x="6267450" y="2466975"/>
            <a:ext cx="5826125" cy="17526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3" name="Google Shape;143;p18"/>
          <p:cNvSpPr txBox="1"/>
          <p:nvPr>
            <p:ph idx="1" type="body"/>
          </p:nvPr>
        </p:nvSpPr>
        <p:spPr>
          <a:xfrm rot="5400000">
            <a:off x="1679576" y="-139699"/>
            <a:ext cx="5368924" cy="74231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144" name="Google Shape;144;p18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p18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p18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 txBox="1"/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3"/>
          <p:cNvSpPr txBox="1"/>
          <p:nvPr>
            <p:ph idx="1" type="body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30" name="Google Shape;30;p3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3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3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"/>
          <p:cNvSpPr txBox="1"/>
          <p:nvPr>
            <p:ph type="title"/>
          </p:nvPr>
        </p:nvSpPr>
        <p:spPr>
          <a:xfrm>
            <a:off x="1154956" y="2861733"/>
            <a:ext cx="8825657" cy="191564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Century Gothic"/>
              <a:buNone/>
              <a:defRPr b="0" sz="40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4"/>
          <p:cNvSpPr txBox="1"/>
          <p:nvPr>
            <p:ph idx="1" type="body"/>
          </p:nvPr>
        </p:nvSpPr>
        <p:spPr>
          <a:xfrm>
            <a:off x="1154955" y="4777381"/>
            <a:ext cx="8825658" cy="8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cap="none">
                <a:solidFill>
                  <a:srgbClr val="ADADAD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6" name="Google Shape;36;p4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4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4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5"/>
          <p:cNvSpPr txBox="1"/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5"/>
          <p:cNvSpPr txBox="1"/>
          <p:nvPr>
            <p:ph idx="1" type="body"/>
          </p:nvPr>
        </p:nvSpPr>
        <p:spPr>
          <a:xfrm>
            <a:off x="1103312" y="2060575"/>
            <a:ext cx="4396339" cy="4195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/>
            </a:lvl1pPr>
            <a:lvl2pPr indent="-309880" lvl="1" marL="914400" algn="l"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2pPr>
            <a:lvl3pPr indent="-299719" lvl="2" marL="137160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3pPr>
            <a:lvl4pPr indent="-289560" lvl="3" marL="18288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4pPr>
            <a:lvl5pPr indent="-289560" lvl="4" marL="22860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5pPr>
            <a:lvl6pPr indent="-289560" lvl="5" marL="27432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6pPr>
            <a:lvl7pPr indent="-289560" lvl="6" marL="32004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7pPr>
            <a:lvl8pPr indent="-289559" lvl="7" marL="36576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8pPr>
            <a:lvl9pPr indent="-289559" lvl="8" marL="41148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9pPr>
          </a:lstStyle>
          <a:p/>
        </p:txBody>
      </p:sp>
      <p:sp>
        <p:nvSpPr>
          <p:cNvPr id="42" name="Google Shape;42;p5"/>
          <p:cNvSpPr txBox="1"/>
          <p:nvPr>
            <p:ph idx="2" type="body"/>
          </p:nvPr>
        </p:nvSpPr>
        <p:spPr>
          <a:xfrm>
            <a:off x="5654493" y="2056092"/>
            <a:ext cx="4396341" cy="42002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/>
            </a:lvl1pPr>
            <a:lvl2pPr indent="-309880" lvl="1" marL="914400" algn="l"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2pPr>
            <a:lvl3pPr indent="-299719" lvl="2" marL="137160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3pPr>
            <a:lvl4pPr indent="-289560" lvl="3" marL="18288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4pPr>
            <a:lvl5pPr indent="-289560" lvl="4" marL="22860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5pPr>
            <a:lvl6pPr indent="-289560" lvl="5" marL="27432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6pPr>
            <a:lvl7pPr indent="-289560" lvl="6" marL="32004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7pPr>
            <a:lvl8pPr indent="-289559" lvl="7" marL="36576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8pPr>
            <a:lvl9pPr indent="-289559" lvl="8" marL="41148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9pPr>
          </a:lstStyle>
          <a:p/>
        </p:txBody>
      </p:sp>
      <p:sp>
        <p:nvSpPr>
          <p:cNvPr id="43" name="Google Shape;43;p5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5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5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6"/>
          <p:cNvSpPr txBox="1"/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6"/>
          <p:cNvSpPr txBox="1"/>
          <p:nvPr>
            <p:ph idx="1" type="body"/>
          </p:nvPr>
        </p:nvSpPr>
        <p:spPr>
          <a:xfrm>
            <a:off x="1103313" y="1905000"/>
            <a:ext cx="4396338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>
                <a:solidFill>
                  <a:srgbClr val="ADADAD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49" name="Google Shape;49;p6"/>
          <p:cNvSpPr txBox="1"/>
          <p:nvPr>
            <p:ph idx="2" type="body"/>
          </p:nvPr>
        </p:nvSpPr>
        <p:spPr>
          <a:xfrm>
            <a:off x="1103312" y="2514600"/>
            <a:ext cx="4396339" cy="37417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/>
            </a:lvl1pPr>
            <a:lvl2pPr indent="-309880" lvl="1" marL="914400" algn="l"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2pPr>
            <a:lvl3pPr indent="-299719" lvl="2" marL="137160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3pPr>
            <a:lvl4pPr indent="-289560" lvl="3" marL="18288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4pPr>
            <a:lvl5pPr indent="-289560" lvl="4" marL="22860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5pPr>
            <a:lvl6pPr indent="-289560" lvl="5" marL="27432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6pPr>
            <a:lvl7pPr indent="-289560" lvl="6" marL="32004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7pPr>
            <a:lvl8pPr indent="-289559" lvl="7" marL="36576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8pPr>
            <a:lvl9pPr indent="-289559" lvl="8" marL="41148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9pPr>
          </a:lstStyle>
          <a:p/>
        </p:txBody>
      </p:sp>
      <p:sp>
        <p:nvSpPr>
          <p:cNvPr id="50" name="Google Shape;50;p6"/>
          <p:cNvSpPr txBox="1"/>
          <p:nvPr>
            <p:ph idx="3" type="body"/>
          </p:nvPr>
        </p:nvSpPr>
        <p:spPr>
          <a:xfrm>
            <a:off x="5654495" y="1905000"/>
            <a:ext cx="4396339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>
                <a:solidFill>
                  <a:srgbClr val="ADADAD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51" name="Google Shape;51;p6"/>
          <p:cNvSpPr txBox="1"/>
          <p:nvPr>
            <p:ph idx="4" type="body"/>
          </p:nvPr>
        </p:nvSpPr>
        <p:spPr>
          <a:xfrm>
            <a:off x="5654495" y="2514600"/>
            <a:ext cx="4396339" cy="37417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/>
            </a:lvl1pPr>
            <a:lvl2pPr indent="-309880" lvl="1" marL="914400" algn="l"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2pPr>
            <a:lvl3pPr indent="-299719" lvl="2" marL="137160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3pPr>
            <a:lvl4pPr indent="-289560" lvl="3" marL="18288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4pPr>
            <a:lvl5pPr indent="-289560" lvl="4" marL="22860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5pPr>
            <a:lvl6pPr indent="-289560" lvl="5" marL="27432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6pPr>
            <a:lvl7pPr indent="-289560" lvl="6" marL="32004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7pPr>
            <a:lvl8pPr indent="-289559" lvl="7" marL="36576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8pPr>
            <a:lvl9pPr indent="-289559" lvl="8" marL="41148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9pPr>
          </a:lstStyle>
          <a:p/>
        </p:txBody>
      </p:sp>
      <p:sp>
        <p:nvSpPr>
          <p:cNvPr id="52" name="Google Shape;52;p6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6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6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7"/>
          <p:cNvSpPr txBox="1"/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7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7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7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8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8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8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9"/>
          <p:cNvSpPr txBox="1"/>
          <p:nvPr>
            <p:ph type="title"/>
          </p:nvPr>
        </p:nvSpPr>
        <p:spPr>
          <a:xfrm>
            <a:off x="1154953" y="1447800"/>
            <a:ext cx="3401064" cy="1447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Century Gothic"/>
              <a:buNone/>
              <a:defRPr b="0" sz="2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9"/>
          <p:cNvSpPr txBox="1"/>
          <p:nvPr>
            <p:ph idx="1" type="body"/>
          </p:nvPr>
        </p:nvSpPr>
        <p:spPr>
          <a:xfrm>
            <a:off x="4784616" y="1447800"/>
            <a:ext cx="5195997" cy="457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30200" lvl="0" marL="457200" algn="l">
              <a:spcBef>
                <a:spcPts val="1000"/>
              </a:spcBef>
              <a:spcAft>
                <a:spcPts val="0"/>
              </a:spcAft>
              <a:buSzPts val="1600"/>
              <a:buChar char="►"/>
              <a:defRPr sz="2000"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/>
            </a:lvl2pPr>
            <a:lvl3pPr indent="-309880" lvl="2" marL="1371600" algn="l"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3pPr>
            <a:lvl4pPr indent="-299719" lvl="3" marL="182880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4pPr>
            <a:lvl5pPr indent="-299720" lvl="4" marL="228600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5pPr>
            <a:lvl6pPr indent="-299720" lvl="5" marL="274320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6pPr>
            <a:lvl7pPr indent="-299720" lvl="6" marL="320040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7pPr>
            <a:lvl8pPr indent="-299720" lvl="7" marL="365760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8pPr>
            <a:lvl9pPr indent="-299720" lvl="8" marL="411480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9pPr>
          </a:lstStyle>
          <a:p/>
        </p:txBody>
      </p:sp>
      <p:sp>
        <p:nvSpPr>
          <p:cNvPr id="67" name="Google Shape;67;p9"/>
          <p:cNvSpPr txBox="1"/>
          <p:nvPr>
            <p:ph idx="2" type="body"/>
          </p:nvPr>
        </p:nvSpPr>
        <p:spPr>
          <a:xfrm>
            <a:off x="1154953" y="3129280"/>
            <a:ext cx="3401063" cy="28955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68" name="Google Shape;68;p9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9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9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0"/>
          <p:cNvSpPr txBox="1"/>
          <p:nvPr>
            <p:ph type="title"/>
          </p:nvPr>
        </p:nvSpPr>
        <p:spPr>
          <a:xfrm>
            <a:off x="1153907" y="1854192"/>
            <a:ext cx="5092906" cy="157480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  <a:defRPr b="0" sz="36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0"/>
          <p:cNvSpPr/>
          <p:nvPr>
            <p:ph idx="2" type="pic"/>
          </p:nvPr>
        </p:nvSpPr>
        <p:spPr>
          <a:xfrm>
            <a:off x="6949546" y="1143000"/>
            <a:ext cx="3200400" cy="4572000"/>
          </a:xfrm>
          <a:prstGeom prst="roundRect">
            <a:avLst>
              <a:gd fmla="val 1858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3137"/>
              </a:srgbClr>
            </a:outerShdw>
          </a:effectLst>
        </p:spPr>
      </p:sp>
      <p:sp>
        <p:nvSpPr>
          <p:cNvPr id="74" name="Google Shape;74;p10"/>
          <p:cNvSpPr txBox="1"/>
          <p:nvPr>
            <p:ph idx="1" type="body"/>
          </p:nvPr>
        </p:nvSpPr>
        <p:spPr>
          <a:xfrm>
            <a:off x="1154954" y="3657600"/>
            <a:ext cx="5084979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75" name="Google Shape;75;p10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0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0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6.xml"/><Relationship Id="rId22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5.xml"/><Relationship Id="rId21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8.xml"/><Relationship Id="rId12" Type="http://schemas.openxmlformats.org/officeDocument/2006/relationships/slideLayout" Target="../slideLayouts/slideLayout7.xml"/><Relationship Id="rId23" Type="http://schemas.openxmlformats.org/officeDocument/2006/relationships/theme" Target="../theme/theme1.xml"/><Relationship Id="rId1" Type="http://schemas.openxmlformats.org/officeDocument/2006/relationships/image" Target="../media/image2.png"/><Relationship Id="rId2" Type="http://schemas.openxmlformats.org/officeDocument/2006/relationships/image" Target="../media/image6.png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openxmlformats.org/officeDocument/2006/relationships/slideLayout" Target="../slideLayouts/slideLayout4.xml"/><Relationship Id="rId15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9.xml"/><Relationship Id="rId17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1.xml"/><Relationship Id="rId5" Type="http://schemas.openxmlformats.org/officeDocument/2006/relationships/image" Target="../media/image3.png"/><Relationship Id="rId19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.xml"/><Relationship Id="rId18" Type="http://schemas.openxmlformats.org/officeDocument/2006/relationships/slideLayout" Target="../slideLayouts/slideLayout13.xml"/><Relationship Id="rId7" Type="http://schemas.openxmlformats.org/officeDocument/2006/relationships/slideLayout" Target="../slideLayouts/slideLayout2.xml"/><Relationship Id="rId8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"/>
          <p:cNvPicPr preferRelativeResize="0"/>
          <p:nvPr/>
        </p:nvPicPr>
        <p:blipFill rotWithShape="1">
          <a:blip r:embed="rId2">
            <a:alphaModFix/>
          </a:blip>
          <a:srcRect b="0" l="3613" r="0" t="0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1"/>
          <p:cNvPicPr preferRelativeResize="0"/>
          <p:nvPr/>
        </p:nvPicPr>
        <p:blipFill rotWithShape="1">
          <a:blip r:embed="rId3">
            <a:alphaModFix/>
          </a:blip>
          <a:srcRect b="0" l="35640" r="0" t="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1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>
            <a:gsLst>
              <a:gs pos="0">
                <a:srgbClr val="848484">
                  <a:alpha val="7058"/>
                </a:srgbClr>
              </a:gs>
              <a:gs pos="36000">
                <a:srgbClr val="848484">
                  <a:alpha val="5882"/>
                </a:srgbClr>
              </a:gs>
              <a:gs pos="69000">
                <a:srgbClr val="848484">
                  <a:alpha val="0"/>
                </a:srgbClr>
              </a:gs>
              <a:gs pos="100000">
                <a:srgbClr val="848484">
                  <a:alpha val="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" name="Google Shape;13;p1"/>
          <p:cNvPicPr preferRelativeResize="0"/>
          <p:nvPr/>
        </p:nvPicPr>
        <p:blipFill rotWithShape="1">
          <a:blip r:embed="rId4">
            <a:alphaModFix/>
          </a:blip>
          <a:srcRect b="0" l="0" r="0"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1"/>
          <p:cNvPicPr preferRelativeResize="0"/>
          <p:nvPr/>
        </p:nvPicPr>
        <p:blipFill rotWithShape="1">
          <a:blip r:embed="rId5">
            <a:alphaModFix/>
          </a:blip>
          <a:srcRect b="23320" l="0" r="0" t="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5098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" name="Google Shape;16;p1"/>
          <p:cNvSpPr txBox="1"/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  <a:defRPr b="0" i="0" sz="42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7" name="Google Shape;17;p1"/>
          <p:cNvSpPr txBox="1"/>
          <p:nvPr>
            <p:ph idx="1" type="body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ADADAD"/>
              </a:buClr>
              <a:buSzPts val="1600"/>
              <a:buFont typeface="Noto Sans Symbols"/>
              <a:buChar char="►"/>
              <a:defRPr b="0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20040" lvl="1" marL="914400" marR="0" rtl="0" algn="l">
              <a:spcBef>
                <a:spcPts val="1000"/>
              </a:spcBef>
              <a:spcAft>
                <a:spcPts val="0"/>
              </a:spcAft>
              <a:buClr>
                <a:srgbClr val="ADADAD"/>
              </a:buClr>
              <a:buSzPts val="1440"/>
              <a:buFont typeface="Noto Sans Symbols"/>
              <a:buChar char="►"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09880" lvl="2" marL="1371600" marR="0" rtl="0" algn="l">
              <a:spcBef>
                <a:spcPts val="1000"/>
              </a:spcBef>
              <a:spcAft>
                <a:spcPts val="0"/>
              </a:spcAft>
              <a:buClr>
                <a:srgbClr val="ADADAD"/>
              </a:buClr>
              <a:buSzPts val="1280"/>
              <a:buFont typeface="Noto Sans Symbols"/>
              <a:buChar char="►"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99719" lvl="3" marL="1828800" marR="0" rtl="0" algn="l">
              <a:spcBef>
                <a:spcPts val="1000"/>
              </a:spcBef>
              <a:spcAft>
                <a:spcPts val="0"/>
              </a:spcAft>
              <a:buClr>
                <a:srgbClr val="ADADAD"/>
              </a:buClr>
              <a:buSzPts val="1120"/>
              <a:buFont typeface="Noto Sans Symbols"/>
              <a:buChar char="►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99720" lvl="4" marL="2286000" marR="0" rtl="0" algn="l">
              <a:spcBef>
                <a:spcPts val="1000"/>
              </a:spcBef>
              <a:spcAft>
                <a:spcPts val="0"/>
              </a:spcAft>
              <a:buClr>
                <a:srgbClr val="ADADAD"/>
              </a:buClr>
              <a:buSzPts val="1120"/>
              <a:buFont typeface="Noto Sans Symbols"/>
              <a:buChar char="►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9720" lvl="5" marL="2743200" marR="0" rtl="0" algn="l">
              <a:spcBef>
                <a:spcPts val="1000"/>
              </a:spcBef>
              <a:spcAft>
                <a:spcPts val="0"/>
              </a:spcAft>
              <a:buClr>
                <a:srgbClr val="ADADAD"/>
              </a:buClr>
              <a:buSzPts val="1120"/>
              <a:buFont typeface="Noto Sans Symbols"/>
              <a:buChar char="►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99720" lvl="6" marL="3200400" marR="0" rtl="0" algn="l">
              <a:spcBef>
                <a:spcPts val="1000"/>
              </a:spcBef>
              <a:spcAft>
                <a:spcPts val="0"/>
              </a:spcAft>
              <a:buClr>
                <a:srgbClr val="ADADAD"/>
              </a:buClr>
              <a:buSzPts val="1120"/>
              <a:buFont typeface="Noto Sans Symbols"/>
              <a:buChar char="►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99720" lvl="7" marL="3657600" marR="0" rtl="0" algn="l">
              <a:spcBef>
                <a:spcPts val="1000"/>
              </a:spcBef>
              <a:spcAft>
                <a:spcPts val="0"/>
              </a:spcAft>
              <a:buClr>
                <a:srgbClr val="ADADAD"/>
              </a:buClr>
              <a:buSzPts val="1120"/>
              <a:buFont typeface="Noto Sans Symbols"/>
              <a:buChar char="►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99720" lvl="8" marL="4114800" marR="0" rtl="0" algn="l">
              <a:spcBef>
                <a:spcPts val="1000"/>
              </a:spcBef>
              <a:spcAft>
                <a:spcPts val="0"/>
              </a:spcAft>
              <a:buClr>
                <a:srgbClr val="ADADAD"/>
              </a:buClr>
              <a:buSzPts val="1120"/>
              <a:buFont typeface="Noto Sans Symbols"/>
              <a:buChar char="►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8" name="Google Shape;18;p1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9" name="Google Shape;19;p1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0" name="Google Shape;20;p1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6"/>
    <p:sldLayoutId id="2147483649" r:id="rId7"/>
    <p:sldLayoutId id="2147483650" r:id="rId8"/>
    <p:sldLayoutId id="2147483651" r:id="rId9"/>
    <p:sldLayoutId id="2147483652" r:id="rId10"/>
    <p:sldLayoutId id="2147483653" r:id="rId11"/>
    <p:sldLayoutId id="2147483654" r:id="rId12"/>
    <p:sldLayoutId id="2147483655" r:id="rId13"/>
    <p:sldLayoutId id="2147483656" r:id="rId14"/>
    <p:sldLayoutId id="2147483657" r:id="rId15"/>
    <p:sldLayoutId id="2147483658" r:id="rId16"/>
    <p:sldLayoutId id="2147483659" r:id="rId17"/>
    <p:sldLayoutId id="2147483660" r:id="rId18"/>
    <p:sldLayoutId id="2147483661" r:id="rId19"/>
    <p:sldLayoutId id="2147483662" r:id="rId20"/>
    <p:sldLayoutId id="2147483663" r:id="rId21"/>
    <p:sldLayoutId id="2147483664" r:id="rId2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Relationship Id="rId4" Type="http://schemas.openxmlformats.org/officeDocument/2006/relationships/image" Target="../media/image1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png"/><Relationship Id="rId4" Type="http://schemas.openxmlformats.org/officeDocument/2006/relationships/image" Target="../media/image12.png"/><Relationship Id="rId5" Type="http://schemas.openxmlformats.org/officeDocument/2006/relationships/image" Target="../media/image1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jpg"/><Relationship Id="rId4" Type="http://schemas.openxmlformats.org/officeDocument/2006/relationships/image" Target="../media/image1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river flowing through a forest&#10;&#10;AI-generated content may be incorrect." id="151" name="Google Shape;151;p19"/>
          <p:cNvPicPr preferRelativeResize="0"/>
          <p:nvPr/>
        </p:nvPicPr>
        <p:blipFill rotWithShape="1">
          <a:blip r:embed="rId3">
            <a:alphaModFix/>
          </a:blip>
          <a:srcRect b="15625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19"/>
          <p:cNvSpPr txBox="1"/>
          <p:nvPr>
            <p:ph type="ctrTitle"/>
          </p:nvPr>
        </p:nvSpPr>
        <p:spPr>
          <a:xfrm>
            <a:off x="1633331" y="2303973"/>
            <a:ext cx="8925338" cy="18307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5100"/>
              <a:buFont typeface="Century Gothic"/>
              <a:buNone/>
            </a:pPr>
            <a:r>
              <a:rPr b="1" lang="en-US" sz="5100">
                <a:solidFill>
                  <a:srgbClr val="FFC000"/>
                </a:solidFill>
              </a:rPr>
              <a:t>New Jersey Association for Floodplain Management</a:t>
            </a:r>
            <a:endParaRPr/>
          </a:p>
        </p:txBody>
      </p:sp>
      <p:pic>
        <p:nvPicPr>
          <p:cNvPr descr="A black and green logo&#10;&#10;AI-generated content may be incorrect." id="153" name="Google Shape;153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793256" y="324705"/>
            <a:ext cx="3219450" cy="80645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19"/>
          <p:cNvSpPr txBox="1"/>
          <p:nvPr/>
        </p:nvSpPr>
        <p:spPr>
          <a:xfrm>
            <a:off x="465410" y="5249156"/>
            <a:ext cx="3400290" cy="11695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JOE BARRIS, AICP/PP/CFM</a:t>
            </a:r>
            <a:endParaRPr/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EXECUTIVE DIRECTOR</a:t>
            </a:r>
            <a:endParaRPr/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DIRECTOR@NJAFM.ORG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sunset over a beach&#10;&#10;AI-generated content may be incorrect." id="233" name="Google Shape;233;p28"/>
          <p:cNvPicPr preferRelativeResize="0"/>
          <p:nvPr/>
        </p:nvPicPr>
        <p:blipFill rotWithShape="1">
          <a:blip r:embed="rId3">
            <a:alphaModFix/>
          </a:blip>
          <a:srcRect b="15854" l="0" r="0" t="0"/>
          <a:stretch/>
        </p:blipFill>
        <p:spPr>
          <a:xfrm>
            <a:off x="-1" y="-1"/>
            <a:ext cx="12225133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28"/>
          <p:cNvSpPr txBox="1"/>
          <p:nvPr>
            <p:ph type="title"/>
          </p:nvPr>
        </p:nvSpPr>
        <p:spPr>
          <a:xfrm>
            <a:off x="125506" y="133534"/>
            <a:ext cx="8050306" cy="7930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4200"/>
              <a:buFont typeface="Century Gothic"/>
              <a:buNone/>
            </a:pPr>
            <a:r>
              <a:rPr b="1" lang="en-US">
                <a:solidFill>
                  <a:srgbClr val="FFC000"/>
                </a:solidFill>
              </a:rPr>
              <a:t>ONGOING &amp; FUTURE PLANS</a:t>
            </a:r>
            <a:endParaRPr/>
          </a:p>
        </p:txBody>
      </p:sp>
      <p:sp>
        <p:nvSpPr>
          <p:cNvPr id="235" name="Google Shape;235;p28"/>
          <p:cNvSpPr txBox="1"/>
          <p:nvPr/>
        </p:nvSpPr>
        <p:spPr>
          <a:xfrm>
            <a:off x="305622" y="1278214"/>
            <a:ext cx="5806943" cy="54168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rgbClr val="D7FF5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Strengthening Our Foundation</a:t>
            </a:r>
            <a:endParaRPr/>
          </a:p>
          <a:p>
            <a:pPr indent="-342900" lvl="0" marL="342900" marR="0" rtl="0" algn="l">
              <a:spcBef>
                <a:spcPts val="600"/>
              </a:spcBef>
              <a:spcAft>
                <a:spcPts val="0"/>
              </a:spcAft>
              <a:buClr>
                <a:srgbClr val="D7FF5C"/>
              </a:buClr>
              <a:buSzPts val="2200"/>
              <a:buFont typeface="Noto Sans Symbols"/>
              <a:buChar char="⮚"/>
            </a:pPr>
            <a:r>
              <a:rPr lang="en-US" sz="2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Adopt and implement Strategic Plan</a:t>
            </a:r>
            <a:endParaRPr/>
          </a:p>
          <a:p>
            <a:pPr indent="-342900" lvl="0" marL="342900" marR="0" rtl="0" algn="l">
              <a:spcBef>
                <a:spcPts val="600"/>
              </a:spcBef>
              <a:spcAft>
                <a:spcPts val="0"/>
              </a:spcAft>
              <a:buClr>
                <a:srgbClr val="D7FF5C"/>
              </a:buClr>
              <a:buSzPts val="2200"/>
              <a:buFont typeface="Noto Sans Symbols"/>
              <a:buChar char="⮚"/>
            </a:pPr>
            <a:r>
              <a:rPr lang="en-US" sz="2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Formalize the new committee structure</a:t>
            </a:r>
            <a:endParaRPr/>
          </a:p>
          <a:p>
            <a:pPr indent="-342900" lvl="0" marL="342900" marR="0" rtl="0" algn="l">
              <a:spcBef>
                <a:spcPts val="600"/>
              </a:spcBef>
              <a:spcAft>
                <a:spcPts val="0"/>
              </a:spcAft>
              <a:buClr>
                <a:srgbClr val="D7FF5C"/>
              </a:buClr>
              <a:buSzPts val="2200"/>
              <a:buFont typeface="Noto Sans Symbols"/>
              <a:buChar char="⮚"/>
            </a:pPr>
            <a:r>
              <a:rPr lang="en-US" sz="2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Strengthen compliance and governance</a:t>
            </a:r>
            <a:endParaRPr/>
          </a:p>
          <a:p>
            <a:pPr indent="0" lvl="0" marL="0" marR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rgbClr val="D7FF5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Expanding Influence</a:t>
            </a:r>
            <a:endParaRPr/>
          </a:p>
          <a:p>
            <a:pPr indent="-342900" lvl="0" marL="342900" marR="0" rtl="0" algn="l">
              <a:spcBef>
                <a:spcPts val="600"/>
              </a:spcBef>
              <a:spcAft>
                <a:spcPts val="0"/>
              </a:spcAft>
              <a:buClr>
                <a:srgbClr val="D7FF5C"/>
              </a:buClr>
              <a:buSzPts val="2200"/>
              <a:buFont typeface="Noto Sans Symbols"/>
              <a:buChar char="⮚"/>
            </a:pPr>
            <a:r>
              <a:rPr lang="en-US" sz="2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Expanding Partnerships</a:t>
            </a:r>
            <a:endParaRPr/>
          </a:p>
          <a:p>
            <a:pPr indent="-342900" lvl="0" marL="342900" marR="0" rtl="0" algn="l">
              <a:spcBef>
                <a:spcPts val="600"/>
              </a:spcBef>
              <a:spcAft>
                <a:spcPts val="0"/>
              </a:spcAft>
              <a:buClr>
                <a:srgbClr val="D7FF5C"/>
              </a:buClr>
              <a:buSzPts val="2200"/>
              <a:buFont typeface="Noto Sans Symbols"/>
              <a:buChar char="⮚"/>
            </a:pPr>
            <a:r>
              <a:rPr lang="en-US" sz="2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Membership &amp; Student Engagement</a:t>
            </a:r>
            <a:endParaRPr/>
          </a:p>
          <a:p>
            <a:pPr indent="-342900" lvl="0" marL="342900" marR="0" rtl="0" algn="l">
              <a:spcBef>
                <a:spcPts val="600"/>
              </a:spcBef>
              <a:spcAft>
                <a:spcPts val="0"/>
              </a:spcAft>
              <a:buClr>
                <a:srgbClr val="D7FF5C"/>
              </a:buClr>
              <a:buSzPts val="2200"/>
              <a:buFont typeface="Noto Sans Symbols"/>
              <a:buChar char="⮚"/>
            </a:pPr>
            <a:r>
              <a:rPr lang="en-US" sz="2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Offer more professional CEC</a:t>
            </a:r>
            <a:endParaRPr/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03200" lvl="0" marL="3429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Noto Sans Symbols"/>
              <a:buNone/>
            </a:pPr>
            <a:r>
              <a:t/>
            </a:r>
            <a:endParaRPr sz="22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03200" lvl="0" marL="3429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Noto Sans Symbols"/>
              <a:buNone/>
            </a:pPr>
            <a:r>
              <a:t/>
            </a:r>
            <a:endParaRPr sz="2200">
              <a:solidFill>
                <a:srgbClr val="D7FF5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6" name="Google Shape;236;p28"/>
          <p:cNvSpPr txBox="1"/>
          <p:nvPr/>
        </p:nvSpPr>
        <p:spPr>
          <a:xfrm>
            <a:off x="6527445" y="3428999"/>
            <a:ext cx="5358900" cy="29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rgbClr val="D7FF5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Advancing Impact</a:t>
            </a:r>
            <a:endParaRPr/>
          </a:p>
          <a:p>
            <a:pPr indent="-342900" lvl="0" marL="342900" marR="0" rtl="0" algn="l">
              <a:spcBef>
                <a:spcPts val="600"/>
              </a:spcBef>
              <a:spcAft>
                <a:spcPts val="0"/>
              </a:spcAft>
              <a:buClr>
                <a:srgbClr val="D7FF5C"/>
              </a:buClr>
              <a:buSzPts val="2200"/>
              <a:buFont typeface="Noto Sans Symbols"/>
              <a:buChar char="⮚"/>
            </a:pPr>
            <a:r>
              <a:rPr lang="en-US" sz="2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Engage on NJPACT Real</a:t>
            </a:r>
            <a:endParaRPr/>
          </a:p>
          <a:p>
            <a:pPr indent="-342900" lvl="0" marL="342900" marR="0" rtl="0" algn="l">
              <a:spcBef>
                <a:spcPts val="600"/>
              </a:spcBef>
              <a:spcAft>
                <a:spcPts val="0"/>
              </a:spcAft>
              <a:buClr>
                <a:srgbClr val="D7FF5C"/>
              </a:buClr>
              <a:buSzPts val="2200"/>
              <a:buFont typeface="Noto Sans Symbols"/>
              <a:buChar char="⮚"/>
            </a:pPr>
            <a:r>
              <a:rPr lang="en-US" sz="2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Tackle emerging legislative issues</a:t>
            </a:r>
            <a:endParaRPr/>
          </a:p>
          <a:p>
            <a:pPr indent="-342900" lvl="0" marL="342900" marR="0" rtl="0" algn="l">
              <a:spcBef>
                <a:spcPts val="600"/>
              </a:spcBef>
              <a:spcAft>
                <a:spcPts val="0"/>
              </a:spcAft>
              <a:buClr>
                <a:srgbClr val="D7FF5C"/>
              </a:buClr>
              <a:buSzPts val="2200"/>
              <a:buFont typeface="Noto Sans Symbols"/>
              <a:buChar char="⮚"/>
            </a:pPr>
            <a:r>
              <a:rPr lang="en-US" sz="2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Advance training and professional development</a:t>
            </a:r>
            <a:endParaRPr/>
          </a:p>
          <a:p>
            <a:pPr indent="0" lvl="0" marL="0" marR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rgbClr val="D7FF5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Modernizing Infrastructure</a:t>
            </a:r>
            <a:endParaRPr/>
          </a:p>
          <a:p>
            <a:pPr indent="-342900" lvl="0" marL="342900" marR="0" rtl="0" algn="l">
              <a:spcBef>
                <a:spcPts val="600"/>
              </a:spcBef>
              <a:spcAft>
                <a:spcPts val="0"/>
              </a:spcAft>
              <a:buClr>
                <a:srgbClr val="D7FF5C"/>
              </a:buClr>
              <a:buSzPts val="2200"/>
              <a:buFont typeface="Noto Sans Symbols"/>
              <a:buChar char="⮚"/>
            </a:pPr>
            <a:r>
              <a:rPr lang="en-US" sz="2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Technology upgrades</a:t>
            </a:r>
            <a:endParaRPr/>
          </a:p>
        </p:txBody>
      </p:sp>
      <p:pic>
        <p:nvPicPr>
          <p:cNvPr descr="A green map and water drops&#10;&#10;AI-generated content may be incorrect." id="237" name="Google Shape;237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467907" y="247221"/>
            <a:ext cx="621272" cy="6212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group of people in a room&#10;&#10;AI-generated content may be incorrect." id="243" name="Google Shape;243;p29"/>
          <p:cNvPicPr preferRelativeResize="0"/>
          <p:nvPr/>
        </p:nvPicPr>
        <p:blipFill rotWithShape="1">
          <a:blip r:embed="rId3">
            <a:alphaModFix/>
          </a:blip>
          <a:srcRect b="0" l="0" r="0" t="15870"/>
          <a:stretch/>
        </p:blipFill>
        <p:spPr>
          <a:xfrm>
            <a:off x="0" y="0"/>
            <a:ext cx="12192000" cy="6838122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29"/>
          <p:cNvSpPr txBox="1"/>
          <p:nvPr/>
        </p:nvSpPr>
        <p:spPr>
          <a:xfrm>
            <a:off x="305622" y="958174"/>
            <a:ext cx="11886378" cy="56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rgbClr val="FFC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March 12</a:t>
            </a:r>
            <a:r>
              <a:rPr b="1" lang="en-US" sz="2200">
                <a:solidFill>
                  <a:srgbClr val="D7FF5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		Lunch &amp; Learn – Karen Hughes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				</a:t>
            </a:r>
            <a:r>
              <a:rPr i="1" lang="en-US" sz="2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Resilience Communication (online)</a:t>
            </a:r>
            <a:endParaRPr b="1" i="1" sz="22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180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rgbClr val="FFC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March 26</a:t>
            </a:r>
            <a:r>
              <a:rPr b="1" lang="en-US" sz="2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		</a:t>
            </a:r>
            <a:r>
              <a:rPr b="1" lang="en-US" sz="2200">
                <a:solidFill>
                  <a:srgbClr val="D7FF5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Lunch &amp; Learn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rgbClr val="D7FF5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				NJ Interagency Council on Climate Resilience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				</a:t>
            </a:r>
            <a:r>
              <a:rPr i="1" lang="en-US" sz="2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Listening Session (online)</a:t>
            </a:r>
            <a:endParaRPr b="1" i="1" sz="22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180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rgbClr val="FFC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April 9	</a:t>
            </a:r>
            <a:r>
              <a:rPr b="1" lang="en-US" sz="2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		</a:t>
            </a:r>
            <a:r>
              <a:rPr b="1" lang="en-US" sz="2200">
                <a:solidFill>
                  <a:srgbClr val="D7FF5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Lunch &amp; Learn – Brian Shaw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				</a:t>
            </a:r>
            <a:r>
              <a:rPr i="1" lang="en-US" sz="2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ASCE24-24 Updates to Floodplain Design &amp; Construction Standards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			</a:t>
            </a:r>
            <a:r>
              <a:rPr i="1" lang="en-US" sz="2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(online)</a:t>
            </a:r>
            <a:endParaRPr/>
          </a:p>
          <a:p>
            <a:pPr indent="0" lvl="0" marL="0" marR="0" rtl="0" algn="l">
              <a:spcBef>
                <a:spcPts val="180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rgbClr val="FFC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April 24</a:t>
            </a:r>
            <a:r>
              <a:rPr b="1" lang="en-US" sz="2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		</a:t>
            </a:r>
            <a:r>
              <a:rPr b="1" lang="en-US" sz="2200">
                <a:solidFill>
                  <a:srgbClr val="D7FF5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Cumberland County Resilience Road Trip</a:t>
            </a:r>
            <a:endParaRPr/>
          </a:p>
          <a:p>
            <a:pPr indent="0" lvl="0" marL="0" marR="0" rtl="0" algn="l">
              <a:spcBef>
                <a:spcPts val="180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rgbClr val="FFC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April 27-30</a:t>
            </a:r>
            <a:r>
              <a:rPr b="1" lang="en-US" sz="2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	</a:t>
            </a:r>
            <a:r>
              <a:rPr b="1" lang="en-US" sz="2200">
                <a:solidFill>
                  <a:srgbClr val="D7FF5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FEMA E-273 Managing Floodplain Development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				</a:t>
            </a:r>
            <a:r>
              <a:rPr i="1" lang="en-US" sz="2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Middlesex County Fire Academy, Sayreville</a:t>
            </a:r>
            <a:endParaRPr b="1" i="1" sz="22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180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rgbClr val="FFC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October 20-22</a:t>
            </a:r>
            <a:r>
              <a:rPr b="1" lang="en-US" sz="2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</a:t>
            </a:r>
            <a:r>
              <a:rPr b="1" lang="en-US" sz="2200">
                <a:solidFill>
                  <a:srgbClr val="D7FF5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21</a:t>
            </a:r>
            <a:r>
              <a:rPr b="1" baseline="30000" lang="en-US" sz="2200">
                <a:solidFill>
                  <a:srgbClr val="D7FF5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</a:t>
            </a:r>
            <a:r>
              <a:rPr b="1" lang="en-US" sz="2200">
                <a:solidFill>
                  <a:srgbClr val="D7FF5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Annual NJAFM Conference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				</a:t>
            </a:r>
            <a:r>
              <a:rPr i="1" lang="en-US" sz="2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Hard Rock Hotel &amp; Casino, Atlantic City</a:t>
            </a:r>
            <a:endParaRPr/>
          </a:p>
        </p:txBody>
      </p:sp>
      <p:sp>
        <p:nvSpPr>
          <p:cNvPr id="245" name="Google Shape;245;p29"/>
          <p:cNvSpPr txBox="1"/>
          <p:nvPr>
            <p:ph type="title"/>
          </p:nvPr>
        </p:nvSpPr>
        <p:spPr>
          <a:xfrm>
            <a:off x="125506" y="133534"/>
            <a:ext cx="8050306" cy="7930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4200"/>
              <a:buFont typeface="Century Gothic"/>
              <a:buNone/>
            </a:pPr>
            <a:r>
              <a:rPr b="1" lang="en-US">
                <a:solidFill>
                  <a:srgbClr val="FFC000"/>
                </a:solidFill>
              </a:rPr>
              <a:t>UPCOMING EVENTS</a:t>
            </a:r>
            <a:endParaRPr/>
          </a:p>
        </p:txBody>
      </p:sp>
      <p:pic>
        <p:nvPicPr>
          <p:cNvPr id="246" name="Google Shape;246;p29"/>
          <p:cNvPicPr preferRelativeResize="0"/>
          <p:nvPr/>
        </p:nvPicPr>
        <p:blipFill rotWithShape="1">
          <a:blip r:embed="rId4">
            <a:alphaModFix/>
          </a:blip>
          <a:srcRect b="61444" l="0" r="36877" t="1560"/>
          <a:stretch/>
        </p:blipFill>
        <p:spPr>
          <a:xfrm>
            <a:off x="9735836" y="5482342"/>
            <a:ext cx="1774225" cy="461665"/>
          </a:xfrm>
          <a:prstGeom prst="rect">
            <a:avLst/>
          </a:prstGeom>
          <a:solidFill>
            <a:srgbClr val="D7FF5C"/>
          </a:solidFill>
          <a:ln>
            <a:noFill/>
          </a:ln>
        </p:spPr>
      </p:pic>
      <p:sp>
        <p:nvSpPr>
          <p:cNvPr id="247" name="Google Shape;247;p29"/>
          <p:cNvSpPr txBox="1"/>
          <p:nvPr/>
        </p:nvSpPr>
        <p:spPr>
          <a:xfrm>
            <a:off x="9532906" y="6051108"/>
            <a:ext cx="2180084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www.njafm.org</a:t>
            </a:r>
            <a:endParaRPr/>
          </a:p>
        </p:txBody>
      </p:sp>
      <p:pic>
        <p:nvPicPr>
          <p:cNvPr descr="A green map and water drops&#10;&#10;AI-generated content may be incorrect." id="248" name="Google Shape;248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467907" y="247221"/>
            <a:ext cx="621272" cy="6212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bridge over a river with a body of water and a bird&#10;&#10;AI-generated content may be incorrect." id="159" name="Google Shape;159;p20"/>
          <p:cNvPicPr preferRelativeResize="0"/>
          <p:nvPr/>
        </p:nvPicPr>
        <p:blipFill rotWithShape="1">
          <a:blip r:embed="rId3">
            <a:alphaModFix/>
          </a:blip>
          <a:srcRect b="12571" l="0" r="0" t="3053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0"/>
          <p:cNvSpPr txBox="1"/>
          <p:nvPr>
            <p:ph type="title"/>
          </p:nvPr>
        </p:nvSpPr>
        <p:spPr>
          <a:xfrm>
            <a:off x="125506" y="133534"/>
            <a:ext cx="8050306" cy="7930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4200"/>
              <a:buFont typeface="Century Gothic"/>
              <a:buNone/>
            </a:pPr>
            <a:r>
              <a:rPr b="1" lang="en-US">
                <a:solidFill>
                  <a:srgbClr val="FFC000"/>
                </a:solidFill>
              </a:rPr>
              <a:t>MISSION</a:t>
            </a:r>
            <a:endParaRPr/>
          </a:p>
        </p:txBody>
      </p:sp>
      <p:sp>
        <p:nvSpPr>
          <p:cNvPr id="161" name="Google Shape;161;p20"/>
          <p:cNvSpPr txBox="1"/>
          <p:nvPr>
            <p:ph idx="1" type="body"/>
          </p:nvPr>
        </p:nvSpPr>
        <p:spPr>
          <a:xfrm>
            <a:off x="198780" y="4373214"/>
            <a:ext cx="11993219" cy="21112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rgbClr val="D7FF5C"/>
              </a:buClr>
              <a:buSzPts val="1920"/>
              <a:buFont typeface="Noto Sans Symbols"/>
              <a:buChar char="⮚"/>
            </a:pPr>
            <a:r>
              <a:rPr lang="en-US" sz="2400"/>
              <a:t>An interdisciplinary network of professionals and practitioners 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Clr>
                <a:srgbClr val="D7FF5C"/>
              </a:buClr>
              <a:buSzPts val="1920"/>
              <a:buFont typeface="Noto Sans Symbols"/>
              <a:buChar char="⮚"/>
            </a:pPr>
            <a:r>
              <a:rPr lang="en-US" sz="2400"/>
              <a:t>A forum bringing together public, private, academic, and nonprofit sectors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Clr>
                <a:srgbClr val="D7FF5C"/>
              </a:buClr>
              <a:buSzPts val="1920"/>
              <a:buFont typeface="Noto Sans Symbols"/>
              <a:buChar char="⮚"/>
            </a:pPr>
            <a:r>
              <a:rPr lang="en-US" sz="2400"/>
              <a:t>A hub for education, training, technical expertise, and support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Clr>
                <a:srgbClr val="D7FF5C"/>
              </a:buClr>
              <a:buSzPts val="1920"/>
              <a:buFont typeface="Noto Sans Symbols"/>
              <a:buChar char="⮚"/>
            </a:pPr>
            <a:r>
              <a:rPr lang="en-US" sz="2400"/>
              <a:t>A trusted partner in real world implementation</a:t>
            </a:r>
            <a:endParaRPr/>
          </a:p>
        </p:txBody>
      </p:sp>
      <p:sp>
        <p:nvSpPr>
          <p:cNvPr id="162" name="Google Shape;162;p20"/>
          <p:cNvSpPr txBox="1"/>
          <p:nvPr/>
        </p:nvSpPr>
        <p:spPr>
          <a:xfrm>
            <a:off x="0" y="910297"/>
            <a:ext cx="1219200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D7FF5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PROMOTING SOUND FLOODPLAIN MANAGEMENT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FFC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protect people, places, and property</a:t>
            </a:r>
            <a:endParaRPr b="0" i="0" sz="2400" u="none" cap="none" strike="noStrike">
              <a:solidFill>
                <a:srgbClr val="FFC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A green map and water drops&#10;&#10;AI-generated content may be incorrect." id="163" name="Google Shape;163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467907" y="247221"/>
            <a:ext cx="621272" cy="6212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1"/>
          <p:cNvSpPr txBox="1"/>
          <p:nvPr/>
        </p:nvSpPr>
        <p:spPr>
          <a:xfrm>
            <a:off x="159418" y="1081976"/>
            <a:ext cx="5326982" cy="67095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D7FF5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PURPOSE</a:t>
            </a:r>
            <a:endParaRPr/>
          </a:p>
          <a:p>
            <a:pPr indent="-342900" lvl="0" marL="342900" marR="0" rtl="0" algn="l">
              <a:spcBef>
                <a:spcPts val="600"/>
              </a:spcBef>
              <a:spcAft>
                <a:spcPts val="0"/>
              </a:spcAft>
              <a:buClr>
                <a:srgbClr val="D7FF5C"/>
              </a:buClr>
              <a:buSzPts val="2000"/>
              <a:buFont typeface="Noto Sans Symbols"/>
              <a:buChar char="⮚"/>
            </a:pPr>
            <a:r>
              <a:rPr lang="en-US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Chapter of ASFPM</a:t>
            </a:r>
            <a:endParaRPr/>
          </a:p>
          <a:p>
            <a:pPr indent="-342900" lvl="0" marL="342900" marR="0" rtl="0" algn="l">
              <a:spcBef>
                <a:spcPts val="600"/>
              </a:spcBef>
              <a:spcAft>
                <a:spcPts val="0"/>
              </a:spcAft>
              <a:buClr>
                <a:srgbClr val="D7FF5C"/>
              </a:buClr>
              <a:buSzPts val="2000"/>
              <a:buFont typeface="Noto Sans Symbols"/>
              <a:buChar char="⮚"/>
            </a:pPr>
            <a:r>
              <a:rPr lang="en-US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Promote responsible floodplain management</a:t>
            </a:r>
            <a:endParaRPr/>
          </a:p>
          <a:p>
            <a:pPr indent="-342900" lvl="0" marL="342900" marR="0" rtl="0" algn="l">
              <a:spcBef>
                <a:spcPts val="600"/>
              </a:spcBef>
              <a:spcAft>
                <a:spcPts val="0"/>
              </a:spcAft>
              <a:buClr>
                <a:srgbClr val="D7FF5C"/>
              </a:buClr>
              <a:buSzPts val="2000"/>
              <a:buFont typeface="Noto Sans Symbols"/>
              <a:buChar char="⮚"/>
            </a:pPr>
            <a:r>
              <a:rPr lang="en-US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Reduce loss of life and property</a:t>
            </a:r>
            <a:endParaRPr/>
          </a:p>
          <a:p>
            <a:pPr indent="-342900" lvl="0" marL="342900" marR="0" rtl="0" algn="l">
              <a:spcBef>
                <a:spcPts val="600"/>
              </a:spcBef>
              <a:spcAft>
                <a:spcPts val="0"/>
              </a:spcAft>
              <a:buClr>
                <a:srgbClr val="D7FF5C"/>
              </a:buClr>
              <a:buSzPts val="2000"/>
              <a:buFont typeface="Noto Sans Symbols"/>
              <a:buChar char="⮚"/>
            </a:pPr>
            <a:r>
              <a:rPr lang="en-US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Support resilient and stainable communities</a:t>
            </a:r>
            <a:endParaRPr/>
          </a:p>
          <a:p>
            <a:pPr indent="-342900" lvl="0" marL="342900" marR="0" rtl="0" algn="l">
              <a:spcBef>
                <a:spcPts val="600"/>
              </a:spcBef>
              <a:spcAft>
                <a:spcPts val="0"/>
              </a:spcAft>
              <a:buClr>
                <a:srgbClr val="D7FF5C"/>
              </a:buClr>
              <a:buSzPts val="2000"/>
              <a:buFont typeface="Noto Sans Symbols"/>
              <a:buChar char="⮚"/>
            </a:pPr>
            <a:r>
              <a:rPr lang="en-US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Improve understanding of changing </a:t>
            </a:r>
            <a:endParaRPr/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rules and regulations</a:t>
            </a:r>
            <a:endParaRPr/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D7FF5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NEED</a:t>
            </a:r>
            <a:endParaRPr/>
          </a:p>
          <a:p>
            <a:pPr indent="-342900" lvl="0" marL="342900" marR="0" rtl="0" algn="l">
              <a:spcBef>
                <a:spcPts val="600"/>
              </a:spcBef>
              <a:spcAft>
                <a:spcPts val="0"/>
              </a:spcAft>
              <a:buClr>
                <a:srgbClr val="D7FF5C"/>
              </a:buClr>
              <a:buSzPts val="2000"/>
              <a:buFont typeface="Noto Sans Symbols"/>
              <a:buChar char="⮚"/>
            </a:pPr>
            <a:r>
              <a:rPr lang="en-US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Increased flood frequency and intensity</a:t>
            </a:r>
            <a:endParaRPr/>
          </a:p>
          <a:p>
            <a:pPr indent="-342900" lvl="0" marL="342900" marR="0" rtl="0" algn="l">
              <a:spcBef>
                <a:spcPts val="600"/>
              </a:spcBef>
              <a:spcAft>
                <a:spcPts val="0"/>
              </a:spcAft>
              <a:buClr>
                <a:srgbClr val="D7FF5C"/>
              </a:buClr>
              <a:buSzPts val="2000"/>
              <a:buFont typeface="Noto Sans Symbols"/>
              <a:buChar char="⮚"/>
            </a:pPr>
            <a:r>
              <a:rPr lang="en-US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Complex regulatory framework</a:t>
            </a:r>
            <a:endParaRPr/>
          </a:p>
          <a:p>
            <a:pPr indent="-342900" lvl="0" marL="342900" marR="0" rtl="0" algn="l">
              <a:spcBef>
                <a:spcPts val="600"/>
              </a:spcBef>
              <a:spcAft>
                <a:spcPts val="0"/>
              </a:spcAft>
              <a:buClr>
                <a:srgbClr val="D7FF5C"/>
              </a:buClr>
              <a:buSzPts val="2000"/>
              <a:buFont typeface="Noto Sans Symbols"/>
              <a:buChar char="⮚"/>
            </a:pPr>
            <a:r>
              <a:rPr lang="en-US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Growing demand on local officials</a:t>
            </a:r>
            <a:endParaRPr/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15900" lvl="0" marL="3429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None/>
            </a:pPr>
            <a:r>
              <a:t/>
            </a:r>
            <a:endParaRPr sz="20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15900" lvl="0" marL="3429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None/>
            </a:pPr>
            <a:r>
              <a:t/>
            </a:r>
            <a:endParaRPr sz="2000">
              <a:solidFill>
                <a:srgbClr val="D7FF5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9" name="Google Shape;169;p21"/>
          <p:cNvSpPr txBox="1"/>
          <p:nvPr/>
        </p:nvSpPr>
        <p:spPr>
          <a:xfrm>
            <a:off x="159418" y="107068"/>
            <a:ext cx="8050306" cy="7930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4200"/>
              <a:buFont typeface="Century Gothic"/>
              <a:buNone/>
            </a:pPr>
            <a:r>
              <a:rPr b="1" i="0" lang="en-US" sz="420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WHY WE EXIST</a:t>
            </a:r>
            <a:endParaRPr b="1" i="0" sz="4200" u="none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0" name="Google Shape;170;p21"/>
          <p:cNvSpPr txBox="1"/>
          <p:nvPr>
            <p:ph type="title"/>
          </p:nvPr>
        </p:nvSpPr>
        <p:spPr>
          <a:xfrm>
            <a:off x="139540" y="79113"/>
            <a:ext cx="8050306" cy="7930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4200"/>
              <a:buFont typeface="Century Gothic"/>
              <a:buNone/>
            </a:pPr>
            <a:r>
              <a:rPr b="1" lang="en-US">
                <a:solidFill>
                  <a:srgbClr val="FFC000"/>
                </a:solidFill>
              </a:rPr>
              <a:t>WHY WE EXIST</a:t>
            </a:r>
            <a:endParaRPr/>
          </a:p>
        </p:txBody>
      </p:sp>
      <p:pic>
        <p:nvPicPr>
          <p:cNvPr descr="A green map and water drops&#10;&#10;AI-generated content may be incorrect." id="171" name="Google Shape;171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67907" y="247221"/>
            <a:ext cx="621272" cy="6212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aphical user interface, website&#10;&#10;AI-generated content may be incorrect." id="172" name="Google Shape;172;p21"/>
          <p:cNvPicPr preferRelativeResize="0"/>
          <p:nvPr/>
        </p:nvPicPr>
        <p:blipFill rotWithShape="1">
          <a:blip r:embed="rId4">
            <a:alphaModFix/>
          </a:blip>
          <a:srcRect b="18833" l="11295" r="10447" t="12664"/>
          <a:stretch/>
        </p:blipFill>
        <p:spPr>
          <a:xfrm>
            <a:off x="5406390" y="1732242"/>
            <a:ext cx="6498486" cy="37923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group of people in a room&#10;&#10;AI-generated content may be incorrect." id="177" name="Google Shape;177;p22"/>
          <p:cNvPicPr preferRelativeResize="0"/>
          <p:nvPr/>
        </p:nvPicPr>
        <p:blipFill rotWithShape="1">
          <a:blip r:embed="rId3">
            <a:alphaModFix/>
          </a:blip>
          <a:srcRect b="15626" l="42094" r="9398" t="12468"/>
          <a:stretch/>
        </p:blipFill>
        <p:spPr>
          <a:xfrm>
            <a:off x="0" y="0"/>
            <a:ext cx="64008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2"/>
          <p:cNvSpPr txBox="1"/>
          <p:nvPr/>
        </p:nvSpPr>
        <p:spPr>
          <a:xfrm>
            <a:off x="6605825" y="1308776"/>
            <a:ext cx="7473839" cy="46320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D7FF5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 ADVANCE</a:t>
            </a:r>
            <a:endParaRPr/>
          </a:p>
          <a:p>
            <a:pPr indent="-342900" lvl="0" marL="342900" marR="0" rtl="0" algn="l">
              <a:spcBef>
                <a:spcPts val="600"/>
              </a:spcBef>
              <a:spcAft>
                <a:spcPts val="0"/>
              </a:spcAft>
              <a:buClr>
                <a:srgbClr val="D7FF5C"/>
              </a:buClr>
              <a:buSzPts val="2000"/>
              <a:buFont typeface="Noto Sans Symbols"/>
              <a:buChar char="⮚"/>
            </a:pPr>
            <a:r>
              <a:rPr lang="en-US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Flood Hazard Mitigation Strategies</a:t>
            </a:r>
            <a:endParaRPr/>
          </a:p>
          <a:p>
            <a:pPr indent="-342900" lvl="0" marL="342900" marR="0" rtl="0" algn="l">
              <a:spcBef>
                <a:spcPts val="600"/>
              </a:spcBef>
              <a:spcAft>
                <a:spcPts val="0"/>
              </a:spcAft>
              <a:buClr>
                <a:srgbClr val="D7FF5C"/>
              </a:buClr>
              <a:buSzPts val="2000"/>
              <a:buFont typeface="Noto Sans Symbols"/>
              <a:buChar char="⮚"/>
            </a:pPr>
            <a:r>
              <a:rPr lang="en-US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Climate Resilience Planning</a:t>
            </a:r>
            <a:endParaRPr/>
          </a:p>
          <a:p>
            <a:pPr indent="-342900" lvl="0" marL="342900" marR="0" rtl="0" algn="l">
              <a:spcBef>
                <a:spcPts val="600"/>
              </a:spcBef>
              <a:spcAft>
                <a:spcPts val="0"/>
              </a:spcAft>
              <a:buClr>
                <a:srgbClr val="D7FF5C"/>
              </a:buClr>
              <a:buSzPts val="2000"/>
              <a:buFont typeface="Noto Sans Symbols"/>
              <a:buChar char="⮚"/>
            </a:pPr>
            <a:r>
              <a:rPr lang="en-US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Inland and Coastal Risk Reduction</a:t>
            </a:r>
            <a:endParaRPr/>
          </a:p>
          <a:p>
            <a:pPr indent="-342900" lvl="0" marL="342900" marR="0" rtl="0" algn="l">
              <a:spcBef>
                <a:spcPts val="600"/>
              </a:spcBef>
              <a:spcAft>
                <a:spcPts val="0"/>
              </a:spcAft>
              <a:buClr>
                <a:srgbClr val="D7FF5C"/>
              </a:buClr>
              <a:buSzPts val="2000"/>
              <a:buFont typeface="Noto Sans Symbols"/>
              <a:buChar char="⮚"/>
            </a:pPr>
            <a:r>
              <a:rPr lang="en-US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Science-based decision-making</a:t>
            </a:r>
            <a:endParaRPr/>
          </a:p>
          <a:p>
            <a:pPr indent="-215900" lvl="0" marL="342900" marR="0" rtl="0" algn="l">
              <a:spcBef>
                <a:spcPts val="600"/>
              </a:spcBef>
              <a:spcAft>
                <a:spcPts val="0"/>
              </a:spcAft>
              <a:buClr>
                <a:srgbClr val="D7FF5C"/>
              </a:buClr>
              <a:buSzPts val="2000"/>
              <a:buFont typeface="Noto Sans Symbols"/>
              <a:buNone/>
            </a:pPr>
            <a:r>
              <a:t/>
            </a:r>
            <a:endParaRPr sz="20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D7FF5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 PROVIDE A COLLABORATIVE </a:t>
            </a:r>
            <a:endParaRPr/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D7FF5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PLATFORM FOR:</a:t>
            </a:r>
            <a:endParaRPr/>
          </a:p>
          <a:p>
            <a:pPr indent="-342900" lvl="0" marL="342900" marR="0" rtl="0" algn="l">
              <a:spcBef>
                <a:spcPts val="600"/>
              </a:spcBef>
              <a:spcAft>
                <a:spcPts val="0"/>
              </a:spcAft>
              <a:buClr>
                <a:srgbClr val="D7FF5C"/>
              </a:buClr>
              <a:buSzPts val="2000"/>
              <a:buFont typeface="Noto Sans Symbols"/>
              <a:buChar char="⮚"/>
            </a:pPr>
            <a:r>
              <a:rPr lang="en-US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Technical Exchange</a:t>
            </a:r>
            <a:endParaRPr/>
          </a:p>
          <a:p>
            <a:pPr indent="-342900" lvl="0" marL="342900" marR="0" rtl="0" algn="l">
              <a:spcBef>
                <a:spcPts val="600"/>
              </a:spcBef>
              <a:spcAft>
                <a:spcPts val="0"/>
              </a:spcAft>
              <a:buClr>
                <a:srgbClr val="D7FF5C"/>
              </a:buClr>
              <a:buSzPts val="2000"/>
              <a:buFont typeface="Noto Sans Symbols"/>
              <a:buChar char="⮚"/>
            </a:pPr>
            <a:r>
              <a:rPr lang="en-US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Regulatory Interpretation &amp; Compliance</a:t>
            </a:r>
            <a:endParaRPr/>
          </a:p>
          <a:p>
            <a:pPr indent="-342900" lvl="0" marL="342900" marR="0" rtl="0" algn="l">
              <a:spcBef>
                <a:spcPts val="600"/>
              </a:spcBef>
              <a:spcAft>
                <a:spcPts val="0"/>
              </a:spcAft>
              <a:buClr>
                <a:srgbClr val="D7FF5C"/>
              </a:buClr>
              <a:buSzPts val="2000"/>
              <a:buFont typeface="Noto Sans Symbols"/>
              <a:buChar char="⮚"/>
            </a:pPr>
            <a:r>
              <a:rPr lang="en-US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Policy Discussions</a:t>
            </a:r>
            <a:endParaRPr/>
          </a:p>
          <a:p>
            <a:pPr indent="-342900" lvl="0" marL="342900" marR="0" rtl="0" algn="l">
              <a:spcBef>
                <a:spcPts val="600"/>
              </a:spcBef>
              <a:spcAft>
                <a:spcPts val="0"/>
              </a:spcAft>
              <a:buClr>
                <a:srgbClr val="D7FF5C"/>
              </a:buClr>
              <a:buSzPts val="2000"/>
              <a:buFont typeface="Noto Sans Symbols"/>
              <a:buChar char="⮚"/>
            </a:pPr>
            <a:r>
              <a:rPr lang="en-US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Professional Networking</a:t>
            </a:r>
            <a:endParaRPr/>
          </a:p>
        </p:txBody>
      </p:sp>
      <p:sp>
        <p:nvSpPr>
          <p:cNvPr id="179" name="Google Shape;179;p22"/>
          <p:cNvSpPr txBox="1"/>
          <p:nvPr>
            <p:ph type="title"/>
          </p:nvPr>
        </p:nvSpPr>
        <p:spPr>
          <a:xfrm>
            <a:off x="125506" y="133534"/>
            <a:ext cx="8050306" cy="7930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4200"/>
              <a:buFont typeface="Century Gothic"/>
              <a:buNone/>
            </a:pPr>
            <a:r>
              <a:rPr b="1" lang="en-US">
                <a:solidFill>
                  <a:srgbClr val="FFC000"/>
                </a:solidFill>
              </a:rPr>
              <a:t>MISSION DRIVEN</a:t>
            </a:r>
            <a:endParaRPr/>
          </a:p>
        </p:txBody>
      </p:sp>
      <p:pic>
        <p:nvPicPr>
          <p:cNvPr descr="A green map and water drops&#10;&#10;AI-generated content may be incorrect." id="180" name="Google Shape;180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467907" y="247221"/>
            <a:ext cx="621272" cy="6212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3"/>
          <p:cNvSpPr txBox="1"/>
          <p:nvPr>
            <p:ph type="title"/>
          </p:nvPr>
        </p:nvSpPr>
        <p:spPr>
          <a:xfrm>
            <a:off x="125505" y="133534"/>
            <a:ext cx="8799833" cy="7930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4200"/>
              <a:buFont typeface="Century Gothic"/>
              <a:buNone/>
            </a:pPr>
            <a:r>
              <a:rPr b="1" lang="en-US">
                <a:solidFill>
                  <a:srgbClr val="FFC000"/>
                </a:solidFill>
              </a:rPr>
              <a:t>MEMBER SUPPORT</a:t>
            </a:r>
            <a:endParaRPr/>
          </a:p>
        </p:txBody>
      </p:sp>
      <p:sp>
        <p:nvSpPr>
          <p:cNvPr id="186" name="Google Shape;186;p23"/>
          <p:cNvSpPr txBox="1"/>
          <p:nvPr>
            <p:ph idx="1" type="body"/>
          </p:nvPr>
        </p:nvSpPr>
        <p:spPr>
          <a:xfrm>
            <a:off x="62754" y="1082887"/>
            <a:ext cx="4280646" cy="33759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60"/>
              <a:buNone/>
            </a:pPr>
            <a:r>
              <a:rPr b="1" lang="en-US" sz="2200">
                <a:solidFill>
                  <a:srgbClr val="D7FF5C"/>
                </a:solidFill>
              </a:rPr>
              <a:t>Professional Development</a:t>
            </a:r>
            <a:endParaRPr>
              <a:solidFill>
                <a:srgbClr val="D7FF5C"/>
              </a:solidFill>
            </a:endParaRPr>
          </a:p>
          <a:p>
            <a:pPr indent="-342900" lvl="0" marL="3429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D7FF5C"/>
              </a:buClr>
              <a:buSzPts val="1600"/>
              <a:buFont typeface="Noto Sans Symbols"/>
              <a:buChar char="⮚"/>
            </a:pPr>
            <a:r>
              <a:rPr lang="en-US"/>
              <a:t>Annual conference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D7FF5C"/>
              </a:buClr>
              <a:buSzPts val="1600"/>
              <a:buFont typeface="Noto Sans Symbols"/>
              <a:buChar char="⮚"/>
            </a:pPr>
            <a:r>
              <a:rPr lang="en-US"/>
              <a:t>Conference Stipends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D7FF5C"/>
              </a:buClr>
              <a:buSzPts val="1600"/>
              <a:buFont typeface="Noto Sans Symbols"/>
              <a:buChar char="⮚"/>
            </a:pPr>
            <a:r>
              <a:rPr lang="en-US"/>
              <a:t>Continuing education credits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D7FF5C"/>
              </a:buClr>
              <a:buSzPts val="1600"/>
              <a:buFont typeface="Noto Sans Symbols"/>
              <a:buChar char="⮚"/>
            </a:pPr>
            <a:r>
              <a:rPr lang="en-US"/>
              <a:t>Topical workshops and webinars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D7FF5C"/>
              </a:buClr>
              <a:buSzPts val="1600"/>
              <a:buFont typeface="Noto Sans Symbols"/>
              <a:buChar char="⮚"/>
            </a:pPr>
            <a:r>
              <a:rPr lang="en-US"/>
              <a:t>Mentoring for young professionals</a:t>
            </a:r>
            <a:endParaRPr/>
          </a:p>
          <a:p>
            <a:pPr indent="-241300" lvl="0" marL="3429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>
              <a:solidFill>
                <a:srgbClr val="252525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>
              <a:solidFill>
                <a:srgbClr val="252525"/>
              </a:solidFill>
            </a:endParaRPr>
          </a:p>
        </p:txBody>
      </p:sp>
      <p:sp>
        <p:nvSpPr>
          <p:cNvPr id="187" name="Google Shape;187;p23"/>
          <p:cNvSpPr txBox="1"/>
          <p:nvPr/>
        </p:nvSpPr>
        <p:spPr>
          <a:xfrm>
            <a:off x="4369906" y="1082887"/>
            <a:ext cx="3478696" cy="25586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7FF5C"/>
              </a:buClr>
              <a:buSzPts val="2200"/>
              <a:buFont typeface="Arial"/>
              <a:buNone/>
            </a:pPr>
            <a:r>
              <a:rPr b="1" lang="en-US" sz="2200">
                <a:solidFill>
                  <a:srgbClr val="D7FF5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Technical Resources</a:t>
            </a:r>
            <a:endParaRPr sz="2000">
              <a:solidFill>
                <a:srgbClr val="D7FF5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28600" lvl="0" marL="228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D7FF5C"/>
              </a:buClr>
              <a:buSzPts val="2000"/>
              <a:buFont typeface="Noto Sans Symbols"/>
              <a:buChar char="⮚"/>
            </a:pPr>
            <a:r>
              <a:rPr lang="en-US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Regulatory updates</a:t>
            </a:r>
            <a:endParaRPr/>
          </a:p>
          <a:p>
            <a:pPr indent="-228600" lvl="0" marL="228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D7FF5C"/>
              </a:buClr>
              <a:buSzPts val="2000"/>
              <a:buFont typeface="Noto Sans Symbols"/>
              <a:buChar char="⮚"/>
            </a:pPr>
            <a:r>
              <a:rPr lang="en-US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Policy evaluation and response</a:t>
            </a:r>
            <a:endParaRPr/>
          </a:p>
          <a:p>
            <a:pPr indent="-228600" lvl="0" marL="228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D7FF5C"/>
              </a:buClr>
              <a:buSzPts val="2000"/>
              <a:buFont typeface="Noto Sans Symbols"/>
              <a:buChar char="⮚"/>
            </a:pPr>
            <a:r>
              <a:rPr lang="en-US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Best practice sharing</a:t>
            </a:r>
            <a:endParaRPr/>
          </a:p>
          <a:p>
            <a:pPr indent="-228600" lvl="0" marL="228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D7FF5C"/>
              </a:buClr>
              <a:buSzPts val="2000"/>
              <a:buFont typeface="Noto Sans Symbols"/>
              <a:buChar char="⮚"/>
            </a:pPr>
            <a:r>
              <a:rPr lang="en-US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Peer-to-peer knowledge exchange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rgbClr val="25252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8" name="Google Shape;188;p23"/>
          <p:cNvSpPr txBox="1"/>
          <p:nvPr/>
        </p:nvSpPr>
        <p:spPr>
          <a:xfrm>
            <a:off x="7937862" y="1082887"/>
            <a:ext cx="4254138" cy="222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7FF5C"/>
              </a:buClr>
              <a:buSzPts val="2200"/>
              <a:buFont typeface="Century Gothic"/>
              <a:buNone/>
            </a:pPr>
            <a:r>
              <a:rPr b="1" lang="en-US" sz="2200">
                <a:solidFill>
                  <a:srgbClr val="D7FF5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Community-Based Approach</a:t>
            </a:r>
            <a:endParaRPr sz="2000">
              <a:solidFill>
                <a:srgbClr val="25252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D7FF5C"/>
              </a:buClr>
              <a:buSzPts val="2000"/>
              <a:buFont typeface="Noto Sans Symbols"/>
              <a:buChar char="⮚"/>
            </a:pPr>
            <a:r>
              <a:rPr lang="en-US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Interdisciplinary networking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D7FF5C"/>
              </a:buClr>
              <a:buSzPts val="2000"/>
              <a:buFont typeface="Noto Sans Symbols"/>
              <a:buChar char="⮚"/>
            </a:pPr>
            <a:r>
              <a:rPr lang="en-US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Leadership opportunities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D7FF5C"/>
              </a:buClr>
              <a:buSzPts val="2000"/>
              <a:buFont typeface="Noto Sans Symbols"/>
              <a:buChar char="⮚"/>
            </a:pPr>
            <a:r>
              <a:rPr lang="en-US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Committee participation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D7FF5C"/>
              </a:buClr>
              <a:buSzPts val="2000"/>
              <a:buFont typeface="Noto Sans Symbols"/>
              <a:buChar char="⮚"/>
            </a:pPr>
            <a:r>
              <a:rPr lang="en-US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Professional Recognition</a:t>
            </a:r>
            <a:endParaRPr/>
          </a:p>
          <a:p>
            <a:pPr indent="-21590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rgbClr val="25252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A green map and water drops&#10;&#10;AI-generated content may be incorrect." id="189" name="Google Shape;189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67907" y="247221"/>
            <a:ext cx="621272" cy="6212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holding a sign&#10;&#10;AI-generated content may be incorrect." id="190" name="Google Shape;190;p23"/>
          <p:cNvPicPr preferRelativeResize="0"/>
          <p:nvPr/>
        </p:nvPicPr>
        <p:blipFill rotWithShape="1">
          <a:blip r:embed="rId4">
            <a:alphaModFix/>
          </a:blip>
          <a:srcRect b="36025" l="13236" r="7561" t="0"/>
          <a:stretch/>
        </p:blipFill>
        <p:spPr>
          <a:xfrm>
            <a:off x="3055459" y="3563602"/>
            <a:ext cx="5869879" cy="31608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text, dark&#10;&#10;AI-generated content may be incorrect." id="195" name="Google Shape;195;p24"/>
          <p:cNvPicPr preferRelativeResize="0"/>
          <p:nvPr/>
        </p:nvPicPr>
        <p:blipFill rotWithShape="1">
          <a:blip r:embed="rId3">
            <a:alphaModFix/>
          </a:blip>
          <a:srcRect b="4868" l="8295" r="0" t="9782"/>
          <a:stretch/>
        </p:blipFill>
        <p:spPr>
          <a:xfrm>
            <a:off x="0" y="0"/>
            <a:ext cx="12191999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4"/>
          <p:cNvSpPr txBox="1"/>
          <p:nvPr>
            <p:ph type="title"/>
          </p:nvPr>
        </p:nvSpPr>
        <p:spPr>
          <a:xfrm>
            <a:off x="139540" y="79113"/>
            <a:ext cx="8050306" cy="7930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4200"/>
              <a:buFont typeface="Century Gothic"/>
              <a:buNone/>
            </a:pPr>
            <a:r>
              <a:rPr b="1" lang="en-US">
                <a:solidFill>
                  <a:srgbClr val="FFC000"/>
                </a:solidFill>
              </a:rPr>
              <a:t>RECENT ACCOMPLISHMENTS</a:t>
            </a:r>
            <a:endParaRPr/>
          </a:p>
        </p:txBody>
      </p:sp>
      <p:sp>
        <p:nvSpPr>
          <p:cNvPr id="197" name="Google Shape;197;p24"/>
          <p:cNvSpPr txBox="1"/>
          <p:nvPr/>
        </p:nvSpPr>
        <p:spPr>
          <a:xfrm>
            <a:off x="379571" y="1171611"/>
            <a:ext cx="7215416" cy="60939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D7FF5C"/>
              </a:buClr>
              <a:buSzPts val="2000"/>
              <a:buFont typeface="Noto Sans Symbols"/>
              <a:buChar char="⮚"/>
            </a:pPr>
            <a:r>
              <a:rPr lang="en-US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Celebrated NJAFM’s 20</a:t>
            </a:r>
            <a:r>
              <a:rPr baseline="30000" lang="en-US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</a:t>
            </a:r>
            <a:r>
              <a:rPr lang="en-US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Annual Conference</a:t>
            </a:r>
            <a:endParaRPr/>
          </a:p>
          <a:p>
            <a:pPr indent="-342900" lvl="0" marL="342900" marR="0" rtl="0" algn="l">
              <a:spcBef>
                <a:spcPts val="1200"/>
              </a:spcBef>
              <a:spcAft>
                <a:spcPts val="0"/>
              </a:spcAft>
              <a:buClr>
                <a:srgbClr val="D7FF5C"/>
              </a:buClr>
              <a:buSzPts val="2000"/>
              <a:buFont typeface="Noto Sans Symbols"/>
              <a:buChar char="⮚"/>
            </a:pPr>
            <a:r>
              <a:rPr lang="en-US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ASFPM National Chapter Award (2024)</a:t>
            </a:r>
            <a:endParaRPr/>
          </a:p>
          <a:p>
            <a:pPr indent="-342900" lvl="0" marL="342900" marR="0" rtl="0" algn="l">
              <a:spcBef>
                <a:spcPts val="1200"/>
              </a:spcBef>
              <a:spcAft>
                <a:spcPts val="0"/>
              </a:spcAft>
              <a:buClr>
                <a:srgbClr val="D7FF5C"/>
              </a:buClr>
              <a:buSzPts val="2000"/>
              <a:buFont typeface="Noto Sans Symbols"/>
              <a:buChar char="⮚"/>
            </a:pPr>
            <a:r>
              <a:rPr lang="en-US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Free NIFP Training in 8 NJ Counties (w/NJDEP) </a:t>
            </a:r>
            <a:endParaRPr/>
          </a:p>
          <a:p>
            <a:pPr indent="-342900" lvl="0" marL="342900" marR="0" rtl="0" algn="l">
              <a:spcBef>
                <a:spcPts val="1200"/>
              </a:spcBef>
              <a:spcAft>
                <a:spcPts val="0"/>
              </a:spcAft>
              <a:buClr>
                <a:srgbClr val="D7FF5C"/>
              </a:buClr>
              <a:buSzPts val="2000"/>
              <a:buFont typeface="Noto Sans Symbols"/>
              <a:buChar char="⮚"/>
            </a:pPr>
            <a:r>
              <a:rPr lang="en-US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19 Conference Stipends </a:t>
            </a:r>
            <a:endParaRPr/>
          </a:p>
          <a:p>
            <a:pPr indent="-342900" lvl="0" marL="342900" marR="0" rtl="0" algn="l">
              <a:spcBef>
                <a:spcPts val="1200"/>
              </a:spcBef>
              <a:spcAft>
                <a:spcPts val="0"/>
              </a:spcAft>
              <a:buClr>
                <a:srgbClr val="D7FF5C"/>
              </a:buClr>
              <a:buSzPts val="2000"/>
              <a:buFont typeface="Noto Sans Symbols"/>
              <a:buChar char="⮚"/>
            </a:pPr>
            <a:r>
              <a:rPr lang="en-US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NJAFM Conference CEC Credits</a:t>
            </a:r>
            <a:endParaRPr/>
          </a:p>
          <a:p>
            <a:pPr indent="-342900" lvl="1" marL="800100" marR="0" rtl="0" algn="l">
              <a:spcBef>
                <a:spcPts val="600"/>
              </a:spcBef>
              <a:spcAft>
                <a:spcPts val="0"/>
              </a:spcAft>
              <a:buClr>
                <a:srgbClr val="D7FF5C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D7FF5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CFM</a:t>
            </a:r>
            <a:endParaRPr/>
          </a:p>
          <a:p>
            <a:pPr indent="-342900" lvl="1" marL="800100" marR="0" rtl="0" algn="l">
              <a:spcBef>
                <a:spcPts val="600"/>
              </a:spcBef>
              <a:spcAft>
                <a:spcPts val="0"/>
              </a:spcAft>
              <a:buClr>
                <a:srgbClr val="D7FF5C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D7FF5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NJ-PE, NY-PE, PA-PE</a:t>
            </a:r>
            <a:endParaRPr/>
          </a:p>
          <a:p>
            <a:pPr indent="-342900" lvl="1" marL="800100" marR="0" rtl="0" algn="l">
              <a:spcBef>
                <a:spcPts val="600"/>
              </a:spcBef>
              <a:spcAft>
                <a:spcPts val="0"/>
              </a:spcAft>
              <a:buClr>
                <a:srgbClr val="D7FF5C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D7FF5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AICP</a:t>
            </a:r>
            <a:endParaRPr/>
          </a:p>
          <a:p>
            <a:pPr indent="-342900" lvl="1" marL="800100" marR="0" rtl="0" algn="l">
              <a:spcBef>
                <a:spcPts val="600"/>
              </a:spcBef>
              <a:spcAft>
                <a:spcPts val="0"/>
              </a:spcAft>
              <a:buClr>
                <a:srgbClr val="D7FF5C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D7FF5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NJ-PLS</a:t>
            </a:r>
            <a:endParaRPr/>
          </a:p>
          <a:p>
            <a:pPr indent="-342900" lvl="1" marL="800100" marR="0" rtl="0" algn="l">
              <a:spcBef>
                <a:spcPts val="600"/>
              </a:spcBef>
              <a:spcAft>
                <a:spcPts val="0"/>
              </a:spcAft>
              <a:buClr>
                <a:srgbClr val="D7FF5C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D7FF5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CPWM</a:t>
            </a:r>
            <a:endParaRPr/>
          </a:p>
          <a:p>
            <a:pPr indent="-342900" lvl="1" marL="800100" marR="0" rtl="0" algn="l">
              <a:spcBef>
                <a:spcPts val="600"/>
              </a:spcBef>
              <a:spcAft>
                <a:spcPts val="0"/>
              </a:spcAft>
              <a:buClr>
                <a:srgbClr val="D7FF5C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D7FF5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UCC</a:t>
            </a:r>
            <a:endParaRPr/>
          </a:p>
          <a:p>
            <a:pPr indent="-215900" lvl="0" marL="3429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None/>
            </a:pPr>
            <a:r>
              <a:t/>
            </a:r>
            <a:endParaRPr b="1" sz="2000">
              <a:solidFill>
                <a:srgbClr val="D7FF5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15900" lvl="0" marL="3429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None/>
            </a:pPr>
            <a:r>
              <a:t/>
            </a:r>
            <a:endParaRPr sz="20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15900" lvl="0" marL="3429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None/>
            </a:pPr>
            <a:r>
              <a:t/>
            </a:r>
            <a:endParaRPr sz="2000">
              <a:solidFill>
                <a:srgbClr val="D7FF5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A green map and water drops&#10;&#10;AI-generated content may be incorrect." id="198" name="Google Shape;198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467907" y="247221"/>
            <a:ext cx="621272" cy="6212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text, dark&#10;&#10;AI-generated content may be incorrect." id="203" name="Google Shape;203;p25"/>
          <p:cNvPicPr preferRelativeResize="0"/>
          <p:nvPr/>
        </p:nvPicPr>
        <p:blipFill rotWithShape="1">
          <a:blip r:embed="rId3">
            <a:alphaModFix/>
          </a:blip>
          <a:srcRect b="4868" l="8295" r="0" t="9782"/>
          <a:stretch/>
        </p:blipFill>
        <p:spPr>
          <a:xfrm>
            <a:off x="0" y="0"/>
            <a:ext cx="12191999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5"/>
          <p:cNvSpPr txBox="1"/>
          <p:nvPr/>
        </p:nvSpPr>
        <p:spPr>
          <a:xfrm>
            <a:off x="556985" y="1183041"/>
            <a:ext cx="7215416" cy="63248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D7FF5C"/>
              </a:buClr>
              <a:buSzPts val="2000"/>
              <a:buFont typeface="Noto Sans Symbols"/>
              <a:buChar char="⮚"/>
            </a:pPr>
            <a:r>
              <a:rPr lang="en-US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Provided comments on:</a:t>
            </a:r>
            <a:endParaRPr/>
          </a:p>
          <a:p>
            <a:pPr indent="-342900" lvl="1" marL="800100" marR="0" rtl="0" algn="l">
              <a:spcBef>
                <a:spcPts val="1200"/>
              </a:spcBef>
              <a:spcAft>
                <a:spcPts val="0"/>
              </a:spcAft>
              <a:buClr>
                <a:srgbClr val="D7FF5C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D7FF5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NJPACT REAL Rules</a:t>
            </a:r>
            <a:endParaRPr/>
          </a:p>
          <a:p>
            <a:pPr indent="-342900" lvl="1" marL="800100" marR="0" rtl="0" algn="l">
              <a:spcBef>
                <a:spcPts val="600"/>
              </a:spcBef>
              <a:spcAft>
                <a:spcPts val="0"/>
              </a:spcAft>
              <a:buClr>
                <a:srgbClr val="D7FF5C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D7FF5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Inland Flood Protection Rules</a:t>
            </a:r>
            <a:endParaRPr/>
          </a:p>
          <a:p>
            <a:pPr indent="-342900" lvl="1" marL="800100" marR="0" rtl="0" algn="l">
              <a:spcBef>
                <a:spcPts val="600"/>
              </a:spcBef>
              <a:spcAft>
                <a:spcPts val="0"/>
              </a:spcAft>
              <a:buClr>
                <a:srgbClr val="D7FF5C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D7FF5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SBA Disaster Recovery Federal Preemption Rule</a:t>
            </a:r>
            <a:endParaRPr/>
          </a:p>
          <a:p>
            <a:pPr indent="-342900" lvl="1" marL="800100" marR="0" rtl="0" algn="l">
              <a:spcBef>
                <a:spcPts val="600"/>
              </a:spcBef>
              <a:spcAft>
                <a:spcPts val="0"/>
              </a:spcAft>
              <a:buClr>
                <a:srgbClr val="D7FF5C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D7FF5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CRS Redesign</a:t>
            </a:r>
            <a:endParaRPr/>
          </a:p>
          <a:p>
            <a:pPr indent="-342900" lvl="1" marL="800100" marR="0" rtl="0" algn="l">
              <a:spcBef>
                <a:spcPts val="600"/>
              </a:spcBef>
              <a:spcAft>
                <a:spcPts val="0"/>
              </a:spcAft>
              <a:buClr>
                <a:srgbClr val="D7FF5C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D7FF5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Hon. Senator Cory Booker’s Office on National Flood Insurance</a:t>
            </a:r>
            <a:endParaRPr/>
          </a:p>
          <a:p>
            <a:pPr indent="-342900" lvl="0" marL="342900" marR="0" rtl="0" algn="l">
              <a:spcBef>
                <a:spcPts val="1200"/>
              </a:spcBef>
              <a:spcAft>
                <a:spcPts val="0"/>
              </a:spcAft>
              <a:buClr>
                <a:srgbClr val="D7FF5C"/>
              </a:buClr>
              <a:buSzPts val="2000"/>
              <a:buFont typeface="Noto Sans Symbols"/>
              <a:buChar char="⮚"/>
            </a:pPr>
            <a:r>
              <a:rPr lang="en-US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Restructured organizational processes and committee structure</a:t>
            </a:r>
            <a:endParaRPr/>
          </a:p>
          <a:p>
            <a:pPr indent="-342900" lvl="0" marL="342900" marR="0" rtl="0" algn="l">
              <a:spcBef>
                <a:spcPts val="1200"/>
              </a:spcBef>
              <a:spcAft>
                <a:spcPts val="0"/>
              </a:spcAft>
              <a:buClr>
                <a:srgbClr val="D7FF5C"/>
              </a:buClr>
              <a:buSzPts val="2000"/>
              <a:buFont typeface="Noto Sans Symbols"/>
              <a:buChar char="⮚"/>
            </a:pPr>
            <a:r>
              <a:rPr lang="en-US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Sponsor of the NJCRC Conference</a:t>
            </a:r>
            <a:endParaRPr/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15900" lvl="0" marL="342900" marR="0" rtl="0" algn="l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15900" lvl="0" marL="3429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None/>
            </a:pPr>
            <a:r>
              <a:t/>
            </a:r>
            <a:endParaRPr sz="20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15900" lvl="0" marL="3429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None/>
            </a:pPr>
            <a:r>
              <a:t/>
            </a:r>
            <a:endParaRPr sz="2000">
              <a:solidFill>
                <a:srgbClr val="D7FF5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5" name="Google Shape;205;p25"/>
          <p:cNvSpPr txBox="1"/>
          <p:nvPr>
            <p:ph type="title"/>
          </p:nvPr>
        </p:nvSpPr>
        <p:spPr>
          <a:xfrm>
            <a:off x="139540" y="79113"/>
            <a:ext cx="8050306" cy="7930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4200"/>
              <a:buFont typeface="Century Gothic"/>
              <a:buNone/>
            </a:pPr>
            <a:r>
              <a:rPr b="1" lang="en-US">
                <a:solidFill>
                  <a:srgbClr val="FFC000"/>
                </a:solidFill>
              </a:rPr>
              <a:t>RECENT ACCOMPLISHMENTS</a:t>
            </a:r>
            <a:endParaRPr/>
          </a:p>
        </p:txBody>
      </p:sp>
      <p:pic>
        <p:nvPicPr>
          <p:cNvPr descr="A green map and water drops&#10;&#10;AI-generated content may be incorrect." id="206" name="Google Shape;206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467907" y="247221"/>
            <a:ext cx="621272" cy="6212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group of people posing for a photo&#10;&#10;AI-generated content may be incorrect." id="211" name="Google Shape;211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88870" y="1235083"/>
            <a:ext cx="7452360" cy="5323469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6"/>
          <p:cNvSpPr txBox="1"/>
          <p:nvPr>
            <p:ph type="title"/>
          </p:nvPr>
        </p:nvSpPr>
        <p:spPr>
          <a:xfrm>
            <a:off x="125506" y="133534"/>
            <a:ext cx="8050306" cy="7930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4200"/>
              <a:buFont typeface="Century Gothic"/>
              <a:buNone/>
            </a:pPr>
            <a:r>
              <a:rPr b="1" lang="en-US">
                <a:solidFill>
                  <a:srgbClr val="FFC000"/>
                </a:solidFill>
              </a:rPr>
              <a:t>ORGANIZATIONAL STRUCTURE</a:t>
            </a:r>
            <a:endParaRPr/>
          </a:p>
        </p:txBody>
      </p:sp>
      <p:sp>
        <p:nvSpPr>
          <p:cNvPr id="213" name="Google Shape;213;p26"/>
          <p:cNvSpPr txBox="1"/>
          <p:nvPr/>
        </p:nvSpPr>
        <p:spPr>
          <a:xfrm>
            <a:off x="252843" y="1247202"/>
            <a:ext cx="2682145" cy="14311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D7FF5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Chris Crane, President</a:t>
            </a:r>
            <a:endParaRPr/>
          </a:p>
          <a:p>
            <a:pPr indent="0" lvl="0" marL="0" marR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i="1" lang="en-US" sz="1600">
                <a:solidFill>
                  <a:srgbClr val="FFC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Liaison to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Conference Committee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Governance Committee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Legislative Committee</a:t>
            </a:r>
            <a:endParaRPr/>
          </a:p>
        </p:txBody>
      </p:sp>
      <p:sp>
        <p:nvSpPr>
          <p:cNvPr id="214" name="Google Shape;214;p26"/>
          <p:cNvSpPr txBox="1"/>
          <p:nvPr/>
        </p:nvSpPr>
        <p:spPr>
          <a:xfrm>
            <a:off x="161903" y="2931891"/>
            <a:ext cx="2767104" cy="14003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D7FF5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Sean O’Leary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D7FF5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V. President</a:t>
            </a:r>
            <a:endParaRPr/>
          </a:p>
          <a:p>
            <a:pPr indent="0" lvl="0" marL="0" marR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i="1" lang="en-US" sz="1600">
                <a:solidFill>
                  <a:srgbClr val="FFC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Liaison to: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Conference Committee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Professional Development</a:t>
            </a:r>
            <a:endParaRPr/>
          </a:p>
        </p:txBody>
      </p:sp>
      <p:sp>
        <p:nvSpPr>
          <p:cNvPr id="215" name="Google Shape;215;p26"/>
          <p:cNvSpPr txBox="1"/>
          <p:nvPr/>
        </p:nvSpPr>
        <p:spPr>
          <a:xfrm>
            <a:off x="289712" y="4616580"/>
            <a:ext cx="2608406" cy="14003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D7FF5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Ann Holtzman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D7FF5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Secretary</a:t>
            </a:r>
            <a:endParaRPr/>
          </a:p>
          <a:p>
            <a:pPr indent="0" lvl="0" marL="0" marR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i="1" lang="en-US" sz="1600">
                <a:solidFill>
                  <a:srgbClr val="FFC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Liaison to: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Conference Committee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Membership Committee</a:t>
            </a:r>
            <a:endParaRPr/>
          </a:p>
        </p:txBody>
      </p:sp>
      <p:sp>
        <p:nvSpPr>
          <p:cNvPr id="216" name="Google Shape;216;p26"/>
          <p:cNvSpPr txBox="1"/>
          <p:nvPr/>
        </p:nvSpPr>
        <p:spPr>
          <a:xfrm>
            <a:off x="9257012" y="1235084"/>
            <a:ext cx="2682145" cy="16773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D7FF5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Elissa Commins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D7FF5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Past President</a:t>
            </a:r>
            <a:endParaRPr/>
          </a:p>
          <a:p>
            <a:pPr indent="0" lvl="0" marL="0" marR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i="1" lang="en-US" sz="1600">
                <a:solidFill>
                  <a:srgbClr val="FFC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Liaison to: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Conference Committee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Governance Committee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Legislative Committee</a:t>
            </a:r>
            <a:endParaRPr/>
          </a:p>
        </p:txBody>
      </p:sp>
      <p:sp>
        <p:nvSpPr>
          <p:cNvPr id="217" name="Google Shape;217;p26"/>
          <p:cNvSpPr txBox="1"/>
          <p:nvPr/>
        </p:nvSpPr>
        <p:spPr>
          <a:xfrm>
            <a:off x="9241782" y="3008835"/>
            <a:ext cx="2582758" cy="14003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D7FF5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George Ibrahim,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D7FF5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Treasurer</a:t>
            </a:r>
            <a:endParaRPr/>
          </a:p>
          <a:p>
            <a:pPr indent="0" lvl="0" marL="0" marR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i="1" lang="en-US" sz="1600">
                <a:solidFill>
                  <a:srgbClr val="FFC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Liaison to: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Conference Committee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Finance &amp; Compliance</a:t>
            </a:r>
            <a:endParaRPr/>
          </a:p>
        </p:txBody>
      </p:sp>
      <p:sp>
        <p:nvSpPr>
          <p:cNvPr id="218" name="Google Shape;218;p26"/>
          <p:cNvSpPr txBox="1"/>
          <p:nvPr/>
        </p:nvSpPr>
        <p:spPr>
          <a:xfrm>
            <a:off x="9241782" y="4616580"/>
            <a:ext cx="2682145" cy="14003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D7FF5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Executive Staff</a:t>
            </a:r>
            <a:endParaRPr/>
          </a:p>
          <a:p>
            <a:pPr indent="0" lvl="0" marL="0" marR="0" rtl="0" algn="ctr"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Joe Barris,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Executive Director</a:t>
            </a:r>
            <a:endParaRPr/>
          </a:p>
          <a:p>
            <a:pPr indent="0" lvl="0" marL="0" marR="0" rtl="0" algn="ctr"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Sara Tsivkis,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 and Marketing Director</a:t>
            </a:r>
            <a:endParaRPr/>
          </a:p>
        </p:txBody>
      </p:sp>
      <p:pic>
        <p:nvPicPr>
          <p:cNvPr descr="A green map and water drops&#10;&#10;AI-generated content may be incorrect." id="219" name="Google Shape;219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467907" y="247221"/>
            <a:ext cx="621272" cy="6212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7"/>
          <p:cNvSpPr txBox="1"/>
          <p:nvPr/>
        </p:nvSpPr>
        <p:spPr>
          <a:xfrm>
            <a:off x="1026865" y="1786856"/>
            <a:ext cx="4854214" cy="44012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D7FF5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Conference Committee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Erin Foody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Kevin Thomas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Jessica Jahre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D7FF5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Membership Committee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Tom Slowinski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Chris Theodos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D7FF5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Professional Development Committee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Joseph Ruggeri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Jessica Jahre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5" name="Google Shape;225;p27"/>
          <p:cNvSpPr txBox="1"/>
          <p:nvPr/>
        </p:nvSpPr>
        <p:spPr>
          <a:xfrm>
            <a:off x="6287673" y="1786856"/>
            <a:ext cx="4498346" cy="37856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D7FF5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Legislative Committee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Becky Jones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Michael Thulen</a:t>
            </a:r>
            <a:endParaRPr sz="20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Andrew Banff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Tyler Ardron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Kevin Thomas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Jim Galantino</a:t>
            </a:r>
            <a:endParaRPr sz="20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Bridget Neary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D7FF5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Finance &amp; Compliance Committee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Tolga Yilmaz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6" name="Google Shape;226;p27"/>
          <p:cNvSpPr txBox="1"/>
          <p:nvPr>
            <p:ph type="title"/>
          </p:nvPr>
        </p:nvSpPr>
        <p:spPr>
          <a:xfrm>
            <a:off x="125506" y="133534"/>
            <a:ext cx="8050306" cy="7930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4200"/>
              <a:buFont typeface="Century Gothic"/>
              <a:buNone/>
            </a:pPr>
            <a:r>
              <a:rPr b="1" lang="en-US">
                <a:solidFill>
                  <a:srgbClr val="FFC000"/>
                </a:solidFill>
              </a:rPr>
              <a:t>THANK YOU, VOLUNTEERS</a:t>
            </a:r>
            <a:endParaRPr/>
          </a:p>
        </p:txBody>
      </p:sp>
      <p:pic>
        <p:nvPicPr>
          <p:cNvPr descr="A green map and water drops&#10;&#10;AI-generated content may be incorrect." id="227" name="Google Shape;227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67907" y="247221"/>
            <a:ext cx="621272" cy="6212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Ion">
  <a:themeElements>
    <a:clrScheme name="Red">
      <a:dk1>
        <a:srgbClr val="000000"/>
      </a:dk1>
      <a:lt1>
        <a:srgbClr val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