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Lst>
  <p:sldSz cy="6858000" cx="12192000"/>
  <p:notesSz cx="6858000" cy="9144000"/>
  <p:embeddedFontLst>
    <p:embeddedFont>
      <p:font typeface="Montserrat SemiBold"/>
      <p:regular r:id="rId12"/>
      <p:bold r:id="rId13"/>
      <p:italic r:id="rId14"/>
      <p:boldItalic r:id="rId15"/>
    </p:embeddedFont>
    <p:embeddedFont>
      <p:font typeface="Montserrat"/>
      <p:regular r:id="rId16"/>
      <p:bold r:id="rId17"/>
      <p:italic r:id="rId18"/>
      <p:boldItalic r:id="rId19"/>
    </p:embeddedFont>
    <p:embeddedFont>
      <p:font typeface="Montserrat Medium"/>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15">
          <p15:clr>
            <a:srgbClr val="A4A3A4"/>
          </p15:clr>
        </p15:guide>
        <p15:guide id="2" pos="2638">
          <p15:clr>
            <a:srgbClr val="A4A3A4"/>
          </p15:clr>
        </p15:guide>
        <p15:guide id="3" pos="2751">
          <p15:clr>
            <a:srgbClr val="A4A3A4"/>
          </p15:clr>
        </p15:guide>
        <p15:guide id="4" pos="4929">
          <p15:clr>
            <a:srgbClr val="A4A3A4"/>
          </p15:clr>
        </p15:guide>
        <p15:guide id="5" pos="5042">
          <p15:clr>
            <a:srgbClr val="A4A3A4"/>
          </p15:clr>
        </p15:guide>
        <p15:guide id="6" orient="horz" pos="3407">
          <p15:clr>
            <a:srgbClr val="A4A3A4"/>
          </p15:clr>
        </p15:guide>
        <p15:guide id="7" orient="horz" pos="3906">
          <p15:clr>
            <a:srgbClr val="A4A3A4"/>
          </p15:clr>
        </p15:guide>
        <p15:guide id="8" pos="7265">
          <p15:clr>
            <a:srgbClr val="A4A3A4"/>
          </p15:clr>
        </p15:guide>
        <p15:guide id="9" pos="3840">
          <p15:clr>
            <a:srgbClr val="A4A3A4"/>
          </p15:clr>
        </p15:guide>
        <p15:guide id="10" pos="574">
          <p15:clr>
            <a:srgbClr val="A4A3A4"/>
          </p15:clr>
        </p15:guide>
        <p15:guide id="11" pos="4021">
          <p15:clr>
            <a:srgbClr val="A4A3A4"/>
          </p15:clr>
        </p15:guide>
        <p15:guide id="12" orient="horz" pos="414">
          <p15:clr>
            <a:srgbClr val="A4A3A4"/>
          </p15:clr>
        </p15:guide>
      </p15:sldGuideLst>
    </p:ext>
    <p:ext uri="GoogleSlidesCustomDataVersion2">
      <go:slidesCustomData xmlns:go="http://customooxmlschemas.google.com/" r:id="rId24" roundtripDataSignature="AMtx7mjdoyf5fchAGhIoKtp1Vag6BYlW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15"/>
        <p:guide pos="2638"/>
        <p:guide pos="2751"/>
        <p:guide pos="4929"/>
        <p:guide pos="5042"/>
        <p:guide pos="3407" orient="horz"/>
        <p:guide pos="3906" orient="horz"/>
        <p:guide pos="7265"/>
        <p:guide pos="3840"/>
        <p:guide pos="574"/>
        <p:guide pos="4021"/>
        <p:guide pos="414"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Medium-regular.fntdata"/><Relationship Id="rId22" Type="http://schemas.openxmlformats.org/officeDocument/2006/relationships/font" Target="fonts/MontserratMedium-italic.fntdata"/><Relationship Id="rId21" Type="http://schemas.openxmlformats.org/officeDocument/2006/relationships/font" Target="fonts/MontserratMedium-bold.fntdata"/><Relationship Id="rId24" Type="http://customschemas.google.com/relationships/presentationmetadata" Target="metadata"/><Relationship Id="rId23" Type="http://schemas.openxmlformats.org/officeDocument/2006/relationships/font" Target="fonts/MontserratMedium-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MontserratSemiBold-bold.fntdata"/><Relationship Id="rId12" Type="http://schemas.openxmlformats.org/officeDocument/2006/relationships/font" Target="fonts/MontserratSemiBold-regular.fntdata"/><Relationship Id="rId15" Type="http://schemas.openxmlformats.org/officeDocument/2006/relationships/font" Target="fonts/MontserratSemiBold-boldItalic.fntdata"/><Relationship Id="rId14" Type="http://schemas.openxmlformats.org/officeDocument/2006/relationships/font" Target="fonts/MontserratSemiBold-italic.fntdata"/><Relationship Id="rId17" Type="http://schemas.openxmlformats.org/officeDocument/2006/relationships/font" Target="fonts/Montserrat-bold.fntdata"/><Relationship Id="rId16" Type="http://schemas.openxmlformats.org/officeDocument/2006/relationships/font" Target="fonts/Montserrat-regular.fntdata"/><Relationship Id="rId19" Type="http://schemas.openxmlformats.org/officeDocument/2006/relationships/font" Target="fonts/Montserrat-boldItalic.fntdata"/><Relationship Id="rId18" Type="http://schemas.openxmlformats.org/officeDocument/2006/relationships/font" Target="fonts/Montserrat-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cdd5026072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3cdd5026072_0_3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7" name="Google Shape;97;g3cdd5026072_0_3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cc42a45f2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g3cc42a45f2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design critical infrastructure like these breakwaters, that came from the devastation of hurricane sandy, and connect them to local restoration projects, collaborating with Billion Oyster Project to seed infrastructure, creating a living reef connected to the important efforts happening throughout the metropolitan area.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reduce mitigation of the project. What if the infrastructure is self mitigated?</a:t>
            </a:r>
            <a:endParaRPr/>
          </a:p>
        </p:txBody>
      </p:sp>
      <p:sp>
        <p:nvSpPr>
          <p:cNvPr id="107" name="Google Shape;107;g3cc42a45f2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cdd5026072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cdd5026072_0_2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3cdd5026072_0_2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cdd5026072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cdd5026072_0_2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g3cdd5026072_0_2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cdd5026072_0_13:notes"/>
          <p:cNvSpPr/>
          <p:nvPr>
            <p:ph idx="2" type="sldImg"/>
          </p:nvPr>
        </p:nvSpPr>
        <p:spPr>
          <a:xfrm>
            <a:off x="685801"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3cdd5026072_0_13:notes"/>
          <p:cNvSpPr txBox="1"/>
          <p:nvPr>
            <p:ph idx="1" type="body"/>
          </p:nvPr>
        </p:nvSpPr>
        <p:spPr>
          <a:xfrm>
            <a:off x="685801"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3cdd5026072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cdd5026072_0_22:notes"/>
          <p:cNvSpPr/>
          <p:nvPr>
            <p:ph idx="2" type="sldImg"/>
          </p:nvPr>
        </p:nvSpPr>
        <p:spPr>
          <a:xfrm>
            <a:off x="685799"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3cdd5026072_0_22:notes"/>
          <p:cNvSpPr txBox="1"/>
          <p:nvPr>
            <p:ph idx="1" type="body"/>
          </p:nvPr>
        </p:nvSpPr>
        <p:spPr>
          <a:xfrm>
            <a:off x="685799"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g3cdd5026072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0.jp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layout" showMasterSp="0">
  <p:cSld name="3 column layout">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3">
  <p:cSld name="Blank with logo_8">
    <p:spTree>
      <p:nvGrpSpPr>
        <p:cNvPr id="29" name="Shape 29"/>
        <p:cNvGrpSpPr/>
        <p:nvPr/>
      </p:nvGrpSpPr>
      <p:grpSpPr>
        <a:xfrm>
          <a:off x="0" y="0"/>
          <a:ext cx="0" cy="0"/>
          <a:chOff x="0" y="0"/>
          <a:chExt cx="0" cy="0"/>
        </a:xfrm>
      </p:grpSpPr>
      <p:pic>
        <p:nvPicPr>
          <p:cNvPr id="30" name="Google Shape;30;g39566867b99_0_1000"/>
          <p:cNvPicPr preferRelativeResize="0"/>
          <p:nvPr/>
        </p:nvPicPr>
        <p:blipFill rotWithShape="1">
          <a:blip r:embed="rId2">
            <a:alphaModFix/>
          </a:blip>
          <a:srcRect b="0" l="0" r="0" t="0"/>
          <a:stretch/>
        </p:blipFill>
        <p:spPr>
          <a:xfrm>
            <a:off x="10452415" y="6377653"/>
            <a:ext cx="974894" cy="19497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5">
  <p:cSld name="Blank with logo_7">
    <p:spTree>
      <p:nvGrpSpPr>
        <p:cNvPr id="31" name="Shape 31"/>
        <p:cNvGrpSpPr/>
        <p:nvPr/>
      </p:nvGrpSpPr>
      <p:grpSpPr>
        <a:xfrm>
          <a:off x="0" y="0"/>
          <a:ext cx="0" cy="0"/>
          <a:chOff x="0" y="0"/>
          <a:chExt cx="0" cy="0"/>
        </a:xfrm>
      </p:grpSpPr>
      <p:pic>
        <p:nvPicPr>
          <p:cNvPr id="32" name="Google Shape;32;g391b64fe13f_0_489"/>
          <p:cNvPicPr preferRelativeResize="0"/>
          <p:nvPr/>
        </p:nvPicPr>
        <p:blipFill rotWithShape="1">
          <a:blip r:embed="rId2">
            <a:alphaModFix/>
          </a:blip>
          <a:srcRect b="0" l="0" r="0" t="0"/>
          <a:stretch/>
        </p:blipFill>
        <p:spPr>
          <a:xfrm>
            <a:off x="10452415" y="6377653"/>
            <a:ext cx="974894" cy="19497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with description">
  <p:cSld name="Blank with logo with description">
    <p:spTree>
      <p:nvGrpSpPr>
        <p:cNvPr id="33" name="Shape 33"/>
        <p:cNvGrpSpPr/>
        <p:nvPr/>
      </p:nvGrpSpPr>
      <p:grpSpPr>
        <a:xfrm>
          <a:off x="0" y="0"/>
          <a:ext cx="0" cy="0"/>
          <a:chOff x="0" y="0"/>
          <a:chExt cx="0" cy="0"/>
        </a:xfrm>
      </p:grpSpPr>
      <p:pic>
        <p:nvPicPr>
          <p:cNvPr id="34" name="Google Shape;34;p85"/>
          <p:cNvPicPr preferRelativeResize="0"/>
          <p:nvPr/>
        </p:nvPicPr>
        <p:blipFill rotWithShape="1">
          <a:blip r:embed="rId2">
            <a:alphaModFix/>
          </a:blip>
          <a:srcRect b="0" l="0" r="0" t="0"/>
          <a:stretch/>
        </p:blipFill>
        <p:spPr>
          <a:xfrm>
            <a:off x="10452415" y="6377653"/>
            <a:ext cx="974896" cy="19497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 name="Shape 35"/>
        <p:cNvGrpSpPr/>
        <p:nvPr/>
      </p:nvGrpSpPr>
      <p:grpSpPr>
        <a:xfrm>
          <a:off x="0" y="0"/>
          <a:ext cx="0" cy="0"/>
          <a:chOff x="0" y="0"/>
          <a:chExt cx="0" cy="0"/>
        </a:xfrm>
      </p:grpSpPr>
      <p:sp>
        <p:nvSpPr>
          <p:cNvPr id="36" name="Google Shape;36;p8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1" algn="ctr">
              <a:lnSpc>
                <a:spcPct val="90000"/>
              </a:lnSpc>
              <a:spcBef>
                <a:spcPts val="0"/>
              </a:spcBef>
              <a:spcAft>
                <a:spcPts val="0"/>
              </a:spcAft>
              <a:buClr>
                <a:schemeClr val="dk1"/>
              </a:buClr>
              <a:buSzPts val="6000"/>
              <a:buFont typeface="Montserrat"/>
              <a:buNone/>
              <a:defRPr b="1" i="0" sz="6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7" name="Google Shape;37;p8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1"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Montserrat"/>
                <a:ea typeface="Montserrat"/>
                <a:cs typeface="Montserrat"/>
                <a:sym typeface="Montserrat"/>
              </a:defRPr>
            </a:lvl1pPr>
            <a:lvl2pPr lvl="1" marR="0" rtl="1"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Montserrat"/>
                <a:ea typeface="Montserrat"/>
                <a:cs typeface="Montserrat"/>
                <a:sym typeface="Montserrat"/>
              </a:defRPr>
            </a:lvl2pPr>
            <a:lvl3pPr lvl="2" marR="0" rtl="1"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3pPr>
            <a:lvl4pPr lvl="3" marR="0" rtl="1"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4pPr>
            <a:lvl5pPr lvl="4" marR="0" rtl="1"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5pPr>
            <a:lvl6pPr lvl="5" marR="0" rtl="1"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6pPr>
            <a:lvl7pPr lvl="6" marR="0" rtl="1"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7pPr>
            <a:lvl8pPr lvl="7" marR="0" rtl="1"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8pPr>
            <a:lvl9pPr lvl="8" marR="0" rtl="1"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ontserrat"/>
                <a:ea typeface="Montserrat"/>
                <a:cs typeface="Montserrat"/>
                <a:sym typeface="Montserrat"/>
              </a:defRPr>
            </a:lvl9pPr>
          </a:lstStyle>
          <a:p/>
        </p:txBody>
      </p:sp>
      <p:sp>
        <p:nvSpPr>
          <p:cNvPr id="38" name="Google Shape;38;p8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9pPr>
          </a:lstStyle>
          <a:p/>
        </p:txBody>
      </p:sp>
      <p:sp>
        <p:nvSpPr>
          <p:cNvPr id="39" name="Google Shape;39;p8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ontserrat"/>
                <a:ea typeface="Montserrat"/>
                <a:cs typeface="Montserrat"/>
                <a:sym typeface="Montserrat"/>
              </a:defRPr>
            </a:lvl9pPr>
          </a:lstStyle>
          <a:p/>
        </p:txBody>
      </p:sp>
      <p:sp>
        <p:nvSpPr>
          <p:cNvPr id="40" name="Google Shape;40;p8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lue BG with logo">
  <p:cSld name="Dark blue BG with logo">
    <p:bg>
      <p:bgPr>
        <a:solidFill>
          <a:schemeClr val="dk2"/>
        </a:solidFill>
      </p:bgPr>
    </p:bg>
    <p:spTree>
      <p:nvGrpSpPr>
        <p:cNvPr id="41" name="Shape 41"/>
        <p:cNvGrpSpPr/>
        <p:nvPr/>
      </p:nvGrpSpPr>
      <p:grpSpPr>
        <a:xfrm>
          <a:off x="0" y="0"/>
          <a:ext cx="0" cy="0"/>
          <a:chOff x="0" y="0"/>
          <a:chExt cx="0" cy="0"/>
        </a:xfrm>
      </p:grpSpPr>
      <p:pic>
        <p:nvPicPr>
          <p:cNvPr id="42" name="Google Shape;42;p87"/>
          <p:cNvPicPr preferRelativeResize="0"/>
          <p:nvPr/>
        </p:nvPicPr>
        <p:blipFill rotWithShape="1">
          <a:blip r:embed="rId2">
            <a:alphaModFix/>
          </a:blip>
          <a:srcRect b="0" l="0" r="0" t="0"/>
          <a:stretch/>
        </p:blipFill>
        <p:spPr>
          <a:xfrm>
            <a:off x="10452415" y="6377653"/>
            <a:ext cx="974896" cy="19497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bg>
      <p:bgPr>
        <a:solidFill>
          <a:schemeClr val="lt1"/>
        </a:solidFill>
      </p:bgPr>
    </p:bg>
    <p:spTree>
      <p:nvGrpSpPr>
        <p:cNvPr id="43" name="Shape 43"/>
        <p:cNvGrpSpPr/>
        <p:nvPr/>
      </p:nvGrpSpPr>
      <p:grpSpPr>
        <a:xfrm>
          <a:off x="0" y="0"/>
          <a:ext cx="0" cy="0"/>
          <a:chOff x="0" y="0"/>
          <a:chExt cx="0" cy="0"/>
        </a:xfrm>
      </p:grpSpPr>
      <p:pic>
        <p:nvPicPr>
          <p:cNvPr id="44" name="Google Shape;44;p88"/>
          <p:cNvPicPr preferRelativeResize="0"/>
          <p:nvPr/>
        </p:nvPicPr>
        <p:blipFill rotWithShape="1">
          <a:blip r:embed="rId2">
            <a:alphaModFix/>
          </a:blip>
          <a:srcRect b="0" l="0" r="0" t="0"/>
          <a:stretch/>
        </p:blipFill>
        <p:spPr>
          <a:xfrm>
            <a:off x="10452415" y="6377653"/>
            <a:ext cx="974896" cy="194979"/>
          </a:xfrm>
          <a:prstGeom prst="rect">
            <a:avLst/>
          </a:prstGeom>
          <a:noFill/>
          <a:ln>
            <a:noFill/>
          </a:ln>
        </p:spPr>
      </p:pic>
      <p:sp>
        <p:nvSpPr>
          <p:cNvPr id="45" name="Google Shape;45;p88"/>
          <p:cNvSpPr/>
          <p:nvPr/>
        </p:nvSpPr>
        <p:spPr>
          <a:xfrm>
            <a:off x="658813" y="6731000"/>
            <a:ext cx="2846387" cy="127000"/>
          </a:xfrm>
          <a:prstGeom prst="rect">
            <a:avLst/>
          </a:prstGeom>
          <a:gradFill>
            <a:gsLst>
              <a:gs pos="0">
                <a:schemeClr val="accent1"/>
              </a:gs>
              <a:gs pos="100000">
                <a:schemeClr val="dk2"/>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3"/>
              </a:solidFill>
              <a:latin typeface="Montserrat"/>
              <a:ea typeface="Montserrat"/>
              <a:cs typeface="Montserrat"/>
              <a:sym typeface="Montserrat"/>
            </a:endParaRPr>
          </a:p>
        </p:txBody>
      </p:sp>
      <p:sp>
        <p:nvSpPr>
          <p:cNvPr id="46" name="Google Shape;46;p88"/>
          <p:cNvSpPr txBox="1"/>
          <p:nvPr>
            <p:ph idx="1" type="body"/>
          </p:nvPr>
        </p:nvSpPr>
        <p:spPr>
          <a:xfrm>
            <a:off x="625181" y="3650141"/>
            <a:ext cx="5341987" cy="572336"/>
          </a:xfrm>
          <a:prstGeom prst="rect">
            <a:avLst/>
          </a:prstGeom>
          <a:noFill/>
          <a:ln>
            <a:noFill/>
          </a:ln>
        </p:spPr>
        <p:txBody>
          <a:bodyPr anchorCtr="0" anchor="t" bIns="45700" lIns="0" spcFirstLastPara="1" rIns="91425" wrap="square" tIns="45700">
            <a:spAutoFit/>
          </a:bodyPr>
          <a:lstStyle>
            <a:lvl1pPr indent="-228600" lvl="0" marL="457200" marR="0" rtl="0" algn="l">
              <a:lnSpc>
                <a:spcPct val="175000"/>
              </a:lnSpc>
              <a:spcBef>
                <a:spcPts val="1000"/>
              </a:spcBef>
              <a:spcAft>
                <a:spcPts val="0"/>
              </a:spcAft>
              <a:buClr>
                <a:schemeClr val="dk2"/>
              </a:buClr>
              <a:buSzPts val="2400"/>
              <a:buFont typeface="Arial"/>
              <a:buNone/>
              <a:defRPr b="1" i="0" sz="2400" u="none" cap="none" strike="noStrike">
                <a:solidFill>
                  <a:schemeClr val="dk2"/>
                </a:solidFill>
                <a:latin typeface="Montserrat"/>
                <a:ea typeface="Montserrat"/>
                <a:cs typeface="Montserrat"/>
                <a:sym typeface="Montserrat"/>
              </a:defRPr>
            </a:lvl1pPr>
            <a:lvl2pPr indent="-228600" lvl="1" marL="914400" marR="0" rtl="0" algn="l">
              <a:lnSpc>
                <a:spcPct val="90000"/>
              </a:lnSpc>
              <a:spcBef>
                <a:spcPts val="500"/>
              </a:spcBef>
              <a:spcAft>
                <a:spcPts val="0"/>
              </a:spcAft>
              <a:buClr>
                <a:schemeClr val="dk2"/>
              </a:buClr>
              <a:buSzPts val="3600"/>
              <a:buFont typeface="Arial"/>
              <a:buNone/>
              <a:defRPr b="1" i="0" sz="3600" u="none" cap="none" strike="noStrike">
                <a:solidFill>
                  <a:schemeClr val="dk2"/>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chemeClr val="dk2"/>
              </a:buClr>
              <a:buSzPts val="3600"/>
              <a:buFont typeface="Arial"/>
              <a:buNone/>
              <a:defRPr b="1" i="0" sz="3600" u="none" cap="none" strike="noStrike">
                <a:solidFill>
                  <a:schemeClr val="dk2"/>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chemeClr val="dk2"/>
              </a:buClr>
              <a:buSzPts val="3600"/>
              <a:buFont typeface="Arial"/>
              <a:buNone/>
              <a:defRPr b="1" i="0" sz="3600" u="none" cap="none" strike="noStrike">
                <a:solidFill>
                  <a:schemeClr val="dk2"/>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chemeClr val="dk2"/>
              </a:buClr>
              <a:buSzPts val="3600"/>
              <a:buFont typeface="Arial"/>
              <a:buNone/>
              <a:defRPr b="1" i="0" sz="3600" u="none" cap="none" strike="noStrike">
                <a:solidFill>
                  <a:schemeClr val="dk2"/>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47" name="Google Shape;47;p88"/>
          <p:cNvSpPr txBox="1"/>
          <p:nvPr>
            <p:ph idx="2" type="body"/>
          </p:nvPr>
        </p:nvSpPr>
        <p:spPr>
          <a:xfrm>
            <a:off x="674053" y="4929412"/>
            <a:ext cx="4648478" cy="789319"/>
          </a:xfrm>
          <a:prstGeom prst="rect">
            <a:avLst/>
          </a:prstGeom>
          <a:noFill/>
          <a:ln>
            <a:noFill/>
          </a:ln>
        </p:spPr>
        <p:txBody>
          <a:bodyPr anchorCtr="0" anchor="t" bIns="45700" lIns="0" spcFirstLastPara="1" rIns="0" wrap="square" tIns="45700">
            <a:spAutoFit/>
          </a:bodyPr>
          <a:lstStyle>
            <a:lvl1pPr indent="-228600" lvl="0" marL="457200" marR="0" rtl="0" algn="l">
              <a:lnSpc>
                <a:spcPct val="90000"/>
              </a:lnSpc>
              <a:spcBef>
                <a:spcPts val="1000"/>
              </a:spcBef>
              <a:spcAft>
                <a:spcPts val="0"/>
              </a:spcAft>
              <a:buClr>
                <a:schemeClr val="dk2"/>
              </a:buClr>
              <a:buSzPts val="1600"/>
              <a:buFont typeface="Arial"/>
              <a:buNone/>
              <a:defRPr b="0" i="0" sz="1600" u="none" cap="none" strike="noStrike">
                <a:solidFill>
                  <a:schemeClr val="dk2"/>
                </a:solidFill>
                <a:latin typeface="Montserrat"/>
                <a:ea typeface="Montserrat"/>
                <a:cs typeface="Montserrat"/>
                <a:sym typeface="Montserrat"/>
              </a:defRPr>
            </a:lvl1pPr>
            <a:lvl2pPr indent="-381000" lvl="1" marL="914400" marR="0" rtl="1" algn="r">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ontserrat"/>
                <a:ea typeface="Montserrat"/>
                <a:cs typeface="Montserrat"/>
                <a:sym typeface="Montserrat"/>
              </a:defRPr>
            </a:lvl2pPr>
            <a:lvl3pPr indent="-355600" lvl="2" marL="1371600" marR="0" rtl="1" algn="r">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ontserrat"/>
                <a:ea typeface="Montserrat"/>
                <a:cs typeface="Montserrat"/>
                <a:sym typeface="Montserrat"/>
              </a:defRPr>
            </a:lvl3pPr>
            <a:lvl4pPr indent="-342900" lvl="3" marL="1828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4pPr>
            <a:lvl5pPr indent="-342900" lvl="4" marL="22860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48" name="Google Shape;48;p88"/>
          <p:cNvSpPr txBox="1"/>
          <p:nvPr>
            <p:ph idx="3" type="body"/>
          </p:nvPr>
        </p:nvSpPr>
        <p:spPr>
          <a:xfrm>
            <a:off x="642363" y="6407476"/>
            <a:ext cx="4648478" cy="258532"/>
          </a:xfrm>
          <a:prstGeom prst="rect">
            <a:avLst/>
          </a:prstGeom>
          <a:noFill/>
          <a:ln>
            <a:noFill/>
          </a:ln>
        </p:spPr>
        <p:txBody>
          <a:bodyPr anchorCtr="0" anchor="t" bIns="45700" lIns="0" spcFirstLastPara="1" rIns="91425" wrap="square" tIns="45700">
            <a:spAutoFit/>
          </a:bodyPr>
          <a:lstStyle>
            <a:lvl1pPr indent="-228600" lvl="0" marL="457200" marR="0" rtl="0" algn="l">
              <a:lnSpc>
                <a:spcPct val="90000"/>
              </a:lnSpc>
              <a:spcBef>
                <a:spcPts val="1000"/>
              </a:spcBef>
              <a:spcAft>
                <a:spcPts val="0"/>
              </a:spcAft>
              <a:buClr>
                <a:schemeClr val="dk2"/>
              </a:buClr>
              <a:buSzPts val="1200"/>
              <a:buFont typeface="Arial"/>
              <a:buNone/>
              <a:defRPr b="0" i="0" sz="1200" u="none" cap="none" strike="noStrike">
                <a:solidFill>
                  <a:schemeClr val="dk2"/>
                </a:solidFill>
                <a:latin typeface="Montserrat"/>
                <a:ea typeface="Montserrat"/>
                <a:cs typeface="Montserrat"/>
                <a:sym typeface="Montserrat"/>
              </a:defRPr>
            </a:lvl1pPr>
            <a:lvl2pPr indent="-381000" lvl="1" marL="914400" marR="0" rtl="1" algn="r">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ontserrat"/>
                <a:ea typeface="Montserrat"/>
                <a:cs typeface="Montserrat"/>
                <a:sym typeface="Montserrat"/>
              </a:defRPr>
            </a:lvl2pPr>
            <a:lvl3pPr indent="-355600" lvl="2" marL="1371600" marR="0" rtl="1" algn="r">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ontserrat"/>
                <a:ea typeface="Montserrat"/>
                <a:cs typeface="Montserrat"/>
                <a:sym typeface="Montserrat"/>
              </a:defRPr>
            </a:lvl3pPr>
            <a:lvl4pPr indent="-342900" lvl="3" marL="1828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4pPr>
            <a:lvl5pPr indent="-342900" lvl="4" marL="22860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p:cSld name="Blank with logo">
    <p:spTree>
      <p:nvGrpSpPr>
        <p:cNvPr id="49" name="Shape 49"/>
        <p:cNvGrpSpPr/>
        <p:nvPr/>
      </p:nvGrpSpPr>
      <p:grpSpPr>
        <a:xfrm>
          <a:off x="0" y="0"/>
          <a:ext cx="0" cy="0"/>
          <a:chOff x="0" y="0"/>
          <a:chExt cx="0" cy="0"/>
        </a:xfrm>
      </p:grpSpPr>
      <p:pic>
        <p:nvPicPr>
          <p:cNvPr id="50" name="Google Shape;50;p89"/>
          <p:cNvPicPr preferRelativeResize="0"/>
          <p:nvPr/>
        </p:nvPicPr>
        <p:blipFill rotWithShape="1">
          <a:blip r:embed="rId2">
            <a:alphaModFix/>
          </a:blip>
          <a:srcRect b="0" l="0" r="0" t="0"/>
          <a:stretch/>
        </p:blipFill>
        <p:spPr>
          <a:xfrm>
            <a:off x="10452415" y="6377653"/>
            <a:ext cx="974896" cy="194979"/>
          </a:xfrm>
          <a:prstGeom prst="rect">
            <a:avLst/>
          </a:prstGeom>
          <a:noFill/>
          <a:ln>
            <a:noFill/>
          </a:ln>
        </p:spPr>
      </p:pic>
      <p:pic>
        <p:nvPicPr>
          <p:cNvPr id="51" name="Google Shape;51;p89"/>
          <p:cNvPicPr preferRelativeResize="0"/>
          <p:nvPr/>
        </p:nvPicPr>
        <p:blipFill rotWithShape="1">
          <a:blip r:embed="rId3">
            <a:alphaModFix/>
          </a:blip>
          <a:srcRect b="0" l="0" r="0" t="0"/>
          <a:stretch/>
        </p:blipFill>
        <p:spPr>
          <a:xfrm>
            <a:off x="6004874" y="657225"/>
            <a:ext cx="5528314" cy="5543550"/>
          </a:xfrm>
          <a:prstGeom prst="rect">
            <a:avLst/>
          </a:prstGeom>
          <a:noFill/>
          <a:ln>
            <a:noFill/>
          </a:ln>
        </p:spPr>
      </p:pic>
      <p:sp>
        <p:nvSpPr>
          <p:cNvPr id="52" name="Google Shape;52;p89"/>
          <p:cNvSpPr txBox="1"/>
          <p:nvPr>
            <p:ph idx="1" type="body"/>
          </p:nvPr>
        </p:nvSpPr>
        <p:spPr>
          <a:xfrm>
            <a:off x="637588" y="579159"/>
            <a:ext cx="3859212" cy="1031051"/>
          </a:xfrm>
          <a:prstGeom prst="rect">
            <a:avLst/>
          </a:prstGeom>
          <a:noFill/>
          <a:ln>
            <a:noFill/>
          </a:ln>
        </p:spPr>
        <p:txBody>
          <a:bodyPr anchorCtr="0" anchor="t" bIns="45700" lIns="0" spcFirstLastPara="1" rIns="0" wrap="square" tIns="0">
            <a:spAutoFit/>
          </a:bodyPr>
          <a:lstStyle>
            <a:lvl1pPr indent="-228600" lvl="0" marL="457200" marR="0" rtl="0" algn="l">
              <a:lnSpc>
                <a:spcPct val="100000"/>
              </a:lnSpc>
              <a:spcBef>
                <a:spcPts val="1000"/>
              </a:spcBef>
              <a:spcAft>
                <a:spcPts val="0"/>
              </a:spcAft>
              <a:buClr>
                <a:schemeClr val="dk2"/>
              </a:buClr>
              <a:buSzPts val="3200"/>
              <a:buFont typeface="Arial"/>
              <a:buNone/>
              <a:defRPr b="1" i="0" sz="3200" u="none" cap="none" strike="noStrike">
                <a:solidFill>
                  <a:schemeClr val="dk2"/>
                </a:solidFill>
                <a:latin typeface="Montserrat"/>
                <a:ea typeface="Montserrat"/>
                <a:cs typeface="Montserrat"/>
                <a:sym typeface="Montserrat"/>
              </a:defRPr>
            </a:lvl1pPr>
            <a:lvl2pPr indent="-381000" lvl="1" marL="914400" marR="0" rtl="1" algn="r">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ontserrat"/>
                <a:ea typeface="Montserrat"/>
                <a:cs typeface="Montserrat"/>
                <a:sym typeface="Montserrat"/>
              </a:defRPr>
            </a:lvl2pPr>
            <a:lvl3pPr indent="-355600" lvl="2" marL="1371600" marR="0" rtl="1" algn="r">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ontserrat"/>
                <a:ea typeface="Montserrat"/>
                <a:cs typeface="Montserrat"/>
                <a:sym typeface="Montserrat"/>
              </a:defRPr>
            </a:lvl3pPr>
            <a:lvl4pPr indent="-342900" lvl="3" marL="1828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4pPr>
            <a:lvl5pPr indent="-342900" lvl="4" marL="22860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53" name="Google Shape;53;p89"/>
          <p:cNvSpPr txBox="1"/>
          <p:nvPr>
            <p:ph idx="2" type="body"/>
          </p:nvPr>
        </p:nvSpPr>
        <p:spPr>
          <a:xfrm>
            <a:off x="658813" y="2403475"/>
            <a:ext cx="4648478" cy="885371"/>
          </a:xfrm>
          <a:prstGeom prst="rect">
            <a:avLst/>
          </a:prstGeom>
          <a:noFill/>
          <a:ln>
            <a:noFill/>
          </a:ln>
        </p:spPr>
        <p:txBody>
          <a:bodyPr anchorCtr="0" anchor="t" bIns="45700" lIns="0" spcFirstLastPara="1" rIns="91425" wrap="square" tIns="45700">
            <a:spAutoFit/>
          </a:bodyPr>
          <a:lstStyle>
            <a:lvl1pPr indent="-330200" lvl="0" marL="457200" marR="0" rtl="0" algn="l">
              <a:lnSpc>
                <a:spcPct val="90000"/>
              </a:lnSpc>
              <a:spcBef>
                <a:spcPts val="1000"/>
              </a:spcBef>
              <a:spcAft>
                <a:spcPts val="0"/>
              </a:spcAft>
              <a:buClr>
                <a:schemeClr val="accent1"/>
              </a:buClr>
              <a:buSzPts val="1600"/>
              <a:buFont typeface="Arial"/>
              <a:buChar char="•"/>
              <a:defRPr b="0" i="0" sz="1600" u="none" cap="none" strike="noStrike">
                <a:solidFill>
                  <a:schemeClr val="accent6"/>
                </a:solidFill>
                <a:latin typeface="Montserrat"/>
                <a:ea typeface="Montserrat"/>
                <a:cs typeface="Montserrat"/>
                <a:sym typeface="Montserrat"/>
              </a:defRPr>
            </a:lvl1pPr>
            <a:lvl2pPr indent="-330200" lvl="1" marL="914400" marR="0" rtl="0" algn="l">
              <a:lnSpc>
                <a:spcPct val="90000"/>
              </a:lnSpc>
              <a:spcBef>
                <a:spcPts val="500"/>
              </a:spcBef>
              <a:spcAft>
                <a:spcPts val="0"/>
              </a:spcAft>
              <a:buClr>
                <a:schemeClr val="accent1"/>
              </a:buClr>
              <a:buSzPts val="1600"/>
              <a:buFont typeface="Arial"/>
              <a:buChar char="•"/>
              <a:defRPr b="0" i="0" sz="1600" u="none" cap="none" strike="noStrike">
                <a:solidFill>
                  <a:schemeClr val="accent6"/>
                </a:solidFill>
                <a:latin typeface="Montserrat"/>
                <a:ea typeface="Montserrat"/>
                <a:cs typeface="Montserrat"/>
                <a:sym typeface="Montserrat"/>
              </a:defRPr>
            </a:lvl2pPr>
            <a:lvl3pPr indent="-309880" lvl="2" marL="1371600" marR="0" rtl="0" algn="l">
              <a:lnSpc>
                <a:spcPct val="90000"/>
              </a:lnSpc>
              <a:spcBef>
                <a:spcPts val="500"/>
              </a:spcBef>
              <a:spcAft>
                <a:spcPts val="0"/>
              </a:spcAft>
              <a:buClr>
                <a:schemeClr val="accent1"/>
              </a:buClr>
              <a:buSzPts val="1280"/>
              <a:buFont typeface="Arimo"/>
              <a:buChar char="4"/>
              <a:defRPr b="0" i="0" sz="1600" u="none" cap="none" strike="noStrike">
                <a:solidFill>
                  <a:schemeClr val="accent6"/>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chemeClr val="accent6"/>
              </a:buClr>
              <a:buSzPts val="1600"/>
              <a:buFont typeface="Arial"/>
              <a:buNone/>
              <a:defRPr b="0" i="0" sz="1600" u="none" cap="none" strike="noStrike">
                <a:solidFill>
                  <a:schemeClr val="accent6"/>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chemeClr val="accent6"/>
              </a:buClr>
              <a:buSzPts val="1600"/>
              <a:buFont typeface="Arial"/>
              <a:buNone/>
              <a:defRPr b="0" i="0" sz="1600" u="none" cap="none" strike="noStrike">
                <a:solidFill>
                  <a:schemeClr val="accent6"/>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54" name="Google Shape;54;p89"/>
          <p:cNvSpPr txBox="1"/>
          <p:nvPr>
            <p:ph idx="3" type="body"/>
          </p:nvPr>
        </p:nvSpPr>
        <p:spPr>
          <a:xfrm>
            <a:off x="628161" y="1885001"/>
            <a:ext cx="4648478" cy="313932"/>
          </a:xfrm>
          <a:prstGeom prst="rect">
            <a:avLst/>
          </a:prstGeom>
          <a:noFill/>
          <a:ln>
            <a:noFill/>
          </a:ln>
        </p:spPr>
        <p:txBody>
          <a:bodyPr anchorCtr="0" anchor="t" bIns="45700" lIns="0" spcFirstLastPara="1" rIns="91425" wrap="square" tIns="45700">
            <a:spAutoFit/>
          </a:bodyPr>
          <a:lstStyle>
            <a:lvl1pPr indent="-228600" lvl="0" marL="457200" marR="0" rtl="0" algn="l">
              <a:lnSpc>
                <a:spcPct val="90000"/>
              </a:lnSpc>
              <a:spcBef>
                <a:spcPts val="1000"/>
              </a:spcBef>
              <a:spcAft>
                <a:spcPts val="0"/>
              </a:spcAft>
              <a:buClr>
                <a:schemeClr val="accent6"/>
              </a:buClr>
              <a:buSzPts val="1600"/>
              <a:buFont typeface="Arial"/>
              <a:buNone/>
              <a:defRPr b="0" i="0" sz="1600" u="none" cap="none" strike="noStrike">
                <a:solidFill>
                  <a:schemeClr val="accent6"/>
                </a:solidFill>
                <a:latin typeface="Montserrat"/>
                <a:ea typeface="Montserrat"/>
                <a:cs typeface="Montserrat"/>
                <a:sym typeface="Montserrat"/>
              </a:defRPr>
            </a:lvl1pPr>
            <a:lvl2pPr indent="-330200" lvl="1" marL="914400" marR="0" rtl="0" algn="l">
              <a:lnSpc>
                <a:spcPct val="90000"/>
              </a:lnSpc>
              <a:spcBef>
                <a:spcPts val="500"/>
              </a:spcBef>
              <a:spcAft>
                <a:spcPts val="0"/>
              </a:spcAft>
              <a:buClr>
                <a:schemeClr val="accent1"/>
              </a:buClr>
              <a:buSzPts val="1600"/>
              <a:buFont typeface="Arial"/>
              <a:buChar char="•"/>
              <a:defRPr b="0" i="0" sz="1600" u="none" cap="none" strike="noStrike">
                <a:solidFill>
                  <a:schemeClr val="accent6"/>
                </a:solidFill>
                <a:latin typeface="Montserrat"/>
                <a:ea typeface="Montserrat"/>
                <a:cs typeface="Montserrat"/>
                <a:sym typeface="Montserrat"/>
              </a:defRPr>
            </a:lvl2pPr>
            <a:lvl3pPr indent="-309880" lvl="2" marL="1371600" marR="0" rtl="0" algn="l">
              <a:lnSpc>
                <a:spcPct val="90000"/>
              </a:lnSpc>
              <a:spcBef>
                <a:spcPts val="500"/>
              </a:spcBef>
              <a:spcAft>
                <a:spcPts val="0"/>
              </a:spcAft>
              <a:buClr>
                <a:schemeClr val="accent1"/>
              </a:buClr>
              <a:buSzPts val="1280"/>
              <a:buFont typeface="Arimo"/>
              <a:buChar char="4"/>
              <a:defRPr b="0" i="0" sz="1600" u="none" cap="none" strike="noStrike">
                <a:solidFill>
                  <a:schemeClr val="accent6"/>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chemeClr val="accent6"/>
              </a:buClr>
              <a:buSzPts val="1600"/>
              <a:buFont typeface="Arial"/>
              <a:buNone/>
              <a:defRPr b="0" i="0" sz="1600" u="none" cap="none" strike="noStrike">
                <a:solidFill>
                  <a:schemeClr val="accent6"/>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chemeClr val="accent6"/>
              </a:buClr>
              <a:buSzPts val="1600"/>
              <a:buFont typeface="Arial"/>
              <a:buNone/>
              <a:defRPr b="0" i="0" sz="1600" u="none" cap="none" strike="noStrike">
                <a:solidFill>
                  <a:schemeClr val="accent6"/>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p:cSld name="Break">
    <p:spTree>
      <p:nvGrpSpPr>
        <p:cNvPr id="55" name="Shape 55"/>
        <p:cNvGrpSpPr/>
        <p:nvPr/>
      </p:nvGrpSpPr>
      <p:grpSpPr>
        <a:xfrm>
          <a:off x="0" y="0"/>
          <a:ext cx="0" cy="0"/>
          <a:chOff x="0" y="0"/>
          <a:chExt cx="0" cy="0"/>
        </a:xfrm>
      </p:grpSpPr>
      <p:pic>
        <p:nvPicPr>
          <p:cNvPr id="56" name="Google Shape;56;p90"/>
          <p:cNvPicPr preferRelativeResize="0"/>
          <p:nvPr/>
        </p:nvPicPr>
        <p:blipFill rotWithShape="1">
          <a:blip r:embed="rId2">
            <a:alphaModFix/>
          </a:blip>
          <a:srcRect b="0" l="0" r="0" t="0"/>
          <a:stretch/>
        </p:blipFill>
        <p:spPr>
          <a:xfrm>
            <a:off x="10452415" y="6377653"/>
            <a:ext cx="974896" cy="194979"/>
          </a:xfrm>
          <a:prstGeom prst="rect">
            <a:avLst/>
          </a:prstGeom>
          <a:noFill/>
          <a:ln>
            <a:noFill/>
          </a:ln>
        </p:spPr>
      </p:pic>
      <p:pic>
        <p:nvPicPr>
          <p:cNvPr descr="A picture containing text, water, wave, surfing&#10;&#10;Description automatically generated" id="57" name="Google Shape;57;p90"/>
          <p:cNvPicPr preferRelativeResize="0"/>
          <p:nvPr/>
        </p:nvPicPr>
        <p:blipFill rotWithShape="1">
          <a:blip r:embed="rId3">
            <a:alphaModFix/>
          </a:blip>
          <a:srcRect b="0" l="0" r="0" t="0"/>
          <a:stretch/>
        </p:blipFill>
        <p:spPr>
          <a:xfrm>
            <a:off x="-1" y="0"/>
            <a:ext cx="4367213" cy="6858000"/>
          </a:xfrm>
          <a:prstGeom prst="rect">
            <a:avLst/>
          </a:prstGeom>
          <a:noFill/>
          <a:ln>
            <a:noFill/>
          </a:ln>
        </p:spPr>
      </p:pic>
      <p:sp>
        <p:nvSpPr>
          <p:cNvPr id="58" name="Google Shape;58;p90"/>
          <p:cNvSpPr txBox="1"/>
          <p:nvPr>
            <p:ph idx="1" type="body"/>
          </p:nvPr>
        </p:nvSpPr>
        <p:spPr>
          <a:xfrm>
            <a:off x="4733924" y="2806155"/>
            <a:ext cx="6799264" cy="7778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1250"/>
              </a:lnSpc>
              <a:spcBef>
                <a:spcPts val="1000"/>
              </a:spcBef>
              <a:spcAft>
                <a:spcPts val="0"/>
              </a:spcAft>
              <a:buClr>
                <a:schemeClr val="dk2"/>
              </a:buClr>
              <a:buSzPts val="3200"/>
              <a:buFont typeface="Arial"/>
              <a:buNone/>
              <a:defRPr b="1" i="0" sz="3200" u="none" cap="none" strike="noStrike">
                <a:solidFill>
                  <a:schemeClr val="dk2"/>
                </a:solidFill>
                <a:latin typeface="Montserrat"/>
                <a:ea typeface="Montserrat"/>
                <a:cs typeface="Montserrat"/>
                <a:sym typeface="Montserrat"/>
              </a:defRPr>
            </a:lvl1pPr>
            <a:lvl2pPr indent="-228600" lvl="1" marL="914400" marR="0" rtl="0" algn="l">
              <a:lnSpc>
                <a:spcPct val="90000"/>
              </a:lnSpc>
              <a:spcBef>
                <a:spcPts val="500"/>
              </a:spcBef>
              <a:spcAft>
                <a:spcPts val="0"/>
              </a:spcAft>
              <a:buClr>
                <a:schemeClr val="dk2"/>
              </a:buClr>
              <a:buSzPts val="3600"/>
              <a:buFont typeface="Arial"/>
              <a:buNone/>
              <a:defRPr b="1" i="0" sz="3600" u="none" cap="none" strike="noStrike">
                <a:solidFill>
                  <a:schemeClr val="dk2"/>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chemeClr val="dk2"/>
              </a:buClr>
              <a:buSzPts val="3600"/>
              <a:buFont typeface="Arial"/>
              <a:buNone/>
              <a:defRPr b="1" i="0" sz="3600" u="none" cap="none" strike="noStrike">
                <a:solidFill>
                  <a:schemeClr val="dk2"/>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chemeClr val="dk2"/>
              </a:buClr>
              <a:buSzPts val="3600"/>
              <a:buFont typeface="Arial"/>
              <a:buNone/>
              <a:defRPr b="1" i="0" sz="3600" u="none" cap="none" strike="noStrike">
                <a:solidFill>
                  <a:schemeClr val="dk2"/>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chemeClr val="dk2"/>
              </a:buClr>
              <a:buSzPts val="3600"/>
              <a:buFont typeface="Arial"/>
              <a:buNone/>
              <a:defRPr b="1" i="0" sz="3600" u="none" cap="none" strike="noStrike">
                <a:solidFill>
                  <a:schemeClr val="dk2"/>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tangle background white frame">
  <p:cSld name="Rectangle background white frame">
    <p:spTree>
      <p:nvGrpSpPr>
        <p:cNvPr id="59" name="Shape 59"/>
        <p:cNvGrpSpPr/>
        <p:nvPr/>
      </p:nvGrpSpPr>
      <p:grpSpPr>
        <a:xfrm>
          <a:off x="0" y="0"/>
          <a:ext cx="0" cy="0"/>
          <a:chOff x="0" y="0"/>
          <a:chExt cx="0" cy="0"/>
        </a:xfrm>
      </p:grpSpPr>
      <p:pic>
        <p:nvPicPr>
          <p:cNvPr id="60" name="Google Shape;60;p91"/>
          <p:cNvPicPr preferRelativeResize="0"/>
          <p:nvPr/>
        </p:nvPicPr>
        <p:blipFill rotWithShape="1">
          <a:blip r:embed="rId2">
            <a:alphaModFix/>
          </a:blip>
          <a:srcRect b="0" l="0" r="0" t="0"/>
          <a:stretch/>
        </p:blipFill>
        <p:spPr>
          <a:xfrm>
            <a:off x="10452415" y="6377653"/>
            <a:ext cx="974896" cy="194979"/>
          </a:xfrm>
          <a:prstGeom prst="rect">
            <a:avLst/>
          </a:prstGeom>
          <a:noFill/>
          <a:ln>
            <a:noFill/>
          </a:ln>
        </p:spPr>
      </p:pic>
      <p:sp>
        <p:nvSpPr>
          <p:cNvPr id="61" name="Google Shape;61;p91"/>
          <p:cNvSpPr/>
          <p:nvPr/>
        </p:nvSpPr>
        <p:spPr>
          <a:xfrm>
            <a:off x="658813" y="657225"/>
            <a:ext cx="10874375" cy="554355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 Content">
  <p:cSld name="Title + Subtitle + Content">
    <p:spTree>
      <p:nvGrpSpPr>
        <p:cNvPr id="62" name="Shape 62"/>
        <p:cNvGrpSpPr/>
        <p:nvPr/>
      </p:nvGrpSpPr>
      <p:grpSpPr>
        <a:xfrm>
          <a:off x="0" y="0"/>
          <a:ext cx="0" cy="0"/>
          <a:chOff x="0" y="0"/>
          <a:chExt cx="0" cy="0"/>
        </a:xfrm>
      </p:grpSpPr>
      <p:pic>
        <p:nvPicPr>
          <p:cNvPr id="63" name="Google Shape;63;p92"/>
          <p:cNvPicPr preferRelativeResize="0"/>
          <p:nvPr/>
        </p:nvPicPr>
        <p:blipFill rotWithShape="1">
          <a:blip r:embed="rId2">
            <a:alphaModFix/>
          </a:blip>
          <a:srcRect b="0" l="0" r="0" t="0"/>
          <a:stretch/>
        </p:blipFill>
        <p:spPr>
          <a:xfrm>
            <a:off x="10452415" y="6377653"/>
            <a:ext cx="974896" cy="194979"/>
          </a:xfrm>
          <a:prstGeom prst="rect">
            <a:avLst/>
          </a:prstGeom>
          <a:noFill/>
          <a:ln>
            <a:noFill/>
          </a:ln>
        </p:spPr>
      </p:pic>
      <p:sp>
        <p:nvSpPr>
          <p:cNvPr id="64" name="Google Shape;64;p92"/>
          <p:cNvSpPr txBox="1"/>
          <p:nvPr>
            <p:ph idx="1" type="body"/>
          </p:nvPr>
        </p:nvSpPr>
        <p:spPr>
          <a:xfrm>
            <a:off x="644982" y="620989"/>
            <a:ext cx="10720635" cy="433965"/>
          </a:xfrm>
          <a:prstGeom prst="rect">
            <a:avLst/>
          </a:prstGeom>
          <a:noFill/>
          <a:ln>
            <a:noFill/>
          </a:ln>
        </p:spPr>
        <p:txBody>
          <a:bodyPr anchorCtr="0" anchor="t" bIns="45700" lIns="0" spcFirstLastPara="1" rIns="91425" wrap="square" tIns="0">
            <a:spAutoFit/>
          </a:bodyPr>
          <a:lstStyle>
            <a:lvl1pPr indent="-228600" lvl="0" marL="457200" marR="0" rtl="0" algn="l">
              <a:lnSpc>
                <a:spcPct val="90000"/>
              </a:lnSpc>
              <a:spcBef>
                <a:spcPts val="1000"/>
              </a:spcBef>
              <a:spcAft>
                <a:spcPts val="0"/>
              </a:spcAft>
              <a:buClr>
                <a:schemeClr val="dk2"/>
              </a:buClr>
              <a:buSzPts val="2800"/>
              <a:buFont typeface="Arial"/>
              <a:buNone/>
              <a:defRPr b="1" i="0" sz="2800" u="none" cap="none" strike="noStrike">
                <a:solidFill>
                  <a:schemeClr val="dk2"/>
                </a:solidFill>
                <a:latin typeface="Montserrat"/>
                <a:ea typeface="Montserrat"/>
                <a:cs typeface="Montserrat"/>
                <a:sym typeface="Montserrat"/>
              </a:defRPr>
            </a:lvl1pPr>
            <a:lvl2pPr indent="-228600" lvl="1" marL="9144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65" name="Google Shape;65;p92"/>
          <p:cNvSpPr txBox="1"/>
          <p:nvPr>
            <p:ph idx="2" type="body"/>
          </p:nvPr>
        </p:nvSpPr>
        <p:spPr>
          <a:xfrm>
            <a:off x="644982" y="1318088"/>
            <a:ext cx="10720635" cy="323165"/>
          </a:xfrm>
          <a:prstGeom prst="rect">
            <a:avLst/>
          </a:prstGeom>
          <a:noFill/>
          <a:ln>
            <a:noFill/>
          </a:ln>
        </p:spPr>
        <p:txBody>
          <a:bodyPr anchorCtr="0" anchor="t" bIns="45700" lIns="0" spcFirstLastPara="1" rIns="91425" wrap="square" tIns="0">
            <a:spAutoFit/>
          </a:bodyPr>
          <a:lstStyle>
            <a:lvl1pPr indent="-228600" lvl="0" marL="457200" marR="0" rtl="0" algn="l">
              <a:lnSpc>
                <a:spcPct val="90000"/>
              </a:lnSpc>
              <a:spcBef>
                <a:spcPts val="1000"/>
              </a:spcBef>
              <a:spcAft>
                <a:spcPts val="0"/>
              </a:spcAft>
              <a:buClr>
                <a:schemeClr val="dk2"/>
              </a:buClr>
              <a:buSzPts val="2000"/>
              <a:buFont typeface="Arial"/>
              <a:buNone/>
              <a:defRPr b="1" i="0" sz="2000" u="none" cap="none" strike="noStrike">
                <a:solidFill>
                  <a:schemeClr val="dk2"/>
                </a:solidFill>
                <a:latin typeface="Montserrat"/>
                <a:ea typeface="Montserrat"/>
                <a:cs typeface="Montserrat"/>
                <a:sym typeface="Montserrat"/>
              </a:defRPr>
            </a:lvl1pPr>
            <a:lvl2pPr indent="-228600" lvl="1" marL="9144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66" name="Google Shape;66;p92"/>
          <p:cNvSpPr txBox="1"/>
          <p:nvPr>
            <p:ph idx="3" type="body"/>
          </p:nvPr>
        </p:nvSpPr>
        <p:spPr>
          <a:xfrm>
            <a:off x="644983" y="2039466"/>
            <a:ext cx="5294790" cy="267766"/>
          </a:xfrm>
          <a:prstGeom prst="rect">
            <a:avLst/>
          </a:prstGeom>
          <a:noFill/>
          <a:ln>
            <a:noFill/>
          </a:ln>
        </p:spPr>
        <p:txBody>
          <a:bodyPr anchorCtr="0" anchor="t" bIns="45700" lIns="0" spcFirstLastPara="1" rIns="91425" wrap="square" tIns="0">
            <a:spAutoFit/>
          </a:bodyPr>
          <a:lstStyle>
            <a:lvl1pPr indent="-228600" lvl="0" marL="457200" marR="0" rtl="0" algn="l">
              <a:lnSpc>
                <a:spcPct val="90000"/>
              </a:lnSpc>
              <a:spcBef>
                <a:spcPts val="1000"/>
              </a:spcBef>
              <a:spcAft>
                <a:spcPts val="0"/>
              </a:spcAft>
              <a:buClr>
                <a:schemeClr val="accent6"/>
              </a:buClr>
              <a:buSzPts val="1600"/>
              <a:buFont typeface="Arial"/>
              <a:buNone/>
              <a:defRPr b="0" i="0" sz="1600" u="none" cap="none" strike="noStrike">
                <a:solidFill>
                  <a:schemeClr val="accent6"/>
                </a:solidFill>
                <a:latin typeface="Montserrat"/>
                <a:ea typeface="Montserrat"/>
                <a:cs typeface="Montserrat"/>
                <a:sym typeface="Montserrat"/>
              </a:defRPr>
            </a:lvl1pPr>
            <a:lvl2pPr indent="-228600" lvl="1" marL="9144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chemeClr val="dk1"/>
              </a:buClr>
              <a:buSzPts val="3600"/>
              <a:buFont typeface="Arial"/>
              <a:buNone/>
              <a:defRPr b="1" i="0" sz="3600" u="none" cap="none" strike="noStrike">
                <a:solidFill>
                  <a:schemeClr val="dk1"/>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67" name="Google Shape;67;p92"/>
          <p:cNvSpPr txBox="1"/>
          <p:nvPr>
            <p:ph idx="4" type="body"/>
          </p:nvPr>
        </p:nvSpPr>
        <p:spPr>
          <a:xfrm>
            <a:off x="649386" y="2537782"/>
            <a:ext cx="4648478" cy="885371"/>
          </a:xfrm>
          <a:prstGeom prst="rect">
            <a:avLst/>
          </a:prstGeom>
          <a:noFill/>
          <a:ln>
            <a:noFill/>
          </a:ln>
        </p:spPr>
        <p:txBody>
          <a:bodyPr anchorCtr="0" anchor="t" bIns="45700" lIns="0" spcFirstLastPara="1" rIns="91425" wrap="square" tIns="45700">
            <a:spAutoFit/>
          </a:bodyPr>
          <a:lstStyle>
            <a:lvl1pPr indent="-330200" lvl="0" marL="457200" marR="0" rtl="0" algn="l">
              <a:lnSpc>
                <a:spcPct val="90000"/>
              </a:lnSpc>
              <a:spcBef>
                <a:spcPts val="1000"/>
              </a:spcBef>
              <a:spcAft>
                <a:spcPts val="0"/>
              </a:spcAft>
              <a:buClr>
                <a:schemeClr val="accent1"/>
              </a:buClr>
              <a:buSzPts val="1600"/>
              <a:buFont typeface="Arial"/>
              <a:buChar char="•"/>
              <a:defRPr b="0" i="0" sz="1600" u="none" cap="none" strike="noStrike">
                <a:solidFill>
                  <a:schemeClr val="accent6"/>
                </a:solidFill>
                <a:latin typeface="Montserrat"/>
                <a:ea typeface="Montserrat"/>
                <a:cs typeface="Montserrat"/>
                <a:sym typeface="Montserrat"/>
              </a:defRPr>
            </a:lvl1pPr>
            <a:lvl2pPr indent="-330200" lvl="1" marL="914400" marR="0" rtl="0" algn="l">
              <a:lnSpc>
                <a:spcPct val="90000"/>
              </a:lnSpc>
              <a:spcBef>
                <a:spcPts val="500"/>
              </a:spcBef>
              <a:spcAft>
                <a:spcPts val="0"/>
              </a:spcAft>
              <a:buClr>
                <a:schemeClr val="accent1"/>
              </a:buClr>
              <a:buSzPts val="1600"/>
              <a:buFont typeface="Arial"/>
              <a:buChar char="•"/>
              <a:defRPr b="0" i="0" sz="1600" u="none" cap="none" strike="noStrike">
                <a:solidFill>
                  <a:schemeClr val="accent6"/>
                </a:solidFill>
                <a:latin typeface="Montserrat"/>
                <a:ea typeface="Montserrat"/>
                <a:cs typeface="Montserrat"/>
                <a:sym typeface="Montserrat"/>
              </a:defRPr>
            </a:lvl2pPr>
            <a:lvl3pPr indent="-309880" lvl="2" marL="1371600" marR="0" rtl="0" algn="l">
              <a:lnSpc>
                <a:spcPct val="90000"/>
              </a:lnSpc>
              <a:spcBef>
                <a:spcPts val="500"/>
              </a:spcBef>
              <a:spcAft>
                <a:spcPts val="0"/>
              </a:spcAft>
              <a:buClr>
                <a:schemeClr val="accent1"/>
              </a:buClr>
              <a:buSzPts val="1280"/>
              <a:buFont typeface="Arimo"/>
              <a:buChar char="4"/>
              <a:defRPr b="0" i="0" sz="1600" u="none" cap="none" strike="noStrike">
                <a:solidFill>
                  <a:schemeClr val="accent6"/>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chemeClr val="accent6"/>
              </a:buClr>
              <a:buSzPts val="1600"/>
              <a:buFont typeface="Arial"/>
              <a:buNone/>
              <a:defRPr b="0" i="0" sz="1600" u="none" cap="none" strike="noStrike">
                <a:solidFill>
                  <a:schemeClr val="accent6"/>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chemeClr val="accent6"/>
              </a:buClr>
              <a:buSzPts val="1600"/>
              <a:buFont typeface="Arial"/>
              <a:buNone/>
              <a:defRPr b="0" i="0" sz="1600" u="none" cap="none" strike="noStrike">
                <a:solidFill>
                  <a:schemeClr val="accent6"/>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 name="Shape 11"/>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solidFill>
          <a:schemeClr val="lt1"/>
        </a:solidFill>
      </p:bgPr>
    </p:bg>
    <p:spTree>
      <p:nvGrpSpPr>
        <p:cNvPr id="68" name="Shape 68"/>
        <p:cNvGrpSpPr/>
        <p:nvPr/>
      </p:nvGrpSpPr>
      <p:grpSpPr>
        <a:xfrm>
          <a:off x="0" y="0"/>
          <a:ext cx="0" cy="0"/>
          <a:chOff x="0" y="0"/>
          <a:chExt cx="0" cy="0"/>
        </a:xfrm>
      </p:grpSpPr>
      <p:pic>
        <p:nvPicPr>
          <p:cNvPr id="69" name="Google Shape;69;p93"/>
          <p:cNvPicPr preferRelativeResize="0"/>
          <p:nvPr/>
        </p:nvPicPr>
        <p:blipFill rotWithShape="1">
          <a:blip r:embed="rId2">
            <a:alphaModFix/>
          </a:blip>
          <a:srcRect b="0" l="0" r="0" t="0"/>
          <a:stretch/>
        </p:blipFill>
        <p:spPr>
          <a:xfrm flipH="1" rot="10800000">
            <a:off x="5753101" y="-38845"/>
            <a:ext cx="6438899" cy="6896845"/>
          </a:xfrm>
          <a:prstGeom prst="rect">
            <a:avLst/>
          </a:prstGeom>
          <a:noFill/>
          <a:ln>
            <a:noFill/>
          </a:ln>
        </p:spPr>
      </p:pic>
      <p:sp>
        <p:nvSpPr>
          <p:cNvPr id="70" name="Google Shape;70;p93"/>
          <p:cNvSpPr/>
          <p:nvPr/>
        </p:nvSpPr>
        <p:spPr>
          <a:xfrm>
            <a:off x="6096002" y="0"/>
            <a:ext cx="1728788" cy="6858000"/>
          </a:xfrm>
          <a:prstGeom prst="rect">
            <a:avLst/>
          </a:prstGeom>
          <a:gradFill>
            <a:gsLst>
              <a:gs pos="0">
                <a:srgbClr val="003955">
                  <a:alpha val="36862"/>
                </a:srgbClr>
              </a:gs>
              <a:gs pos="100000">
                <a:srgbClr val="003955">
                  <a:alpha val="0"/>
                </a:srgbClr>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Montserrat"/>
              <a:buNone/>
            </a:pPr>
            <a:r>
              <a:t/>
            </a:r>
            <a:endParaRPr b="0" i="0" sz="1800" u="none" cap="none" strike="noStrike">
              <a:solidFill>
                <a:srgbClr val="000000"/>
              </a:solidFill>
              <a:latin typeface="Montserrat"/>
              <a:ea typeface="Montserrat"/>
              <a:cs typeface="Montserrat"/>
              <a:sym typeface="Montserrat"/>
            </a:endParaRPr>
          </a:p>
        </p:txBody>
      </p:sp>
      <p:sp>
        <p:nvSpPr>
          <p:cNvPr id="71" name="Google Shape;71;p93"/>
          <p:cNvSpPr/>
          <p:nvPr/>
        </p:nvSpPr>
        <p:spPr>
          <a:xfrm>
            <a:off x="6096001" y="0"/>
            <a:ext cx="1728788" cy="6858000"/>
          </a:xfrm>
          <a:prstGeom prst="rect">
            <a:avLst/>
          </a:prstGeom>
          <a:gradFill>
            <a:gsLst>
              <a:gs pos="0">
                <a:srgbClr val="003955">
                  <a:alpha val="36862"/>
                </a:srgbClr>
              </a:gs>
              <a:gs pos="100000">
                <a:srgbClr val="003955">
                  <a:alpha val="0"/>
                </a:srgbClr>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Montserrat"/>
              <a:buNone/>
            </a:pPr>
            <a:r>
              <a:t/>
            </a:r>
            <a:endParaRPr b="0" i="0" sz="1800" u="none" cap="none" strike="noStrike">
              <a:solidFill>
                <a:srgbClr val="000000"/>
              </a:solidFill>
              <a:latin typeface="Montserrat"/>
              <a:ea typeface="Montserrat"/>
              <a:cs typeface="Montserrat"/>
              <a:sym typeface="Montserrat"/>
            </a:endParaRPr>
          </a:p>
        </p:txBody>
      </p:sp>
      <p:pic>
        <p:nvPicPr>
          <p:cNvPr id="72" name="Google Shape;72;p93"/>
          <p:cNvPicPr preferRelativeResize="0"/>
          <p:nvPr/>
        </p:nvPicPr>
        <p:blipFill rotWithShape="1">
          <a:blip r:embed="rId3">
            <a:alphaModFix/>
          </a:blip>
          <a:srcRect b="0" l="0" r="0" t="0"/>
          <a:stretch/>
        </p:blipFill>
        <p:spPr>
          <a:xfrm>
            <a:off x="0" y="-37474"/>
            <a:ext cx="6096000" cy="6896845"/>
          </a:xfrm>
          <a:prstGeom prst="rect">
            <a:avLst/>
          </a:prstGeom>
          <a:noFill/>
          <a:ln>
            <a:noFill/>
          </a:ln>
        </p:spPr>
      </p:pic>
      <p:sp>
        <p:nvSpPr>
          <p:cNvPr id="73" name="Google Shape;73;p93"/>
          <p:cNvSpPr/>
          <p:nvPr/>
        </p:nvSpPr>
        <p:spPr>
          <a:xfrm>
            <a:off x="658813" y="6731000"/>
            <a:ext cx="2846387" cy="127000"/>
          </a:xfrm>
          <a:prstGeom prst="rect">
            <a:avLst/>
          </a:prstGeom>
          <a:gradFill>
            <a:gsLst>
              <a:gs pos="0">
                <a:schemeClr val="accent1"/>
              </a:gs>
              <a:gs pos="100000">
                <a:schemeClr val="dk2"/>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3"/>
              </a:solidFill>
              <a:latin typeface="Montserrat"/>
              <a:ea typeface="Montserrat"/>
              <a:cs typeface="Montserrat"/>
              <a:sym typeface="Montserrat"/>
            </a:endParaRPr>
          </a:p>
        </p:txBody>
      </p:sp>
      <p:pic>
        <p:nvPicPr>
          <p:cNvPr id="74" name="Google Shape;74;p93"/>
          <p:cNvPicPr preferRelativeResize="0"/>
          <p:nvPr/>
        </p:nvPicPr>
        <p:blipFill rotWithShape="1">
          <a:blip r:embed="rId4">
            <a:alphaModFix/>
          </a:blip>
          <a:srcRect b="0" l="0" r="0" t="0"/>
          <a:stretch/>
        </p:blipFill>
        <p:spPr>
          <a:xfrm>
            <a:off x="660837" y="646113"/>
            <a:ext cx="3404024" cy="68266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Showcase 1">
  <p:cSld name="Project Showcase 1">
    <p:spTree>
      <p:nvGrpSpPr>
        <p:cNvPr id="75" name="Shape 75"/>
        <p:cNvGrpSpPr/>
        <p:nvPr/>
      </p:nvGrpSpPr>
      <p:grpSpPr>
        <a:xfrm>
          <a:off x="0" y="0"/>
          <a:ext cx="0" cy="0"/>
          <a:chOff x="0" y="0"/>
          <a:chExt cx="0" cy="0"/>
        </a:xfrm>
      </p:grpSpPr>
      <p:sp>
        <p:nvSpPr>
          <p:cNvPr id="76" name="Google Shape;76;p94"/>
          <p:cNvSpPr/>
          <p:nvPr>
            <p:ph idx="2" type="pic"/>
          </p:nvPr>
        </p:nvSpPr>
        <p:spPr>
          <a:xfrm>
            <a:off x="-7938" y="-3175"/>
            <a:ext cx="4600576" cy="6861175"/>
          </a:xfrm>
          <a:prstGeom prst="rect">
            <a:avLst/>
          </a:prstGeom>
          <a:noFill/>
          <a:ln>
            <a:noFill/>
          </a:ln>
        </p:spPr>
      </p:sp>
      <p:sp>
        <p:nvSpPr>
          <p:cNvPr id="77" name="Google Shape;77;p94"/>
          <p:cNvSpPr/>
          <p:nvPr>
            <p:ph idx="3" type="pic"/>
          </p:nvPr>
        </p:nvSpPr>
        <p:spPr>
          <a:xfrm>
            <a:off x="4635167" y="-3175"/>
            <a:ext cx="4132166" cy="6861175"/>
          </a:xfrm>
          <a:prstGeom prst="rect">
            <a:avLst/>
          </a:prstGeom>
          <a:noFill/>
          <a:ln>
            <a:noFill/>
          </a:ln>
        </p:spPr>
      </p:sp>
      <p:sp>
        <p:nvSpPr>
          <p:cNvPr id="78" name="Google Shape;78;p94"/>
          <p:cNvSpPr/>
          <p:nvPr>
            <p:ph idx="4" type="pic"/>
          </p:nvPr>
        </p:nvSpPr>
        <p:spPr>
          <a:xfrm>
            <a:off x="8813450" y="-3175"/>
            <a:ext cx="3376268" cy="6861175"/>
          </a:xfrm>
          <a:prstGeom prst="rect">
            <a:avLst/>
          </a:prstGeom>
          <a:noFill/>
          <a:ln>
            <a:noFill/>
          </a:ln>
        </p:spPr>
      </p:sp>
      <p:pic>
        <p:nvPicPr>
          <p:cNvPr id="79" name="Google Shape;79;p94"/>
          <p:cNvPicPr preferRelativeResize="0"/>
          <p:nvPr/>
        </p:nvPicPr>
        <p:blipFill rotWithShape="1">
          <a:blip r:embed="rId2">
            <a:alphaModFix/>
          </a:blip>
          <a:srcRect b="0" l="0" r="0" t="0"/>
          <a:stretch/>
        </p:blipFill>
        <p:spPr>
          <a:xfrm>
            <a:off x="10452415" y="6377653"/>
            <a:ext cx="974896" cy="194979"/>
          </a:xfrm>
          <a:prstGeom prst="rect">
            <a:avLst/>
          </a:prstGeom>
          <a:noFill/>
          <a:ln>
            <a:noFill/>
          </a:ln>
        </p:spPr>
      </p:pic>
      <p:sp>
        <p:nvSpPr>
          <p:cNvPr id="80" name="Google Shape;80;p94"/>
          <p:cNvSpPr/>
          <p:nvPr/>
        </p:nvSpPr>
        <p:spPr>
          <a:xfrm>
            <a:off x="0" y="3706761"/>
            <a:ext cx="8770921" cy="3151238"/>
          </a:xfrm>
          <a:prstGeom prst="rect">
            <a:avLst/>
          </a:prstGeom>
          <a:gradFill>
            <a:gsLst>
              <a:gs pos="0">
                <a:srgbClr val="000000">
                  <a:alpha val="0"/>
                </a:srgbClr>
              </a:gs>
              <a:gs pos="52999">
                <a:srgbClr val="162226">
                  <a:alpha val="51372"/>
                </a:srgbClr>
              </a:gs>
              <a:gs pos="83000">
                <a:srgbClr val="162226">
                  <a:alpha val="61568"/>
                </a:srgbClr>
              </a:gs>
              <a:gs pos="100000">
                <a:srgbClr val="162226"/>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
        <p:nvSpPr>
          <p:cNvPr id="81" name="Google Shape;81;p94"/>
          <p:cNvSpPr/>
          <p:nvPr>
            <p:ph idx="5" type="pic"/>
          </p:nvPr>
        </p:nvSpPr>
        <p:spPr>
          <a:xfrm>
            <a:off x="506413" y="5881688"/>
            <a:ext cx="2328862" cy="495300"/>
          </a:xfrm>
          <a:prstGeom prst="rect">
            <a:avLst/>
          </a:prstGeom>
          <a:noFill/>
          <a:ln>
            <a:noFill/>
          </a:ln>
        </p:spPr>
      </p:sp>
      <p:sp>
        <p:nvSpPr>
          <p:cNvPr id="82" name="Google Shape;82;p94"/>
          <p:cNvSpPr/>
          <p:nvPr>
            <p:ph idx="6" type="pic"/>
          </p:nvPr>
        </p:nvSpPr>
        <p:spPr>
          <a:xfrm>
            <a:off x="3098998" y="5881688"/>
            <a:ext cx="937154" cy="495300"/>
          </a:xfrm>
          <a:prstGeom prst="rect">
            <a:avLst/>
          </a:prstGeom>
          <a:noFill/>
          <a:ln>
            <a:noFill/>
          </a:ln>
        </p:spPr>
      </p:sp>
      <p:sp>
        <p:nvSpPr>
          <p:cNvPr id="83" name="Google Shape;83;p94"/>
          <p:cNvSpPr/>
          <p:nvPr>
            <p:ph idx="7" type="pic"/>
          </p:nvPr>
        </p:nvSpPr>
        <p:spPr>
          <a:xfrm>
            <a:off x="4389896" y="5881688"/>
            <a:ext cx="1635391" cy="495300"/>
          </a:xfrm>
          <a:prstGeom prst="rect">
            <a:avLst/>
          </a:prstGeom>
          <a:noFill/>
          <a:ln>
            <a:noFill/>
          </a:ln>
        </p:spPr>
      </p:sp>
      <p:sp>
        <p:nvSpPr>
          <p:cNvPr id="84" name="Google Shape;84;p94"/>
          <p:cNvSpPr txBox="1"/>
          <p:nvPr>
            <p:ph idx="1" type="body"/>
          </p:nvPr>
        </p:nvSpPr>
        <p:spPr>
          <a:xfrm rot="5400000">
            <a:off x="7427684" y="5578112"/>
            <a:ext cx="2289409" cy="244682"/>
          </a:xfrm>
          <a:prstGeom prst="rect">
            <a:avLst/>
          </a:prstGeom>
          <a:noFill/>
          <a:ln>
            <a:noFill/>
          </a:ln>
        </p:spPr>
        <p:txBody>
          <a:bodyPr anchorCtr="0" anchor="t" bIns="45700" lIns="91425" spcFirstLastPara="1" rIns="91425" wrap="square" tIns="45700">
            <a:spAutoFit/>
          </a:bodyPr>
          <a:lstStyle>
            <a:lvl1pPr indent="-228600" lvl="0" marL="457200" marR="0" rtl="1" algn="r">
              <a:lnSpc>
                <a:spcPct val="90000"/>
              </a:lnSpc>
              <a:spcBef>
                <a:spcPts val="1000"/>
              </a:spcBef>
              <a:spcAft>
                <a:spcPts val="0"/>
              </a:spcAft>
              <a:buClr>
                <a:srgbClr val="AEABAB"/>
              </a:buClr>
              <a:buSzPts val="1100"/>
              <a:buFont typeface="Arial"/>
              <a:buNone/>
              <a:defRPr b="0" i="0" sz="1100" u="none" cap="none" strike="noStrike">
                <a:solidFill>
                  <a:srgbClr val="AEABAB"/>
                </a:solidFill>
                <a:latin typeface="Montserrat"/>
                <a:ea typeface="Montserrat"/>
                <a:cs typeface="Montserrat"/>
                <a:sym typeface="Montserrat"/>
              </a:defRPr>
            </a:lvl1pPr>
            <a:lvl2pPr indent="-381000" lvl="1" marL="914400" marR="0" rtl="1" algn="r">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ontserrat"/>
                <a:ea typeface="Montserrat"/>
                <a:cs typeface="Montserrat"/>
                <a:sym typeface="Montserrat"/>
              </a:defRPr>
            </a:lvl2pPr>
            <a:lvl3pPr indent="-355600" lvl="2" marL="1371600" marR="0" rtl="1" algn="r">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ontserrat"/>
                <a:ea typeface="Montserrat"/>
                <a:cs typeface="Montserrat"/>
                <a:sym typeface="Montserrat"/>
              </a:defRPr>
            </a:lvl3pPr>
            <a:lvl4pPr indent="-342900" lvl="3" marL="1828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4pPr>
            <a:lvl5pPr indent="-342900" lvl="4" marL="22860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PTMON slide" showMasterSp="0">
  <p:cSld name="1_PPTMON slide">
    <p:spTree>
      <p:nvGrpSpPr>
        <p:cNvPr id="85" name="Shape 85"/>
        <p:cNvGrpSpPr/>
        <p:nvPr/>
      </p:nvGrpSpPr>
      <p:grpSpPr>
        <a:xfrm>
          <a:off x="0" y="0"/>
          <a:ext cx="0" cy="0"/>
          <a:chOff x="0" y="0"/>
          <a:chExt cx="0" cy="0"/>
        </a:xfrm>
      </p:grpSpPr>
      <p:sp>
        <p:nvSpPr>
          <p:cNvPr id="86" name="Google Shape;86;p95"/>
          <p:cNvSpPr/>
          <p:nvPr>
            <p:ph idx="2" type="pic"/>
          </p:nvPr>
        </p:nvSpPr>
        <p:spPr>
          <a:xfrm>
            <a:off x="0" y="1"/>
            <a:ext cx="12192000" cy="44323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87" name="Shape 87"/>
        <p:cNvGrpSpPr/>
        <p:nvPr/>
      </p:nvGrpSpPr>
      <p:grpSpPr>
        <a:xfrm>
          <a:off x="0" y="0"/>
          <a:ext cx="0" cy="0"/>
          <a:chOff x="0" y="0"/>
          <a:chExt cx="0" cy="0"/>
        </a:xfrm>
      </p:grpSpPr>
      <p:pic>
        <p:nvPicPr>
          <p:cNvPr id="88" name="Google Shape;88;p96"/>
          <p:cNvPicPr preferRelativeResize="0"/>
          <p:nvPr/>
        </p:nvPicPr>
        <p:blipFill rotWithShape="1">
          <a:blip r:embed="rId2">
            <a:alphaModFix/>
          </a:blip>
          <a:srcRect b="0" l="0" r="0" t="0"/>
          <a:stretch/>
        </p:blipFill>
        <p:spPr>
          <a:xfrm>
            <a:off x="10452415" y="6377653"/>
            <a:ext cx="974896" cy="19497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89" name="Shape 89"/>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1">
  <p:cSld name="Blank with logo_1">
    <p:spTree>
      <p:nvGrpSpPr>
        <p:cNvPr id="90" name="Shape 90"/>
        <p:cNvGrpSpPr/>
        <p:nvPr/>
      </p:nvGrpSpPr>
      <p:grpSpPr>
        <a:xfrm>
          <a:off x="0" y="0"/>
          <a:ext cx="0" cy="0"/>
          <a:chOff x="0" y="0"/>
          <a:chExt cx="0" cy="0"/>
        </a:xfrm>
      </p:grpSpPr>
      <p:pic>
        <p:nvPicPr>
          <p:cNvPr id="91" name="Google Shape;91;g39ca34b3f13_0_806"/>
          <p:cNvPicPr preferRelativeResize="0"/>
          <p:nvPr/>
        </p:nvPicPr>
        <p:blipFill rotWithShape="1">
          <a:blip r:embed="rId2">
            <a:alphaModFix/>
          </a:blip>
          <a:srcRect b="0" l="0" r="0" t="0"/>
          <a:stretch/>
        </p:blipFill>
        <p:spPr>
          <a:xfrm>
            <a:off x="10452427" y="6377665"/>
            <a:ext cx="974894" cy="19497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2">
  <p:cSld name="Blank with logo_5">
    <p:spTree>
      <p:nvGrpSpPr>
        <p:cNvPr id="92" name="Shape 92"/>
        <p:cNvGrpSpPr/>
        <p:nvPr/>
      </p:nvGrpSpPr>
      <p:grpSpPr>
        <a:xfrm>
          <a:off x="0" y="0"/>
          <a:ext cx="0" cy="0"/>
          <a:chOff x="0" y="0"/>
          <a:chExt cx="0" cy="0"/>
        </a:xfrm>
      </p:grpSpPr>
      <p:pic>
        <p:nvPicPr>
          <p:cNvPr id="93" name="Google Shape;93;g391b64fe13f_0_112"/>
          <p:cNvPicPr preferRelativeResize="0"/>
          <p:nvPr/>
        </p:nvPicPr>
        <p:blipFill rotWithShape="1">
          <a:blip r:embed="rId2">
            <a:alphaModFix/>
          </a:blip>
          <a:srcRect b="0" l="0" r="0" t="0"/>
          <a:stretch/>
        </p:blipFill>
        <p:spPr>
          <a:xfrm>
            <a:off x="10452415" y="6377653"/>
            <a:ext cx="974894" cy="19497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with logo">
  <p:cSld name="1_Blank with logo">
    <p:spTree>
      <p:nvGrpSpPr>
        <p:cNvPr id="12" name="Shape 12"/>
        <p:cNvGrpSpPr/>
        <p:nvPr/>
      </p:nvGrpSpPr>
      <p:grpSpPr>
        <a:xfrm>
          <a:off x="0" y="0"/>
          <a:ext cx="0" cy="0"/>
          <a:chOff x="0" y="0"/>
          <a:chExt cx="0" cy="0"/>
        </a:xfrm>
      </p:grpSpPr>
      <p:pic>
        <p:nvPicPr>
          <p:cNvPr id="13" name="Google Shape;13;p83"/>
          <p:cNvPicPr preferRelativeResize="0"/>
          <p:nvPr/>
        </p:nvPicPr>
        <p:blipFill rotWithShape="1">
          <a:blip r:embed="rId2">
            <a:alphaModFix/>
          </a:blip>
          <a:srcRect b="0" l="0" r="0" t="0"/>
          <a:stretch/>
        </p:blipFill>
        <p:spPr>
          <a:xfrm>
            <a:off x="10452415" y="6377653"/>
            <a:ext cx="974896" cy="194979"/>
          </a:xfrm>
          <a:prstGeom prst="rect">
            <a:avLst/>
          </a:prstGeom>
          <a:noFill/>
          <a:ln>
            <a:noFill/>
          </a:ln>
        </p:spPr>
      </p:pic>
      <p:pic>
        <p:nvPicPr>
          <p:cNvPr id="14" name="Google Shape;14;p83"/>
          <p:cNvPicPr preferRelativeResize="0"/>
          <p:nvPr/>
        </p:nvPicPr>
        <p:blipFill rotWithShape="1">
          <a:blip r:embed="rId2">
            <a:alphaModFix/>
          </a:blip>
          <a:srcRect b="0" l="0" r="0" t="0"/>
          <a:stretch/>
        </p:blipFill>
        <p:spPr>
          <a:xfrm>
            <a:off x="10452415" y="6377653"/>
            <a:ext cx="974896" cy="19497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PTMON custom">
  <p:cSld name="PPTMON custom">
    <p:spTree>
      <p:nvGrpSpPr>
        <p:cNvPr id="15" name="Shape 15"/>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2 1">
  <p:cSld name="Blank with logo 2">
    <p:spTree>
      <p:nvGrpSpPr>
        <p:cNvPr id="16" name="Shape 1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17" name="Shape 17"/>
        <p:cNvGrpSpPr/>
        <p:nvPr/>
      </p:nvGrpSpPr>
      <p:grpSpPr>
        <a:xfrm>
          <a:off x="0" y="0"/>
          <a:ext cx="0" cy="0"/>
          <a:chOff x="0" y="0"/>
          <a:chExt cx="0" cy="0"/>
        </a:xfrm>
      </p:grpSpPr>
      <p:sp>
        <p:nvSpPr>
          <p:cNvPr id="18" name="Google Shape;18;g39ca34b3f13_0_2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9pPr>
          </a:lstStyle>
          <a:p/>
        </p:txBody>
      </p:sp>
      <p:sp>
        <p:nvSpPr>
          <p:cNvPr id="19" name="Google Shape;19;g39ca34b3f13_0_2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1400"/>
              <a:buFont typeface="Montserrat"/>
              <a:buNone/>
              <a:defRPr b="0" i="0" sz="1800" u="none" cap="none" strike="noStrike">
                <a:solidFill>
                  <a:schemeClr val="dk1"/>
                </a:solidFill>
                <a:latin typeface="Montserrat"/>
                <a:ea typeface="Montserrat"/>
                <a:cs typeface="Montserrat"/>
                <a:sym typeface="Montserrat"/>
              </a:defRPr>
            </a:lvl9pPr>
          </a:lstStyle>
          <a:p/>
        </p:txBody>
      </p:sp>
      <p:sp>
        <p:nvSpPr>
          <p:cNvPr id="20" name="Google Shape;20;g39ca34b3f13_0_2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Montserrat"/>
              <a:buNone/>
              <a:defRPr b="0" i="0" sz="1800" u="none" cap="none" strike="noStrike">
                <a:solidFill>
                  <a:schemeClr val="dk1"/>
                </a:solidFill>
                <a:latin typeface="Montserrat"/>
                <a:ea typeface="Montserrat"/>
                <a:cs typeface="Montserrat"/>
                <a:sym typeface="Montserrat"/>
              </a:defRPr>
            </a:lvl1pPr>
            <a:lvl2pPr indent="0" lvl="1" marL="0" marR="0" rtl="0" algn="r">
              <a:lnSpc>
                <a:spcPct val="100000"/>
              </a:lnSpc>
              <a:spcBef>
                <a:spcPts val="0"/>
              </a:spcBef>
              <a:spcAft>
                <a:spcPts val="0"/>
              </a:spcAft>
              <a:buClr>
                <a:schemeClr val="dk1"/>
              </a:buClr>
              <a:buSzPts val="1800"/>
              <a:buFont typeface="Montserrat"/>
              <a:buNone/>
              <a:defRPr b="0" i="0" sz="1800" u="none" cap="none" strike="noStrike">
                <a:solidFill>
                  <a:schemeClr val="dk1"/>
                </a:solidFill>
                <a:latin typeface="Montserrat"/>
                <a:ea typeface="Montserrat"/>
                <a:cs typeface="Montserrat"/>
                <a:sym typeface="Montserrat"/>
              </a:defRPr>
            </a:lvl2pPr>
            <a:lvl3pPr indent="0" lvl="2" marL="0" marR="0" rtl="0" algn="r">
              <a:lnSpc>
                <a:spcPct val="100000"/>
              </a:lnSpc>
              <a:spcBef>
                <a:spcPts val="0"/>
              </a:spcBef>
              <a:spcAft>
                <a:spcPts val="0"/>
              </a:spcAft>
              <a:buClr>
                <a:schemeClr val="dk1"/>
              </a:buClr>
              <a:buSzPts val="1800"/>
              <a:buFont typeface="Montserrat"/>
              <a:buNone/>
              <a:defRPr b="0" i="0" sz="1800" u="none" cap="none" strike="noStrike">
                <a:solidFill>
                  <a:schemeClr val="dk1"/>
                </a:solidFill>
                <a:latin typeface="Montserrat"/>
                <a:ea typeface="Montserrat"/>
                <a:cs typeface="Montserrat"/>
                <a:sym typeface="Montserrat"/>
              </a:defRPr>
            </a:lvl3pPr>
            <a:lvl4pPr indent="0" lvl="3" marL="0" marR="0" rtl="0" algn="r">
              <a:lnSpc>
                <a:spcPct val="100000"/>
              </a:lnSpc>
              <a:spcBef>
                <a:spcPts val="0"/>
              </a:spcBef>
              <a:spcAft>
                <a:spcPts val="0"/>
              </a:spcAft>
              <a:buClr>
                <a:schemeClr val="dk1"/>
              </a:buClr>
              <a:buSzPts val="1800"/>
              <a:buFont typeface="Montserrat"/>
              <a:buNone/>
              <a:defRPr b="0" i="0" sz="1800" u="none" cap="none" strike="noStrike">
                <a:solidFill>
                  <a:schemeClr val="dk1"/>
                </a:solidFill>
                <a:latin typeface="Montserrat"/>
                <a:ea typeface="Montserrat"/>
                <a:cs typeface="Montserrat"/>
                <a:sym typeface="Montserrat"/>
              </a:defRPr>
            </a:lvl4pPr>
            <a:lvl5pPr indent="0" lvl="4" marL="0" marR="0" rtl="0" algn="r">
              <a:lnSpc>
                <a:spcPct val="100000"/>
              </a:lnSpc>
              <a:spcBef>
                <a:spcPts val="0"/>
              </a:spcBef>
              <a:spcAft>
                <a:spcPts val="0"/>
              </a:spcAft>
              <a:buClr>
                <a:schemeClr val="dk1"/>
              </a:buClr>
              <a:buSzPts val="1800"/>
              <a:buFont typeface="Montserrat"/>
              <a:buNone/>
              <a:defRPr b="0" i="0" sz="1800" u="none" cap="none" strike="noStrike">
                <a:solidFill>
                  <a:schemeClr val="dk1"/>
                </a:solidFill>
                <a:latin typeface="Montserrat"/>
                <a:ea typeface="Montserrat"/>
                <a:cs typeface="Montserrat"/>
                <a:sym typeface="Montserrat"/>
              </a:defRPr>
            </a:lvl5pPr>
            <a:lvl6pPr indent="0" lvl="5" marL="0" marR="0" rtl="0" algn="r">
              <a:lnSpc>
                <a:spcPct val="100000"/>
              </a:lnSpc>
              <a:spcBef>
                <a:spcPts val="0"/>
              </a:spcBef>
              <a:spcAft>
                <a:spcPts val="0"/>
              </a:spcAft>
              <a:buClr>
                <a:schemeClr val="dk1"/>
              </a:buClr>
              <a:buSzPts val="1800"/>
              <a:buFont typeface="Montserrat"/>
              <a:buNone/>
              <a:defRPr b="0" i="0" sz="1800" u="none" cap="none" strike="noStrike">
                <a:solidFill>
                  <a:schemeClr val="dk1"/>
                </a:solidFill>
                <a:latin typeface="Montserrat"/>
                <a:ea typeface="Montserrat"/>
                <a:cs typeface="Montserrat"/>
                <a:sym typeface="Montserrat"/>
              </a:defRPr>
            </a:lvl6pPr>
            <a:lvl7pPr indent="0" lvl="6" marL="0" marR="0" rtl="0" algn="r">
              <a:lnSpc>
                <a:spcPct val="100000"/>
              </a:lnSpc>
              <a:spcBef>
                <a:spcPts val="0"/>
              </a:spcBef>
              <a:spcAft>
                <a:spcPts val="0"/>
              </a:spcAft>
              <a:buClr>
                <a:schemeClr val="dk1"/>
              </a:buClr>
              <a:buSzPts val="1800"/>
              <a:buFont typeface="Montserrat"/>
              <a:buNone/>
              <a:defRPr b="0" i="0" sz="1800" u="none" cap="none" strike="noStrike">
                <a:solidFill>
                  <a:schemeClr val="dk1"/>
                </a:solidFill>
                <a:latin typeface="Montserrat"/>
                <a:ea typeface="Montserrat"/>
                <a:cs typeface="Montserrat"/>
                <a:sym typeface="Montserrat"/>
              </a:defRPr>
            </a:lvl7pPr>
            <a:lvl8pPr indent="0" lvl="7" marL="0" marR="0" rtl="0" algn="r">
              <a:lnSpc>
                <a:spcPct val="100000"/>
              </a:lnSpc>
              <a:spcBef>
                <a:spcPts val="0"/>
              </a:spcBef>
              <a:spcAft>
                <a:spcPts val="0"/>
              </a:spcAft>
              <a:buClr>
                <a:schemeClr val="dk1"/>
              </a:buClr>
              <a:buSzPts val="1800"/>
              <a:buFont typeface="Montserrat"/>
              <a:buNone/>
              <a:defRPr b="0" i="0" sz="1800" u="none" cap="none" strike="noStrike">
                <a:solidFill>
                  <a:schemeClr val="dk1"/>
                </a:solidFill>
                <a:latin typeface="Montserrat"/>
                <a:ea typeface="Montserrat"/>
                <a:cs typeface="Montserrat"/>
                <a:sym typeface="Montserrat"/>
              </a:defRPr>
            </a:lvl8pPr>
            <a:lvl9pPr indent="0" lvl="8" marL="0" marR="0" rtl="0" algn="r">
              <a:lnSpc>
                <a:spcPct val="100000"/>
              </a:lnSpc>
              <a:spcBef>
                <a:spcPts val="0"/>
              </a:spcBef>
              <a:spcAft>
                <a:spcPts val="0"/>
              </a:spcAft>
              <a:buClr>
                <a:schemeClr val="dk1"/>
              </a:buClr>
              <a:buSzPts val="1800"/>
              <a:buFont typeface="Montserrat"/>
              <a:buNone/>
              <a:defRPr b="0" i="0" sz="18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g39566867b99_0_587"/>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3" name="Google Shape;23;g39566867b99_0_587"/>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4" name="Google Shape;24;g39566867b99_0_58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dient BG">
  <p:cSld name="Gradient BG">
    <p:bg>
      <p:bgPr>
        <a:gradFill>
          <a:gsLst>
            <a:gs pos="0">
              <a:schemeClr val="dk2"/>
            </a:gs>
            <a:gs pos="40000">
              <a:srgbClr val="064762"/>
            </a:gs>
            <a:gs pos="100000">
              <a:schemeClr val="accent1"/>
            </a:gs>
          </a:gsLst>
          <a:lin ang="10800025" scaled="0"/>
        </a:gradFill>
      </p:bgPr>
    </p:bg>
    <p:spTree>
      <p:nvGrpSpPr>
        <p:cNvPr id="25" name="Shape 25"/>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with logo">
  <p:cSld name="5_Blank with logo">
    <p:spTree>
      <p:nvGrpSpPr>
        <p:cNvPr id="26" name="Shape 26"/>
        <p:cNvGrpSpPr/>
        <p:nvPr/>
      </p:nvGrpSpPr>
      <p:grpSpPr>
        <a:xfrm>
          <a:off x="0" y="0"/>
          <a:ext cx="0" cy="0"/>
          <a:chOff x="0" y="0"/>
          <a:chExt cx="0" cy="0"/>
        </a:xfrm>
      </p:grpSpPr>
      <p:pic>
        <p:nvPicPr>
          <p:cNvPr id="27" name="Google Shape;27;g39566867b99_0_130"/>
          <p:cNvPicPr preferRelativeResize="0"/>
          <p:nvPr/>
        </p:nvPicPr>
        <p:blipFill rotWithShape="1">
          <a:blip r:embed="rId2">
            <a:alphaModFix/>
          </a:blip>
          <a:srcRect b="0" l="0" r="0" t="0"/>
          <a:stretch/>
        </p:blipFill>
        <p:spPr>
          <a:xfrm>
            <a:off x="10452415" y="6377653"/>
            <a:ext cx="974897" cy="194979"/>
          </a:xfrm>
          <a:prstGeom prst="rect">
            <a:avLst/>
          </a:prstGeom>
          <a:noFill/>
          <a:ln>
            <a:noFill/>
          </a:ln>
        </p:spPr>
      </p:pic>
      <p:sp>
        <p:nvSpPr>
          <p:cNvPr id="28" name="Google Shape;28;g39566867b99_0_130"/>
          <p:cNvSpPr txBox="1"/>
          <p:nvPr/>
        </p:nvSpPr>
        <p:spPr>
          <a:xfrm>
            <a:off x="559398" y="6368386"/>
            <a:ext cx="580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8C8C8C"/>
                </a:solidFill>
                <a:latin typeface="Montserrat"/>
                <a:ea typeface="Montserrat"/>
                <a:cs typeface="Montserrat"/>
                <a:sym typeface="Montserrat"/>
              </a:rPr>
              <a:t>ECOncrete proprietary and confidential</a:t>
            </a:r>
            <a:endParaRPr b="0" i="0" sz="1200" u="none" cap="none" strike="noStrike">
              <a:solidFill>
                <a:srgbClr val="8C8C8C"/>
              </a:solidFill>
              <a:latin typeface="Montserrat"/>
              <a:ea typeface="Montserrat"/>
              <a:cs typeface="Montserrat"/>
              <a:sym typeface="Montserrat"/>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15">
          <p15:clr>
            <a:srgbClr val="F26B43"/>
          </p15:clr>
        </p15:guide>
        <p15:guide id="4" pos="574">
          <p15:clr>
            <a:srgbClr val="F26B43"/>
          </p15:clr>
        </p15:guide>
        <p15:guide id="5" pos="2638">
          <p15:clr>
            <a:srgbClr val="F26B43"/>
          </p15:clr>
        </p15:guide>
        <p15:guide id="6" pos="2797">
          <p15:clr>
            <a:srgbClr val="F26B43"/>
          </p15:clr>
        </p15:guide>
        <p15:guide id="7" pos="4883">
          <p15:clr>
            <a:srgbClr val="F26B43"/>
          </p15:clr>
        </p15:guide>
        <p15:guide id="8" pos="7106">
          <p15:clr>
            <a:srgbClr val="F26B43"/>
          </p15:clr>
        </p15:guide>
        <p15:guide id="9" pos="5042">
          <p15:clr>
            <a:srgbClr val="F26B43"/>
          </p15:clr>
        </p15:guide>
        <p15:guide id="10" pos="7265">
          <p15:clr>
            <a:srgbClr val="F26B43"/>
          </p15:clr>
        </p15:guide>
        <p15:guide id="11" orient="horz" pos="3906">
          <p15:clr>
            <a:srgbClr val="F26B43"/>
          </p15:clr>
        </p15:guide>
        <p15:guide id="12" orient="horz" pos="41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24.jp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16.png"/><Relationship Id="rId8"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9.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g3cdd5026072_0_324" title="20211118-20211111.GRANT.ECONCRETE-351 (1).jpg"/>
          <p:cNvPicPr preferRelativeResize="0"/>
          <p:nvPr/>
        </p:nvPicPr>
        <p:blipFill>
          <a:blip r:embed="rId3">
            <a:alphaModFix/>
          </a:blip>
          <a:stretch>
            <a:fillRect/>
          </a:stretch>
        </p:blipFill>
        <p:spPr>
          <a:xfrm flipH="1">
            <a:off x="0" y="10195"/>
            <a:ext cx="12191998" cy="6847804"/>
          </a:xfrm>
          <a:prstGeom prst="rect">
            <a:avLst/>
          </a:prstGeom>
          <a:noFill/>
          <a:ln>
            <a:noFill/>
          </a:ln>
        </p:spPr>
      </p:pic>
      <p:sp>
        <p:nvSpPr>
          <p:cNvPr id="100" name="Google Shape;100;g3cdd5026072_0_324"/>
          <p:cNvSpPr/>
          <p:nvPr/>
        </p:nvSpPr>
        <p:spPr>
          <a:xfrm>
            <a:off x="0" y="0"/>
            <a:ext cx="6787800" cy="6858000"/>
          </a:xfrm>
          <a:prstGeom prst="rect">
            <a:avLst/>
          </a:prstGeom>
          <a:gradFill>
            <a:gsLst>
              <a:gs pos="0">
                <a:schemeClr val="lt1"/>
              </a:gs>
              <a:gs pos="0">
                <a:schemeClr val="accent1"/>
              </a:gs>
              <a:gs pos="0">
                <a:schemeClr val="accent1"/>
              </a:gs>
              <a:gs pos="63000">
                <a:srgbClr val="105E77">
                  <a:alpha val="45098"/>
                </a:srgbClr>
              </a:gs>
              <a:gs pos="100000">
                <a:srgbClr val="003955">
                  <a:alpha val="0"/>
                </a:srgbClr>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Montserrat"/>
              <a:buNone/>
            </a:pPr>
            <a:r>
              <a:t/>
            </a:r>
            <a:endParaRPr b="0" i="0" sz="1800" u="none" cap="none" strike="noStrike">
              <a:solidFill>
                <a:srgbClr val="000000"/>
              </a:solidFill>
              <a:latin typeface="Montserrat"/>
              <a:ea typeface="Montserrat"/>
              <a:cs typeface="Montserrat"/>
              <a:sym typeface="Montserrat"/>
            </a:endParaRPr>
          </a:p>
        </p:txBody>
      </p:sp>
      <p:sp>
        <p:nvSpPr>
          <p:cNvPr id="101" name="Google Shape;101;g3cdd5026072_0_324"/>
          <p:cNvSpPr txBox="1"/>
          <p:nvPr>
            <p:ph idx="1" type="body"/>
          </p:nvPr>
        </p:nvSpPr>
        <p:spPr>
          <a:xfrm>
            <a:off x="175499" y="4794740"/>
            <a:ext cx="5920500" cy="1446900"/>
          </a:xfrm>
          <a:prstGeom prst="rect">
            <a:avLst/>
          </a:prstGeom>
          <a:noFill/>
          <a:ln>
            <a:noFill/>
          </a:ln>
        </p:spPr>
        <p:txBody>
          <a:bodyPr anchorCtr="0" anchor="t" bIns="45700" lIns="0" spcFirstLastPara="1" rIns="91425" wrap="square" tIns="45700">
            <a:spAutoFit/>
          </a:bodyPr>
          <a:lstStyle/>
          <a:p>
            <a:pPr indent="0" lvl="0" marL="0" rtl="0" algn="l">
              <a:lnSpc>
                <a:spcPct val="100000"/>
              </a:lnSpc>
              <a:spcBef>
                <a:spcPts val="0"/>
              </a:spcBef>
              <a:spcAft>
                <a:spcPts val="0"/>
              </a:spcAft>
              <a:buClr>
                <a:schemeClr val="dk2"/>
              </a:buClr>
              <a:buSzPts val="2800"/>
              <a:buNone/>
            </a:pPr>
            <a:r>
              <a:t/>
            </a:r>
            <a:endParaRPr b="0" sz="2200">
              <a:solidFill>
                <a:schemeClr val="lt1"/>
              </a:solidFill>
              <a:latin typeface="Montserrat SemiBold"/>
              <a:ea typeface="Montserrat SemiBold"/>
              <a:cs typeface="Montserrat SemiBold"/>
              <a:sym typeface="Montserrat SemiBold"/>
            </a:endParaRPr>
          </a:p>
          <a:p>
            <a:pPr indent="0" lvl="0" marL="0" rtl="0" algn="l">
              <a:lnSpc>
                <a:spcPct val="100000"/>
              </a:lnSpc>
              <a:spcBef>
                <a:spcPts val="0"/>
              </a:spcBef>
              <a:spcAft>
                <a:spcPts val="0"/>
              </a:spcAft>
              <a:buClr>
                <a:schemeClr val="dk2"/>
              </a:buClr>
              <a:buSzPts val="2800"/>
              <a:buNone/>
            </a:pPr>
            <a:r>
              <a:rPr b="0" lang="en-US" sz="2200">
                <a:solidFill>
                  <a:schemeClr val="lt1"/>
                </a:solidFill>
                <a:latin typeface="Montserrat SemiBold"/>
                <a:ea typeface="Montserrat SemiBold"/>
                <a:cs typeface="Montserrat SemiBold"/>
                <a:sym typeface="Montserrat SemiBold"/>
              </a:rPr>
              <a:t>Aliza Leit</a:t>
            </a:r>
            <a:endParaRPr b="0" sz="2200">
              <a:solidFill>
                <a:schemeClr val="lt1"/>
              </a:solidFill>
              <a:latin typeface="Montserrat SemiBold"/>
              <a:ea typeface="Montserrat SemiBold"/>
              <a:cs typeface="Montserrat SemiBold"/>
              <a:sym typeface="Montserrat SemiBold"/>
            </a:endParaRPr>
          </a:p>
          <a:p>
            <a:pPr indent="0" lvl="0" marL="0" rtl="0" algn="l">
              <a:lnSpc>
                <a:spcPct val="100000"/>
              </a:lnSpc>
              <a:spcBef>
                <a:spcPts val="0"/>
              </a:spcBef>
              <a:spcAft>
                <a:spcPts val="0"/>
              </a:spcAft>
              <a:buClr>
                <a:schemeClr val="dk2"/>
              </a:buClr>
              <a:buSzPts val="2800"/>
              <a:buNone/>
            </a:pPr>
            <a:r>
              <a:rPr b="0" lang="en-US" sz="2200">
                <a:solidFill>
                  <a:schemeClr val="lt1"/>
                </a:solidFill>
                <a:latin typeface="Montserrat SemiBold"/>
                <a:ea typeface="Montserrat SemiBold"/>
                <a:cs typeface="Montserrat SemiBold"/>
                <a:sym typeface="Montserrat SemiBold"/>
              </a:rPr>
              <a:t>Marine Ecosystem Integration Specialist</a:t>
            </a:r>
            <a:endParaRPr b="0" sz="2200">
              <a:solidFill>
                <a:schemeClr val="lt1"/>
              </a:solidFill>
              <a:latin typeface="Montserrat SemiBold"/>
              <a:ea typeface="Montserrat SemiBold"/>
              <a:cs typeface="Montserrat SemiBold"/>
              <a:sym typeface="Montserrat SemiBold"/>
            </a:endParaRPr>
          </a:p>
          <a:p>
            <a:pPr indent="0" lvl="0" marL="0" rtl="0" algn="l">
              <a:lnSpc>
                <a:spcPct val="100000"/>
              </a:lnSpc>
              <a:spcBef>
                <a:spcPts val="0"/>
              </a:spcBef>
              <a:spcAft>
                <a:spcPts val="0"/>
              </a:spcAft>
              <a:buClr>
                <a:schemeClr val="dk2"/>
              </a:buClr>
              <a:buSzPts val="2800"/>
              <a:buNone/>
            </a:pPr>
            <a:r>
              <a:rPr b="0" lang="en-US" sz="2200">
                <a:solidFill>
                  <a:schemeClr val="lt1"/>
                </a:solidFill>
                <a:latin typeface="Montserrat SemiBold"/>
                <a:ea typeface="Montserrat SemiBold"/>
                <a:cs typeface="Montserrat SemiBold"/>
                <a:sym typeface="Montserrat SemiBold"/>
              </a:rPr>
              <a:t>aliza@econcrete.us</a:t>
            </a:r>
            <a:endParaRPr b="0" sz="2200">
              <a:solidFill>
                <a:schemeClr val="lt1"/>
              </a:solidFill>
              <a:latin typeface="Montserrat SemiBold"/>
              <a:ea typeface="Montserrat SemiBold"/>
              <a:cs typeface="Montserrat SemiBold"/>
              <a:sym typeface="Montserrat SemiBold"/>
            </a:endParaRPr>
          </a:p>
        </p:txBody>
      </p:sp>
      <p:sp>
        <p:nvSpPr>
          <p:cNvPr id="102" name="Google Shape;102;g3cdd5026072_0_324"/>
          <p:cNvSpPr txBox="1"/>
          <p:nvPr/>
        </p:nvSpPr>
        <p:spPr>
          <a:xfrm>
            <a:off x="3480825" y="157275"/>
            <a:ext cx="8541900" cy="999900"/>
          </a:xfrm>
          <a:prstGeom prst="rect">
            <a:avLst/>
          </a:prstGeom>
          <a:noFill/>
          <a:ln>
            <a:noFill/>
          </a:ln>
          <a:effectLst>
            <a:outerShdw blurRad="57150" rotWithShape="0" algn="bl" dir="5400000" dist="19050">
              <a:schemeClr val="lt1"/>
            </a:outerShdw>
          </a:effectLst>
        </p:spPr>
        <p:txBody>
          <a:bodyPr anchorCtr="0" anchor="t" bIns="91425" lIns="91425" spcFirstLastPara="1" rIns="91425" wrap="square" tIns="91425">
            <a:noAutofit/>
          </a:bodyPr>
          <a:lstStyle/>
          <a:p>
            <a:pPr indent="0" lvl="0" marL="0" rtl="0" algn="ctr">
              <a:lnSpc>
                <a:spcPct val="140000"/>
              </a:lnSpc>
              <a:spcBef>
                <a:spcPts val="0"/>
              </a:spcBef>
              <a:spcAft>
                <a:spcPts val="0"/>
              </a:spcAft>
              <a:buClr>
                <a:schemeClr val="dk1"/>
              </a:buClr>
              <a:buSzPts val="1100"/>
              <a:buFont typeface="Arial"/>
              <a:buNone/>
            </a:pPr>
            <a:r>
              <a:rPr b="1" lang="en-US" sz="3600">
                <a:solidFill>
                  <a:schemeClr val="dk1"/>
                </a:solidFill>
                <a:latin typeface="Montserrat"/>
                <a:ea typeface="Montserrat"/>
                <a:cs typeface="Montserrat"/>
                <a:sym typeface="Montserrat"/>
              </a:rPr>
              <a:t>Building Climate-Resilient Coasts</a:t>
            </a:r>
            <a:endParaRPr b="1" sz="3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pic>
        <p:nvPicPr>
          <p:cNvPr id="103" name="Google Shape;103;g3cdd5026072_0_324"/>
          <p:cNvPicPr preferRelativeResize="0"/>
          <p:nvPr/>
        </p:nvPicPr>
        <p:blipFill rotWithShape="1">
          <a:blip r:embed="rId4">
            <a:alphaModFix/>
          </a:blip>
          <a:srcRect b="0" l="0" r="0" t="0"/>
          <a:stretch/>
        </p:blipFill>
        <p:spPr>
          <a:xfrm>
            <a:off x="175504" y="6329341"/>
            <a:ext cx="1707992" cy="342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g3cc42a45f26_0_0" title="ECOncrete Living Breakwaters_credit Ty Cole 2.jpg"/>
          <p:cNvPicPr preferRelativeResize="0"/>
          <p:nvPr/>
        </p:nvPicPr>
        <p:blipFill>
          <a:blip r:embed="rId3">
            <a:alphaModFix amt="23000"/>
          </a:blip>
          <a:stretch>
            <a:fillRect/>
          </a:stretch>
        </p:blipFill>
        <p:spPr>
          <a:xfrm flipH="1">
            <a:off x="0" y="15240"/>
            <a:ext cx="12192000" cy="6827520"/>
          </a:xfrm>
          <a:prstGeom prst="rect">
            <a:avLst/>
          </a:prstGeom>
          <a:noFill/>
          <a:ln>
            <a:noFill/>
          </a:ln>
        </p:spPr>
      </p:pic>
      <p:pic>
        <p:nvPicPr>
          <p:cNvPr id="110" name="Google Shape;110;g3cc42a45f26_0_0" title="Armor Block Render.30.png"/>
          <p:cNvPicPr preferRelativeResize="0"/>
          <p:nvPr/>
        </p:nvPicPr>
        <p:blipFill rotWithShape="1">
          <a:blip r:embed="rId4">
            <a:alphaModFix/>
          </a:blip>
          <a:srcRect b="0" l="-6410" r="6410" t="0"/>
          <a:stretch/>
        </p:blipFill>
        <p:spPr>
          <a:xfrm>
            <a:off x="6782125" y="-250462"/>
            <a:ext cx="5409874" cy="3037774"/>
          </a:xfrm>
          <a:prstGeom prst="rect">
            <a:avLst/>
          </a:prstGeom>
          <a:noFill/>
          <a:ln>
            <a:noFill/>
          </a:ln>
        </p:spPr>
      </p:pic>
      <p:pic>
        <p:nvPicPr>
          <p:cNvPr id="111" name="Google Shape;111;g3cc42a45f26_0_0"/>
          <p:cNvPicPr preferRelativeResize="0"/>
          <p:nvPr/>
        </p:nvPicPr>
        <p:blipFill rotWithShape="1">
          <a:blip r:embed="rId5">
            <a:alphaModFix/>
          </a:blip>
          <a:srcRect b="0" l="0" r="0" t="0"/>
          <a:stretch/>
        </p:blipFill>
        <p:spPr>
          <a:xfrm>
            <a:off x="3300600" y="1900800"/>
            <a:ext cx="5590800" cy="4502100"/>
          </a:xfrm>
          <a:prstGeom prst="ellipse">
            <a:avLst/>
          </a:prstGeom>
          <a:noFill/>
          <a:ln cap="flat" cmpd="sng" w="76200">
            <a:solidFill>
              <a:schemeClr val="dk2"/>
            </a:solidFill>
            <a:prstDash val="solid"/>
            <a:round/>
            <a:headEnd len="sm" w="sm" type="none"/>
            <a:tailEnd len="sm" w="sm" type="none"/>
          </a:ln>
        </p:spPr>
      </p:pic>
      <p:cxnSp>
        <p:nvCxnSpPr>
          <p:cNvPr id="112" name="Google Shape;112;g3cc42a45f26_0_0"/>
          <p:cNvCxnSpPr/>
          <p:nvPr/>
        </p:nvCxnSpPr>
        <p:spPr>
          <a:xfrm flipH="1" rot="10800000">
            <a:off x="7768375" y="1517225"/>
            <a:ext cx="986100" cy="789000"/>
          </a:xfrm>
          <a:prstGeom prst="curvedConnector3">
            <a:avLst>
              <a:gd fmla="val 50000" name="adj1"/>
            </a:avLst>
          </a:prstGeom>
          <a:noFill/>
          <a:ln cap="flat" cmpd="sng" w="76200">
            <a:solidFill>
              <a:schemeClr val="dk2"/>
            </a:solidFill>
            <a:prstDash val="solid"/>
            <a:round/>
            <a:headEnd len="sm" w="sm" type="none"/>
            <a:tailEnd len="sm" w="sm" type="none"/>
          </a:ln>
        </p:spPr>
      </p:cxnSp>
      <p:cxnSp>
        <p:nvCxnSpPr>
          <p:cNvPr id="113" name="Google Shape;113;g3cc42a45f26_0_0"/>
          <p:cNvCxnSpPr/>
          <p:nvPr/>
        </p:nvCxnSpPr>
        <p:spPr>
          <a:xfrm rot="10800000">
            <a:off x="3051975" y="2245075"/>
            <a:ext cx="726000" cy="592200"/>
          </a:xfrm>
          <a:prstGeom prst="curvedConnector3">
            <a:avLst>
              <a:gd fmla="val 50000" name="adj1"/>
            </a:avLst>
          </a:prstGeom>
          <a:noFill/>
          <a:ln cap="flat" cmpd="sng" w="76200">
            <a:solidFill>
              <a:schemeClr val="dk2"/>
            </a:solidFill>
            <a:prstDash val="solid"/>
            <a:round/>
            <a:headEnd len="sm" w="sm" type="none"/>
            <a:tailEnd len="sm" w="sm" type="none"/>
          </a:ln>
        </p:spPr>
      </p:cxnSp>
      <p:pic>
        <p:nvPicPr>
          <p:cNvPr id="114" name="Google Shape;114;g3cc42a45f26_0_0"/>
          <p:cNvPicPr preferRelativeResize="0"/>
          <p:nvPr/>
        </p:nvPicPr>
        <p:blipFill rotWithShape="1">
          <a:blip r:embed="rId6">
            <a:alphaModFix/>
          </a:blip>
          <a:srcRect b="0" l="0" r="0" t="0"/>
          <a:stretch/>
        </p:blipFill>
        <p:spPr>
          <a:xfrm>
            <a:off x="226422" y="6054849"/>
            <a:ext cx="432404" cy="592200"/>
          </a:xfrm>
          <a:prstGeom prst="rect">
            <a:avLst/>
          </a:prstGeom>
          <a:noFill/>
          <a:ln>
            <a:noFill/>
          </a:ln>
        </p:spPr>
      </p:pic>
      <p:sp>
        <p:nvSpPr>
          <p:cNvPr id="115" name="Google Shape;115;g3cc42a45f26_0_0"/>
          <p:cNvSpPr txBox="1"/>
          <p:nvPr/>
        </p:nvSpPr>
        <p:spPr>
          <a:xfrm>
            <a:off x="658829" y="5898406"/>
            <a:ext cx="4383600" cy="9051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chemeClr val="lt1"/>
              </a:buClr>
              <a:buSzPts val="2000"/>
              <a:buFont typeface="Montserrat"/>
              <a:buNone/>
            </a:pPr>
            <a:r>
              <a:rPr i="0" lang="en-US" sz="2400" u="none" cap="none" strike="noStrike">
                <a:solidFill>
                  <a:schemeClr val="accent1"/>
                </a:solidFill>
                <a:latin typeface="Montserrat Medium"/>
                <a:ea typeface="Montserrat Medium"/>
                <a:cs typeface="Montserrat Medium"/>
                <a:sym typeface="Montserrat Medium"/>
              </a:rPr>
              <a:t>Living Breakwaters</a:t>
            </a:r>
            <a:endParaRPr i="0" sz="2400" u="none" cap="none" strike="noStrike">
              <a:solidFill>
                <a:schemeClr val="accent1"/>
              </a:solidFill>
              <a:latin typeface="Montserrat Medium"/>
              <a:ea typeface="Montserrat Medium"/>
              <a:cs typeface="Montserrat Medium"/>
              <a:sym typeface="Montserrat Medium"/>
            </a:endParaRPr>
          </a:p>
          <a:p>
            <a:pPr indent="0" lvl="0" marL="0" marR="0" rtl="0" algn="l">
              <a:lnSpc>
                <a:spcPct val="120000"/>
              </a:lnSpc>
              <a:spcBef>
                <a:spcPts val="0"/>
              </a:spcBef>
              <a:spcAft>
                <a:spcPts val="0"/>
              </a:spcAft>
              <a:buClr>
                <a:schemeClr val="lt1"/>
              </a:buClr>
              <a:buSzPts val="1600"/>
              <a:buFont typeface="Montserrat"/>
              <a:buNone/>
            </a:pPr>
            <a:r>
              <a:rPr b="0" i="0" lang="en-US" sz="2400" u="none" cap="none" strike="noStrike">
                <a:solidFill>
                  <a:schemeClr val="accent1"/>
                </a:solidFill>
                <a:latin typeface="Montserrat"/>
                <a:ea typeface="Montserrat"/>
                <a:cs typeface="Montserrat"/>
                <a:sym typeface="Montserrat"/>
              </a:rPr>
              <a:t>Staten Island, N</a:t>
            </a:r>
            <a:r>
              <a:rPr lang="en-US" sz="2400">
                <a:solidFill>
                  <a:schemeClr val="accent1"/>
                </a:solidFill>
                <a:latin typeface="Montserrat"/>
                <a:ea typeface="Montserrat"/>
                <a:cs typeface="Montserrat"/>
                <a:sym typeface="Montserrat"/>
              </a:rPr>
              <a:t>ew York</a:t>
            </a:r>
            <a:endParaRPr b="0" i="0" sz="2400" u="none" cap="none" strike="noStrike">
              <a:solidFill>
                <a:schemeClr val="accent1"/>
              </a:solidFill>
              <a:latin typeface="Arial"/>
              <a:ea typeface="Arial"/>
              <a:cs typeface="Arial"/>
              <a:sym typeface="Arial"/>
            </a:endParaRPr>
          </a:p>
        </p:txBody>
      </p:sp>
      <p:pic>
        <p:nvPicPr>
          <p:cNvPr id="116" name="Google Shape;116;g3cc42a45f26_0_0" title="Armor Block Render.22.png"/>
          <p:cNvPicPr preferRelativeResize="0"/>
          <p:nvPr/>
        </p:nvPicPr>
        <p:blipFill rotWithShape="1">
          <a:blip r:embed="rId7">
            <a:alphaModFix/>
          </a:blip>
          <a:srcRect b="0" l="0" r="0" t="0"/>
          <a:stretch/>
        </p:blipFill>
        <p:spPr>
          <a:xfrm>
            <a:off x="-546233" y="-365988"/>
            <a:ext cx="5821332" cy="3268826"/>
          </a:xfrm>
          <a:prstGeom prst="rect">
            <a:avLst/>
          </a:prstGeom>
          <a:noFill/>
          <a:ln>
            <a:noFill/>
          </a:ln>
        </p:spPr>
      </p:pic>
      <p:pic>
        <p:nvPicPr>
          <p:cNvPr id="117" name="Google Shape;117;g3cc42a45f26_0_0"/>
          <p:cNvPicPr preferRelativeResize="0"/>
          <p:nvPr/>
        </p:nvPicPr>
        <p:blipFill rotWithShape="1">
          <a:blip r:embed="rId8">
            <a:alphaModFix/>
          </a:blip>
          <a:srcRect b="0" l="0" r="0" t="0"/>
          <a:stretch/>
        </p:blipFill>
        <p:spPr>
          <a:xfrm>
            <a:off x="10321941" y="6332741"/>
            <a:ext cx="1707992" cy="342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g3cdd5026072_0_289"/>
          <p:cNvPicPr preferRelativeResize="0"/>
          <p:nvPr/>
        </p:nvPicPr>
        <p:blipFill rotWithShape="1">
          <a:blip r:embed="rId3">
            <a:alphaModFix/>
          </a:blip>
          <a:srcRect b="0" l="0" r="3652" t="0"/>
          <a:stretch/>
        </p:blipFill>
        <p:spPr>
          <a:xfrm>
            <a:off x="0" y="0"/>
            <a:ext cx="12192000" cy="6858001"/>
          </a:xfrm>
          <a:prstGeom prst="rect">
            <a:avLst/>
          </a:prstGeom>
          <a:noFill/>
          <a:ln>
            <a:noFill/>
          </a:ln>
        </p:spPr>
      </p:pic>
      <p:sp>
        <p:nvSpPr>
          <p:cNvPr id="124" name="Google Shape;124;g3cdd5026072_0_289"/>
          <p:cNvSpPr txBox="1"/>
          <p:nvPr/>
        </p:nvSpPr>
        <p:spPr>
          <a:xfrm>
            <a:off x="4926603" y="4584950"/>
            <a:ext cx="7265400" cy="390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1400"/>
              <a:buFont typeface="Montserrat"/>
              <a:buNone/>
            </a:pPr>
            <a:r>
              <a:rPr b="1" lang="en-US" sz="2400">
                <a:solidFill>
                  <a:schemeClr val="lt1"/>
                </a:solidFill>
                <a:latin typeface="Montserrat"/>
                <a:ea typeface="Montserrat"/>
                <a:cs typeface="Montserrat"/>
                <a:sym typeface="Montserrat"/>
              </a:rPr>
              <a:t>HOW DO WE DESIGN FOR CONNECTIVITY?</a:t>
            </a:r>
            <a:endParaRPr/>
          </a:p>
        </p:txBody>
      </p:sp>
      <p:sp>
        <p:nvSpPr>
          <p:cNvPr id="125" name="Google Shape;125;g3cdd5026072_0_289"/>
          <p:cNvSpPr/>
          <p:nvPr/>
        </p:nvSpPr>
        <p:spPr>
          <a:xfrm>
            <a:off x="1086275" y="135798"/>
            <a:ext cx="10594149" cy="4073862"/>
          </a:xfrm>
          <a:custGeom>
            <a:rect b="b" l="l" r="r" t="t"/>
            <a:pathLst>
              <a:path extrusionOk="0" h="135592" w="398501">
                <a:moveTo>
                  <a:pt x="0" y="123480"/>
                </a:moveTo>
                <a:cubicBezTo>
                  <a:pt x="3391" y="123948"/>
                  <a:pt x="13096" y="128742"/>
                  <a:pt x="20346" y="126286"/>
                </a:cubicBezTo>
                <a:cubicBezTo>
                  <a:pt x="27596" y="123830"/>
                  <a:pt x="35314" y="107928"/>
                  <a:pt x="43499" y="108746"/>
                </a:cubicBezTo>
                <a:cubicBezTo>
                  <a:pt x="51684" y="109565"/>
                  <a:pt x="59167" y="126988"/>
                  <a:pt x="69457" y="131197"/>
                </a:cubicBezTo>
                <a:cubicBezTo>
                  <a:pt x="79747" y="135407"/>
                  <a:pt x="93545" y="136926"/>
                  <a:pt x="105238" y="134003"/>
                </a:cubicBezTo>
                <a:cubicBezTo>
                  <a:pt x="116931" y="131080"/>
                  <a:pt x="129092" y="117399"/>
                  <a:pt x="139616" y="113657"/>
                </a:cubicBezTo>
                <a:cubicBezTo>
                  <a:pt x="150140" y="109915"/>
                  <a:pt x="160664" y="116581"/>
                  <a:pt x="168381" y="111553"/>
                </a:cubicBezTo>
                <a:cubicBezTo>
                  <a:pt x="176099" y="106525"/>
                  <a:pt x="176917" y="85828"/>
                  <a:pt x="185921" y="83489"/>
                </a:cubicBezTo>
                <a:cubicBezTo>
                  <a:pt x="194925" y="81150"/>
                  <a:pt x="202876" y="103835"/>
                  <a:pt x="222403" y="97521"/>
                </a:cubicBezTo>
                <a:cubicBezTo>
                  <a:pt x="241930" y="91207"/>
                  <a:pt x="281102" y="54842"/>
                  <a:pt x="303085" y="45604"/>
                </a:cubicBezTo>
                <a:cubicBezTo>
                  <a:pt x="325068" y="36367"/>
                  <a:pt x="338398" y="49697"/>
                  <a:pt x="354301" y="42096"/>
                </a:cubicBezTo>
                <a:cubicBezTo>
                  <a:pt x="370204" y="34495"/>
                  <a:pt x="391134" y="7016"/>
                  <a:pt x="398501" y="0"/>
                </a:cubicBezTo>
              </a:path>
            </a:pathLst>
          </a:custGeom>
          <a:noFill/>
          <a:ln cap="flat" cmpd="sng" w="38100">
            <a:solidFill>
              <a:srgbClr val="07DCAC"/>
            </a:solidFill>
            <a:prstDash val="dot"/>
            <a:round/>
            <a:headEnd len="med" w="med" type="none"/>
            <a:tailEnd len="med" w="med" type="none"/>
          </a:ln>
        </p:spPr>
      </p:sp>
      <p:sp>
        <p:nvSpPr>
          <p:cNvPr id="126" name="Google Shape;126;g3cdd5026072_0_289"/>
          <p:cNvSpPr/>
          <p:nvPr/>
        </p:nvSpPr>
        <p:spPr>
          <a:xfrm>
            <a:off x="2946650" y="3209750"/>
            <a:ext cx="2069700" cy="999900"/>
          </a:xfrm>
          <a:prstGeom prst="rect">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 name="Google Shape;127;g3cdd5026072_0_289"/>
          <p:cNvSpPr txBox="1"/>
          <p:nvPr/>
        </p:nvSpPr>
        <p:spPr>
          <a:xfrm>
            <a:off x="4440252" y="3819350"/>
            <a:ext cx="586200" cy="390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1400"/>
              <a:buFont typeface="Montserrat"/>
              <a:buNone/>
            </a:pPr>
            <a:r>
              <a:rPr b="1" lang="en-US" sz="2400">
                <a:solidFill>
                  <a:schemeClr val="lt1"/>
                </a:solidFill>
                <a:latin typeface="Montserrat"/>
                <a:ea typeface="Montserrat"/>
                <a:cs typeface="Montserrat"/>
                <a:sym typeface="Montserrat"/>
              </a:rPr>
              <a:t>A</a:t>
            </a:r>
            <a:r>
              <a:rPr b="1" lang="en-US" sz="2400">
                <a:solidFill>
                  <a:schemeClr val="lt1"/>
                </a:solidFill>
                <a:latin typeface="Montserrat"/>
                <a:ea typeface="Montserrat"/>
                <a:cs typeface="Montserrat"/>
                <a:sym typeface="Montserrat"/>
              </a:rPr>
              <a:t>.</a:t>
            </a:r>
            <a:endParaRPr/>
          </a:p>
        </p:txBody>
      </p:sp>
      <p:pic>
        <p:nvPicPr>
          <p:cNvPr id="128" name="Google Shape;128;g3cdd5026072_0_289"/>
          <p:cNvPicPr preferRelativeResize="0"/>
          <p:nvPr/>
        </p:nvPicPr>
        <p:blipFill rotWithShape="1">
          <a:blip r:embed="rId4">
            <a:alphaModFix/>
          </a:blip>
          <a:srcRect b="0" l="0" r="0" t="0"/>
          <a:stretch/>
        </p:blipFill>
        <p:spPr>
          <a:xfrm>
            <a:off x="10426785" y="6384410"/>
            <a:ext cx="1707992" cy="342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g3cdd5026072_0_282"/>
          <p:cNvPicPr preferRelativeResize="0"/>
          <p:nvPr/>
        </p:nvPicPr>
        <p:blipFill rotWithShape="1">
          <a:blip r:embed="rId3">
            <a:alphaModFix/>
          </a:blip>
          <a:srcRect b="0" l="0" r="2220" t="9804"/>
          <a:stretch/>
        </p:blipFill>
        <p:spPr>
          <a:xfrm>
            <a:off x="0" y="0"/>
            <a:ext cx="12192001" cy="6858001"/>
          </a:xfrm>
          <a:prstGeom prst="rect">
            <a:avLst/>
          </a:prstGeom>
          <a:noFill/>
          <a:ln>
            <a:noFill/>
          </a:ln>
        </p:spPr>
      </p:pic>
      <p:sp>
        <p:nvSpPr>
          <p:cNvPr id="135" name="Google Shape;135;g3cdd5026072_0_282"/>
          <p:cNvSpPr/>
          <p:nvPr/>
        </p:nvSpPr>
        <p:spPr>
          <a:xfrm>
            <a:off x="6191500" y="5963475"/>
            <a:ext cx="5665500" cy="894300"/>
          </a:xfrm>
          <a:prstGeom prst="roundRect">
            <a:avLst>
              <a:gd fmla="val 16667" name="adj"/>
            </a:avLst>
          </a:prstGeom>
          <a:solidFill>
            <a:srgbClr val="4E63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 name="Google Shape;136;g3cdd5026072_0_282"/>
          <p:cNvSpPr txBox="1"/>
          <p:nvPr/>
        </p:nvSpPr>
        <p:spPr>
          <a:xfrm>
            <a:off x="4926603" y="6005625"/>
            <a:ext cx="7265400" cy="390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1400"/>
              <a:buFont typeface="Montserrat"/>
              <a:buNone/>
            </a:pPr>
            <a:r>
              <a:rPr b="1" lang="en-US" sz="2400">
                <a:solidFill>
                  <a:schemeClr val="lt1"/>
                </a:solidFill>
                <a:latin typeface="Montserrat"/>
                <a:ea typeface="Montserrat"/>
                <a:cs typeface="Montserrat"/>
                <a:sym typeface="Montserrat"/>
              </a:rPr>
              <a:t>HOW DO WE DESIGN FOR CONNECTIVITY?</a:t>
            </a:r>
            <a:endParaRPr/>
          </a:p>
        </p:txBody>
      </p:sp>
      <p:sp>
        <p:nvSpPr>
          <p:cNvPr id="137" name="Google Shape;137;g3cdd5026072_0_282"/>
          <p:cNvSpPr/>
          <p:nvPr/>
        </p:nvSpPr>
        <p:spPr>
          <a:xfrm>
            <a:off x="5464577" y="976402"/>
            <a:ext cx="2069700" cy="999900"/>
          </a:xfrm>
          <a:prstGeom prst="rect">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 name="Google Shape;138;g3cdd5026072_0_282"/>
          <p:cNvSpPr/>
          <p:nvPr/>
        </p:nvSpPr>
        <p:spPr>
          <a:xfrm>
            <a:off x="1403175" y="1403175"/>
            <a:ext cx="4983250" cy="5405100"/>
          </a:xfrm>
          <a:custGeom>
            <a:rect b="b" l="l" r="r" t="t"/>
            <a:pathLst>
              <a:path extrusionOk="0" h="216204" w="199330">
                <a:moveTo>
                  <a:pt x="0" y="203460"/>
                </a:moveTo>
                <a:cubicBezTo>
                  <a:pt x="1052" y="204629"/>
                  <a:pt x="3742" y="208722"/>
                  <a:pt x="6314" y="210476"/>
                </a:cubicBezTo>
                <a:cubicBezTo>
                  <a:pt x="8887" y="212230"/>
                  <a:pt x="12395" y="213632"/>
                  <a:pt x="15435" y="213983"/>
                </a:cubicBezTo>
                <a:cubicBezTo>
                  <a:pt x="18475" y="214334"/>
                  <a:pt x="21632" y="212229"/>
                  <a:pt x="24555" y="212580"/>
                </a:cubicBezTo>
                <a:cubicBezTo>
                  <a:pt x="27478" y="212931"/>
                  <a:pt x="27361" y="216556"/>
                  <a:pt x="32974" y="216088"/>
                </a:cubicBezTo>
                <a:cubicBezTo>
                  <a:pt x="38587" y="215620"/>
                  <a:pt x="50046" y="212580"/>
                  <a:pt x="58231" y="209774"/>
                </a:cubicBezTo>
                <a:cubicBezTo>
                  <a:pt x="66416" y="206968"/>
                  <a:pt x="73666" y="200887"/>
                  <a:pt x="82085" y="199250"/>
                </a:cubicBezTo>
                <a:cubicBezTo>
                  <a:pt x="90504" y="197613"/>
                  <a:pt x="101496" y="203226"/>
                  <a:pt x="108746" y="199952"/>
                </a:cubicBezTo>
                <a:cubicBezTo>
                  <a:pt x="115996" y="196678"/>
                  <a:pt x="119504" y="186271"/>
                  <a:pt x="125584" y="179606"/>
                </a:cubicBezTo>
                <a:cubicBezTo>
                  <a:pt x="131664" y="172941"/>
                  <a:pt x="138095" y="167211"/>
                  <a:pt x="145228" y="159961"/>
                </a:cubicBezTo>
                <a:cubicBezTo>
                  <a:pt x="152361" y="152711"/>
                  <a:pt x="161364" y="142070"/>
                  <a:pt x="168380" y="136107"/>
                </a:cubicBezTo>
                <a:cubicBezTo>
                  <a:pt x="175396" y="130144"/>
                  <a:pt x="185101" y="130028"/>
                  <a:pt x="187323" y="124181"/>
                </a:cubicBezTo>
                <a:cubicBezTo>
                  <a:pt x="189545" y="118335"/>
                  <a:pt x="183582" y="108161"/>
                  <a:pt x="181711" y="101028"/>
                </a:cubicBezTo>
                <a:cubicBezTo>
                  <a:pt x="179840" y="93895"/>
                  <a:pt x="176683" y="88751"/>
                  <a:pt x="176098" y="81384"/>
                </a:cubicBezTo>
                <a:cubicBezTo>
                  <a:pt x="175513" y="74017"/>
                  <a:pt x="176566" y="63493"/>
                  <a:pt x="178203" y="56828"/>
                </a:cubicBezTo>
                <a:cubicBezTo>
                  <a:pt x="179840" y="50163"/>
                  <a:pt x="182529" y="49227"/>
                  <a:pt x="185920" y="41393"/>
                </a:cubicBezTo>
                <a:cubicBezTo>
                  <a:pt x="189311" y="33559"/>
                  <a:pt x="196561" y="16721"/>
                  <a:pt x="198549" y="9822"/>
                </a:cubicBezTo>
                <a:cubicBezTo>
                  <a:pt x="200537" y="2923"/>
                  <a:pt x="197964" y="1637"/>
                  <a:pt x="197847" y="0"/>
                </a:cubicBezTo>
              </a:path>
            </a:pathLst>
          </a:custGeom>
          <a:noFill/>
          <a:ln cap="flat" cmpd="sng" w="76200">
            <a:solidFill>
              <a:srgbClr val="07DCAC"/>
            </a:solidFill>
            <a:prstDash val="dot"/>
            <a:round/>
            <a:headEnd len="med" w="med" type="none"/>
            <a:tailEnd len="med" w="med" type="none"/>
          </a:ln>
        </p:spPr>
      </p:sp>
      <p:sp>
        <p:nvSpPr>
          <p:cNvPr id="139" name="Google Shape;139;g3cdd5026072_0_282"/>
          <p:cNvSpPr txBox="1"/>
          <p:nvPr/>
        </p:nvSpPr>
        <p:spPr>
          <a:xfrm>
            <a:off x="3122977" y="6321325"/>
            <a:ext cx="586200" cy="390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1400"/>
              <a:buFont typeface="Montserrat"/>
              <a:buNone/>
            </a:pPr>
            <a:r>
              <a:rPr b="1" lang="en-US" sz="2400">
                <a:solidFill>
                  <a:schemeClr val="lt1"/>
                </a:solidFill>
                <a:latin typeface="Montserrat"/>
                <a:ea typeface="Montserrat"/>
                <a:cs typeface="Montserrat"/>
                <a:sym typeface="Montserrat"/>
              </a:rPr>
              <a:t>A.</a:t>
            </a:r>
            <a:endParaRPr/>
          </a:p>
        </p:txBody>
      </p:sp>
      <p:sp>
        <p:nvSpPr>
          <p:cNvPr id="140" name="Google Shape;140;g3cdd5026072_0_282"/>
          <p:cNvSpPr txBox="1"/>
          <p:nvPr/>
        </p:nvSpPr>
        <p:spPr>
          <a:xfrm>
            <a:off x="6885295" y="1416416"/>
            <a:ext cx="586200" cy="390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1400"/>
              <a:buFont typeface="Montserrat"/>
              <a:buNone/>
            </a:pPr>
            <a:r>
              <a:rPr b="1" lang="en-US" sz="2400">
                <a:solidFill>
                  <a:schemeClr val="lt1"/>
                </a:solidFill>
                <a:latin typeface="Montserrat"/>
                <a:ea typeface="Montserrat"/>
                <a:cs typeface="Montserrat"/>
                <a:sym typeface="Montserrat"/>
              </a:rPr>
              <a:t>B.</a:t>
            </a:r>
            <a:endParaRPr/>
          </a:p>
        </p:txBody>
      </p:sp>
      <p:sp>
        <p:nvSpPr>
          <p:cNvPr id="141" name="Google Shape;141;g3cdd5026072_0_282"/>
          <p:cNvSpPr/>
          <p:nvPr/>
        </p:nvSpPr>
        <p:spPr>
          <a:xfrm>
            <a:off x="1732250" y="5773289"/>
            <a:ext cx="2069700" cy="999900"/>
          </a:xfrm>
          <a:prstGeom prst="rect">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pic>
        <p:nvPicPr>
          <p:cNvPr descr="A group of people walking on a path near water&#10;&#10;Description automatically generated" id="147" name="Google Shape;147;g3cdd5026072_0_13"/>
          <p:cNvPicPr preferRelativeResize="0"/>
          <p:nvPr/>
        </p:nvPicPr>
        <p:blipFill rotWithShape="1">
          <a:blip r:embed="rId3">
            <a:alphaModFix/>
          </a:blip>
          <a:srcRect b="0" l="0" r="8767" t="8776"/>
          <a:stretch/>
        </p:blipFill>
        <p:spPr>
          <a:xfrm>
            <a:off x="386" y="0"/>
            <a:ext cx="12191244" cy="6858001"/>
          </a:xfrm>
          <a:prstGeom prst="rect">
            <a:avLst/>
          </a:prstGeom>
          <a:noFill/>
          <a:ln>
            <a:noFill/>
          </a:ln>
        </p:spPr>
      </p:pic>
      <p:sp>
        <p:nvSpPr>
          <p:cNvPr id="148" name="Google Shape;148;g3cdd5026072_0_13"/>
          <p:cNvSpPr txBox="1"/>
          <p:nvPr/>
        </p:nvSpPr>
        <p:spPr>
          <a:xfrm rot="-5400000">
            <a:off x="9713810" y="4284938"/>
            <a:ext cx="34350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lt1"/>
                </a:solidFill>
                <a:latin typeface="Montserrat"/>
                <a:ea typeface="Montserrat"/>
                <a:cs typeface="Montserrat"/>
                <a:sym typeface="Montserrat"/>
              </a:rPr>
              <a:t>Battery Park City Authority</a:t>
            </a:r>
            <a:endParaRPr b="0" i="0" sz="1400" u="none" cap="none" strike="noStrike">
              <a:solidFill>
                <a:srgbClr val="000000"/>
              </a:solidFill>
              <a:latin typeface="Arial"/>
              <a:ea typeface="Arial"/>
              <a:cs typeface="Arial"/>
              <a:sym typeface="Arial"/>
            </a:endParaRPr>
          </a:p>
        </p:txBody>
      </p:sp>
      <p:pic>
        <p:nvPicPr>
          <p:cNvPr descr="A white letter on a black background&#10;&#10;Description automatically generated" id="149" name="Google Shape;149;g3cdd5026072_0_13"/>
          <p:cNvPicPr preferRelativeResize="0"/>
          <p:nvPr/>
        </p:nvPicPr>
        <p:blipFill rotWithShape="1">
          <a:blip r:embed="rId4">
            <a:alphaModFix/>
          </a:blip>
          <a:srcRect b="0" l="0" r="0" t="0"/>
          <a:stretch/>
        </p:blipFill>
        <p:spPr>
          <a:xfrm>
            <a:off x="8683596" y="6140619"/>
            <a:ext cx="1567560" cy="246369"/>
          </a:xfrm>
          <a:prstGeom prst="rect">
            <a:avLst/>
          </a:prstGeom>
          <a:noFill/>
          <a:ln>
            <a:noFill/>
          </a:ln>
        </p:spPr>
      </p:pic>
      <p:pic>
        <p:nvPicPr>
          <p:cNvPr descr="A black and white logo&#10;&#10;Description automatically generated" id="150" name="Google Shape;150;g3cdd5026072_0_13"/>
          <p:cNvPicPr preferRelativeResize="0"/>
          <p:nvPr/>
        </p:nvPicPr>
        <p:blipFill rotWithShape="1">
          <a:blip r:embed="rId5">
            <a:alphaModFix/>
          </a:blip>
          <a:srcRect b="0" l="0" r="0" t="0"/>
          <a:stretch/>
        </p:blipFill>
        <p:spPr>
          <a:xfrm>
            <a:off x="6096000" y="6036514"/>
            <a:ext cx="2216631" cy="454583"/>
          </a:xfrm>
          <a:prstGeom prst="rect">
            <a:avLst/>
          </a:prstGeom>
          <a:noFill/>
          <a:ln>
            <a:noFill/>
          </a:ln>
        </p:spPr>
      </p:pic>
      <p:pic>
        <p:nvPicPr>
          <p:cNvPr id="151" name="Google Shape;151;g3cdd5026072_0_13"/>
          <p:cNvPicPr preferRelativeResize="0"/>
          <p:nvPr/>
        </p:nvPicPr>
        <p:blipFill rotWithShape="1">
          <a:blip r:embed="rId6">
            <a:alphaModFix/>
          </a:blip>
          <a:srcRect b="0" l="0" r="0" t="0"/>
          <a:stretch/>
        </p:blipFill>
        <p:spPr>
          <a:xfrm>
            <a:off x="10622124" y="5868947"/>
            <a:ext cx="1403954" cy="789725"/>
          </a:xfrm>
          <a:prstGeom prst="rect">
            <a:avLst/>
          </a:prstGeom>
          <a:noFill/>
          <a:ln>
            <a:noFill/>
          </a:ln>
        </p:spPr>
      </p:pic>
      <p:pic>
        <p:nvPicPr>
          <p:cNvPr id="152" name="Google Shape;152;g3cdd5026072_0_13"/>
          <p:cNvPicPr preferRelativeResize="0"/>
          <p:nvPr/>
        </p:nvPicPr>
        <p:blipFill rotWithShape="1">
          <a:blip r:embed="rId7">
            <a:alphaModFix/>
          </a:blip>
          <a:srcRect b="0" l="0" r="0" t="0"/>
          <a:stretch/>
        </p:blipFill>
        <p:spPr>
          <a:xfrm>
            <a:off x="10426785" y="122785"/>
            <a:ext cx="1707992" cy="342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3cdd5026072_0_22"/>
          <p:cNvSpPr/>
          <p:nvPr/>
        </p:nvSpPr>
        <p:spPr>
          <a:xfrm>
            <a:off x="0" y="-1"/>
            <a:ext cx="12240000" cy="6918300"/>
          </a:xfrm>
          <a:prstGeom prst="rect">
            <a:avLst/>
          </a:prstGeom>
          <a:solidFill>
            <a:srgbClr val="D9DDD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pic>
        <p:nvPicPr>
          <p:cNvPr id="159" name="Google Shape;159;g3cdd5026072_0_22"/>
          <p:cNvPicPr preferRelativeResize="0"/>
          <p:nvPr/>
        </p:nvPicPr>
        <p:blipFill rotWithShape="1">
          <a:blip r:embed="rId3">
            <a:alphaModFix/>
          </a:blip>
          <a:srcRect b="0" l="0" r="0" t="0"/>
          <a:stretch/>
        </p:blipFill>
        <p:spPr>
          <a:xfrm>
            <a:off x="8757245" y="-13016"/>
            <a:ext cx="3482883" cy="6918158"/>
          </a:xfrm>
          <a:prstGeom prst="rect">
            <a:avLst/>
          </a:prstGeom>
          <a:noFill/>
          <a:ln>
            <a:noFill/>
          </a:ln>
        </p:spPr>
      </p:pic>
      <p:pic>
        <p:nvPicPr>
          <p:cNvPr descr="A person standing on a deck&#10;&#10;Description automatically generated" id="160" name="Google Shape;160;g3cdd5026072_0_22"/>
          <p:cNvPicPr preferRelativeResize="0"/>
          <p:nvPr/>
        </p:nvPicPr>
        <p:blipFill rotWithShape="1">
          <a:blip r:embed="rId4">
            <a:alphaModFix/>
          </a:blip>
          <a:srcRect b="0" l="10532" r="44745" t="16304"/>
          <a:stretch/>
        </p:blipFill>
        <p:spPr>
          <a:xfrm>
            <a:off x="0" y="-13016"/>
            <a:ext cx="6595500" cy="6871016"/>
          </a:xfrm>
          <a:prstGeom prst="rect">
            <a:avLst/>
          </a:prstGeom>
          <a:noFill/>
          <a:ln>
            <a:noFill/>
          </a:ln>
        </p:spPr>
      </p:pic>
      <p:sp>
        <p:nvSpPr>
          <p:cNvPr id="161" name="Google Shape;161;g3cdd5026072_0_22"/>
          <p:cNvSpPr txBox="1"/>
          <p:nvPr/>
        </p:nvSpPr>
        <p:spPr>
          <a:xfrm rot="-5400000">
            <a:off x="-1590603" y="4356380"/>
            <a:ext cx="34350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lt1"/>
                </a:solidFill>
                <a:latin typeface="Montserrat"/>
                <a:ea typeface="Montserrat"/>
                <a:cs typeface="Montserrat"/>
                <a:sym typeface="Montserrat"/>
              </a:rPr>
              <a:t>Battery Park City Authority</a:t>
            </a:r>
            <a:endParaRPr b="0" i="0" sz="1400" u="none" cap="none" strike="noStrike">
              <a:solidFill>
                <a:srgbClr val="000000"/>
              </a:solidFill>
              <a:latin typeface="Arial"/>
              <a:ea typeface="Arial"/>
              <a:cs typeface="Arial"/>
              <a:sym typeface="Arial"/>
            </a:endParaRPr>
          </a:p>
        </p:txBody>
      </p:sp>
      <p:pic>
        <p:nvPicPr>
          <p:cNvPr descr="A water in a pool&#10;&#10;AI-generated content may be incorrect." id="162" name="Google Shape;162;g3cdd5026072_0_22"/>
          <p:cNvPicPr preferRelativeResize="0"/>
          <p:nvPr/>
        </p:nvPicPr>
        <p:blipFill rotWithShape="1">
          <a:blip r:embed="rId5">
            <a:alphaModFix/>
          </a:blip>
          <a:srcRect b="0" l="0" r="0" t="0"/>
          <a:stretch/>
        </p:blipFill>
        <p:spPr>
          <a:xfrm>
            <a:off x="6668655" y="0"/>
            <a:ext cx="2021100" cy="6918156"/>
          </a:xfrm>
          <a:prstGeom prst="rect">
            <a:avLst/>
          </a:prstGeom>
          <a:noFill/>
          <a:ln>
            <a:noFill/>
          </a:ln>
        </p:spPr>
      </p:pic>
      <p:sp>
        <p:nvSpPr>
          <p:cNvPr id="163" name="Google Shape;163;g3cdd5026072_0_22"/>
          <p:cNvSpPr/>
          <p:nvPr/>
        </p:nvSpPr>
        <p:spPr>
          <a:xfrm>
            <a:off x="0" y="-13017"/>
            <a:ext cx="12307500" cy="2987700"/>
          </a:xfrm>
          <a:prstGeom prst="rect">
            <a:avLst/>
          </a:prstGeom>
          <a:gradFill>
            <a:gsLst>
              <a:gs pos="0">
                <a:srgbClr val="FFFFFF">
                  <a:alpha val="47843"/>
                </a:srgbClr>
              </a:gs>
              <a:gs pos="29000">
                <a:srgbClr val="FFFFFF">
                  <a:alpha val="47843"/>
                </a:srgbClr>
              </a:gs>
              <a:gs pos="53000">
                <a:srgbClr val="FFFFFF">
                  <a:alpha val="32941"/>
                </a:srgbClr>
              </a:gs>
              <a:gs pos="100000">
                <a:srgbClr val="CBCCCE">
                  <a:alpha val="0"/>
                </a:srgbClr>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pic>
        <p:nvPicPr>
          <p:cNvPr id="164" name="Google Shape;164;g3cdd5026072_0_22"/>
          <p:cNvPicPr preferRelativeResize="0"/>
          <p:nvPr/>
        </p:nvPicPr>
        <p:blipFill rotWithShape="1">
          <a:blip r:embed="rId6">
            <a:alphaModFix/>
          </a:blip>
          <a:srcRect b="0" l="0" r="0" t="0"/>
          <a:stretch/>
        </p:blipFill>
        <p:spPr>
          <a:xfrm>
            <a:off x="10417485" y="52610"/>
            <a:ext cx="1707992" cy="342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025 ECOncrete Office Theme">
  <a:themeElements>
    <a:clrScheme name="ECOncrete RGB web colors">
      <a:dk1>
        <a:srgbClr val="000000"/>
      </a:dk1>
      <a:lt1>
        <a:srgbClr val="FFFFFF"/>
      </a:lt1>
      <a:dk2>
        <a:srgbClr val="003955"/>
      </a:dk2>
      <a:lt2>
        <a:srgbClr val="E7E6E6"/>
      </a:lt2>
      <a:accent1>
        <a:srgbClr val="1F8299"/>
      </a:accent1>
      <a:accent2>
        <a:srgbClr val="8ECAE6"/>
      </a:accent2>
      <a:accent3>
        <a:srgbClr val="07DCAC"/>
      </a:accent3>
      <a:accent4>
        <a:srgbClr val="FFB703"/>
      </a:accent4>
      <a:accent5>
        <a:srgbClr val="FB8500"/>
      </a:accent5>
      <a:accent6>
        <a:srgbClr val="40404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2021-07-29T08:08:41Z</dcterms:created>
  <dc:creator>Talli Sharron</dc:creator>
</cp:coreProperties>
</file>