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4"/>
  </p:sldMasterIdLst>
  <p:notesMasterIdLst>
    <p:notesMasterId r:id="rId17"/>
  </p:notesMasterIdLst>
  <p:handoutMasterIdLst>
    <p:handoutMasterId r:id="rId18"/>
  </p:handoutMasterIdLst>
  <p:sldIdLst>
    <p:sldId id="1643" r:id="rId5"/>
    <p:sldId id="1612" r:id="rId6"/>
    <p:sldId id="259" r:id="rId7"/>
    <p:sldId id="261" r:id="rId8"/>
    <p:sldId id="1639" r:id="rId9"/>
    <p:sldId id="263" r:id="rId10"/>
    <p:sldId id="1642" r:id="rId11"/>
    <p:sldId id="1641" r:id="rId12"/>
    <p:sldId id="265" r:id="rId13"/>
    <p:sldId id="1645" r:id="rId14"/>
    <p:sldId id="1646"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FA4"/>
    <a:srgbClr val="FF6600"/>
    <a:srgbClr val="D42C2C"/>
    <a:srgbClr val="FF3300"/>
    <a:srgbClr val="304E4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AABCB2-053F-4CFE-B76D-5203E6526F7E}" v="216" dt="2026-03-07T17:50:40.483"/>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054" autoAdjust="0"/>
  </p:normalViewPr>
  <p:slideViewPr>
    <p:cSldViewPr snapToGrid="0">
      <p:cViewPr varScale="1">
        <p:scale>
          <a:sx n="121" d="100"/>
          <a:sy n="121" d="100"/>
        </p:scale>
        <p:origin x="1824" y="90"/>
      </p:cViewPr>
      <p:guideLst/>
    </p:cSldViewPr>
  </p:slideViewPr>
  <p:notesTextViewPr>
    <p:cViewPr>
      <p:scale>
        <a:sx n="3" d="2"/>
        <a:sy n="3" d="2"/>
      </p:scale>
      <p:origin x="0" y="0"/>
    </p:cViewPr>
  </p:notesTextViewPr>
  <p:sorterViewPr>
    <p:cViewPr>
      <p:scale>
        <a:sx n="130" d="100"/>
        <a:sy n="130" d="100"/>
      </p:scale>
      <p:origin x="0" y="-16464"/>
    </p:cViewPr>
  </p:sorter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nney, Tyler [DEP]" userId="b470cff9-509e-4d7f-86d5-5fcb9384c741" providerId="ADAL" clId="{AB1AF4F1-28D0-46C1-8C2E-CE789AF5ADC4}"/>
    <pc:docChg chg="undo custSel modSld">
      <pc:chgData name="Kinney, Tyler [DEP]" userId="b470cff9-509e-4d7f-86d5-5fcb9384c741" providerId="ADAL" clId="{AB1AF4F1-28D0-46C1-8C2E-CE789AF5ADC4}" dt="2026-03-07T18:11:14.142" v="28" actId="208"/>
      <pc:docMkLst>
        <pc:docMk/>
      </pc:docMkLst>
      <pc:sldChg chg="addSp delSp modSp mod">
        <pc:chgData name="Kinney, Tyler [DEP]" userId="b470cff9-509e-4d7f-86d5-5fcb9384c741" providerId="ADAL" clId="{AB1AF4F1-28D0-46C1-8C2E-CE789AF5ADC4}" dt="2026-03-07T18:11:14.142" v="28" actId="208"/>
        <pc:sldMkLst>
          <pc:docMk/>
          <pc:sldMk cId="2233454540" sldId="1643"/>
        </pc:sldMkLst>
        <pc:spChg chg="add mod ord">
          <ac:chgData name="Kinney, Tyler [DEP]" userId="b470cff9-509e-4d7f-86d5-5fcb9384c741" providerId="ADAL" clId="{AB1AF4F1-28D0-46C1-8C2E-CE789AF5ADC4}" dt="2026-03-07T18:10:34.297" v="13" actId="171"/>
          <ac:spMkLst>
            <pc:docMk/>
            <pc:sldMk cId="2233454540" sldId="1643"/>
            <ac:spMk id="2" creationId="{5C7F71E5-402C-95BD-4D46-1DBD78705EE3}"/>
          </ac:spMkLst>
        </pc:spChg>
        <pc:spChg chg="del">
          <ac:chgData name="Kinney, Tyler [DEP]" userId="b470cff9-509e-4d7f-86d5-5fcb9384c741" providerId="ADAL" clId="{AB1AF4F1-28D0-46C1-8C2E-CE789AF5ADC4}" dt="2026-03-07T18:08:54.027" v="1" actId="478"/>
          <ac:spMkLst>
            <pc:docMk/>
            <pc:sldMk cId="2233454540" sldId="1643"/>
            <ac:spMk id="5" creationId="{99830A92-48AC-F887-99D1-1FFC03D25A08}"/>
          </ac:spMkLst>
        </pc:spChg>
        <pc:spChg chg="del">
          <ac:chgData name="Kinney, Tyler [DEP]" userId="b470cff9-509e-4d7f-86d5-5fcb9384c741" providerId="ADAL" clId="{AB1AF4F1-28D0-46C1-8C2E-CE789AF5ADC4}" dt="2026-03-07T18:08:55.772" v="2" actId="478"/>
          <ac:spMkLst>
            <pc:docMk/>
            <pc:sldMk cId="2233454540" sldId="1643"/>
            <ac:spMk id="6" creationId="{2AC1A75D-C799-6D51-0F76-BE6AE1AD059F}"/>
          </ac:spMkLst>
        </pc:spChg>
        <pc:spChg chg="del">
          <ac:chgData name="Kinney, Tyler [DEP]" userId="b470cff9-509e-4d7f-86d5-5fcb9384c741" providerId="ADAL" clId="{AB1AF4F1-28D0-46C1-8C2E-CE789AF5ADC4}" dt="2026-03-07T18:08:59.743" v="3" actId="478"/>
          <ac:spMkLst>
            <pc:docMk/>
            <pc:sldMk cId="2233454540" sldId="1643"/>
            <ac:spMk id="7" creationId="{8E2AC13E-CE53-3BB0-BE55-B54428CF3E8E}"/>
          </ac:spMkLst>
        </pc:spChg>
        <pc:spChg chg="mod">
          <ac:chgData name="Kinney, Tyler [DEP]" userId="b470cff9-509e-4d7f-86d5-5fcb9384c741" providerId="ADAL" clId="{AB1AF4F1-28D0-46C1-8C2E-CE789AF5ADC4}" dt="2026-03-07T18:10:55.471" v="24" actId="1076"/>
          <ac:spMkLst>
            <pc:docMk/>
            <pc:sldMk cId="2233454540" sldId="1643"/>
            <ac:spMk id="82" creationId="{6BEB16D3-ACED-4B0B-30E4-92ABC1A85D2C}"/>
          </ac:spMkLst>
        </pc:spChg>
        <pc:picChg chg="mod">
          <ac:chgData name="Kinney, Tyler [DEP]" userId="b470cff9-509e-4d7f-86d5-5fcb9384c741" providerId="ADAL" clId="{AB1AF4F1-28D0-46C1-8C2E-CE789AF5ADC4}" dt="2026-03-07T18:11:08.267" v="27" actId="1076"/>
          <ac:picMkLst>
            <pc:docMk/>
            <pc:sldMk cId="2233454540" sldId="1643"/>
            <ac:picMk id="83" creationId="{0CF86F76-6270-3D35-3161-4A6BEC958D9E}"/>
          </ac:picMkLst>
        </pc:picChg>
        <pc:picChg chg="mod ord">
          <ac:chgData name="Kinney, Tyler [DEP]" userId="b470cff9-509e-4d7f-86d5-5fcb9384c741" providerId="ADAL" clId="{AB1AF4F1-28D0-46C1-8C2E-CE789AF5ADC4}" dt="2026-03-07T18:10:37.050" v="15" actId="1076"/>
          <ac:picMkLst>
            <pc:docMk/>
            <pc:sldMk cId="2233454540" sldId="1643"/>
            <ac:picMk id="107" creationId="{B77D7693-2EA5-8E1F-DEFE-F7F55AB8E82C}"/>
          </ac:picMkLst>
        </pc:picChg>
        <pc:cxnChg chg="add mod">
          <ac:chgData name="Kinney, Tyler [DEP]" userId="b470cff9-509e-4d7f-86d5-5fcb9384c741" providerId="ADAL" clId="{AB1AF4F1-28D0-46C1-8C2E-CE789AF5ADC4}" dt="2026-03-07T18:11:14.142" v="28" actId="208"/>
          <ac:cxnSpMkLst>
            <pc:docMk/>
            <pc:sldMk cId="2233454540" sldId="1643"/>
            <ac:cxnSpMk id="4" creationId="{022030AB-1CD7-8B75-ED35-063BA276FE58}"/>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3/7/2026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3/7/2026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Tyler Kinney, Coastal Biologist, NJDEP Fish and Wildlife</a:t>
            </a:r>
          </a:p>
          <a:p>
            <a:pPr marL="228600" indent="-228600">
              <a:buAutoNum type="arabicParenR"/>
            </a:pPr>
            <a:r>
              <a:rPr lang="en-US" dirty="0"/>
              <a:t>Background: Started my career as the Habitat Planner for New Jersey’s southern region (Forest Management, Grassland, Shorelines)</a:t>
            </a:r>
          </a:p>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77901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F3AAA-0E44-EC18-8B52-3144F78E6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3AC53-6796-03A1-829E-A222820A98D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C49DD80-22C8-60C2-8964-941819CCF787}"/>
              </a:ext>
            </a:extLst>
          </p:cNvPr>
          <p:cNvSpPr>
            <a:spLocks noGrp="1"/>
          </p:cNvSpPr>
          <p:nvPr>
            <p:ph type="body" idx="1"/>
          </p:nvPr>
        </p:nvSpPr>
        <p:spPr/>
        <p:txBody>
          <a:bodyPr/>
          <a:lstStyle/>
          <a:p>
            <a:pPr marL="685800" lvl="1" indent="-228600">
              <a:buAutoNum type="arabicParenR"/>
            </a:pPr>
            <a:r>
              <a:rPr lang="en-US" dirty="0"/>
              <a:t>These are lofty ideals, and that reminds me of a quote by my personal role model…read quote…. Any guesses?</a:t>
            </a:r>
          </a:p>
        </p:txBody>
      </p:sp>
      <p:sp>
        <p:nvSpPr>
          <p:cNvPr id="4" name="Slide Number Placeholder 3">
            <a:extLst>
              <a:ext uri="{FF2B5EF4-FFF2-40B4-BE49-F238E27FC236}">
                <a16:creationId xmlns:a16="http://schemas.microsoft.com/office/drawing/2014/main" id="{BD2AD827-870E-BFBD-BEA5-53F90B3C583C}"/>
              </a:ext>
            </a:extLst>
          </p:cNvPr>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1908773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arenR"/>
            </a:pPr>
            <a:r>
              <a:rPr lang="en-US" dirty="0"/>
              <a:t>So, are our ideals in New Jersey worthy?</a:t>
            </a:r>
          </a:p>
          <a:p>
            <a:pPr marL="685800" lvl="1" indent="-228600">
              <a:buAutoNum type="arabicParenR"/>
            </a:pPr>
            <a:r>
              <a:rPr lang="en-US" dirty="0"/>
              <a:t>Does that mean we should stop improving?</a:t>
            </a:r>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338422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No</a:t>
            </a:r>
          </a:p>
          <a:p>
            <a:pPr marL="228600" indent="-228600">
              <a:buAutoNum type="arabicParenR"/>
            </a:pPr>
            <a:r>
              <a:rPr lang="en-US" dirty="0"/>
              <a:t>New Jersey Fish and Wildlife has some ideas on the way we can improve our practice</a:t>
            </a:r>
          </a:p>
          <a:p>
            <a:pPr marL="228600" indent="-228600">
              <a:buAutoNum type="arabicParenR"/>
            </a:pPr>
            <a:r>
              <a:rPr lang="en-US" dirty="0"/>
              <a:t>For that, you will have to join us at with the scaling restoration panel tomorrow.</a:t>
            </a:r>
          </a:p>
          <a:p>
            <a:pPr marL="228600" indent="-228600">
              <a:buAutoNum type="arabicParenR"/>
            </a:pPr>
            <a:r>
              <a:rPr lang="en-US" dirty="0"/>
              <a:t>See you there.</a:t>
            </a:r>
          </a:p>
        </p:txBody>
      </p:sp>
      <p:sp>
        <p:nvSpPr>
          <p:cNvPr id="4" name="Slide Number Placeholder 3"/>
          <p:cNvSpPr>
            <a:spLocks noGrp="1"/>
          </p:cNvSpPr>
          <p:nvPr>
            <p:ph type="sldNum" sz="quarter" idx="5"/>
          </p:nvPr>
        </p:nvSpPr>
        <p:spPr/>
        <p:txBody>
          <a:bodyPr/>
          <a:lstStyle/>
          <a:p>
            <a:fld id="{4E6F2E85-E066-4D83-B34E-5540B4FD38C0}" type="slidenum">
              <a:rPr lang="en-US" smtClean="0"/>
              <a:t>12</a:t>
            </a:fld>
            <a:endParaRPr lang="en-US" dirty="0"/>
          </a:p>
        </p:txBody>
      </p:sp>
    </p:spTree>
    <p:extLst>
      <p:ext uri="{BB962C8B-B14F-4D97-AF65-F5344CB8AC3E}">
        <p14:creationId xmlns:p14="http://schemas.microsoft.com/office/powerpoint/2010/main" val="354104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28600" indent="-228600">
              <a:buAutoNum type="arabicParenR"/>
            </a:pPr>
            <a:r>
              <a:rPr lang="en-US" dirty="0"/>
              <a:t>2 years ago, tasked with Developing and Leading Fish and Wildlife’s Coastal Program</a:t>
            </a:r>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162246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685800" lvl="1" indent="-228600">
              <a:buAutoNum type="arabicParenR"/>
            </a:pPr>
            <a:r>
              <a:rPr lang="en-US" dirty="0"/>
              <a:t>Giving the Program an Identity</a:t>
            </a:r>
          </a:p>
          <a:p>
            <a:pPr marL="685800" lvl="1" indent="-228600">
              <a:buAutoNum type="arabicParenR"/>
            </a:pPr>
            <a:r>
              <a:rPr lang="en-US" dirty="0"/>
              <a:t>Quote</a:t>
            </a:r>
          </a:p>
          <a:p>
            <a:pPr marL="685800" lvl="1" indent="-228600">
              <a:buAutoNum type="arabicParenR" startAt="3"/>
            </a:pPr>
            <a:r>
              <a:rPr lang="en-US" dirty="0"/>
              <a:t>Action Forward, Implementation Focused Program. </a:t>
            </a:r>
          </a:p>
          <a:p>
            <a:pPr marL="1143000" lvl="2" indent="-228600">
              <a:buAutoNum type="alphaLcParenR"/>
            </a:pPr>
            <a:r>
              <a:rPr lang="en-US" dirty="0"/>
              <a:t>If you’re up for the challenge of completing restoration work...</a:t>
            </a:r>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dirty="0"/>
          </a:p>
        </p:txBody>
      </p:sp>
    </p:spTree>
    <p:extLst>
      <p:ext uri="{BB962C8B-B14F-4D97-AF65-F5344CB8AC3E}">
        <p14:creationId xmlns:p14="http://schemas.microsoft.com/office/powerpoint/2010/main" val="1776627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28600" indent="-228600">
              <a:buAutoNum type="arabicParenR"/>
            </a:pPr>
            <a:r>
              <a:rPr lang="en-US" dirty="0"/>
              <a:t>Speaking of Kennedy…</a:t>
            </a:r>
          </a:p>
          <a:p>
            <a:pPr marL="228600" indent="-228600">
              <a:buAutoNum type="arabicParenR"/>
            </a:pPr>
            <a:endParaRPr lang="en-US" dirty="0"/>
          </a:p>
          <a:p>
            <a:pPr marL="228600" indent="-228600">
              <a:buAutoNum type="arabicParenR"/>
            </a:pPr>
            <a:r>
              <a:rPr lang="en-US" dirty="0"/>
              <a:t>When making conservation decisions, it is helpful to reference what has worked in the past.</a:t>
            </a:r>
          </a:p>
          <a:p>
            <a:pPr marL="685800" lvl="1" indent="-228600">
              <a:buAutoNum type="alphaLcParenR"/>
            </a:pPr>
            <a:r>
              <a:rPr lang="en-US" dirty="0"/>
              <a:t>“Who here has read the book Silent Spring Revolution?”</a:t>
            </a:r>
          </a:p>
          <a:p>
            <a:pPr marL="685800" lvl="1" indent="-228600">
              <a:buAutoNum type="alphaLcParenR"/>
            </a:pPr>
            <a:r>
              <a:rPr lang="en-US" dirty="0"/>
              <a:t>A great historic account of environmental history through the mid-1900’s</a:t>
            </a:r>
          </a:p>
          <a:p>
            <a:pPr marL="685800" lvl="1" indent="-228600">
              <a:buAutoNum type="alphaLcParenR"/>
            </a:pPr>
            <a:r>
              <a:rPr lang="en-US" dirty="0"/>
              <a:t>Thought leaders like Rachel Carson open eyes to environmental issues, and figureheads like JFK and Stuart Udall put those thoughts into action</a:t>
            </a:r>
          </a:p>
          <a:p>
            <a:pPr marL="685800" lvl="1" indent="-228600">
              <a:buAutoNum type="alphaLcParenR"/>
            </a:pPr>
            <a:r>
              <a:rPr lang="en-US" dirty="0"/>
              <a:t>Result was the genesis of our environmental regulatory framework, one of the most important conservation achievements in modern history.</a:t>
            </a:r>
          </a:p>
          <a:p>
            <a:pPr marL="228600" indent="-228600">
              <a:buAutoNum type="arabicParenR"/>
            </a:pPr>
            <a:endParaRPr lang="en-US" dirty="0"/>
          </a:p>
          <a:p>
            <a:pPr marL="228600" indent="-228600">
              <a:buAutoNum type="arabicParenR"/>
            </a:pPr>
            <a:r>
              <a:rPr lang="en-US" dirty="0"/>
              <a:t>Silent Spring Revolution demonstrates:</a:t>
            </a:r>
          </a:p>
          <a:p>
            <a:pPr marL="685800" lvl="1" indent="-228600">
              <a:buAutoNum type="alphaLcParenR"/>
            </a:pPr>
            <a:r>
              <a:rPr lang="en-US" dirty="0"/>
              <a:t>The power of using the right tool – for the right job.</a:t>
            </a:r>
          </a:p>
          <a:p>
            <a:pPr marL="685800" lvl="1" indent="-228600">
              <a:buAutoNum type="alphaLcParenR"/>
            </a:pPr>
            <a:r>
              <a:rPr lang="en-US" dirty="0"/>
              <a:t>We built a strong defense for the environment, with regulatory measures to solve problems on a national scale… and it WORKED</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171122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That begs the question… Are we using the right tools, for the job today?</a:t>
            </a:r>
          </a:p>
          <a:p>
            <a:endParaRPr lang="en-US" dirty="0"/>
          </a:p>
          <a:p>
            <a:r>
              <a:rPr lang="en-US" dirty="0"/>
              <a:t>1) Silent Spring Revolution revealed to me how much the scope of environmental threats have changed.</a:t>
            </a:r>
          </a:p>
          <a:p>
            <a:r>
              <a:rPr lang="en-US" dirty="0"/>
              <a:t>	a) We used federal regulation to solve national problems</a:t>
            </a:r>
          </a:p>
          <a:p>
            <a:r>
              <a:rPr lang="en-US" dirty="0"/>
              <a:t>	b) The threats we face today…</a:t>
            </a:r>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3886584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dirty="0"/>
          </a:p>
        </p:txBody>
      </p:sp>
    </p:spTree>
    <p:extLst>
      <p:ext uri="{BB962C8B-B14F-4D97-AF65-F5344CB8AC3E}">
        <p14:creationId xmlns:p14="http://schemas.microsoft.com/office/powerpoint/2010/main" val="176107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557AD-D885-D064-8DA1-C12F156E8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455AB-E591-782F-3146-A2EBBF1FD56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12B19EA-B29E-373E-4811-9F351F2EEC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519B9D-38BB-7505-F062-4F585D5BD4A3}"/>
              </a:ext>
            </a:extLst>
          </p:cNvPr>
          <p:cNvSpPr>
            <a:spLocks noGrp="1"/>
          </p:cNvSpPr>
          <p:nvPr>
            <p:ph type="sldNum" sz="quarter" idx="5"/>
          </p:nvPr>
        </p:nvSpPr>
        <p:spPr/>
        <p:txBody>
          <a:bodyPr/>
          <a:lstStyle/>
          <a:p>
            <a:fld id="{BFDD6F49-EBB7-4CCF-97A8-E526BB28BB69}" type="slidenum">
              <a:rPr lang="en-US" smtClean="0"/>
              <a:t>7</a:t>
            </a:fld>
            <a:endParaRPr lang="en-US" dirty="0"/>
          </a:p>
        </p:txBody>
      </p:sp>
    </p:spTree>
    <p:extLst>
      <p:ext uri="{BB962C8B-B14F-4D97-AF65-F5344CB8AC3E}">
        <p14:creationId xmlns:p14="http://schemas.microsoft.com/office/powerpoint/2010/main" val="122983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E5D08-1524-2F7A-9AA2-45307A344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93039-B90C-A938-06E4-B98B7A1F4BC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B502546-58A5-0A6E-5646-7DD38DE6F895}"/>
              </a:ext>
            </a:extLst>
          </p:cNvPr>
          <p:cNvSpPr>
            <a:spLocks noGrp="1"/>
          </p:cNvSpPr>
          <p:nvPr>
            <p:ph type="body" idx="1"/>
          </p:nvPr>
        </p:nvSpPr>
        <p:spPr/>
        <p:txBody>
          <a:bodyPr/>
          <a:lstStyle/>
          <a:p>
            <a:r>
              <a:rPr lang="en-US" dirty="0"/>
              <a:t>1) Those threats are not national in scope like those of Kennedy’s day. Our threats today are GLOBAL in scope.</a:t>
            </a:r>
          </a:p>
          <a:p>
            <a:r>
              <a:rPr lang="en-US" dirty="0"/>
              <a:t>2) We can only regulate within our jurisdictional authorities</a:t>
            </a:r>
          </a:p>
        </p:txBody>
      </p:sp>
      <p:sp>
        <p:nvSpPr>
          <p:cNvPr id="4" name="Slide Number Placeholder 3">
            <a:extLst>
              <a:ext uri="{FF2B5EF4-FFF2-40B4-BE49-F238E27FC236}">
                <a16:creationId xmlns:a16="http://schemas.microsoft.com/office/drawing/2014/main" id="{4F14A919-CEAD-3A46-2D2B-31467CBCCB40}"/>
              </a:ext>
            </a:extLst>
          </p:cNvPr>
          <p:cNvSpPr>
            <a:spLocks noGrp="1"/>
          </p:cNvSpPr>
          <p:nvPr>
            <p:ph type="sldNum" sz="quarter" idx="5"/>
          </p:nvPr>
        </p:nvSpPr>
        <p:spPr/>
        <p:txBody>
          <a:bodyPr/>
          <a:lstStyle/>
          <a:p>
            <a:fld id="{BFDD6F49-EBB7-4CCF-97A8-E526BB28BB69}" type="slidenum">
              <a:rPr lang="en-US" smtClean="0"/>
              <a:t>8</a:t>
            </a:fld>
            <a:endParaRPr lang="en-US" dirty="0"/>
          </a:p>
        </p:txBody>
      </p:sp>
    </p:spTree>
    <p:extLst>
      <p:ext uri="{BB962C8B-B14F-4D97-AF65-F5344CB8AC3E}">
        <p14:creationId xmlns:p14="http://schemas.microsoft.com/office/powerpoint/2010/main" val="345214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that’s the heart of the challenge. Regulation is essential, but its power is limited by geography. Sea‑level rise isn’t. Species decline isn’t. Global emissions aren’t. We can’t defend our way out of global-scale threats using tools designed for national-scale problems.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That leads us directly into the modern conservation challenge.</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defense alone won’t win the game. We have to pair it with a robust, scalable offense.</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Modern conservation requires us to </a:t>
            </a:r>
            <a:r>
              <a:rPr lang="en-US" sz="1200" b="1" i="0" kern="1200" dirty="0">
                <a:solidFill>
                  <a:schemeClr val="tx1"/>
                </a:solidFill>
                <a:effectLst/>
                <a:latin typeface="+mn-lt"/>
                <a:ea typeface="+mn-ea"/>
                <a:cs typeface="+mn-cs"/>
              </a:rPr>
              <a:t>scale our stewardship—our offense—in a way that is coordinated, strategic, and fully synergized with the regulatory defense that got us this far.</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isn’t about choosing regulation or stewardship. They are two wings on the same bird. If they aren’t working together, we don’t fly.</a:t>
            </a:r>
          </a:p>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324293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bg>
      <p:bgPr>
        <a:solidFill>
          <a:schemeClr val="tx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D0D36FE-2517-024E-B081-D0B2295EA3FA}"/>
              </a:ext>
              <a:ext uri="{C183D7F6-B498-43B3-948B-1728B52AA6E4}">
                <adec:decorative xmlns:adec="http://schemas.microsoft.com/office/drawing/2017/decorative" val="1"/>
              </a:ext>
            </a:extLst>
          </p:cNvPr>
          <p:cNvSpPr/>
          <p:nvPr/>
        </p:nvSpPr>
        <p:spPr>
          <a:xfrm>
            <a:off x="3417864" y="760144"/>
            <a:ext cx="5356272" cy="5356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DB3AD774-9783-18D4-7A22-0650BD37C844}"/>
              </a:ext>
              <a:ext uri="{C183D7F6-B498-43B3-948B-1728B52AA6E4}">
                <adec:decorative xmlns:adec="http://schemas.microsoft.com/office/drawing/2017/decorative" val="1"/>
              </a:ext>
            </a:extLst>
          </p:cNvPr>
          <p:cNvCxnSpPr>
            <a:cxnSpLocks/>
          </p:cNvCxnSpPr>
          <p:nvPr/>
        </p:nvCxnSpPr>
        <p:spPr>
          <a:xfrm>
            <a:off x="5610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014216" y="1746504"/>
            <a:ext cx="4160520" cy="1883664"/>
          </a:xfrm>
          <a:prstGeom prst="rect">
            <a:avLst/>
          </a:prstGeom>
        </p:spPr>
        <p:txBody>
          <a:bodyPr anchor="b">
            <a:normAutofit/>
          </a:bodyPr>
          <a:lstStyle>
            <a:lvl1pPr algn="ctr">
              <a:lnSpc>
                <a:spcPct val="120000"/>
              </a:lnSpc>
              <a:defRPr sz="28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489704" y="4288536"/>
            <a:ext cx="3218688" cy="1316736"/>
          </a:xfrm>
          <a:prstGeom prst="rect">
            <a:avLst/>
          </a:prstGeom>
        </p:spPr>
        <p:txBody>
          <a:bodyPr anchor="t">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Footer Placeholder 14">
            <a:extLst>
              <a:ext uri="{FF2B5EF4-FFF2-40B4-BE49-F238E27FC236}">
                <a16:creationId xmlns:a16="http://schemas.microsoft.com/office/drawing/2014/main" id="{D728580C-8778-854F-6D1B-9AF8BF5B2FB6}"/>
              </a:ext>
            </a:extLst>
          </p:cNvPr>
          <p:cNvSpPr>
            <a:spLocks noGrp="1"/>
          </p:cNvSpPr>
          <p:nvPr>
            <p:ph type="ftr" sz="quarter" idx="11"/>
          </p:nvPr>
        </p:nvSpPr>
        <p:spPr>
          <a:xfrm rot="5400000">
            <a:off x="10469880" y="1609344"/>
            <a:ext cx="2670048" cy="365760"/>
          </a:xfrm>
          <a:prstGeom prst="rect">
            <a:avLst/>
          </a:prstGeom>
        </p:spPr>
        <p:txBody>
          <a:bodyPr/>
          <a:lstStyle>
            <a:lvl1pPr>
              <a:defRPr>
                <a:solidFill>
                  <a:schemeClr val="bg1"/>
                </a:solidFill>
              </a:defRPr>
            </a:lvl1pPr>
          </a:lstStyle>
          <a:p>
            <a:pPr algn="r"/>
            <a:r>
              <a:rPr lang="en-US" dirty="0"/>
              <a:t>Sample Footer Text</a:t>
            </a:r>
          </a:p>
        </p:txBody>
      </p:sp>
      <p:sp>
        <p:nvSpPr>
          <p:cNvPr id="16" name="Slide Number Placeholder 15">
            <a:extLst>
              <a:ext uri="{FF2B5EF4-FFF2-40B4-BE49-F238E27FC236}">
                <a16:creationId xmlns:a16="http://schemas.microsoft.com/office/drawing/2014/main" id="{73ECBF32-23F4-84AC-A92D-D9821052AF13}"/>
              </a:ext>
            </a:extLst>
          </p:cNvPr>
          <p:cNvSpPr>
            <a:spLocks noGrp="1"/>
          </p:cNvSpPr>
          <p:nvPr>
            <p:ph type="sldNum" sz="quarter" idx="12"/>
          </p:nvPr>
        </p:nvSpPr>
        <p:spPr>
          <a:xfrm>
            <a:off x="11494008" y="3218688"/>
            <a:ext cx="630936" cy="429768"/>
          </a:xfrm>
          <a:prstGeom prst="rect">
            <a:avLst/>
          </a:prstGeom>
        </p:spPr>
        <p:txBody>
          <a:bodyPr/>
          <a:lstStyle>
            <a:lvl1pPr>
              <a:defRPr>
                <a:solidFill>
                  <a:schemeClr val="bg1"/>
                </a:solidFill>
              </a:defRPr>
            </a:lvl1pPr>
          </a:lstStyle>
          <a:p>
            <a:pPr algn="ctr"/>
            <a:fld id="{CC057153-B650-4DEB-B370-79DDCFDCE934}" type="slidenum">
              <a:rPr lang="en-US" smtClean="0"/>
              <a:pPr algn="ctr"/>
              <a:t>‹#›</a:t>
            </a:fld>
            <a:endParaRPr lang="en-US" dirty="0"/>
          </a:p>
        </p:txBody>
      </p:sp>
      <p:sp>
        <p:nvSpPr>
          <p:cNvPr id="14" name="Date Placeholder 13">
            <a:extLst>
              <a:ext uri="{FF2B5EF4-FFF2-40B4-BE49-F238E27FC236}">
                <a16:creationId xmlns:a16="http://schemas.microsoft.com/office/drawing/2014/main" id="{ABA7367A-7087-E045-A8D9-1DB09D3DE13F}"/>
              </a:ext>
            </a:extLst>
          </p:cNvPr>
          <p:cNvSpPr>
            <a:spLocks noGrp="1"/>
          </p:cNvSpPr>
          <p:nvPr>
            <p:ph type="dt" sz="half" idx="10"/>
          </p:nvPr>
        </p:nvSpPr>
        <p:spPr>
          <a:xfrm rot="5400000">
            <a:off x="10469880" y="4892040"/>
            <a:ext cx="2670048" cy="365760"/>
          </a:xfrm>
          <a:prstGeom prst="rect">
            <a:avLst/>
          </a:prstGeom>
        </p:spPr>
        <p:txBody>
          <a:bodyPr/>
          <a:lstStyle>
            <a:lvl1pPr>
              <a:defRPr>
                <a:solidFill>
                  <a:schemeClr val="bg1"/>
                </a:solidFill>
              </a:defRPr>
            </a:lvl1pPr>
          </a:lstStyle>
          <a:p>
            <a:fld id="{04FFA8EE-2172-4D56-A955-977809E8E914}" type="datetime4">
              <a:rPr lang="en-US" smtClean="0"/>
              <a:t>March 7, 2026</a:t>
            </a:fld>
            <a:endParaRPr lang="en-US" dirty="0"/>
          </a:p>
        </p:txBody>
      </p:sp>
    </p:spTree>
    <p:extLst>
      <p:ext uri="{BB962C8B-B14F-4D97-AF65-F5344CB8AC3E}">
        <p14:creationId xmlns:p14="http://schemas.microsoft.com/office/powerpoint/2010/main" val="35716740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tx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B311658-326E-8930-CE47-FD49EE7B39B5}"/>
              </a:ext>
              <a:ext uri="{C183D7F6-B498-43B3-948B-1728B52AA6E4}">
                <adec:decorative xmlns:adec="http://schemas.microsoft.com/office/drawing/2017/decorative" val="1"/>
              </a:ext>
            </a:extLst>
          </p:cNvPr>
          <p:cNvSpPr/>
          <p:nvPr/>
        </p:nvSpPr>
        <p:spPr>
          <a:xfrm>
            <a:off x="3417864" y="750864"/>
            <a:ext cx="5356272" cy="5356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35FCFEE1-80FB-1203-A596-BBE1536FB9B7}"/>
              </a:ext>
            </a:extLst>
          </p:cNvPr>
          <p:cNvSpPr>
            <a:spLocks noGrp="1"/>
          </p:cNvSpPr>
          <p:nvPr>
            <p:ph type="ftr" sz="quarter" idx="11"/>
          </p:nvPr>
        </p:nvSpPr>
        <p:spPr>
          <a:xfrm rot="5400000">
            <a:off x="10469880" y="1609344"/>
            <a:ext cx="2670048" cy="365760"/>
          </a:xfrm>
          <a:prstGeom prst="rect">
            <a:avLst/>
          </a:prstGeom>
        </p:spPr>
        <p:txBody>
          <a:bodyPr/>
          <a:lstStyle>
            <a:lvl1pPr>
              <a:defRPr>
                <a:solidFill>
                  <a:schemeClr val="bg1"/>
                </a:solidFill>
              </a:defRPr>
            </a:lvl1pPr>
          </a:lstStyle>
          <a:p>
            <a:pPr algn="r"/>
            <a:r>
              <a:rPr lang="en-US" dirty="0"/>
              <a:t>Sample Footer Text</a:t>
            </a:r>
          </a:p>
        </p:txBody>
      </p:sp>
      <p:sp>
        <p:nvSpPr>
          <p:cNvPr id="11" name="Slide Number Placeholder 10">
            <a:extLst>
              <a:ext uri="{FF2B5EF4-FFF2-40B4-BE49-F238E27FC236}">
                <a16:creationId xmlns:a16="http://schemas.microsoft.com/office/drawing/2014/main" id="{0E7E0F55-068E-56E0-8F55-92F1DDFB854A}"/>
              </a:ext>
            </a:extLst>
          </p:cNvPr>
          <p:cNvSpPr>
            <a:spLocks noGrp="1"/>
          </p:cNvSpPr>
          <p:nvPr>
            <p:ph type="sldNum" sz="quarter" idx="12"/>
          </p:nvPr>
        </p:nvSpPr>
        <p:spPr>
          <a:xfrm>
            <a:off x="11494008" y="3218688"/>
            <a:ext cx="630936" cy="429768"/>
          </a:xfrm>
          <a:prstGeom prst="rect">
            <a:avLst/>
          </a:prstGeom>
        </p:spPr>
        <p:txBody>
          <a:bodyPr/>
          <a:lstStyle>
            <a:lvl1pPr>
              <a:defRPr>
                <a:solidFill>
                  <a:schemeClr val="bg1"/>
                </a:solidFill>
              </a:defRPr>
            </a:lvl1pPr>
          </a:lstStyle>
          <a:p>
            <a:pPr algn="ctr"/>
            <a:fld id="{CC057153-B650-4DEB-B370-79DDCFDCE934}" type="slidenum">
              <a:rPr lang="en-US" smtClean="0"/>
              <a:pPr algn="ctr"/>
              <a:t>‹#›</a:t>
            </a:fld>
            <a:endParaRPr lang="en-US" dirty="0"/>
          </a:p>
        </p:txBody>
      </p:sp>
      <p:sp>
        <p:nvSpPr>
          <p:cNvPr id="9" name="Date Placeholder 8">
            <a:extLst>
              <a:ext uri="{FF2B5EF4-FFF2-40B4-BE49-F238E27FC236}">
                <a16:creationId xmlns:a16="http://schemas.microsoft.com/office/drawing/2014/main" id="{AD804B75-28A8-B638-C43D-B5CD2E5BA868}"/>
              </a:ext>
            </a:extLst>
          </p:cNvPr>
          <p:cNvSpPr>
            <a:spLocks noGrp="1"/>
          </p:cNvSpPr>
          <p:nvPr>
            <p:ph type="dt" sz="half" idx="10"/>
          </p:nvPr>
        </p:nvSpPr>
        <p:spPr>
          <a:xfrm rot="5400000">
            <a:off x="10469880" y="4892040"/>
            <a:ext cx="2670048" cy="365760"/>
          </a:xfrm>
          <a:prstGeom prst="rect">
            <a:avLst/>
          </a:prstGeom>
        </p:spPr>
        <p:txBody>
          <a:bodyPr/>
          <a:lstStyle>
            <a:lvl1pPr>
              <a:defRPr>
                <a:solidFill>
                  <a:schemeClr val="bg1"/>
                </a:solidFill>
              </a:defRPr>
            </a:lvl1pPr>
          </a:lstStyle>
          <a:p>
            <a:fld id="{A925DAD9-7C57-4EE5-8C19-7CC0CB966ECE}" type="datetime4">
              <a:rPr lang="en-US" smtClean="0"/>
              <a:t>March 7, 2026</a:t>
            </a:fld>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862426" y="1984248"/>
            <a:ext cx="4462272" cy="2889504"/>
          </a:xfrm>
          <a:prstGeom prst="rect">
            <a:avLst/>
          </a:prstGeom>
        </p:spPr>
        <p:txBody>
          <a:bodyPr anchor="ctr">
            <a:normAutofit/>
          </a:bodyPr>
          <a:lstStyle>
            <a:lvl1pPr algn="ctr">
              <a:lnSpc>
                <a:spcPct val="120000"/>
              </a:lnSpc>
              <a:defRPr sz="44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925133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Header 3">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3/7/2026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Tree>
    <p:extLst>
      <p:ext uri="{BB962C8B-B14F-4D97-AF65-F5344CB8AC3E}">
        <p14:creationId xmlns:p14="http://schemas.microsoft.com/office/powerpoint/2010/main" val="29569981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bg>
      <p:bgRef idx="1001">
        <a:schemeClr val="bg1"/>
      </p:bgRef>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A713FDA-ABFC-FBE4-9C4A-3A90A222245B}"/>
              </a:ext>
              <a:ext uri="{C183D7F6-B498-43B3-948B-1728B52AA6E4}">
                <adec:decorative xmlns:adec="http://schemas.microsoft.com/office/drawing/2017/decorative" val="1"/>
              </a:ext>
            </a:extLst>
          </p:cNvPr>
          <p:cNvSpPr/>
          <p:nvPr/>
        </p:nvSpPr>
        <p:spPr>
          <a:xfrm>
            <a:off x="733197" y="1114197"/>
            <a:ext cx="4629606" cy="46296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244803" y="1987906"/>
            <a:ext cx="3606394" cy="2882188"/>
          </a:xfrm>
          <a:prstGeom prst="rect">
            <a:avLst/>
          </a:prstGeom>
        </p:spPr>
        <p:txBody>
          <a:bodyPr anchor="ctr">
            <a:noAutofit/>
          </a:bodyPr>
          <a:lstStyle>
            <a:lvl1pPr algn="ctr">
              <a:lnSpc>
                <a:spcPct val="100000"/>
              </a:lnSpc>
              <a:defRPr sz="4400">
                <a:solidFill>
                  <a:schemeClr val="bg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66715" y="608991"/>
            <a:ext cx="4943704" cy="5640019"/>
          </a:xfrm>
          <a:prstGeom prst="rect">
            <a:avLst/>
          </a:prstGeom>
        </p:spPr>
        <p:txBody>
          <a:bodyPr vert="horz" lIns="91440" tIns="45720" rIns="91440" bIns="45720" rtlCol="0" anchor="ctr">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1" name="Footer Placeholder 10">
            <a:extLst>
              <a:ext uri="{FF2B5EF4-FFF2-40B4-BE49-F238E27FC236}">
                <a16:creationId xmlns:a16="http://schemas.microsoft.com/office/drawing/2014/main" id="{580D44E4-BAE9-45B9-6C67-A2C19D45908B}"/>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12" name="Slide Number Placeholder 11">
            <a:extLst>
              <a:ext uri="{FF2B5EF4-FFF2-40B4-BE49-F238E27FC236}">
                <a16:creationId xmlns:a16="http://schemas.microsoft.com/office/drawing/2014/main" id="{A76D5F1B-44E3-F258-DAEF-5F05DA2DC80D}"/>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10" name="Date Placeholder 9">
            <a:extLst>
              <a:ext uri="{FF2B5EF4-FFF2-40B4-BE49-F238E27FC236}">
                <a16:creationId xmlns:a16="http://schemas.microsoft.com/office/drawing/2014/main" id="{385486D6-8955-5E05-F3AA-A1190FAD74A9}"/>
              </a:ext>
            </a:extLst>
          </p:cNvPr>
          <p:cNvSpPr>
            <a:spLocks noGrp="1"/>
          </p:cNvSpPr>
          <p:nvPr>
            <p:ph type="dt" sz="half" idx="14"/>
          </p:nvPr>
        </p:nvSpPr>
        <p:spPr>
          <a:xfrm rot="5400000">
            <a:off x="10469880" y="4892040"/>
            <a:ext cx="2670048" cy="365760"/>
          </a:xfrm>
          <a:prstGeom prst="rect">
            <a:avLst/>
          </a:prstGeom>
        </p:spPr>
        <p:txBody>
          <a:bodyPr/>
          <a:lstStyle/>
          <a:p>
            <a:fld id="{F987B6F1-20E0-4730-B472-4F9747DD0066}" type="datetime4">
              <a:rPr lang="en-US" smtClean="0"/>
              <a:t>March 7, 2026</a:t>
            </a:fld>
            <a:endParaRPr lang="en-US" dirty="0"/>
          </a:p>
        </p:txBody>
      </p:sp>
    </p:spTree>
    <p:extLst>
      <p:ext uri="{BB962C8B-B14F-4D97-AF65-F5344CB8AC3E}">
        <p14:creationId xmlns:p14="http://schemas.microsoft.com/office/powerpoint/2010/main" val="32375315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D08455-64EF-6D3F-F544-C7CBF0D5756A}"/>
              </a:ext>
              <a:ext uri="{C183D7F6-B498-43B3-948B-1728B52AA6E4}">
                <adec:decorative xmlns:adec="http://schemas.microsoft.com/office/drawing/2017/decorative" val="1"/>
              </a:ext>
            </a:extLst>
          </p:cNvPr>
          <p:cNvSpPr/>
          <p:nvPr/>
        </p:nvSpPr>
        <p:spPr>
          <a:xfrm>
            <a:off x="1" y="0"/>
            <a:ext cx="60932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19302" y="2357324"/>
            <a:ext cx="4396436" cy="2143353"/>
          </a:xfrm>
          <a:prstGeom prst="rect">
            <a:avLst/>
          </a:prstGeom>
        </p:spPr>
        <p:txBody>
          <a:bodyPr anchor="ctr">
            <a:normAutofit/>
          </a:bodyPr>
          <a:lstStyle>
            <a:lvl1pPr algn="ctr">
              <a:lnSpc>
                <a:spcPct val="100000"/>
              </a:lnSpc>
              <a:defRPr sz="6000">
                <a:solidFill>
                  <a:schemeClr val="bg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30568" y="608991"/>
            <a:ext cx="4325112" cy="5640019"/>
          </a:xfrm>
          <a:prstGeom prst="rect">
            <a:avLst/>
          </a:prstGeom>
        </p:spPr>
        <p:txBody>
          <a:bodyPr vert="horz" lIns="91440" tIns="45720" rIns="91440" bIns="45720" rtlCol="0" anchor="ctr">
            <a:normAutofit/>
          </a:bodyPr>
          <a:lstStyle>
            <a:lvl1pPr marL="342900" indent="-342900">
              <a:buFont typeface="+mj-lt"/>
              <a:buAutoNum type="arabicPeriod"/>
              <a:defRPr lang="en-US" dirty="0"/>
            </a:lvl1pPr>
            <a:lvl2pPr marL="571500" indent="-342900">
              <a:buFont typeface="+mj-lt"/>
              <a:buAutoNum type="alphaLcPeriod"/>
              <a:defRPr lang="en-US" dirty="0"/>
            </a:lvl2pPr>
            <a:lvl3pPr marL="800100" indent="-342900">
              <a:buFont typeface="+mj-lt"/>
              <a:buAutoNum type="romanLcPeriod"/>
              <a:defRPr lang="en-US" dirty="0"/>
            </a:lvl3pPr>
            <a:lvl4pPr marL="914400" indent="-228600">
              <a:buFont typeface="+mj-lt"/>
              <a:buAutoNum type="arabicParenR"/>
              <a:defRPr lang="en-US" dirty="0"/>
            </a:lvl4pPr>
            <a:lvl5pPr marL="1143000" indent="-228600">
              <a:buFont typeface="+mj-lt"/>
              <a:buAutoNum type="alphaLcParen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1" name="Footer Placeholder 10">
            <a:extLst>
              <a:ext uri="{FF2B5EF4-FFF2-40B4-BE49-F238E27FC236}">
                <a16:creationId xmlns:a16="http://schemas.microsoft.com/office/drawing/2014/main" id="{580D44E4-BAE9-45B9-6C67-A2C19D45908B}"/>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12" name="Slide Number Placeholder 11">
            <a:extLst>
              <a:ext uri="{FF2B5EF4-FFF2-40B4-BE49-F238E27FC236}">
                <a16:creationId xmlns:a16="http://schemas.microsoft.com/office/drawing/2014/main" id="{A76D5F1B-44E3-F258-DAEF-5F05DA2DC80D}"/>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10" name="Date Placeholder 9">
            <a:extLst>
              <a:ext uri="{FF2B5EF4-FFF2-40B4-BE49-F238E27FC236}">
                <a16:creationId xmlns:a16="http://schemas.microsoft.com/office/drawing/2014/main" id="{385486D6-8955-5E05-F3AA-A1190FAD74A9}"/>
              </a:ext>
            </a:extLst>
          </p:cNvPr>
          <p:cNvSpPr>
            <a:spLocks noGrp="1"/>
          </p:cNvSpPr>
          <p:nvPr>
            <p:ph type="dt" sz="half" idx="14"/>
          </p:nvPr>
        </p:nvSpPr>
        <p:spPr>
          <a:xfrm rot="5400000">
            <a:off x="10469880" y="4892040"/>
            <a:ext cx="2670048" cy="365760"/>
          </a:xfrm>
          <a:prstGeom prst="rect">
            <a:avLst/>
          </a:prstGeom>
        </p:spPr>
        <p:txBody>
          <a:bodyPr/>
          <a:lstStyle/>
          <a:p>
            <a:fld id="{F987B6F1-20E0-4730-B472-4F9747DD0066}" type="datetime4">
              <a:rPr lang="en-US" smtClean="0"/>
              <a:t>March 7, 2026</a:t>
            </a:fld>
            <a:endParaRPr lang="en-US" dirty="0"/>
          </a:p>
        </p:txBody>
      </p:sp>
    </p:spTree>
    <p:extLst>
      <p:ext uri="{BB962C8B-B14F-4D97-AF65-F5344CB8AC3E}">
        <p14:creationId xmlns:p14="http://schemas.microsoft.com/office/powerpoint/2010/main" val="182950561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200467" y="2320290"/>
            <a:ext cx="3691890" cy="2217420"/>
          </a:xfrm>
          <a:prstGeom prst="rect">
            <a:avLst/>
          </a:prstGeom>
        </p:spPr>
        <p:txBody>
          <a:bodyPr anchor="ctr">
            <a:normAutofit/>
          </a:bodyPr>
          <a:lstStyle>
            <a:lvl1pPr algn="ctr">
              <a:lnSpc>
                <a:spcPct val="100000"/>
              </a:lnSpc>
              <a:defRPr sz="4000">
                <a:solidFill>
                  <a:schemeClr val="bg1"/>
                </a:solidFill>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02FB81A4-D995-C460-96DC-F799CEACAB9A}"/>
              </a:ext>
            </a:extLst>
          </p:cNvPr>
          <p:cNvSpPr>
            <a:spLocks noGrp="1"/>
          </p:cNvSpPr>
          <p:nvPr>
            <p:ph type="pic" sz="quarter" idx="17"/>
          </p:nvPr>
        </p:nvSpPr>
        <p:spPr>
          <a:xfrm>
            <a:off x="0" y="0"/>
            <a:ext cx="6092825" cy="6858000"/>
          </a:xfrm>
          <a:custGeom>
            <a:avLst/>
            <a:gdLst>
              <a:gd name="connsiteX0" fmla="*/ 3046412 w 6092825"/>
              <a:gd name="connsiteY0" fmla="*/ 1298448 h 6858000"/>
              <a:gd name="connsiteX1" fmla="*/ 915860 w 6092825"/>
              <a:gd name="connsiteY1" fmla="*/ 3429000 h 6858000"/>
              <a:gd name="connsiteX2" fmla="*/ 3046412 w 6092825"/>
              <a:gd name="connsiteY2" fmla="*/ 5559552 h 6858000"/>
              <a:gd name="connsiteX3" fmla="*/ 5176964 w 6092825"/>
              <a:gd name="connsiteY3" fmla="*/ 3429000 h 6858000"/>
              <a:gd name="connsiteX4" fmla="*/ 3046412 w 6092825"/>
              <a:gd name="connsiteY4" fmla="*/ 1298448 h 6858000"/>
              <a:gd name="connsiteX5" fmla="*/ 0 w 6092825"/>
              <a:gd name="connsiteY5" fmla="*/ 0 h 6858000"/>
              <a:gd name="connsiteX6" fmla="*/ 6092825 w 6092825"/>
              <a:gd name="connsiteY6" fmla="*/ 0 h 6858000"/>
              <a:gd name="connsiteX7" fmla="*/ 6092825 w 6092825"/>
              <a:gd name="connsiteY7" fmla="*/ 6858000 h 6858000"/>
              <a:gd name="connsiteX8" fmla="*/ 0 w 609282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825" h="6858000">
                <a:moveTo>
                  <a:pt x="3046412" y="1298448"/>
                </a:moveTo>
                <a:cubicBezTo>
                  <a:pt x="1869741" y="1298448"/>
                  <a:pt x="915860" y="2252329"/>
                  <a:pt x="915860" y="3429000"/>
                </a:cubicBezTo>
                <a:cubicBezTo>
                  <a:pt x="915860" y="4605671"/>
                  <a:pt x="1869741" y="5559552"/>
                  <a:pt x="3046412" y="5559552"/>
                </a:cubicBezTo>
                <a:cubicBezTo>
                  <a:pt x="4223083" y="5559552"/>
                  <a:pt x="5176964" y="4605671"/>
                  <a:pt x="5176964" y="3429000"/>
                </a:cubicBezTo>
                <a:cubicBezTo>
                  <a:pt x="5176964" y="2252329"/>
                  <a:pt x="4223083" y="1298448"/>
                  <a:pt x="3046412" y="1298448"/>
                </a:cubicBezTo>
                <a:close/>
                <a:moveTo>
                  <a:pt x="0" y="0"/>
                </a:moveTo>
                <a:lnTo>
                  <a:pt x="6092825" y="0"/>
                </a:lnTo>
                <a:lnTo>
                  <a:pt x="6092825" y="6858000"/>
                </a:lnTo>
                <a:lnTo>
                  <a:pt x="0" y="6858000"/>
                </a:lnTo>
                <a:close/>
              </a:path>
            </a:pathLst>
          </a:custGeom>
          <a:blipFill>
            <a:blip r:embed="rId2" cstate="screen">
              <a:alphaModFix amt="8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solidFill>
                  <a:schemeClr val="bg1"/>
                </a:solidFill>
              </a:defRPr>
            </a:lvl1pPr>
          </a:lstStyle>
          <a:p>
            <a:r>
              <a:rPr lang="en-US" dirty="0"/>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30568" y="608991"/>
            <a:ext cx="4427524" cy="5640019"/>
          </a:xfrm>
          <a:prstGeom prst="rect">
            <a:avLst/>
          </a:prstGeom>
        </p:spPr>
        <p:txBody>
          <a:bodyPr vert="horz" lIns="91440" tIns="45720" rIns="91440" bIns="45720" rtlCol="0" anchor="ctr">
            <a:normAutofit/>
          </a:bodyPr>
          <a:lstStyle>
            <a:lvl1pPr marL="342900" indent="-342900">
              <a:buFont typeface="+mj-lt"/>
              <a:buAutoNum type="arabicPeriod"/>
              <a:defRPr lang="en-US" dirty="0">
                <a:solidFill>
                  <a:schemeClr val="bg1"/>
                </a:solidFill>
              </a:defRPr>
            </a:lvl1pPr>
            <a:lvl2pPr marL="571500" indent="-342900">
              <a:buFont typeface="+mj-lt"/>
              <a:buAutoNum type="alphaLcPeriod"/>
              <a:defRPr lang="en-US" dirty="0">
                <a:solidFill>
                  <a:schemeClr val="bg1"/>
                </a:solidFill>
              </a:defRPr>
            </a:lvl2pPr>
            <a:lvl3pPr marL="800100" indent="-342900">
              <a:buFont typeface="+mj-lt"/>
              <a:buAutoNum type="romanLcPeriod"/>
              <a:defRPr lang="en-US" dirty="0">
                <a:solidFill>
                  <a:schemeClr val="bg1"/>
                </a:solidFill>
              </a:defRPr>
            </a:lvl3pPr>
            <a:lvl4pPr marL="914400" indent="-228600">
              <a:buFont typeface="+mj-lt"/>
              <a:buAutoNum type="arabicParenR"/>
              <a:defRPr lang="en-US" dirty="0">
                <a:solidFill>
                  <a:schemeClr val="bg1"/>
                </a:solidFill>
              </a:defRPr>
            </a:lvl4pPr>
            <a:lvl5pPr marL="1143000" indent="-228600">
              <a:buFont typeface="+mj-lt"/>
              <a:buAutoNum type="alphaLcParenR"/>
              <a:defRPr lang="en-US" dirty="0">
                <a:solidFill>
                  <a:schemeClr val="bg1"/>
                </a:solidFill>
              </a:defRPr>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1" name="Footer Placeholder 10">
            <a:extLst>
              <a:ext uri="{FF2B5EF4-FFF2-40B4-BE49-F238E27FC236}">
                <a16:creationId xmlns:a16="http://schemas.microsoft.com/office/drawing/2014/main" id="{580D44E4-BAE9-45B9-6C67-A2C19D45908B}"/>
              </a:ext>
            </a:extLst>
          </p:cNvPr>
          <p:cNvSpPr>
            <a:spLocks noGrp="1"/>
          </p:cNvSpPr>
          <p:nvPr>
            <p:ph type="ftr" sz="quarter" idx="15"/>
          </p:nvPr>
        </p:nvSpPr>
        <p:spPr>
          <a:xfrm rot="5400000">
            <a:off x="10469880" y="1609344"/>
            <a:ext cx="2670048" cy="365760"/>
          </a:xfrm>
          <a:prstGeom prst="rect">
            <a:avLst/>
          </a:prstGeom>
        </p:spPr>
        <p:txBody>
          <a:bodyPr/>
          <a:lstStyle>
            <a:lvl1pPr>
              <a:defRPr>
                <a:solidFill>
                  <a:schemeClr val="bg1"/>
                </a:solidFill>
              </a:defRPr>
            </a:lvl1pPr>
          </a:lstStyle>
          <a:p>
            <a:r>
              <a:rPr lang="en-US" dirty="0"/>
              <a:t>Sample Footer Text</a:t>
            </a:r>
          </a:p>
        </p:txBody>
      </p:sp>
      <p:sp>
        <p:nvSpPr>
          <p:cNvPr id="12" name="Slide Number Placeholder 11">
            <a:extLst>
              <a:ext uri="{FF2B5EF4-FFF2-40B4-BE49-F238E27FC236}">
                <a16:creationId xmlns:a16="http://schemas.microsoft.com/office/drawing/2014/main" id="{A76D5F1B-44E3-F258-DAEF-5F05DA2DC80D}"/>
              </a:ext>
            </a:extLst>
          </p:cNvPr>
          <p:cNvSpPr>
            <a:spLocks noGrp="1"/>
          </p:cNvSpPr>
          <p:nvPr>
            <p:ph type="sldNum" sz="quarter" idx="16"/>
          </p:nvPr>
        </p:nvSpPr>
        <p:spPr>
          <a:xfrm>
            <a:off x="11494008" y="3218688"/>
            <a:ext cx="630936" cy="429768"/>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
        <p:nvSpPr>
          <p:cNvPr id="10" name="Date Placeholder 9">
            <a:extLst>
              <a:ext uri="{FF2B5EF4-FFF2-40B4-BE49-F238E27FC236}">
                <a16:creationId xmlns:a16="http://schemas.microsoft.com/office/drawing/2014/main" id="{385486D6-8955-5E05-F3AA-A1190FAD74A9}"/>
              </a:ext>
            </a:extLst>
          </p:cNvPr>
          <p:cNvSpPr>
            <a:spLocks noGrp="1"/>
          </p:cNvSpPr>
          <p:nvPr>
            <p:ph type="dt" sz="half" idx="14"/>
          </p:nvPr>
        </p:nvSpPr>
        <p:spPr>
          <a:xfrm rot="5400000">
            <a:off x="10469880" y="4892040"/>
            <a:ext cx="2670048" cy="365760"/>
          </a:xfrm>
          <a:prstGeom prst="rect">
            <a:avLst/>
          </a:prstGeom>
        </p:spPr>
        <p:txBody>
          <a:bodyPr/>
          <a:lstStyle>
            <a:lvl1pPr>
              <a:defRPr>
                <a:solidFill>
                  <a:schemeClr val="bg1"/>
                </a:solidFill>
              </a:defRPr>
            </a:lvl1pPr>
          </a:lstStyle>
          <a:p>
            <a:fld id="{F987B6F1-20E0-4730-B472-4F9747DD0066}" type="datetime4">
              <a:rPr lang="en-US" smtClean="0"/>
              <a:pPr/>
              <a:t>March 7, 2026</a:t>
            </a:fld>
            <a:endParaRPr lang="en-US" dirty="0"/>
          </a:p>
        </p:txBody>
      </p:sp>
    </p:spTree>
    <p:extLst>
      <p:ext uri="{BB962C8B-B14F-4D97-AF65-F5344CB8AC3E}">
        <p14:creationId xmlns:p14="http://schemas.microsoft.com/office/powerpoint/2010/main" val="260902870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a:prstGeom prst="rect">
            <a:avLst/>
          </a:prstGeom>
        </p:spPr>
        <p:txBody>
          <a:bodyPr anchor="ctr">
            <a:normAutofit/>
          </a:bodyPr>
          <a:lstStyle>
            <a:lvl1pPr>
              <a:lnSpc>
                <a:spcPct val="120000"/>
              </a:lnSpc>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6" name="Footer Placeholder 5">
            <a:extLst>
              <a:ext uri="{FF2B5EF4-FFF2-40B4-BE49-F238E27FC236}">
                <a16:creationId xmlns:a16="http://schemas.microsoft.com/office/drawing/2014/main" id="{1E4982EE-7EF5-2FCA-4FED-13EAB746A4C0}"/>
              </a:ext>
            </a:extLst>
          </p:cNvPr>
          <p:cNvSpPr>
            <a:spLocks noGrp="1"/>
          </p:cNvSpPr>
          <p:nvPr>
            <p:ph type="ftr" sz="quarter" idx="11"/>
          </p:nvPr>
        </p:nvSpPr>
        <p:spPr>
          <a:xfrm>
            <a:off x="137160" y="6492240"/>
            <a:ext cx="3657600" cy="365125"/>
          </a:xfrm>
        </p:spPr>
        <p:txBody>
          <a:bodyPr/>
          <a:lstStyle>
            <a:lvl1pPr algn="l">
              <a:defRPr/>
            </a:lvl1pPr>
          </a:lstStyle>
          <a:p>
            <a:r>
              <a:rPr lang="en-US" dirty="0"/>
              <a:t>Sample Footer Text</a:t>
            </a:r>
          </a:p>
        </p:txBody>
      </p:sp>
      <p:sp>
        <p:nvSpPr>
          <p:cNvPr id="10" name="Slide Number Placeholder 9">
            <a:extLst>
              <a:ext uri="{FF2B5EF4-FFF2-40B4-BE49-F238E27FC236}">
                <a16:creationId xmlns:a16="http://schemas.microsoft.com/office/drawing/2014/main" id="{D0E446A1-A859-B438-0A68-770468ED9846}"/>
              </a:ext>
            </a:extLst>
          </p:cNvPr>
          <p:cNvSpPr>
            <a:spLocks noGrp="1"/>
          </p:cNvSpPr>
          <p:nvPr>
            <p:ph type="sldNum" sz="quarter" idx="12"/>
          </p:nvPr>
        </p:nvSpPr>
        <p:spPr>
          <a:xfrm>
            <a:off x="5779008" y="6455664"/>
            <a:ext cx="630936" cy="429768"/>
          </a:xfrm>
        </p:spPr>
        <p:txBody>
          <a:bodyPr/>
          <a:lstStyle/>
          <a:p>
            <a:pPr algn="ctr"/>
            <a:fld id="{CC057153-B650-4DEB-B370-79DDCFDCE934}" type="slidenum">
              <a:rPr lang="en-US" smtClean="0"/>
              <a:pPr algn="ctr"/>
              <a:t>‹#›</a:t>
            </a:fld>
            <a:endParaRPr lang="en-US" dirty="0"/>
          </a:p>
        </p:txBody>
      </p:sp>
      <p:sp>
        <p:nvSpPr>
          <p:cNvPr id="5" name="Date Placeholder 4">
            <a:extLst>
              <a:ext uri="{FF2B5EF4-FFF2-40B4-BE49-F238E27FC236}">
                <a16:creationId xmlns:a16="http://schemas.microsoft.com/office/drawing/2014/main" id="{29BFEF04-4D1E-3014-0055-82DE245039DE}"/>
              </a:ext>
            </a:extLst>
          </p:cNvPr>
          <p:cNvSpPr>
            <a:spLocks noGrp="1"/>
          </p:cNvSpPr>
          <p:nvPr>
            <p:ph type="dt" sz="half" idx="10"/>
          </p:nvPr>
        </p:nvSpPr>
        <p:spPr>
          <a:xfrm>
            <a:off x="8394192" y="6483096"/>
            <a:ext cx="3657600" cy="365125"/>
          </a:xfrm>
        </p:spPr>
        <p:txBody>
          <a:bodyPr/>
          <a:lstStyle>
            <a:lvl1pPr algn="r">
              <a:defRPr/>
            </a:lvl1pPr>
          </a:lstStyle>
          <a:p>
            <a:fld id="{3968F040-9A2D-487C-9838-D433833E9BE2}" type="datetime4">
              <a:rPr lang="en-US" smtClean="0"/>
              <a:t>March 7, 2026</a:t>
            </a:fld>
            <a:endParaRPr lang="en-US" dirty="0"/>
          </a:p>
        </p:txBody>
      </p:sp>
    </p:spTree>
    <p:extLst>
      <p:ext uri="{BB962C8B-B14F-4D97-AF65-F5344CB8AC3E}">
        <p14:creationId xmlns:p14="http://schemas.microsoft.com/office/powerpoint/2010/main" val="4015278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a:prstGeom prst="rect">
            <a:avLst/>
          </a:prstGeom>
        </p:spPr>
        <p:txBody>
          <a:bodyPr anchor="b">
            <a:normAutofit/>
          </a:bodyPr>
          <a:lstStyle>
            <a:lvl1pPr>
              <a:lnSpc>
                <a:spcPct val="120000"/>
              </a:lnSpc>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a:prstGeom prst="rect">
            <a:avLst/>
          </a:prstGeo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92240"/>
            <a:ext cx="3657600" cy="365760"/>
          </a:xfrm>
          <a:prstGeom prst="rect">
            <a:avLst/>
          </a:prstGeom>
        </p:spPr>
        <p:txBody>
          <a:bodyPr/>
          <a:lstStyle>
            <a:lvl1pPr algn="l">
              <a:defRPr/>
            </a:lvl1p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5780532" y="6455664"/>
            <a:ext cx="630936" cy="429768"/>
          </a:xfrm>
          <a:prstGeom prst="rect">
            <a:avLst/>
          </a:prstGeom>
        </p:spPr>
        <p:txBody>
          <a:bodyPr/>
          <a:lstStyle>
            <a:lvl1pPr algn="ctr">
              <a:defRPr/>
            </a:lvl1pPr>
          </a:lstStyle>
          <a:p>
            <a:fld id="{CC057153-B650-4DEB-B370-79DDCFDCE934}" type="slidenum">
              <a:rPr lang="en-US" smtClean="0"/>
              <a:pPr/>
              <a:t>‹#›</a:t>
            </a:fld>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8397240" y="6492240"/>
            <a:ext cx="3657600" cy="365760"/>
          </a:xfrm>
          <a:prstGeom prst="rect">
            <a:avLst/>
          </a:prstGeom>
        </p:spPr>
        <p:txBody>
          <a:bodyPr/>
          <a:lstStyle>
            <a:lvl1pPr algn="r">
              <a:defRPr/>
            </a:lvl1pPr>
          </a:lstStyle>
          <a:p>
            <a:fld id="{CF743D32-6A3E-4A64-8C79-B02CFF48A7E1}" type="datetime4">
              <a:rPr lang="en-US" smtClean="0"/>
              <a:t>March 7, 2026</a:t>
            </a:fld>
            <a:endParaRPr lang="en-US" dirty="0"/>
          </a:p>
        </p:txBody>
      </p:sp>
    </p:spTree>
    <p:extLst>
      <p:ext uri="{BB962C8B-B14F-4D97-AF65-F5344CB8AC3E}">
        <p14:creationId xmlns:p14="http://schemas.microsoft.com/office/powerpoint/2010/main" val="134072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402336"/>
            <a:ext cx="10634472" cy="1088136"/>
          </a:xfrm>
          <a:prstGeom prst="rect">
            <a:avLst/>
          </a:prstGeom>
        </p:spPr>
        <p:txBody>
          <a:bodyPr anchor="ctr"/>
          <a:lstStyle>
            <a:lvl1pPr>
              <a:lnSpc>
                <a:spcPct val="12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544068" y="1771561"/>
            <a:ext cx="10639044" cy="4738237"/>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C13AFFC-4568-3E17-7C33-09B92BCA6D9E}"/>
              </a:ext>
            </a:extLst>
          </p:cNvPr>
          <p:cNvSpPr>
            <a:spLocks noGrp="1"/>
          </p:cNvSpPr>
          <p:nvPr>
            <p:ph type="ftr" sz="quarter" idx="11"/>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DDB5C042-810A-BFD3-4734-36B6D4034FEF}"/>
              </a:ext>
            </a:extLst>
          </p:cNvPr>
          <p:cNvSpPr>
            <a:spLocks noGrp="1"/>
          </p:cNvSpPr>
          <p:nvPr>
            <p:ph type="sldNum" sz="quarter" idx="12"/>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8" name="Date Placeholder 7">
            <a:extLst>
              <a:ext uri="{FF2B5EF4-FFF2-40B4-BE49-F238E27FC236}">
                <a16:creationId xmlns:a16="http://schemas.microsoft.com/office/drawing/2014/main" id="{F6179C94-72AD-605C-3C39-C90A5F2E89D3}"/>
              </a:ext>
            </a:extLst>
          </p:cNvPr>
          <p:cNvSpPr>
            <a:spLocks noGrp="1"/>
          </p:cNvSpPr>
          <p:nvPr>
            <p:ph type="dt" sz="half" idx="10"/>
          </p:nvPr>
        </p:nvSpPr>
        <p:spPr>
          <a:xfrm rot="5400000">
            <a:off x="10469880" y="4892040"/>
            <a:ext cx="2670048" cy="365760"/>
          </a:xfrm>
          <a:prstGeom prst="rect">
            <a:avLst/>
          </a:prstGeom>
        </p:spPr>
        <p:txBody>
          <a:bodyPr/>
          <a:lstStyle/>
          <a:p>
            <a:fld id="{82A871AB-7ED5-4D4E-8A6F-E8F3178D2332}" type="datetime4">
              <a:rPr lang="en-US" smtClean="0"/>
              <a:t>March 7, 2026</a:t>
            </a:fld>
            <a:endParaRPr lang="en-US" dirty="0"/>
          </a:p>
        </p:txBody>
      </p:sp>
    </p:spTree>
    <p:extLst>
      <p:ext uri="{BB962C8B-B14F-4D97-AF65-F5344CB8AC3E}">
        <p14:creationId xmlns:p14="http://schemas.microsoft.com/office/powerpoint/2010/main" val="2100659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54332BD-3B0A-AAC1-7FB3-E6D50A1D4E61}"/>
              </a:ext>
              <a:ext uri="{C183D7F6-B498-43B3-948B-1728B52AA6E4}">
                <adec:decorative xmlns:adec="http://schemas.microsoft.com/office/drawing/2017/decorative" val="1"/>
              </a:ext>
            </a:extLst>
          </p:cNvPr>
          <p:cNvCxnSpPr>
            <a:cxnSpLocks/>
          </p:cNvCxnSpPr>
          <p:nvPr/>
        </p:nvCxnSpPr>
        <p:spPr>
          <a:xfrm>
            <a:off x="5610422" y="342900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44952" y="950976"/>
            <a:ext cx="6108192" cy="2039112"/>
          </a:xfrm>
          <a:prstGeom prst="rect">
            <a:avLst/>
          </a:prstGeom>
        </p:spPr>
        <p:txBody>
          <a:bodyPr anchor="b">
            <a:normAutofit/>
          </a:bodyPr>
          <a:lstStyle>
            <a:lvl1pPr algn="ctr">
              <a:lnSpc>
                <a:spcPct val="120000"/>
              </a:lnSpc>
              <a:defRPr sz="3600"/>
            </a:lvl1pPr>
          </a:lstStyle>
          <a:p>
            <a:r>
              <a:rPr lang="en-US"/>
              <a:t>Click to edit Master title style</a:t>
            </a:r>
            <a:endParaRPr lang="en-US" dirty="0"/>
          </a:p>
        </p:txBody>
      </p:sp>
      <p:sp>
        <p:nvSpPr>
          <p:cNvPr id="11" name="Content Placeholder 10">
            <a:extLst>
              <a:ext uri="{FF2B5EF4-FFF2-40B4-BE49-F238E27FC236}">
                <a16:creationId xmlns:a16="http://schemas.microsoft.com/office/drawing/2014/main" id="{A15E685B-79A8-DE9F-775F-AF1351EBAD5E}"/>
              </a:ext>
            </a:extLst>
          </p:cNvPr>
          <p:cNvSpPr>
            <a:spLocks noGrp="1"/>
          </p:cNvSpPr>
          <p:nvPr>
            <p:ph sz="quarter" idx="17"/>
          </p:nvPr>
        </p:nvSpPr>
        <p:spPr>
          <a:xfrm>
            <a:off x="3667125" y="3849688"/>
            <a:ext cx="4864100" cy="1719262"/>
          </a:xfrm>
          <a:prstGeom prst="rect">
            <a:avLst/>
          </a:prstGeom>
        </p:spPr>
        <p:txBody>
          <a:bodyPr/>
          <a:lstStyle>
            <a:lvl1pPr marL="0" indent="0" algn="ctr">
              <a:lnSpc>
                <a:spcPct val="130000"/>
              </a:lnSpc>
              <a:buNone/>
              <a:defRPr/>
            </a:lvl1pPr>
            <a:lvl2pPr marL="457200" indent="0" algn="ctr">
              <a:lnSpc>
                <a:spcPct val="130000"/>
              </a:lnSpc>
              <a:buNone/>
              <a:defRPr/>
            </a:lvl2pPr>
            <a:lvl3pPr marL="914400" indent="0" algn="ctr">
              <a:lnSpc>
                <a:spcPct val="130000"/>
              </a:lnSpc>
              <a:buNone/>
              <a:defRPr/>
            </a:lvl3pPr>
            <a:lvl4pPr marL="1371600" indent="0" algn="ctr">
              <a:lnSpc>
                <a:spcPct val="130000"/>
              </a:lnSpc>
              <a:buNone/>
              <a:defRPr/>
            </a:lvl4pPr>
            <a:lvl5pPr marL="1828800" indent="0" algn="ctr">
              <a:lnSpc>
                <a:spcPct val="13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EE581FC-7877-B0CE-121D-A868F22C5195}"/>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E12274D3-BE15-58C3-8621-19800A18B961}"/>
              </a:ext>
            </a:extLst>
          </p:cNvPr>
          <p:cNvSpPr>
            <a:spLocks noGrp="1"/>
          </p:cNvSpPr>
          <p:nvPr>
            <p:ph type="sldNum" sz="quarter" idx="16"/>
          </p:nvPr>
        </p:nvSpPr>
        <p:spPr>
          <a:xfrm>
            <a:off x="11494008" y="3218688"/>
            <a:ext cx="630936" cy="429768"/>
          </a:xfrm>
          <a:prstGeom prst="rect">
            <a:avLst/>
          </a:prstGeom>
        </p:spPr>
        <p:txBody>
          <a:bodyPr/>
          <a:lstStyle/>
          <a:p>
            <a:pPr algn="ctr"/>
            <a:fld id="{8D252C1B-CBF0-4A4D-8F57-7FB989103249}" type="slidenum">
              <a:rPr lang="en-US" smtClean="0"/>
              <a:pPr algn="ctr"/>
              <a:t>‹#›</a:t>
            </a:fld>
            <a:endParaRPr lang="en-US" dirty="0"/>
          </a:p>
        </p:txBody>
      </p:sp>
      <p:sp>
        <p:nvSpPr>
          <p:cNvPr id="3" name="Date Placeholder 2">
            <a:extLst>
              <a:ext uri="{FF2B5EF4-FFF2-40B4-BE49-F238E27FC236}">
                <a16:creationId xmlns:a16="http://schemas.microsoft.com/office/drawing/2014/main" id="{E280F01D-414D-407C-1408-9645303C8BAC}"/>
              </a:ext>
            </a:extLst>
          </p:cNvPr>
          <p:cNvSpPr>
            <a:spLocks noGrp="1"/>
          </p:cNvSpPr>
          <p:nvPr>
            <p:ph type="dt" sz="half" idx="14"/>
          </p:nvPr>
        </p:nvSpPr>
        <p:spPr>
          <a:xfrm rot="5400000">
            <a:off x="10469880" y="4892040"/>
            <a:ext cx="2670048" cy="365760"/>
          </a:xfrm>
          <a:prstGeom prst="rect">
            <a:avLst/>
          </a:prstGeom>
        </p:spPr>
        <p:txBody>
          <a:bodyPr/>
          <a:lstStyle/>
          <a:p>
            <a:fld id="{05861B11-817A-478B-9F27-B7D56C03E9A1}" type="datetime4">
              <a:rPr lang="en-US" smtClean="0"/>
              <a:t>March 7, 2026</a:t>
            </a:fld>
            <a:endParaRPr lang="en-US" dirty="0"/>
          </a:p>
        </p:txBody>
      </p:sp>
    </p:spTree>
    <p:extLst>
      <p:ext uri="{BB962C8B-B14F-4D97-AF65-F5344CB8AC3E}">
        <p14:creationId xmlns:p14="http://schemas.microsoft.com/office/powerpoint/2010/main" val="1565620891"/>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26464" y="1856232"/>
            <a:ext cx="3904488" cy="2176272"/>
          </a:xfrm>
          <a:prstGeom prst="rect">
            <a:avLst/>
          </a:prstGeom>
        </p:spPr>
        <p:txBody>
          <a:bodyPr anchor="t">
            <a:normAutofit/>
          </a:bodyPr>
          <a:lstStyle>
            <a:lvl1pPr algn="l">
              <a:lnSpc>
                <a:spcPct val="120000"/>
              </a:lnSpc>
              <a:defRPr sz="3200"/>
            </a:lvl1pPr>
          </a:lstStyle>
          <a:p>
            <a:r>
              <a:rPr lang="en-US"/>
              <a:t>Click to edit Master title style</a:t>
            </a:r>
            <a:endParaRPr lang="en-US" dirty="0"/>
          </a:p>
        </p:txBody>
      </p:sp>
      <p:sp>
        <p:nvSpPr>
          <p:cNvPr id="11" name="Content Placeholder 10">
            <a:extLst>
              <a:ext uri="{FF2B5EF4-FFF2-40B4-BE49-F238E27FC236}">
                <a16:creationId xmlns:a16="http://schemas.microsoft.com/office/drawing/2014/main" id="{A15E685B-79A8-DE9F-775F-AF1351EBAD5E}"/>
              </a:ext>
            </a:extLst>
          </p:cNvPr>
          <p:cNvSpPr>
            <a:spLocks noGrp="1"/>
          </p:cNvSpPr>
          <p:nvPr>
            <p:ph sz="quarter" idx="17"/>
          </p:nvPr>
        </p:nvSpPr>
        <p:spPr>
          <a:xfrm>
            <a:off x="6099048" y="1856232"/>
            <a:ext cx="4480560" cy="3822192"/>
          </a:xfrm>
          <a:prstGeom prst="rect">
            <a:avLst/>
          </a:prstGeo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EE581FC-7877-B0CE-121D-A868F22C5195}"/>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E12274D3-BE15-58C3-8621-19800A18B961}"/>
              </a:ext>
            </a:extLst>
          </p:cNvPr>
          <p:cNvSpPr>
            <a:spLocks noGrp="1"/>
          </p:cNvSpPr>
          <p:nvPr>
            <p:ph type="sldNum" sz="quarter" idx="16"/>
          </p:nvPr>
        </p:nvSpPr>
        <p:spPr>
          <a:xfrm>
            <a:off x="11494008" y="3218688"/>
            <a:ext cx="630936" cy="429768"/>
          </a:xfrm>
          <a:prstGeom prst="rect">
            <a:avLst/>
          </a:prstGeom>
        </p:spPr>
        <p:txBody>
          <a:bodyPr/>
          <a:lstStyle/>
          <a:p>
            <a:pPr algn="ctr"/>
            <a:fld id="{8D252C1B-CBF0-4A4D-8F57-7FB989103249}" type="slidenum">
              <a:rPr lang="en-US" smtClean="0"/>
              <a:pPr algn="ctr"/>
              <a:t>‹#›</a:t>
            </a:fld>
            <a:endParaRPr lang="en-US" dirty="0"/>
          </a:p>
        </p:txBody>
      </p:sp>
      <p:sp>
        <p:nvSpPr>
          <p:cNvPr id="3" name="Date Placeholder 2">
            <a:extLst>
              <a:ext uri="{FF2B5EF4-FFF2-40B4-BE49-F238E27FC236}">
                <a16:creationId xmlns:a16="http://schemas.microsoft.com/office/drawing/2014/main" id="{E280F01D-414D-407C-1408-9645303C8BAC}"/>
              </a:ext>
            </a:extLst>
          </p:cNvPr>
          <p:cNvSpPr>
            <a:spLocks noGrp="1"/>
          </p:cNvSpPr>
          <p:nvPr>
            <p:ph type="dt" sz="half" idx="14"/>
          </p:nvPr>
        </p:nvSpPr>
        <p:spPr>
          <a:xfrm rot="5400000">
            <a:off x="10469880" y="4892040"/>
            <a:ext cx="2670048" cy="365760"/>
          </a:xfrm>
          <a:prstGeom prst="rect">
            <a:avLst/>
          </a:prstGeom>
        </p:spPr>
        <p:txBody>
          <a:bodyPr/>
          <a:lstStyle/>
          <a:p>
            <a:fld id="{05861B11-817A-478B-9F27-B7D56C03E9A1}" type="datetime4">
              <a:rPr lang="en-US" smtClean="0"/>
              <a:t>March 7, 2026</a:t>
            </a:fld>
            <a:endParaRPr lang="en-US" dirty="0"/>
          </a:p>
        </p:txBody>
      </p:sp>
    </p:spTree>
    <p:extLst>
      <p:ext uri="{BB962C8B-B14F-4D97-AF65-F5344CB8AC3E}">
        <p14:creationId xmlns:p14="http://schemas.microsoft.com/office/powerpoint/2010/main" val="3019639421"/>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2">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940CC8-5401-3EF9-398C-2A2492181116}"/>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036142CE-648A-1FF7-D28A-1CDAA482192F}"/>
              </a:ext>
              <a:ext uri="{C183D7F6-B498-43B3-948B-1728B52AA6E4}">
                <adec:decorative xmlns:adec="http://schemas.microsoft.com/office/drawing/2017/decorative" val="1"/>
              </a:ext>
            </a:extLst>
          </p:cNvPr>
          <p:cNvCxnSpPr>
            <a:cxnSpLocks/>
          </p:cNvCxnSpPr>
          <p:nvPr/>
        </p:nvCxnSpPr>
        <p:spPr>
          <a:xfrm>
            <a:off x="5610423" y="3960586"/>
            <a:ext cx="97115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286000" y="1746504"/>
            <a:ext cx="7616952" cy="1883664"/>
          </a:xfrm>
          <a:prstGeom prst="rect">
            <a:avLst/>
          </a:prstGeom>
        </p:spPr>
        <p:txBody>
          <a:bodyPr anchor="b">
            <a:normAutofit/>
          </a:bodyPr>
          <a:lstStyle>
            <a:lvl1pPr algn="ctr">
              <a:lnSpc>
                <a:spcPct val="120000"/>
              </a:lnSpc>
              <a:defRPr sz="2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286000" y="4288536"/>
            <a:ext cx="7616952" cy="1042416"/>
          </a:xfrm>
          <a:prstGeom prst="rect">
            <a:avLst/>
          </a:prstGeom>
        </p:spPr>
        <p:txBody>
          <a:bodyPr anchor="t">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93384EBF-3E88-4A0B-FB51-6F3F98FA7426}"/>
              </a:ext>
            </a:extLst>
          </p:cNvPr>
          <p:cNvSpPr>
            <a:spLocks noGrp="1"/>
          </p:cNvSpPr>
          <p:nvPr>
            <p:ph type="ftr" sz="quarter" idx="11"/>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F9351BD1-E526-ACBD-4244-F9E89D083E69}"/>
              </a:ext>
            </a:extLst>
          </p:cNvPr>
          <p:cNvSpPr>
            <a:spLocks noGrp="1"/>
          </p:cNvSpPr>
          <p:nvPr>
            <p:ph type="sldNum" sz="quarter" idx="12"/>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7" name="Date Placeholder 6">
            <a:extLst>
              <a:ext uri="{FF2B5EF4-FFF2-40B4-BE49-F238E27FC236}">
                <a16:creationId xmlns:a16="http://schemas.microsoft.com/office/drawing/2014/main" id="{D8F249E0-8120-4E46-8D3C-FFDE09A5C3F0}"/>
              </a:ext>
            </a:extLst>
          </p:cNvPr>
          <p:cNvSpPr>
            <a:spLocks noGrp="1"/>
          </p:cNvSpPr>
          <p:nvPr>
            <p:ph type="dt" sz="half" idx="10"/>
          </p:nvPr>
        </p:nvSpPr>
        <p:spPr>
          <a:xfrm rot="5400000">
            <a:off x="10469880" y="4892040"/>
            <a:ext cx="2670048" cy="365760"/>
          </a:xfrm>
          <a:prstGeom prst="rect">
            <a:avLst/>
          </a:prstGeom>
        </p:spPr>
        <p:txBody>
          <a:bodyPr/>
          <a:lstStyle/>
          <a:p>
            <a:fld id="{A2AE6C5D-24D6-447C-983C-8076C54F4633}" type="datetime4">
              <a:rPr lang="en-US" smtClean="0"/>
              <a:t>March 7, 2026</a:t>
            </a:fld>
            <a:endParaRPr lang="en-US" dirty="0"/>
          </a:p>
        </p:txBody>
      </p:sp>
    </p:spTree>
    <p:extLst>
      <p:ext uri="{BB962C8B-B14F-4D97-AF65-F5344CB8AC3E}">
        <p14:creationId xmlns:p14="http://schemas.microsoft.com/office/powerpoint/2010/main" val="1204230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82DE3D-8384-2ED9-7C71-665F47AAD429}"/>
              </a:ext>
              <a:ext uri="{C183D7F6-B498-43B3-948B-1728B52AA6E4}">
                <adec:decorative xmlns:adec="http://schemas.microsoft.com/office/drawing/2017/decorative" val="1"/>
              </a:ext>
            </a:extLst>
          </p:cNvPr>
          <p:cNvSpPr/>
          <p:nvPr/>
        </p:nvSpPr>
        <p:spPr>
          <a:xfrm>
            <a:off x="0" y="0"/>
            <a:ext cx="722376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18388" y="2002536"/>
            <a:ext cx="5586984" cy="2898648"/>
          </a:xfrm>
          <a:prstGeom prst="rect">
            <a:avLst/>
          </a:prstGeom>
        </p:spPr>
        <p:txBody>
          <a:bodyPr anchor="ctr">
            <a:normAutofit/>
          </a:bodyPr>
          <a:lstStyle>
            <a:lvl1pPr algn="ctr">
              <a:lnSpc>
                <a:spcPct val="120000"/>
              </a:lnSpc>
              <a:defRPr sz="2800">
                <a:solidFill>
                  <a:schemeClr val="bg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7891272" y="758952"/>
            <a:ext cx="3200400"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FAA9F39B-6447-60F2-A02B-7241C415ABA1}"/>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12" name="Slide Number Placeholder 11">
            <a:extLst>
              <a:ext uri="{FF2B5EF4-FFF2-40B4-BE49-F238E27FC236}">
                <a16:creationId xmlns:a16="http://schemas.microsoft.com/office/drawing/2014/main" id="{23154C80-9BCD-5911-3E82-CB97ECBB41E3}"/>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10" name="Date Placeholder 9">
            <a:extLst>
              <a:ext uri="{FF2B5EF4-FFF2-40B4-BE49-F238E27FC236}">
                <a16:creationId xmlns:a16="http://schemas.microsoft.com/office/drawing/2014/main" id="{B16BA4B7-B6C7-185E-7431-9A13D584D752}"/>
              </a:ext>
            </a:extLst>
          </p:cNvPr>
          <p:cNvSpPr>
            <a:spLocks noGrp="1"/>
          </p:cNvSpPr>
          <p:nvPr>
            <p:ph type="dt" sz="half" idx="14"/>
          </p:nvPr>
        </p:nvSpPr>
        <p:spPr>
          <a:xfrm rot="5400000">
            <a:off x="10469880" y="4892040"/>
            <a:ext cx="2670048" cy="365760"/>
          </a:xfrm>
          <a:prstGeom prst="rect">
            <a:avLst/>
          </a:prstGeom>
        </p:spPr>
        <p:txBody>
          <a:bodyPr/>
          <a:lstStyle/>
          <a:p>
            <a:fld id="{22E6E2B2-89ED-4010-BF21-01AAF1B26176}" type="datetime4">
              <a:rPr lang="en-US" smtClean="0"/>
              <a:t>March 7, 2026</a:t>
            </a:fld>
            <a:endParaRPr lang="en-US" dirty="0"/>
          </a:p>
        </p:txBody>
      </p:sp>
    </p:spTree>
    <p:extLst>
      <p:ext uri="{BB962C8B-B14F-4D97-AF65-F5344CB8AC3E}">
        <p14:creationId xmlns:p14="http://schemas.microsoft.com/office/powerpoint/2010/main" val="3676040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1" y="1344168"/>
            <a:ext cx="3986784" cy="3813048"/>
          </a:xfrm>
          <a:prstGeom prst="rect">
            <a:avLst/>
          </a:prstGeom>
        </p:spPr>
        <p:txBody>
          <a:bodyPr anchor="t">
            <a:normAutofit/>
          </a:bodyPr>
          <a:lstStyle>
            <a:lvl1pPr>
              <a:lnSpc>
                <a:spcPct val="120000"/>
              </a:lnSpc>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330952" y="1344168"/>
            <a:ext cx="5486400" cy="458114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7" name="Footer Placeholder 6">
            <a:extLst>
              <a:ext uri="{FF2B5EF4-FFF2-40B4-BE49-F238E27FC236}">
                <a16:creationId xmlns:a16="http://schemas.microsoft.com/office/drawing/2014/main" id="{34BCAAF6-AC06-E7D8-D0C6-D9D520E07E69}"/>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73D48925-A360-AD49-BC43-5262EA064BDC}"/>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78585171-F384-B8C1-2D82-898DAB291C88}"/>
              </a:ext>
            </a:extLst>
          </p:cNvPr>
          <p:cNvSpPr>
            <a:spLocks noGrp="1"/>
          </p:cNvSpPr>
          <p:nvPr>
            <p:ph type="dt" sz="half" idx="14"/>
          </p:nvPr>
        </p:nvSpPr>
        <p:spPr>
          <a:xfrm rot="5400000">
            <a:off x="10469880" y="4892040"/>
            <a:ext cx="2670048" cy="365760"/>
          </a:xfrm>
          <a:prstGeom prst="rect">
            <a:avLst/>
          </a:prstGeom>
        </p:spPr>
        <p:txBody>
          <a:bodyPr/>
          <a:lstStyle/>
          <a:p>
            <a:fld id="{8C1E04B3-6EFC-4A78-AA6A-60832F17CF00}" type="datetime4">
              <a:rPr lang="en-US" smtClean="0"/>
              <a:t>March 7, 2026</a:t>
            </a:fld>
            <a:endParaRPr lang="en-US" dirty="0"/>
          </a:p>
        </p:txBody>
      </p:sp>
    </p:spTree>
    <p:extLst>
      <p:ext uri="{BB962C8B-B14F-4D97-AF65-F5344CB8AC3E}">
        <p14:creationId xmlns:p14="http://schemas.microsoft.com/office/powerpoint/2010/main" val="2366737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E3C4E9-3EF9-F1D7-9682-F8F8A212835E}"/>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Oval 5">
            <a:extLst>
              <a:ext uri="{FF2B5EF4-FFF2-40B4-BE49-F238E27FC236}">
                <a16:creationId xmlns:a16="http://schemas.microsoft.com/office/drawing/2014/main" id="{E6D9E92F-86F7-70EE-6794-AB1238672DBD}"/>
              </a:ext>
              <a:ext uri="{C183D7F6-B498-43B3-948B-1728B52AA6E4}">
                <adec:decorative xmlns:adec="http://schemas.microsoft.com/office/drawing/2017/decorative" val="1"/>
              </a:ext>
            </a:extLst>
          </p:cNvPr>
          <p:cNvSpPr/>
          <p:nvPr/>
        </p:nvSpPr>
        <p:spPr>
          <a:xfrm>
            <a:off x="733197" y="1113411"/>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42416" y="2286000"/>
            <a:ext cx="3968496" cy="2286000"/>
          </a:xfrm>
          <a:prstGeom prst="rect">
            <a:avLst/>
          </a:prstGeom>
        </p:spPr>
        <p:txBody>
          <a:bodyPr anchor="ctr">
            <a:normAutofit/>
          </a:bodyPr>
          <a:lstStyle>
            <a:lvl1pPr algn="ctr">
              <a:lnSpc>
                <a:spcPct val="120000"/>
              </a:lnSpc>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830568" y="758952"/>
            <a:ext cx="4398264"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4" name="Footer Placeholder 13">
            <a:extLst>
              <a:ext uri="{FF2B5EF4-FFF2-40B4-BE49-F238E27FC236}">
                <a16:creationId xmlns:a16="http://schemas.microsoft.com/office/drawing/2014/main" id="{6B6EFBAA-5DC1-29BB-5E7C-D3161CE848C9}"/>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15" name="Slide Number Placeholder 14">
            <a:extLst>
              <a:ext uri="{FF2B5EF4-FFF2-40B4-BE49-F238E27FC236}">
                <a16:creationId xmlns:a16="http://schemas.microsoft.com/office/drawing/2014/main" id="{2AB4F126-3659-1B8C-0217-AAEB427F481F}"/>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13" name="Date Placeholder 12">
            <a:extLst>
              <a:ext uri="{FF2B5EF4-FFF2-40B4-BE49-F238E27FC236}">
                <a16:creationId xmlns:a16="http://schemas.microsoft.com/office/drawing/2014/main" id="{C5560928-8A30-5E32-D337-B8F5011C0680}"/>
              </a:ext>
            </a:extLst>
          </p:cNvPr>
          <p:cNvSpPr>
            <a:spLocks noGrp="1"/>
          </p:cNvSpPr>
          <p:nvPr>
            <p:ph type="dt" sz="half" idx="14"/>
          </p:nvPr>
        </p:nvSpPr>
        <p:spPr>
          <a:xfrm rot="5400000">
            <a:off x="10469880" y="4892040"/>
            <a:ext cx="2670048" cy="365760"/>
          </a:xfrm>
          <a:prstGeom prst="rect">
            <a:avLst/>
          </a:prstGeom>
        </p:spPr>
        <p:txBody>
          <a:bodyPr/>
          <a:lstStyle/>
          <a:p>
            <a:fld id="{56C8F4CF-B70B-4C15-984E-A2819317B9BC}" type="datetime4">
              <a:rPr lang="en-US" smtClean="0"/>
              <a:t>March 7, 2026</a:t>
            </a:fld>
            <a:endParaRPr lang="en-US" dirty="0"/>
          </a:p>
        </p:txBody>
      </p:sp>
    </p:spTree>
    <p:extLst>
      <p:ext uri="{BB962C8B-B14F-4D97-AF65-F5344CB8AC3E}">
        <p14:creationId xmlns:p14="http://schemas.microsoft.com/office/powerpoint/2010/main" val="1725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24711" y="1042416"/>
            <a:ext cx="8778239" cy="859536"/>
          </a:xfrm>
          <a:prstGeom prst="rect">
            <a:avLst/>
          </a:prstGeom>
        </p:spPr>
        <p:txBody>
          <a:bodyPr anchor="b">
            <a:normAutofit/>
          </a:bodyPr>
          <a:lstStyle>
            <a:lvl1pPr>
              <a:lnSpc>
                <a:spcPct val="120000"/>
              </a:lnSpc>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1124712" y="2286000"/>
            <a:ext cx="8778240" cy="385876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7" name="Footer Placeholder 6">
            <a:extLst>
              <a:ext uri="{FF2B5EF4-FFF2-40B4-BE49-F238E27FC236}">
                <a16:creationId xmlns:a16="http://schemas.microsoft.com/office/drawing/2014/main" id="{D61483D3-774D-9D68-68CB-5A937232274F}"/>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C1048750-D97F-4F3E-349E-380EE5D3BD60}"/>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1AB169CA-5488-CD07-6516-947BBA28AB35}"/>
              </a:ext>
            </a:extLst>
          </p:cNvPr>
          <p:cNvSpPr>
            <a:spLocks noGrp="1"/>
          </p:cNvSpPr>
          <p:nvPr>
            <p:ph type="dt" sz="half" idx="14"/>
          </p:nvPr>
        </p:nvSpPr>
        <p:spPr>
          <a:xfrm rot="5400000">
            <a:off x="10469880" y="4892040"/>
            <a:ext cx="2670048" cy="365760"/>
          </a:xfrm>
          <a:prstGeom prst="rect">
            <a:avLst/>
          </a:prstGeom>
        </p:spPr>
        <p:txBody>
          <a:bodyPr/>
          <a:lstStyle/>
          <a:p>
            <a:fld id="{EFC9B9E8-80AD-45CC-95E9-27F5BB7F39C8}" type="datetime4">
              <a:rPr lang="en-US" smtClean="0"/>
              <a:t>March 7, 2026</a:t>
            </a:fld>
            <a:endParaRPr lang="en-US" dirty="0"/>
          </a:p>
        </p:txBody>
      </p:sp>
    </p:spTree>
    <p:extLst>
      <p:ext uri="{BB962C8B-B14F-4D97-AF65-F5344CB8AC3E}">
        <p14:creationId xmlns:p14="http://schemas.microsoft.com/office/powerpoint/2010/main" val="2534304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E3C4E9-3EF9-F1D7-9682-F8F8A212835E}"/>
              </a:ext>
              <a:ext uri="{C183D7F6-B498-43B3-948B-1728B52AA6E4}">
                <adec:decorative xmlns:adec="http://schemas.microsoft.com/office/drawing/2017/decorative" val="1"/>
              </a:ext>
            </a:extLst>
          </p:cNvPr>
          <p:cNvSpPr/>
          <p:nvPr/>
        </p:nvSpPr>
        <p:spPr>
          <a:xfrm>
            <a:off x="0" y="0"/>
            <a:ext cx="4050792"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700784"/>
            <a:ext cx="3127248" cy="3447288"/>
          </a:xfrm>
          <a:prstGeom prst="rect">
            <a:avLst/>
          </a:prstGeom>
        </p:spPr>
        <p:txBody>
          <a:bodyPr anchor="ctr">
            <a:normAutofit/>
          </a:bodyPr>
          <a:lstStyle>
            <a:lvl1pPr algn="ctr">
              <a:lnSpc>
                <a:spcPct val="120000"/>
              </a:lnSpc>
              <a:defRPr sz="2800">
                <a:solidFill>
                  <a:schemeClr val="bg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782312" y="758952"/>
            <a:ext cx="6419088"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4" name="Footer Placeholder 13">
            <a:extLst>
              <a:ext uri="{FF2B5EF4-FFF2-40B4-BE49-F238E27FC236}">
                <a16:creationId xmlns:a16="http://schemas.microsoft.com/office/drawing/2014/main" id="{6B6EFBAA-5DC1-29BB-5E7C-D3161CE848C9}"/>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15" name="Slide Number Placeholder 14">
            <a:extLst>
              <a:ext uri="{FF2B5EF4-FFF2-40B4-BE49-F238E27FC236}">
                <a16:creationId xmlns:a16="http://schemas.microsoft.com/office/drawing/2014/main" id="{2AB4F126-3659-1B8C-0217-AAEB427F481F}"/>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13" name="Date Placeholder 12">
            <a:extLst>
              <a:ext uri="{FF2B5EF4-FFF2-40B4-BE49-F238E27FC236}">
                <a16:creationId xmlns:a16="http://schemas.microsoft.com/office/drawing/2014/main" id="{C5560928-8A30-5E32-D337-B8F5011C0680}"/>
              </a:ext>
            </a:extLst>
          </p:cNvPr>
          <p:cNvSpPr>
            <a:spLocks noGrp="1"/>
          </p:cNvSpPr>
          <p:nvPr>
            <p:ph type="dt" sz="half" idx="14"/>
          </p:nvPr>
        </p:nvSpPr>
        <p:spPr>
          <a:xfrm rot="5400000">
            <a:off x="10469880" y="4892040"/>
            <a:ext cx="2670048" cy="365760"/>
          </a:xfrm>
          <a:prstGeom prst="rect">
            <a:avLst/>
          </a:prstGeom>
        </p:spPr>
        <p:txBody>
          <a:bodyPr/>
          <a:lstStyle/>
          <a:p>
            <a:fld id="{975AFCBC-EAEB-42CB-8D24-30DB5DBF59BF}" type="datetime4">
              <a:rPr lang="en-US" smtClean="0"/>
              <a:t>March 7, 2026</a:t>
            </a:fld>
            <a:endParaRPr lang="en-US" dirty="0"/>
          </a:p>
        </p:txBody>
      </p:sp>
    </p:spTree>
    <p:extLst>
      <p:ext uri="{BB962C8B-B14F-4D97-AF65-F5344CB8AC3E}">
        <p14:creationId xmlns:p14="http://schemas.microsoft.com/office/powerpoint/2010/main" val="519174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548640"/>
            <a:ext cx="3026664" cy="4114800"/>
          </a:xfrm>
          <a:prstGeom prst="rect">
            <a:avLst/>
          </a:prstGeom>
        </p:spPr>
        <p:txBody>
          <a:bodyPr anchor="t">
            <a:normAutofit/>
          </a:bodyPr>
          <a:lstStyle>
            <a:lvl1pPr>
              <a:lnSpc>
                <a:spcPct val="120000"/>
              </a:lnSpc>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187952" y="548640"/>
            <a:ext cx="7159752" cy="595274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7" name="Footer Placeholder 6">
            <a:extLst>
              <a:ext uri="{FF2B5EF4-FFF2-40B4-BE49-F238E27FC236}">
                <a16:creationId xmlns:a16="http://schemas.microsoft.com/office/drawing/2014/main" id="{D61483D3-774D-9D68-68CB-5A937232274F}"/>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C1048750-D97F-4F3E-349E-380EE5D3BD60}"/>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1AB169CA-5488-CD07-6516-947BBA28AB35}"/>
              </a:ext>
            </a:extLst>
          </p:cNvPr>
          <p:cNvSpPr>
            <a:spLocks noGrp="1"/>
          </p:cNvSpPr>
          <p:nvPr>
            <p:ph type="dt" sz="half" idx="14"/>
          </p:nvPr>
        </p:nvSpPr>
        <p:spPr>
          <a:xfrm rot="5400000">
            <a:off x="10469880" y="4892040"/>
            <a:ext cx="2670048" cy="365760"/>
          </a:xfrm>
          <a:prstGeom prst="rect">
            <a:avLst/>
          </a:prstGeom>
        </p:spPr>
        <p:txBody>
          <a:bodyPr/>
          <a:lstStyle/>
          <a:p>
            <a:fld id="{3C1D2A58-BBFE-4FA3-82C9-F8405E63A9E3}" type="datetime4">
              <a:rPr lang="en-US" smtClean="0"/>
              <a:t>March 7, 2026</a:t>
            </a:fld>
            <a:endParaRPr lang="en-US" dirty="0"/>
          </a:p>
        </p:txBody>
      </p:sp>
    </p:spTree>
    <p:extLst>
      <p:ext uri="{BB962C8B-B14F-4D97-AF65-F5344CB8AC3E}">
        <p14:creationId xmlns:p14="http://schemas.microsoft.com/office/powerpoint/2010/main" val="2610922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8" y="758952"/>
            <a:ext cx="6720840" cy="1152144"/>
          </a:xfrm>
          <a:prstGeom prst="rect">
            <a:avLst/>
          </a:prstGeom>
        </p:spPr>
        <p:txBody>
          <a:bodyPr/>
          <a:lstStyle>
            <a:lvl1pPr>
              <a:lnSpc>
                <a:spcPct val="120000"/>
              </a:lnSpc>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2258568"/>
            <a:ext cx="6720840" cy="395020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4" name="Picture Placeholder 3">
            <a:extLst>
              <a:ext uri="{FF2B5EF4-FFF2-40B4-BE49-F238E27FC236}">
                <a16:creationId xmlns:a16="http://schemas.microsoft.com/office/drawing/2014/main" id="{20535D10-41EB-053D-2D2E-87120111A06A}"/>
              </a:ext>
            </a:extLst>
          </p:cNvPr>
          <p:cNvSpPr>
            <a:spLocks noGrp="1"/>
          </p:cNvSpPr>
          <p:nvPr>
            <p:ph type="pic" sz="quarter" idx="18"/>
          </p:nvPr>
        </p:nvSpPr>
        <p:spPr>
          <a:xfrm>
            <a:off x="8132064" y="758952"/>
            <a:ext cx="3300984" cy="5330952"/>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effectLst/>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effectLst/>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effectLst/>
              </a:defRPr>
            </a:lvl1pPr>
          </a:lstStyle>
          <a:p>
            <a:fld id="{E5591F76-1715-4F67-B3D5-49AB2AC038C7}" type="datetime4">
              <a:rPr lang="en-US" smtClean="0"/>
              <a:t>March 7, 2026</a:t>
            </a:fld>
            <a:endParaRPr lang="en-US" dirty="0"/>
          </a:p>
        </p:txBody>
      </p:sp>
    </p:spTree>
    <p:extLst>
      <p:ext uri="{BB962C8B-B14F-4D97-AF65-F5344CB8AC3E}">
        <p14:creationId xmlns:p14="http://schemas.microsoft.com/office/powerpoint/2010/main" val="2667466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4782312" y="603504"/>
            <a:ext cx="6464808" cy="1307592"/>
          </a:xfrm>
          <a:prstGeom prst="rect">
            <a:avLst/>
          </a:prstGeom>
        </p:spPr>
        <p:txBody>
          <a:bodyPr/>
          <a:lstStyle>
            <a:lvl1pPr>
              <a:lnSpc>
                <a:spcPct val="120000"/>
              </a:lnSpc>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20535D10-41EB-053D-2D2E-87120111A06A}"/>
              </a:ext>
            </a:extLst>
          </p:cNvPr>
          <p:cNvSpPr>
            <a:spLocks noGrp="1"/>
          </p:cNvSpPr>
          <p:nvPr>
            <p:ph type="pic" sz="quarter" idx="18"/>
          </p:nvPr>
        </p:nvSpPr>
        <p:spPr>
          <a:xfrm>
            <a:off x="0" y="0"/>
            <a:ext cx="4050792" cy="6858000"/>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782312" y="2258568"/>
            <a:ext cx="6464808" cy="399592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60B1AB68-E524-45F3-BDEF-1171DB6F8FE2}" type="datetime4">
              <a:rPr lang="en-US" smtClean="0"/>
              <a:t>March 7, 2026</a:t>
            </a:fld>
            <a:endParaRPr lang="en-US" dirty="0"/>
          </a:p>
        </p:txBody>
      </p:sp>
    </p:spTree>
    <p:extLst>
      <p:ext uri="{BB962C8B-B14F-4D97-AF65-F5344CB8AC3E}">
        <p14:creationId xmlns:p14="http://schemas.microsoft.com/office/powerpoint/2010/main" val="4119986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7" y="256032"/>
            <a:ext cx="6949439" cy="1124712"/>
          </a:xfrm>
          <a:prstGeom prst="rect">
            <a:avLst/>
          </a:prstGeom>
        </p:spPr>
        <p:txBody>
          <a:bodyPr/>
          <a:lstStyle>
            <a:lvl1pPr>
              <a:lnSpc>
                <a:spcPct val="120000"/>
              </a:lnSpc>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1755648"/>
            <a:ext cx="6949440" cy="4343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4" name="Picture Placeholder 3">
            <a:extLst>
              <a:ext uri="{FF2B5EF4-FFF2-40B4-BE49-F238E27FC236}">
                <a16:creationId xmlns:a16="http://schemas.microsoft.com/office/drawing/2014/main" id="{A7C02181-FA39-ABBD-5759-8846E0FE79F6}"/>
              </a:ext>
            </a:extLst>
          </p:cNvPr>
          <p:cNvSpPr>
            <a:spLocks noGrp="1"/>
          </p:cNvSpPr>
          <p:nvPr>
            <p:ph type="pic" sz="quarter" idx="18"/>
          </p:nvPr>
        </p:nvSpPr>
        <p:spPr>
          <a:xfrm>
            <a:off x="8129016" y="758952"/>
            <a:ext cx="3300984" cy="5330952"/>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B656B529-8CC8-41AF-B3B9-5F6CBDD653EB}" type="datetime4">
              <a:rPr lang="en-US" smtClean="0"/>
              <a:t>March 7, 2026</a:t>
            </a:fld>
            <a:endParaRPr lang="en-US" dirty="0"/>
          </a:p>
        </p:txBody>
      </p:sp>
    </p:spTree>
    <p:extLst>
      <p:ext uri="{BB962C8B-B14F-4D97-AF65-F5344CB8AC3E}">
        <p14:creationId xmlns:p14="http://schemas.microsoft.com/office/powerpoint/2010/main" val="1809744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8" y="674914"/>
            <a:ext cx="4544568" cy="1228925"/>
          </a:xfrm>
          <a:prstGeom prst="rect">
            <a:avLst/>
          </a:prstGeom>
        </p:spPr>
        <p:txBody>
          <a:bodyPr/>
          <a:lstStyle>
            <a:lvl1pPr>
              <a:lnSpc>
                <a:spcPct val="120000"/>
              </a:lnSpc>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2258568"/>
            <a:ext cx="4544568" cy="395020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p:nvPr>
        </p:nvSpPr>
        <p:spPr>
          <a:xfrm>
            <a:off x="5958293" y="750863"/>
            <a:ext cx="5358384" cy="5358384"/>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dpi="0" rotWithShape="1">
            <a:blip r:embed="rId2" cstate="screen">
              <a:alphaModFix amt="7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Click icon to add picture</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1E524DE9-A152-4C31-ADCE-A986CED17DA5}" type="datetime4">
              <a:rPr lang="en-US" smtClean="0"/>
              <a:t>March 7, 2026</a:t>
            </a:fld>
            <a:endParaRPr lang="en-US" dirty="0"/>
          </a:p>
        </p:txBody>
      </p:sp>
    </p:spTree>
    <p:extLst>
      <p:ext uri="{BB962C8B-B14F-4D97-AF65-F5344CB8AC3E}">
        <p14:creationId xmlns:p14="http://schemas.microsoft.com/office/powerpoint/2010/main" val="198833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3">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940CC8-5401-3EF9-398C-2A2492181116}"/>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036142CE-648A-1FF7-D28A-1CDAA482192F}"/>
              </a:ext>
              <a:ext uri="{C183D7F6-B498-43B3-948B-1728B52AA6E4}">
                <adec:decorative xmlns:adec="http://schemas.microsoft.com/office/drawing/2017/decorative" val="1"/>
              </a:ext>
            </a:extLst>
          </p:cNvPr>
          <p:cNvCxnSpPr>
            <a:cxnSpLocks/>
          </p:cNvCxnSpPr>
          <p:nvPr/>
        </p:nvCxnSpPr>
        <p:spPr>
          <a:xfrm>
            <a:off x="5610423" y="3960586"/>
            <a:ext cx="97115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286000" y="1746504"/>
            <a:ext cx="7616952" cy="1883664"/>
          </a:xfrm>
          <a:prstGeom prst="rect">
            <a:avLst/>
          </a:prstGeom>
        </p:spPr>
        <p:txBody>
          <a:bodyPr anchor="ctr">
            <a:normAutofit/>
          </a:bodyPr>
          <a:lstStyle>
            <a:lvl1pPr algn="ctr">
              <a:lnSpc>
                <a:spcPct val="120000"/>
              </a:lnSpc>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286000" y="4288536"/>
            <a:ext cx="7616952" cy="1042416"/>
          </a:xfrm>
          <a:prstGeom prst="rect">
            <a:avLst/>
          </a:prstGeom>
        </p:spPr>
        <p:txBody>
          <a:bodyPr anchor="ct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93384EBF-3E88-4A0B-FB51-6F3F98FA7426}"/>
              </a:ext>
            </a:extLst>
          </p:cNvPr>
          <p:cNvSpPr>
            <a:spLocks noGrp="1"/>
          </p:cNvSpPr>
          <p:nvPr>
            <p:ph type="ftr" sz="quarter" idx="11"/>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F9351BD1-E526-ACBD-4244-F9E89D083E69}"/>
              </a:ext>
            </a:extLst>
          </p:cNvPr>
          <p:cNvSpPr>
            <a:spLocks noGrp="1"/>
          </p:cNvSpPr>
          <p:nvPr>
            <p:ph type="sldNum" sz="quarter" idx="12"/>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7" name="Date Placeholder 6">
            <a:extLst>
              <a:ext uri="{FF2B5EF4-FFF2-40B4-BE49-F238E27FC236}">
                <a16:creationId xmlns:a16="http://schemas.microsoft.com/office/drawing/2014/main" id="{D8F249E0-8120-4E46-8D3C-FFDE09A5C3F0}"/>
              </a:ext>
            </a:extLst>
          </p:cNvPr>
          <p:cNvSpPr>
            <a:spLocks noGrp="1"/>
          </p:cNvSpPr>
          <p:nvPr>
            <p:ph type="dt" sz="half" idx="10"/>
          </p:nvPr>
        </p:nvSpPr>
        <p:spPr>
          <a:xfrm rot="5400000">
            <a:off x="10469880" y="4892040"/>
            <a:ext cx="2670048" cy="365760"/>
          </a:xfrm>
          <a:prstGeom prst="rect">
            <a:avLst/>
          </a:prstGeom>
        </p:spPr>
        <p:txBody>
          <a:bodyPr/>
          <a:lstStyle/>
          <a:p>
            <a:fld id="{990C99E4-5640-4B3E-A97D-2F1D970847AA}" type="datetime4">
              <a:rPr lang="en-US" smtClean="0"/>
              <a:t>March 7, 2026</a:t>
            </a:fld>
            <a:endParaRPr lang="en-US" dirty="0"/>
          </a:p>
        </p:txBody>
      </p:sp>
    </p:spTree>
    <p:extLst>
      <p:ext uri="{BB962C8B-B14F-4D97-AF65-F5344CB8AC3E}">
        <p14:creationId xmlns:p14="http://schemas.microsoft.com/office/powerpoint/2010/main" val="26243090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8" y="758952"/>
            <a:ext cx="5477256" cy="1143000"/>
          </a:xfrm>
          <a:prstGeom prst="rect">
            <a:avLst/>
          </a:prstGeom>
        </p:spPr>
        <p:txBody>
          <a:bodyPr/>
          <a:lstStyle>
            <a:lvl1pPr>
              <a:lnSpc>
                <a:spcPct val="120000"/>
              </a:lnSpc>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2258568"/>
            <a:ext cx="5330952" cy="384048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p:nvPr>
        </p:nvSpPr>
        <p:spPr>
          <a:xfrm>
            <a:off x="6638544" y="1115568"/>
            <a:ext cx="4626864" cy="4626864"/>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cstate="screen">
              <a:alphaModFix amt="7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Click icon to add picture</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C0AA3DF6-7586-4554-A0A7-5EA6F634DD80}" type="datetime4">
              <a:rPr lang="en-US" smtClean="0"/>
              <a:t>March 7, 2026</a:t>
            </a:fld>
            <a:endParaRPr lang="en-US" dirty="0"/>
          </a:p>
        </p:txBody>
      </p:sp>
    </p:spTree>
    <p:extLst>
      <p:ext uri="{BB962C8B-B14F-4D97-AF65-F5344CB8AC3E}">
        <p14:creationId xmlns:p14="http://schemas.microsoft.com/office/powerpoint/2010/main" val="728534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8" y="758952"/>
            <a:ext cx="10570464" cy="621792"/>
          </a:xfrm>
          <a:prstGeom prst="rect">
            <a:avLst/>
          </a:prstGeom>
        </p:spPr>
        <p:txBody>
          <a:bodyPr/>
          <a:lstStyle>
            <a:lvl1pPr>
              <a:lnSpc>
                <a:spcPct val="120000"/>
              </a:lnSpc>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p:nvPr>
        </p:nvSpPr>
        <p:spPr>
          <a:xfrm>
            <a:off x="612648" y="1837944"/>
            <a:ext cx="4261104" cy="4261104"/>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cstate="screen">
              <a:alphaModFix amt="7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742432" y="1755648"/>
            <a:ext cx="5376672" cy="4416552"/>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3F678DD5-4A78-4915-8B2F-9F728F25EACB}" type="datetime4">
              <a:rPr lang="en-US" smtClean="0"/>
              <a:t>March 7, 2026</a:t>
            </a:fld>
            <a:endParaRPr lang="en-US" dirty="0"/>
          </a:p>
        </p:txBody>
      </p:sp>
    </p:spTree>
    <p:extLst>
      <p:ext uri="{BB962C8B-B14F-4D97-AF65-F5344CB8AC3E}">
        <p14:creationId xmlns:p14="http://schemas.microsoft.com/office/powerpoint/2010/main" val="3982414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58952"/>
            <a:ext cx="4736592" cy="1143000"/>
          </a:xfrm>
          <a:prstGeom prst="rect">
            <a:avLst/>
          </a:prstGeom>
        </p:spPr>
        <p:txBody>
          <a:bodyPr vert="horz" lIns="91440" tIns="45720" rIns="91440" bIns="45720" rtlCol="0" anchor="b">
            <a:noAutofit/>
          </a:bodyPr>
          <a:lstStyle>
            <a:lvl1pPr>
              <a:defRPr lang="en-US" dirty="0"/>
            </a:lvl1pPr>
          </a:lstStyle>
          <a:p>
            <a:pPr lvl="0">
              <a:lnSpc>
                <a:spcPct val="120000"/>
              </a:lnSpc>
            </a:pPr>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2258568"/>
            <a:ext cx="4754880" cy="384048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6" name="Picture Placeholder 5">
            <a:extLst>
              <a:ext uri="{FF2B5EF4-FFF2-40B4-BE49-F238E27FC236}">
                <a16:creationId xmlns:a16="http://schemas.microsoft.com/office/drawing/2014/main" id="{D7425CE9-1989-E4AC-20C4-20216538CD64}"/>
              </a:ext>
            </a:extLst>
          </p:cNvPr>
          <p:cNvSpPr>
            <a:spLocks noGrp="1"/>
          </p:cNvSpPr>
          <p:nvPr>
            <p:ph type="pic" sz="quarter" idx="18"/>
          </p:nvPr>
        </p:nvSpPr>
        <p:spPr>
          <a:xfrm>
            <a:off x="6083808" y="0"/>
            <a:ext cx="6108192" cy="6857999"/>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296D8935-F81E-4ACE-9357-FFBB85497D10}" type="datetime4">
              <a:rPr lang="en-US" smtClean="0"/>
              <a:t>March 7, 2026</a:t>
            </a:fld>
            <a:endParaRPr lang="en-US" dirty="0"/>
          </a:p>
        </p:txBody>
      </p:sp>
    </p:spTree>
    <p:extLst>
      <p:ext uri="{BB962C8B-B14F-4D97-AF65-F5344CB8AC3E}">
        <p14:creationId xmlns:p14="http://schemas.microsoft.com/office/powerpoint/2010/main" val="3482342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E0D260-A526-F079-44B3-C9B03816FFDD}"/>
              </a:ext>
            </a:extLst>
          </p:cNvPr>
          <p:cNvSpPr>
            <a:spLocks noGrp="1"/>
          </p:cNvSpPr>
          <p:nvPr>
            <p:ph type="title"/>
          </p:nvPr>
        </p:nvSpPr>
        <p:spPr>
          <a:xfrm>
            <a:off x="7569582" y="758952"/>
            <a:ext cx="3842130" cy="1143000"/>
          </a:xfrm>
          <a:prstGeom prst="rect">
            <a:avLst/>
          </a:prstGeom>
        </p:spPr>
        <p:txBody>
          <a:body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D7425CE9-1989-E4AC-20C4-20216538CD64}"/>
              </a:ext>
            </a:extLst>
          </p:cNvPr>
          <p:cNvSpPr>
            <a:spLocks noGrp="1"/>
          </p:cNvSpPr>
          <p:nvPr>
            <p:ph type="pic" sz="quarter" idx="18"/>
          </p:nvPr>
        </p:nvSpPr>
        <p:spPr>
          <a:xfrm>
            <a:off x="-1" y="0"/>
            <a:ext cx="6835155" cy="6857999"/>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569582" y="2258568"/>
            <a:ext cx="3700397" cy="384048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effectLst/>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effectLst/>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effectLst/>
              </a:defRPr>
            </a:lvl1pPr>
          </a:lstStyle>
          <a:p>
            <a:fld id="{E9032EC0-3635-4E84-9DBA-120CF3291268}" type="datetime4">
              <a:rPr lang="en-US" smtClean="0"/>
              <a:t>March 7, 2026</a:t>
            </a:fld>
            <a:endParaRPr lang="en-US" dirty="0"/>
          </a:p>
        </p:txBody>
      </p:sp>
    </p:spTree>
    <p:extLst>
      <p:ext uri="{BB962C8B-B14F-4D97-AF65-F5344CB8AC3E}">
        <p14:creationId xmlns:p14="http://schemas.microsoft.com/office/powerpoint/2010/main" val="3451082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58952"/>
            <a:ext cx="3704970" cy="1143000"/>
          </a:xfrm>
          <a:prstGeom prst="rect">
            <a:avLst/>
          </a:prstGeom>
        </p:spPr>
        <p:txBody>
          <a:bodyPr vert="horz" lIns="91440" tIns="45720" rIns="91440" bIns="45720" rtlCol="0" anchor="b">
            <a:noAutofit/>
          </a:bodyPr>
          <a:lstStyle>
            <a:lvl1pPr>
              <a:defRPr lang="en-US" dirty="0"/>
            </a:lvl1pPr>
          </a:lstStyle>
          <a:p>
            <a:pPr lvl="0">
              <a:lnSpc>
                <a:spcPct val="120000"/>
              </a:lnSpc>
            </a:pPr>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9" y="2258568"/>
            <a:ext cx="3704970" cy="384048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6" name="Picture Placeholder 5">
            <a:extLst>
              <a:ext uri="{FF2B5EF4-FFF2-40B4-BE49-F238E27FC236}">
                <a16:creationId xmlns:a16="http://schemas.microsoft.com/office/drawing/2014/main" id="{D7425CE9-1989-E4AC-20C4-20216538CD64}"/>
              </a:ext>
            </a:extLst>
          </p:cNvPr>
          <p:cNvSpPr>
            <a:spLocks noGrp="1"/>
          </p:cNvSpPr>
          <p:nvPr>
            <p:ph type="pic" sz="quarter" idx="18"/>
          </p:nvPr>
        </p:nvSpPr>
        <p:spPr>
          <a:xfrm>
            <a:off x="5069897" y="758952"/>
            <a:ext cx="6360104" cy="5330952"/>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effectLst/>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effectLst/>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effectLst/>
              </a:defRPr>
            </a:lvl1pPr>
          </a:lstStyle>
          <a:p>
            <a:fld id="{AE086B11-F8F7-41A1-8100-A1B2A659A8BB}" type="datetime4">
              <a:rPr lang="en-US" smtClean="0"/>
              <a:t>March 7, 2026</a:t>
            </a:fld>
            <a:endParaRPr lang="en-US" dirty="0"/>
          </a:p>
        </p:txBody>
      </p:sp>
    </p:spTree>
    <p:extLst>
      <p:ext uri="{BB962C8B-B14F-4D97-AF65-F5344CB8AC3E}">
        <p14:creationId xmlns:p14="http://schemas.microsoft.com/office/powerpoint/2010/main" val="4007767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73619" y="1078992"/>
            <a:ext cx="2898648" cy="1947672"/>
          </a:xfrm>
          <a:prstGeom prst="rect">
            <a:avLst/>
          </a:prstGeom>
        </p:spPr>
        <p:txBody>
          <a:bodyPr vert="horz" lIns="91440" tIns="45720" rIns="91440" bIns="45720" rtlCol="0" anchor="b">
            <a:noAutofit/>
          </a:bodyPr>
          <a:lstStyle>
            <a:lvl1pPr>
              <a:defRPr lang="en-US" dirty="0"/>
            </a:lvl1pPr>
          </a:lstStyle>
          <a:p>
            <a:pPr lvl="0">
              <a:lnSpc>
                <a:spcPct val="120000"/>
              </a:lnSpc>
            </a:pPr>
            <a:r>
              <a:rPr lang="en-US"/>
              <a:t>Click to edit Master title style</a:t>
            </a:r>
            <a:endParaRPr lang="en-US" dirty="0"/>
          </a:p>
        </p:txBody>
      </p:sp>
      <p:sp>
        <p:nvSpPr>
          <p:cNvPr id="12" name="Picture Placeholder 11">
            <a:extLst>
              <a:ext uri="{FF2B5EF4-FFF2-40B4-BE49-F238E27FC236}">
                <a16:creationId xmlns:a16="http://schemas.microsoft.com/office/drawing/2014/main" id="{91A58A98-8307-74B9-8466-17F65EA798AC}"/>
              </a:ext>
            </a:extLst>
          </p:cNvPr>
          <p:cNvSpPr>
            <a:spLocks noGrp="1"/>
          </p:cNvSpPr>
          <p:nvPr>
            <p:ph type="pic" sz="quarter" idx="18"/>
          </p:nvPr>
        </p:nvSpPr>
        <p:spPr>
          <a:xfrm>
            <a:off x="0" y="0"/>
            <a:ext cx="7810394" cy="6858000"/>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73619" y="3099816"/>
            <a:ext cx="2898648" cy="2953512"/>
          </a:xfrm>
          <a:prstGeom prst="rect">
            <a:avLst/>
          </a:prstGeom>
        </p:spPr>
        <p:txBody>
          <a:bodyPr vert="horz" lIns="91440" tIns="45720" rIns="91440" bIns="45720" rtlCol="0">
            <a:normAutofit/>
          </a:bodyPr>
          <a:lstStyle>
            <a:lvl1pPr marL="0" indent="0">
              <a:buNone/>
              <a:defRPr lang="en-US" sz="1600" dirty="0"/>
            </a:lvl1pPr>
            <a:lvl2pPr marL="228600" indent="0">
              <a:buNone/>
              <a:defRPr lang="en-US" sz="1400" dirty="0"/>
            </a:lvl2pPr>
            <a:lvl3pPr marL="457200" indent="0">
              <a:buNone/>
              <a:defRPr lang="en-US" sz="1200" dirty="0"/>
            </a:lvl3pPr>
            <a:lvl4pPr marL="685800" indent="0">
              <a:buNone/>
              <a:defRPr lang="en-US" sz="1100" dirty="0"/>
            </a:lvl4pPr>
            <a:lvl5pPr marL="914400" indent="0">
              <a:buNone/>
              <a:defRPr lang="en-US" sz="1050"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9488F9E5-3D9D-C4E8-DF44-34F555905C9C}"/>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37F38DE2-1429-FE2C-93AA-9AB9D9950E29}"/>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78FAB3D1-987F-D6AE-2703-22238530CE39}"/>
              </a:ext>
            </a:extLst>
          </p:cNvPr>
          <p:cNvSpPr>
            <a:spLocks noGrp="1"/>
          </p:cNvSpPr>
          <p:nvPr>
            <p:ph type="dt" sz="half" idx="15"/>
          </p:nvPr>
        </p:nvSpPr>
        <p:spPr>
          <a:xfrm rot="5400000">
            <a:off x="10469880" y="4892040"/>
            <a:ext cx="2670048" cy="365760"/>
          </a:xfrm>
          <a:prstGeom prst="rect">
            <a:avLst/>
          </a:prstGeom>
        </p:spPr>
        <p:txBody>
          <a:bodyPr/>
          <a:lstStyle/>
          <a:p>
            <a:fld id="{3141F61D-9B6F-4991-8217-155448F8718E}" type="datetime4">
              <a:rPr lang="en-US" smtClean="0"/>
              <a:t>March 7, 2026</a:t>
            </a:fld>
            <a:endParaRPr lang="en-US" dirty="0"/>
          </a:p>
        </p:txBody>
      </p:sp>
    </p:spTree>
    <p:extLst>
      <p:ext uri="{BB962C8B-B14F-4D97-AF65-F5344CB8AC3E}">
        <p14:creationId xmlns:p14="http://schemas.microsoft.com/office/powerpoint/2010/main" val="2766434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4910328"/>
            <a:ext cx="3621024" cy="1386300"/>
          </a:xfrm>
          <a:prstGeom prst="rect">
            <a:avLst/>
          </a:prstGeom>
        </p:spPr>
        <p:txBody>
          <a:bodyPr vert="horz" lIns="91440" tIns="45720" rIns="91440" bIns="45720" rtlCol="0" anchor="t">
            <a:noAutofit/>
          </a:bodyPr>
          <a:lstStyle>
            <a:lvl1pPr>
              <a:defRPr lang="en-US" sz="2400" dirty="0"/>
            </a:lvl1pPr>
          </a:lstStyle>
          <a:p>
            <a:pPr lvl="0">
              <a:lnSpc>
                <a:spcPct val="120000"/>
              </a:lnSpc>
            </a:pPr>
            <a:r>
              <a:rPr lang="en-US"/>
              <a:t>Click to edit Master title style</a:t>
            </a:r>
            <a:endParaRPr lang="en-US" dirty="0"/>
          </a:p>
        </p:txBody>
      </p:sp>
      <p:sp>
        <p:nvSpPr>
          <p:cNvPr id="11" name="Picture Placeholder 10">
            <a:extLst>
              <a:ext uri="{FF2B5EF4-FFF2-40B4-BE49-F238E27FC236}">
                <a16:creationId xmlns:a16="http://schemas.microsoft.com/office/drawing/2014/main" id="{39DAB963-58B8-E061-879B-826ED90F4AD9}"/>
              </a:ext>
            </a:extLst>
          </p:cNvPr>
          <p:cNvSpPr>
            <a:spLocks noGrp="1"/>
          </p:cNvSpPr>
          <p:nvPr>
            <p:ph type="pic" sz="quarter" idx="19"/>
          </p:nvPr>
        </p:nvSpPr>
        <p:spPr>
          <a:xfrm>
            <a:off x="740664" y="0"/>
            <a:ext cx="10680192" cy="4562856"/>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956048" y="4910328"/>
            <a:ext cx="6473952" cy="1499616"/>
          </a:xfrm>
          <a:prstGeom prst="rect">
            <a:avLst/>
          </a:prstGeom>
        </p:spPr>
        <p:txBody>
          <a:bodyPr vert="horz" lIns="91440" tIns="45720" rIns="91440" bIns="45720" rtlCol="0">
            <a:noAutofit/>
          </a:bodyPr>
          <a:lstStyle>
            <a:lvl1pPr marL="0" indent="0">
              <a:buNone/>
              <a:defRPr lang="en-US" sz="1600" dirty="0"/>
            </a:lvl1pPr>
            <a:lvl2pPr marL="228600" indent="0">
              <a:buNone/>
              <a:defRPr lang="en-US" sz="1400" dirty="0"/>
            </a:lvl2pPr>
            <a:lvl3pPr marL="457200" indent="0">
              <a:buNone/>
              <a:defRPr lang="en-US" sz="1200" dirty="0"/>
            </a:lvl3pPr>
            <a:lvl4pPr marL="685800" indent="0">
              <a:buNone/>
              <a:defRPr lang="en-US" sz="1100" dirty="0"/>
            </a:lvl4pPr>
            <a:lvl5pPr marL="914400" indent="0">
              <a:buNone/>
              <a:defRPr lang="en-US" sz="1050"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4" name="Footer Placeholder 3">
            <a:extLst>
              <a:ext uri="{FF2B5EF4-FFF2-40B4-BE49-F238E27FC236}">
                <a16:creationId xmlns:a16="http://schemas.microsoft.com/office/drawing/2014/main" id="{3490BDC3-84FA-EB76-95E5-B0B30F2D695B}"/>
              </a:ext>
            </a:extLst>
          </p:cNvPr>
          <p:cNvSpPr>
            <a:spLocks noGrp="1"/>
          </p:cNvSpPr>
          <p:nvPr>
            <p:ph type="ftr" sz="quarter" idx="17"/>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E5928215-E177-7864-608E-E316FDF22E31}"/>
              </a:ext>
            </a:extLst>
          </p:cNvPr>
          <p:cNvSpPr>
            <a:spLocks noGrp="1"/>
          </p:cNvSpPr>
          <p:nvPr>
            <p:ph type="sldNum" sz="quarter" idx="18"/>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5A3E53CA-A1D0-15C5-B9BF-4F653C8DE88C}"/>
              </a:ext>
            </a:extLst>
          </p:cNvPr>
          <p:cNvSpPr>
            <a:spLocks noGrp="1"/>
          </p:cNvSpPr>
          <p:nvPr>
            <p:ph type="dt" sz="half" idx="16"/>
          </p:nvPr>
        </p:nvSpPr>
        <p:spPr>
          <a:xfrm rot="5400000">
            <a:off x="10469880" y="4892040"/>
            <a:ext cx="2670048" cy="365760"/>
          </a:xfrm>
          <a:prstGeom prst="rect">
            <a:avLst/>
          </a:prstGeom>
        </p:spPr>
        <p:txBody>
          <a:bodyPr/>
          <a:lstStyle/>
          <a:p>
            <a:fld id="{F9A12704-D1A4-47EE-A678-E3D89F2457B6}" type="datetime4">
              <a:rPr lang="en-US" smtClean="0"/>
              <a:t>March 7, 2026</a:t>
            </a:fld>
            <a:endParaRPr lang="en-US" dirty="0"/>
          </a:p>
        </p:txBody>
      </p:sp>
    </p:spTree>
    <p:extLst>
      <p:ext uri="{BB962C8B-B14F-4D97-AF65-F5344CB8AC3E}">
        <p14:creationId xmlns:p14="http://schemas.microsoft.com/office/powerpoint/2010/main" val="977051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8" y="457200"/>
            <a:ext cx="10277856" cy="923544"/>
          </a:xfrm>
          <a:prstGeom prst="rect">
            <a:avLst/>
          </a:prstGeom>
        </p:spPr>
        <p:txBody>
          <a:bodyPr/>
          <a:lstStyle>
            <a:lvl1pPr>
              <a:lnSpc>
                <a:spcPct val="120000"/>
              </a:lnSpc>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A7C02181-FA39-ABBD-5759-8846E0FE79F6}"/>
              </a:ext>
            </a:extLst>
          </p:cNvPr>
          <p:cNvSpPr>
            <a:spLocks noGrp="1"/>
          </p:cNvSpPr>
          <p:nvPr>
            <p:ph type="pic" sz="quarter" idx="18"/>
          </p:nvPr>
        </p:nvSpPr>
        <p:spPr>
          <a:xfrm>
            <a:off x="612648" y="1892808"/>
            <a:ext cx="3054096" cy="4206240"/>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187952" y="1755648"/>
            <a:ext cx="7159752" cy="4343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70153AA3-4A38-4943-836A-2819A5E5EE8A}" type="datetime4">
              <a:rPr lang="en-US" smtClean="0"/>
              <a:t>March 7, 2026</a:t>
            </a:fld>
            <a:endParaRPr lang="en-US" dirty="0"/>
          </a:p>
        </p:txBody>
      </p:sp>
    </p:spTree>
    <p:extLst>
      <p:ext uri="{BB962C8B-B14F-4D97-AF65-F5344CB8AC3E}">
        <p14:creationId xmlns:p14="http://schemas.microsoft.com/office/powerpoint/2010/main" val="3821228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995928"/>
            <a:ext cx="3456432" cy="1920240"/>
          </a:xfrm>
          <a:prstGeom prst="rect">
            <a:avLst/>
          </a:prstGeom>
        </p:spPr>
        <p:txBody>
          <a:bodyPr vert="horz" lIns="91440" tIns="45720" rIns="91440" bIns="45720" rtlCol="0" anchor="ctr">
            <a:noAutofit/>
          </a:bodyPr>
          <a:lstStyle>
            <a:lvl1pPr algn="ctr">
              <a:defRPr lang="en-US" sz="2600" dirty="0">
                <a:solidFill>
                  <a:schemeClr val="tx1"/>
                </a:solidFill>
              </a:defRPr>
            </a:lvl1pPr>
          </a:lstStyle>
          <a:p>
            <a:pPr lvl="0">
              <a:lnSpc>
                <a:spcPct val="120000"/>
              </a:lnSpc>
            </a:pPr>
            <a:r>
              <a:rPr lang="en-US"/>
              <a:t>Click to edit Master title style</a:t>
            </a:r>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p:nvPr>
        </p:nvSpPr>
        <p:spPr>
          <a:xfrm>
            <a:off x="960120" y="960120"/>
            <a:ext cx="2752344" cy="2752344"/>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cstate="screen">
              <a:alphaModFix amt="7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782312" y="758952"/>
            <a:ext cx="6382512"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defRPr>
            </a:lvl1pPr>
          </a:lstStyle>
          <a:p>
            <a:fld id="{CEA17BE6-69A3-4517-A7DD-30A057B4C187}" type="datetime4">
              <a:rPr lang="en-US" smtClean="0"/>
              <a:t>March 7, 2026</a:t>
            </a:fld>
            <a:endParaRPr lang="en-US" dirty="0"/>
          </a:p>
        </p:txBody>
      </p:sp>
    </p:spTree>
    <p:extLst>
      <p:ext uri="{BB962C8B-B14F-4D97-AF65-F5344CB8AC3E}">
        <p14:creationId xmlns:p14="http://schemas.microsoft.com/office/powerpoint/2010/main" val="3705582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819477"/>
            <a:ext cx="4617720" cy="1197864"/>
          </a:xfrm>
          <a:prstGeom prst="rect">
            <a:avLst/>
          </a:prstGeom>
        </p:spPr>
        <p:txBody>
          <a:bodyPr vert="horz" lIns="91440" tIns="45720" rIns="91440" bIns="45720" rtlCol="0" anchor="t">
            <a:noAutofit/>
          </a:bodyPr>
          <a:lstStyle>
            <a:lvl1pPr algn="l">
              <a:defRPr lang="en-US" sz="2800" dirty="0">
                <a:solidFill>
                  <a:schemeClr val="tx1"/>
                </a:solidFill>
              </a:defRPr>
            </a:lvl1pPr>
          </a:lstStyle>
          <a:p>
            <a:pPr lvl="0">
              <a:lnSpc>
                <a:spcPct val="120000"/>
              </a:lnSpc>
            </a:pPr>
            <a:r>
              <a:rPr lang="en-US"/>
              <a:t>Click to edit Master title style</a:t>
            </a:r>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p:nvPr>
        </p:nvSpPr>
        <p:spPr>
          <a:xfrm>
            <a:off x="950976" y="2148840"/>
            <a:ext cx="3877056" cy="3877056"/>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cstate="screen">
              <a:alphaModFix amt="7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843016" y="950976"/>
            <a:ext cx="5586984"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defRPr>
            </a:lvl1pPr>
          </a:lstStyle>
          <a:p>
            <a:fld id="{D2AB56CD-0412-499D-B7C9-AB2AAC92AE15}" type="datetime4">
              <a:rPr lang="en-US" smtClean="0"/>
              <a:t>March 7, 2026</a:t>
            </a:fld>
            <a:endParaRPr lang="en-US" dirty="0"/>
          </a:p>
        </p:txBody>
      </p:sp>
    </p:spTree>
    <p:extLst>
      <p:ext uri="{BB962C8B-B14F-4D97-AF65-F5344CB8AC3E}">
        <p14:creationId xmlns:p14="http://schemas.microsoft.com/office/powerpoint/2010/main" val="161502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4">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940CC8-5401-3EF9-398C-2A2492181116}"/>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313" y="1231637"/>
            <a:ext cx="6137453" cy="2698456"/>
          </a:xfrm>
          <a:prstGeom prst="rect">
            <a:avLst/>
          </a:prstGeom>
        </p:spPr>
        <p:txBody>
          <a:bodyPr anchor="t">
            <a:normAutofit/>
          </a:bodyPr>
          <a:lstStyle>
            <a:lvl1pPr algn="l">
              <a:lnSpc>
                <a:spcPct val="120000"/>
              </a:lnSpc>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353315" y="5010911"/>
            <a:ext cx="6137452" cy="819302"/>
          </a:xfrm>
          <a:prstGeom prst="rect">
            <a:avLst/>
          </a:prstGeom>
        </p:spPr>
        <p:txBody>
          <a:bodyPr anchor="t">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0" name="Straight Connector 9">
            <a:extLst>
              <a:ext uri="{FF2B5EF4-FFF2-40B4-BE49-F238E27FC236}">
                <a16:creationId xmlns:a16="http://schemas.microsoft.com/office/drawing/2014/main" id="{C23037B3-8974-2599-9C16-662BA59487C4}"/>
              </a:ext>
              <a:ext uri="{C183D7F6-B498-43B3-948B-1728B52AA6E4}">
                <adec:decorative xmlns:adec="http://schemas.microsoft.com/office/drawing/2017/decorative" val="1"/>
              </a:ext>
            </a:extLst>
          </p:cNvPr>
          <p:cNvCxnSpPr>
            <a:cxnSpLocks/>
          </p:cNvCxnSpPr>
          <p:nvPr/>
        </p:nvCxnSpPr>
        <p:spPr>
          <a:xfrm>
            <a:off x="1459441" y="4804589"/>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D728580C-8778-854F-6D1B-9AF8BF5B2FB6}"/>
              </a:ext>
            </a:extLst>
          </p:cNvPr>
          <p:cNvSpPr>
            <a:spLocks noGrp="1"/>
          </p:cNvSpPr>
          <p:nvPr>
            <p:ph type="ftr" sz="quarter" idx="11"/>
          </p:nvPr>
        </p:nvSpPr>
        <p:spPr>
          <a:xfrm rot="5400000">
            <a:off x="10469880" y="1609344"/>
            <a:ext cx="2670048" cy="365760"/>
          </a:xfrm>
          <a:prstGeom prst="rect">
            <a:avLst/>
          </a:prstGeom>
        </p:spPr>
        <p:txBody>
          <a:bodyPr/>
          <a:lstStyle>
            <a:lvl1pPr>
              <a:defRPr>
                <a:solidFill>
                  <a:schemeClr val="bg1"/>
                </a:solidFill>
              </a:defRPr>
            </a:lvl1pPr>
          </a:lstStyle>
          <a:p>
            <a:pPr algn="r"/>
            <a:r>
              <a:rPr lang="en-US" dirty="0"/>
              <a:t>Sample Footer Text</a:t>
            </a:r>
          </a:p>
        </p:txBody>
      </p:sp>
      <p:sp>
        <p:nvSpPr>
          <p:cNvPr id="16" name="Slide Number Placeholder 15">
            <a:extLst>
              <a:ext uri="{FF2B5EF4-FFF2-40B4-BE49-F238E27FC236}">
                <a16:creationId xmlns:a16="http://schemas.microsoft.com/office/drawing/2014/main" id="{73ECBF32-23F4-84AC-A92D-D9821052AF13}"/>
              </a:ext>
            </a:extLst>
          </p:cNvPr>
          <p:cNvSpPr>
            <a:spLocks noGrp="1"/>
          </p:cNvSpPr>
          <p:nvPr>
            <p:ph type="sldNum" sz="quarter" idx="12"/>
          </p:nvPr>
        </p:nvSpPr>
        <p:spPr>
          <a:xfrm>
            <a:off x="11494008" y="3218688"/>
            <a:ext cx="630936" cy="429768"/>
          </a:xfrm>
          <a:prstGeom prst="rect">
            <a:avLst/>
          </a:prstGeom>
        </p:spPr>
        <p:txBody>
          <a:bodyPr/>
          <a:lstStyle>
            <a:lvl1pPr>
              <a:defRPr>
                <a:solidFill>
                  <a:schemeClr val="bg1"/>
                </a:solidFill>
              </a:defRPr>
            </a:lvl1pPr>
          </a:lstStyle>
          <a:p>
            <a:pPr algn="ctr"/>
            <a:fld id="{CC057153-B650-4DEB-B370-79DDCFDCE934}" type="slidenum">
              <a:rPr lang="en-US" smtClean="0"/>
              <a:pPr algn="ctr"/>
              <a:t>‹#›</a:t>
            </a:fld>
            <a:endParaRPr lang="en-US" dirty="0"/>
          </a:p>
        </p:txBody>
      </p:sp>
      <p:sp>
        <p:nvSpPr>
          <p:cNvPr id="14" name="Date Placeholder 13">
            <a:extLst>
              <a:ext uri="{FF2B5EF4-FFF2-40B4-BE49-F238E27FC236}">
                <a16:creationId xmlns:a16="http://schemas.microsoft.com/office/drawing/2014/main" id="{ABA7367A-7087-E045-A8D9-1DB09D3DE13F}"/>
              </a:ext>
            </a:extLst>
          </p:cNvPr>
          <p:cNvSpPr>
            <a:spLocks noGrp="1"/>
          </p:cNvSpPr>
          <p:nvPr>
            <p:ph type="dt" sz="half" idx="10"/>
          </p:nvPr>
        </p:nvSpPr>
        <p:spPr>
          <a:xfrm rot="5400000">
            <a:off x="10469880" y="4892040"/>
            <a:ext cx="2670048" cy="365760"/>
          </a:xfrm>
          <a:prstGeom prst="rect">
            <a:avLst/>
          </a:prstGeom>
        </p:spPr>
        <p:txBody>
          <a:bodyPr/>
          <a:lstStyle>
            <a:lvl1pPr>
              <a:defRPr>
                <a:solidFill>
                  <a:schemeClr val="bg1"/>
                </a:solidFill>
              </a:defRPr>
            </a:lvl1pPr>
          </a:lstStyle>
          <a:p>
            <a:fld id="{13A0788F-C47A-4688-AAC9-8212EC625843}" type="datetime4">
              <a:rPr lang="en-US" smtClean="0"/>
              <a:t>March 7, 2026</a:t>
            </a:fld>
            <a:endParaRPr lang="en-US" dirty="0"/>
          </a:p>
        </p:txBody>
      </p:sp>
    </p:spTree>
    <p:extLst>
      <p:ext uri="{BB962C8B-B14F-4D97-AF65-F5344CB8AC3E}">
        <p14:creationId xmlns:p14="http://schemas.microsoft.com/office/powerpoint/2010/main" val="40276520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832104"/>
            <a:ext cx="3026664" cy="1975104"/>
          </a:xfrm>
          <a:prstGeom prst="rect">
            <a:avLst/>
          </a:prstGeom>
        </p:spPr>
        <p:txBody>
          <a:bodyPr vert="horz" lIns="91440" tIns="45720" rIns="91440" bIns="45720" rtlCol="0" anchor="t">
            <a:noAutofit/>
          </a:bodyPr>
          <a:lstStyle>
            <a:lvl1pPr>
              <a:defRPr lang="en-US"/>
            </a:lvl1pPr>
          </a:lstStyle>
          <a:p>
            <a:pPr lvl="0">
              <a:lnSpc>
                <a:spcPct val="120000"/>
              </a:lnSpc>
            </a:pPr>
            <a:r>
              <a:rPr lang="en-US"/>
              <a:t>Click to edit Master title style</a:t>
            </a:r>
            <a:endParaRPr lang="en-US" dirty="0"/>
          </a:p>
        </p:txBody>
      </p:sp>
      <p:sp>
        <p:nvSpPr>
          <p:cNvPr id="4" name="Picture Placeholder 3">
            <a:extLst>
              <a:ext uri="{FF2B5EF4-FFF2-40B4-BE49-F238E27FC236}">
                <a16:creationId xmlns:a16="http://schemas.microsoft.com/office/drawing/2014/main" id="{B62DDFA9-B759-66BE-7432-9BA3B78BA115}"/>
              </a:ext>
            </a:extLst>
          </p:cNvPr>
          <p:cNvSpPr>
            <a:spLocks noGrp="1"/>
          </p:cNvSpPr>
          <p:nvPr>
            <p:ph type="pic" sz="quarter" idx="15"/>
          </p:nvPr>
        </p:nvSpPr>
        <p:spPr>
          <a:xfrm>
            <a:off x="749808" y="3127248"/>
            <a:ext cx="2752344" cy="2971800"/>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187952" y="832104"/>
            <a:ext cx="7159752" cy="526694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0" name="Footer Placeholder 9">
            <a:extLst>
              <a:ext uri="{FF2B5EF4-FFF2-40B4-BE49-F238E27FC236}">
                <a16:creationId xmlns:a16="http://schemas.microsoft.com/office/drawing/2014/main" id="{1132C641-BBC6-FDF1-6E07-A4ECB6F4E075}"/>
              </a:ext>
            </a:extLst>
          </p:cNvPr>
          <p:cNvSpPr>
            <a:spLocks noGrp="1"/>
          </p:cNvSpPr>
          <p:nvPr>
            <p:ph type="ftr" sz="quarter" idx="17"/>
          </p:nvPr>
        </p:nvSpPr>
        <p:spPr/>
        <p:txBody>
          <a:bodyPr/>
          <a:lstStyle/>
          <a:p>
            <a:pPr algn="r"/>
            <a:r>
              <a:rPr lang="en-US" dirty="0"/>
              <a:t>Sample Footer Text</a:t>
            </a:r>
          </a:p>
        </p:txBody>
      </p:sp>
      <p:sp>
        <p:nvSpPr>
          <p:cNvPr id="11" name="Slide Number Placeholder 10">
            <a:extLst>
              <a:ext uri="{FF2B5EF4-FFF2-40B4-BE49-F238E27FC236}">
                <a16:creationId xmlns:a16="http://schemas.microsoft.com/office/drawing/2014/main" id="{A269CA60-CDC8-6DFB-019E-C9EAC0FF936A}"/>
              </a:ext>
            </a:extLst>
          </p:cNvPr>
          <p:cNvSpPr>
            <a:spLocks noGrp="1"/>
          </p:cNvSpPr>
          <p:nvPr>
            <p:ph type="sldNum" sz="quarter" idx="18"/>
          </p:nvPr>
        </p:nvSpPr>
        <p:spPr/>
        <p:txBody>
          <a:bodyPr/>
          <a:lstStyle/>
          <a:p>
            <a:pPr algn="ctr"/>
            <a:fld id="{8D252C1B-CBF0-4A4D-8F57-7FB989103249}" type="slidenum">
              <a:rPr lang="en-US" smtClean="0"/>
              <a:pPr algn="ctr"/>
              <a:t>‹#›</a:t>
            </a:fld>
            <a:endParaRPr lang="en-US" dirty="0"/>
          </a:p>
        </p:txBody>
      </p:sp>
      <p:sp>
        <p:nvSpPr>
          <p:cNvPr id="9" name="Date Placeholder 8">
            <a:extLst>
              <a:ext uri="{FF2B5EF4-FFF2-40B4-BE49-F238E27FC236}">
                <a16:creationId xmlns:a16="http://schemas.microsoft.com/office/drawing/2014/main" id="{EA71B670-6276-528F-4109-EE99F8B6D502}"/>
              </a:ext>
            </a:extLst>
          </p:cNvPr>
          <p:cNvSpPr>
            <a:spLocks noGrp="1"/>
          </p:cNvSpPr>
          <p:nvPr>
            <p:ph type="dt" sz="half" idx="16"/>
          </p:nvPr>
        </p:nvSpPr>
        <p:spPr/>
        <p:txBody>
          <a:bodyPr/>
          <a:lstStyle/>
          <a:p>
            <a:fld id="{51A9647B-C464-4C42-94AF-33C5B2DD47F7}" type="datetime4">
              <a:rPr lang="en-US" smtClean="0"/>
              <a:t>March 7, 2026</a:t>
            </a:fld>
            <a:endParaRPr lang="en-US" dirty="0"/>
          </a:p>
        </p:txBody>
      </p:sp>
    </p:spTree>
    <p:extLst>
      <p:ext uri="{BB962C8B-B14F-4D97-AF65-F5344CB8AC3E}">
        <p14:creationId xmlns:p14="http://schemas.microsoft.com/office/powerpoint/2010/main" val="1232745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ig Numb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24484" y="552299"/>
            <a:ext cx="10543032" cy="4114800"/>
          </a:xfrm>
          <a:prstGeom prst="rect">
            <a:avLst/>
          </a:prstGeom>
        </p:spPr>
        <p:txBody>
          <a:bodyPr>
            <a:normAutofit/>
          </a:bodyPr>
          <a:lstStyle>
            <a:lvl1pPr algn="ctr">
              <a:lnSpc>
                <a:spcPct val="120000"/>
              </a:lnSpc>
              <a:defRPr sz="23200">
                <a:solidFill>
                  <a:schemeClr val="bg1"/>
                </a:solidFill>
              </a:defRPr>
            </a:lvl1pPr>
          </a:lstStyle>
          <a:p>
            <a:r>
              <a:rPr lang="en-US" dirty="0"/>
              <a: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2333244" y="4824374"/>
            <a:ext cx="7525512" cy="1545336"/>
          </a:xfrm>
          <a:prstGeom prst="rect">
            <a:avLst/>
          </a:prstGeom>
        </p:spPr>
        <p:txBody>
          <a:bodyPr>
            <a:noAutofit/>
          </a:bodyPr>
          <a:lstStyle>
            <a:lvl1pPr marL="0" indent="0" algn="ctr">
              <a:lnSpc>
                <a:spcPct val="130000"/>
              </a:lnSpc>
              <a:buNone/>
              <a:defRPr sz="2800">
                <a:solidFill>
                  <a:schemeClr val="bg1"/>
                </a:solidFill>
              </a:defRPr>
            </a:lvl1pPr>
            <a:lvl2pPr marL="228600" indent="0" algn="ctr">
              <a:lnSpc>
                <a:spcPct val="130000"/>
              </a:lnSpc>
              <a:buNone/>
              <a:defRPr sz="2400">
                <a:solidFill>
                  <a:schemeClr val="bg1"/>
                </a:solidFill>
              </a:defRPr>
            </a:lvl2pPr>
            <a:lvl3pPr marL="457200" indent="0" algn="ctr">
              <a:lnSpc>
                <a:spcPct val="130000"/>
              </a:lnSpc>
              <a:buNone/>
              <a:defRPr sz="2000">
                <a:solidFill>
                  <a:schemeClr val="bg1"/>
                </a:solidFill>
              </a:defRPr>
            </a:lvl3pPr>
            <a:lvl4pPr marL="685800" indent="0" algn="ctr">
              <a:lnSpc>
                <a:spcPct val="130000"/>
              </a:lnSpc>
              <a:buNone/>
              <a:defRPr sz="1800">
                <a:solidFill>
                  <a:schemeClr val="bg1"/>
                </a:solidFill>
              </a:defRPr>
            </a:lvl4pPr>
            <a:lvl5pPr marL="914400" indent="0" algn="ctr">
              <a:lnSpc>
                <a:spcPct val="130000"/>
              </a:lnSpc>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2B3A61EC-7FBA-4A9E-9442-8C179449C2C5}"/>
              </a:ext>
            </a:extLst>
          </p:cNvPr>
          <p:cNvSpPr>
            <a:spLocks noGrp="1"/>
          </p:cNvSpPr>
          <p:nvPr>
            <p:ph type="ftr" sz="quarter" idx="15"/>
          </p:nvPr>
        </p:nvSpPr>
        <p:spPr/>
        <p:txBody>
          <a:bodyPr/>
          <a:lstStyle>
            <a:lvl1pPr>
              <a:defRPr>
                <a:solidFill>
                  <a:schemeClr val="bg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977FCA03-0EA5-26E8-F7C9-22AD8F298A4D}"/>
              </a:ext>
            </a:extLst>
          </p:cNvPr>
          <p:cNvSpPr>
            <a:spLocks noGrp="1"/>
          </p:cNvSpPr>
          <p:nvPr>
            <p:ph type="sldNum" sz="quarter" idx="16"/>
          </p:nvPr>
        </p:nvSpPr>
        <p:spPr/>
        <p:txBody>
          <a:bodyPr/>
          <a:lstStyle>
            <a:lvl1pPr>
              <a:defRPr>
                <a:solidFill>
                  <a:schemeClr val="bg1"/>
                </a:solidFill>
              </a:defRPr>
            </a:lvl1pPr>
          </a:lstStyle>
          <a:p>
            <a:fld id="{8D252C1B-CBF0-4A4D-8F57-7FB989103249}" type="slidenum">
              <a:rPr lang="en-US" smtClean="0"/>
              <a:pPr/>
              <a:t>‹#›</a:t>
            </a:fld>
            <a:endParaRPr lang="en-US" dirty="0"/>
          </a:p>
        </p:txBody>
      </p:sp>
      <p:sp>
        <p:nvSpPr>
          <p:cNvPr id="3" name="Date Placeholder 2">
            <a:extLst>
              <a:ext uri="{FF2B5EF4-FFF2-40B4-BE49-F238E27FC236}">
                <a16:creationId xmlns:a16="http://schemas.microsoft.com/office/drawing/2014/main" id="{0AB237A3-2F09-B8A5-B137-C37686B24A0F}"/>
              </a:ext>
            </a:extLst>
          </p:cNvPr>
          <p:cNvSpPr>
            <a:spLocks noGrp="1"/>
          </p:cNvSpPr>
          <p:nvPr>
            <p:ph type="dt" sz="half" idx="14"/>
          </p:nvPr>
        </p:nvSpPr>
        <p:spPr/>
        <p:txBody>
          <a:bodyPr/>
          <a:lstStyle>
            <a:lvl1pPr>
              <a:defRPr>
                <a:solidFill>
                  <a:schemeClr val="bg1"/>
                </a:solidFill>
              </a:defRPr>
            </a:lvl1pPr>
          </a:lstStyle>
          <a:p>
            <a:fld id="{121A9E56-5432-4BBA-932A-7E3894D85703}" type="datetime4">
              <a:rPr lang="en-US" smtClean="0"/>
              <a:pPr/>
              <a:t>March 7, 2026</a:t>
            </a:fld>
            <a:endParaRPr lang="en-US" dirty="0"/>
          </a:p>
        </p:txBody>
      </p:sp>
    </p:spTree>
    <p:extLst>
      <p:ext uri="{BB962C8B-B14F-4D97-AF65-F5344CB8AC3E}">
        <p14:creationId xmlns:p14="http://schemas.microsoft.com/office/powerpoint/2010/main" val="5978426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g Number 2">
    <p:bg>
      <p:bgPr>
        <a:solidFill>
          <a:schemeClr val="tx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B0096CA-75D7-CA25-573B-355156CF4123}"/>
              </a:ext>
              <a:ext uri="{C183D7F6-B498-43B3-948B-1728B52AA6E4}">
                <adec:decorative xmlns:adec="http://schemas.microsoft.com/office/drawing/2017/decorative" val="1"/>
              </a:ext>
            </a:extLst>
          </p:cNvPr>
          <p:cNvSpPr/>
          <p:nvPr/>
        </p:nvSpPr>
        <p:spPr>
          <a:xfrm>
            <a:off x="829587" y="753291"/>
            <a:ext cx="5356272" cy="5356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005840" y="1399032"/>
            <a:ext cx="5029200" cy="3886200"/>
          </a:xfrm>
          <a:prstGeom prst="rect">
            <a:avLst/>
          </a:prstGeom>
        </p:spPr>
        <p:txBody>
          <a:bodyPr anchor="ctr">
            <a:normAutofit/>
          </a:bodyPr>
          <a:lstStyle>
            <a:lvl1pPr algn="ctr">
              <a:lnSpc>
                <a:spcPct val="120000"/>
              </a:lnSpc>
              <a:defRPr sz="16500">
                <a:solidFill>
                  <a:schemeClr val="tx1"/>
                </a:solidFill>
              </a:defRPr>
            </a:lvl1pPr>
          </a:lstStyle>
          <a:p>
            <a:r>
              <a:rPr lang="en-US" dirty="0"/>
              <a: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7132321" y="1481328"/>
            <a:ext cx="3977640" cy="3886200"/>
          </a:xfrm>
          <a:prstGeom prst="rect">
            <a:avLst/>
          </a:prstGeom>
        </p:spPr>
        <p:txBody>
          <a:bodyPr anchor="ctr">
            <a:normAutofit/>
          </a:bodyPr>
          <a:lstStyle>
            <a:lvl1pPr marL="0" indent="0" algn="ctr">
              <a:lnSpc>
                <a:spcPct val="120000"/>
              </a:lnSpc>
              <a:buNone/>
              <a:defRPr sz="2800">
                <a:solidFill>
                  <a:schemeClr val="bg1"/>
                </a:solidFill>
              </a:defRPr>
            </a:lvl1pPr>
            <a:lvl2pPr marL="228600" indent="0" algn="ctr">
              <a:lnSpc>
                <a:spcPct val="120000"/>
              </a:lnSpc>
              <a:buNone/>
              <a:defRPr sz="2400">
                <a:solidFill>
                  <a:schemeClr val="bg1"/>
                </a:solidFill>
              </a:defRPr>
            </a:lvl2pPr>
            <a:lvl3pPr marL="457200" indent="0" algn="ctr">
              <a:lnSpc>
                <a:spcPct val="120000"/>
              </a:lnSpc>
              <a:buNone/>
              <a:defRPr sz="2000">
                <a:solidFill>
                  <a:schemeClr val="bg1"/>
                </a:solidFill>
              </a:defRPr>
            </a:lvl3pPr>
            <a:lvl4pPr marL="685800" indent="0" algn="ctr">
              <a:lnSpc>
                <a:spcPct val="120000"/>
              </a:lnSpc>
              <a:buNone/>
              <a:defRPr sz="1800">
                <a:solidFill>
                  <a:schemeClr val="bg1"/>
                </a:solidFill>
              </a:defRPr>
            </a:lvl4pPr>
            <a:lvl5pPr marL="914400" indent="0" algn="ctr">
              <a:lnSpc>
                <a:spcPct val="120000"/>
              </a:lnSpc>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A2D2E6B6-CCB6-19E2-A69D-C764AA1EC372}"/>
              </a:ext>
            </a:extLst>
          </p:cNvPr>
          <p:cNvSpPr>
            <a:spLocks noGrp="1"/>
          </p:cNvSpPr>
          <p:nvPr>
            <p:ph type="ftr" sz="quarter" idx="15"/>
          </p:nvPr>
        </p:nvSpPr>
        <p:spPr/>
        <p:txBody>
          <a:bodyPr/>
          <a:lstStyle>
            <a:lvl1pPr>
              <a:defRPr>
                <a:solidFill>
                  <a:schemeClr val="bg1"/>
                </a:solidFill>
              </a:defRPr>
            </a:lvl1pPr>
          </a:lstStyle>
          <a:p>
            <a:r>
              <a:rPr lang="en-US" dirty="0"/>
              <a:t>Sample Footer Text</a:t>
            </a:r>
          </a:p>
        </p:txBody>
      </p:sp>
      <p:sp>
        <p:nvSpPr>
          <p:cNvPr id="10" name="Slide Number Placeholder 9">
            <a:extLst>
              <a:ext uri="{FF2B5EF4-FFF2-40B4-BE49-F238E27FC236}">
                <a16:creationId xmlns:a16="http://schemas.microsoft.com/office/drawing/2014/main" id="{B2A74F3A-BE47-0CC8-D1E7-D40F9DDE6693}"/>
              </a:ext>
            </a:extLst>
          </p:cNvPr>
          <p:cNvSpPr>
            <a:spLocks noGrp="1"/>
          </p:cNvSpPr>
          <p:nvPr>
            <p:ph type="sldNum" sz="quarter" idx="16"/>
          </p:nvPr>
        </p:nvSpPr>
        <p:spPr/>
        <p:txBody>
          <a:bodyPr/>
          <a:lstStyle>
            <a:lvl1pPr>
              <a:defRPr>
                <a:solidFill>
                  <a:schemeClr val="bg1"/>
                </a:solidFill>
              </a:defRPr>
            </a:lvl1pPr>
          </a:lstStyle>
          <a:p>
            <a:fld id="{8D252C1B-CBF0-4A4D-8F57-7FB989103249}" type="slidenum">
              <a:rPr lang="en-US" smtClean="0"/>
              <a:pPr/>
              <a:t>‹#›</a:t>
            </a:fld>
            <a:endParaRPr lang="en-US" dirty="0"/>
          </a:p>
        </p:txBody>
      </p:sp>
      <p:sp>
        <p:nvSpPr>
          <p:cNvPr id="8" name="Date Placeholder 7">
            <a:extLst>
              <a:ext uri="{FF2B5EF4-FFF2-40B4-BE49-F238E27FC236}">
                <a16:creationId xmlns:a16="http://schemas.microsoft.com/office/drawing/2014/main" id="{80ED7D16-DAA8-49C0-BE4C-4EC3B6D1CAC1}"/>
              </a:ext>
            </a:extLst>
          </p:cNvPr>
          <p:cNvSpPr>
            <a:spLocks noGrp="1"/>
          </p:cNvSpPr>
          <p:nvPr>
            <p:ph type="dt" sz="half" idx="14"/>
          </p:nvPr>
        </p:nvSpPr>
        <p:spPr/>
        <p:txBody>
          <a:bodyPr/>
          <a:lstStyle>
            <a:lvl1pPr>
              <a:defRPr>
                <a:solidFill>
                  <a:schemeClr val="bg1"/>
                </a:solidFill>
              </a:defRPr>
            </a:lvl1pPr>
          </a:lstStyle>
          <a:p>
            <a:fld id="{1F83F280-2EB0-4207-82F1-32148C5EE73C}" type="datetime4">
              <a:rPr lang="en-US" smtClean="0"/>
              <a:pPr/>
              <a:t>March 7, 2026</a:t>
            </a:fld>
            <a:endParaRPr lang="en-US" dirty="0"/>
          </a:p>
        </p:txBody>
      </p:sp>
    </p:spTree>
    <p:extLst>
      <p:ext uri="{BB962C8B-B14F-4D97-AF65-F5344CB8AC3E}">
        <p14:creationId xmlns:p14="http://schemas.microsoft.com/office/powerpoint/2010/main" val="957145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619959" y="603504"/>
            <a:ext cx="10718602" cy="4206240"/>
          </a:xfrm>
          <a:prstGeom prst="rect">
            <a:avLst/>
          </a:prstGeom>
        </p:spPr>
        <p:txBody>
          <a:bodyPr anchor="ctr">
            <a:noAutofit/>
          </a:bodyPr>
          <a:lstStyle>
            <a:lvl1pPr algn="l">
              <a:lnSpc>
                <a:spcPct val="120000"/>
              </a:lnSpc>
              <a:defRPr sz="39000">
                <a:solidFill>
                  <a:schemeClr val="tx1"/>
                </a:solidFill>
              </a:defRPr>
            </a:lvl1pPr>
          </a:lstStyle>
          <a:p>
            <a:r>
              <a:rPr lang="en-US" dirty="0"/>
              <a: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619957" y="5155385"/>
            <a:ext cx="6931152" cy="1353312"/>
          </a:xfrm>
          <a:prstGeom prst="rect">
            <a:avLst/>
          </a:prstGeom>
        </p:spPr>
        <p:txBody>
          <a:bodyPr anchor="ctr">
            <a:normAutofit/>
          </a:bodyPr>
          <a:lstStyle>
            <a:lvl1pPr marL="0" indent="0" algn="l">
              <a:lnSpc>
                <a:spcPct val="120000"/>
              </a:lnSpc>
              <a:buNone/>
              <a:defRPr sz="2800">
                <a:solidFill>
                  <a:schemeClr val="tx1"/>
                </a:solidFill>
              </a:defRPr>
            </a:lvl1pPr>
            <a:lvl2pPr marL="228600" indent="0" algn="l">
              <a:lnSpc>
                <a:spcPct val="120000"/>
              </a:lnSpc>
              <a:buNone/>
              <a:defRPr sz="2400">
                <a:solidFill>
                  <a:schemeClr val="tx1"/>
                </a:solidFill>
              </a:defRPr>
            </a:lvl2pPr>
            <a:lvl3pPr marL="457200" indent="0" algn="l">
              <a:lnSpc>
                <a:spcPct val="120000"/>
              </a:lnSpc>
              <a:buNone/>
              <a:defRPr sz="2000">
                <a:solidFill>
                  <a:schemeClr val="tx1"/>
                </a:solidFill>
              </a:defRPr>
            </a:lvl3pPr>
            <a:lvl4pPr marL="685800" indent="0" algn="l">
              <a:lnSpc>
                <a:spcPct val="120000"/>
              </a:lnSpc>
              <a:buNone/>
              <a:defRPr sz="1800">
                <a:solidFill>
                  <a:schemeClr val="tx1"/>
                </a:solidFill>
              </a:defRPr>
            </a:lvl4pPr>
            <a:lvl5pPr marL="914400" indent="0" algn="l">
              <a:lnSpc>
                <a:spcPct val="120000"/>
              </a:lnSpc>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0ED1247-19CB-941A-555D-BFD7877EEDF2}"/>
              </a:ext>
            </a:extLst>
          </p:cNvPr>
          <p:cNvSpPr>
            <a:spLocks noGrp="1"/>
          </p:cNvSpPr>
          <p:nvPr>
            <p:ph type="ftr" sz="quarter" idx="15"/>
          </p:nvPr>
        </p:nvSpPr>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C26675B0-35FF-8058-9035-92E75857825C}"/>
              </a:ext>
            </a:extLst>
          </p:cNvPr>
          <p:cNvSpPr>
            <a:spLocks noGrp="1"/>
          </p:cNvSpPr>
          <p:nvPr>
            <p:ph type="sldNum" sz="quarter" idx="16"/>
          </p:nvPr>
        </p:nvSpPr>
        <p:spPr/>
        <p:txBody>
          <a:bodyPr/>
          <a:lstStyle/>
          <a:p>
            <a:pPr algn="ctr"/>
            <a:fld id="{8D252C1B-CBF0-4A4D-8F57-7FB989103249}" type="slidenum">
              <a:rPr lang="en-US" smtClean="0"/>
              <a:pPr algn="ctr"/>
              <a:t>‹#›</a:t>
            </a:fld>
            <a:endParaRPr lang="en-US" dirty="0"/>
          </a:p>
        </p:txBody>
      </p:sp>
      <p:sp>
        <p:nvSpPr>
          <p:cNvPr id="6" name="Date Placeholder 5">
            <a:extLst>
              <a:ext uri="{FF2B5EF4-FFF2-40B4-BE49-F238E27FC236}">
                <a16:creationId xmlns:a16="http://schemas.microsoft.com/office/drawing/2014/main" id="{63D79712-39C8-4014-C5C0-7E12BC6E3BB3}"/>
              </a:ext>
            </a:extLst>
          </p:cNvPr>
          <p:cNvSpPr>
            <a:spLocks noGrp="1"/>
          </p:cNvSpPr>
          <p:nvPr>
            <p:ph type="dt" sz="half" idx="14"/>
          </p:nvPr>
        </p:nvSpPr>
        <p:spPr/>
        <p:txBody>
          <a:bodyPr/>
          <a:lstStyle/>
          <a:p>
            <a:fld id="{56418C53-827A-443E-BB57-B185D3D183F7}" type="datetime4">
              <a:rPr lang="en-US" smtClean="0"/>
              <a:t>March 7, 2026</a:t>
            </a:fld>
            <a:endParaRPr lang="en-US" dirty="0"/>
          </a:p>
        </p:txBody>
      </p:sp>
    </p:spTree>
    <p:extLst>
      <p:ext uri="{BB962C8B-B14F-4D97-AF65-F5344CB8AC3E}">
        <p14:creationId xmlns:p14="http://schemas.microsoft.com/office/powerpoint/2010/main" val="199978912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823960" cy="5605272"/>
          </a:xfrm>
          <a:prstGeom prst="rect">
            <a:avLst/>
          </a:prstGeom>
        </p:spPr>
        <p:txBody>
          <a:bodyPr anchor="ctr">
            <a:noAutofit/>
          </a:bodyPr>
          <a:lstStyle>
            <a:lvl1pPr marL="0" indent="0">
              <a:lnSpc>
                <a:spcPct val="100000"/>
              </a:lnSpc>
              <a:buNone/>
              <a:defRPr sz="6600" b="1">
                <a:latin typeface="+mj-lt"/>
              </a:defRPr>
            </a:lvl1pPr>
            <a:lvl2pPr marL="228600" indent="0">
              <a:lnSpc>
                <a:spcPct val="100000"/>
              </a:lnSpc>
              <a:buNone/>
              <a:defRPr sz="6000" b="1">
                <a:latin typeface="+mj-lt"/>
              </a:defRPr>
            </a:lvl2pPr>
            <a:lvl3pPr marL="457200" indent="0">
              <a:lnSpc>
                <a:spcPct val="100000"/>
              </a:lnSpc>
              <a:buNone/>
              <a:defRPr sz="5400" b="1">
                <a:latin typeface="+mj-lt"/>
              </a:defRPr>
            </a:lvl3pPr>
            <a:lvl4pPr marL="685800" indent="0">
              <a:lnSpc>
                <a:spcPct val="100000"/>
              </a:lnSpc>
              <a:buNone/>
              <a:defRPr sz="4800" b="1">
                <a:latin typeface="+mj-lt"/>
              </a:defRPr>
            </a:lvl4pPr>
            <a:lvl5pPr marL="914400" indent="0">
              <a:lnSpc>
                <a:spcPct val="100000"/>
              </a:lnSpc>
              <a:buNone/>
              <a:defRPr sz="4400" b="1">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238DD6E-BA45-325F-FC98-6AB079993A27}"/>
              </a:ext>
            </a:extLst>
          </p:cNvPr>
          <p:cNvSpPr>
            <a:spLocks noGrp="1"/>
          </p:cNvSpPr>
          <p:nvPr>
            <p:ph type="ftr" sz="quarter" idx="15"/>
          </p:nvPr>
        </p:nvSpPr>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84561359-17E3-A6CE-455E-CE886396C407}"/>
              </a:ext>
            </a:extLst>
          </p:cNvPr>
          <p:cNvSpPr>
            <a:spLocks noGrp="1"/>
          </p:cNvSpPr>
          <p:nvPr>
            <p:ph type="sldNum" sz="quarter" idx="16"/>
          </p:nvPr>
        </p:nvSpPr>
        <p:spPr/>
        <p:txBody>
          <a:bodyPr/>
          <a:lstStyle/>
          <a:p>
            <a:pPr algn="ctr"/>
            <a:fld id="{8D252C1B-CBF0-4A4D-8F57-7FB989103249}" type="slidenum">
              <a:rPr lang="en-US" smtClean="0"/>
              <a:pPr algn="ctr"/>
              <a:t>‹#›</a:t>
            </a:fld>
            <a:endParaRPr lang="en-US" dirty="0"/>
          </a:p>
        </p:txBody>
      </p:sp>
      <p:sp>
        <p:nvSpPr>
          <p:cNvPr id="6" name="Date Placeholder 5">
            <a:extLst>
              <a:ext uri="{FF2B5EF4-FFF2-40B4-BE49-F238E27FC236}">
                <a16:creationId xmlns:a16="http://schemas.microsoft.com/office/drawing/2014/main" id="{3B755257-CD66-9127-946E-3A75867E9B50}"/>
              </a:ext>
            </a:extLst>
          </p:cNvPr>
          <p:cNvSpPr>
            <a:spLocks noGrp="1"/>
          </p:cNvSpPr>
          <p:nvPr>
            <p:ph type="dt" sz="half" idx="14"/>
          </p:nvPr>
        </p:nvSpPr>
        <p:spPr/>
        <p:txBody>
          <a:bodyPr/>
          <a:lstStyle/>
          <a:p>
            <a:fld id="{77DEC2F4-E8D2-4DB7-837F-84F095865B45}" type="datetime4">
              <a:rPr lang="en-US" smtClean="0"/>
              <a:t>March 7, 2026</a:t>
            </a:fld>
            <a:endParaRPr lang="en-US" dirty="0"/>
          </a:p>
        </p:txBody>
      </p:sp>
    </p:spTree>
    <p:extLst>
      <p:ext uri="{BB962C8B-B14F-4D97-AF65-F5344CB8AC3E}">
        <p14:creationId xmlns:p14="http://schemas.microsoft.com/office/powerpoint/2010/main" val="2174225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DDDF4-404D-D47E-DF36-45AD969EF656}"/>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345996" y="1243585"/>
            <a:ext cx="9363456" cy="4352544"/>
          </a:xfrm>
          <a:prstGeom prst="rect">
            <a:avLst/>
          </a:prstGeom>
        </p:spPr>
        <p:txBody>
          <a:bodyPr anchor="b">
            <a:noAutofit/>
          </a:bodyPr>
          <a:lstStyle>
            <a:lvl1pPr marL="0" indent="0">
              <a:lnSpc>
                <a:spcPct val="100000"/>
              </a:lnSpc>
              <a:buNone/>
              <a:defRPr sz="5400" b="1">
                <a:solidFill>
                  <a:schemeClr val="bg1"/>
                </a:solidFill>
                <a:latin typeface="+mj-lt"/>
              </a:defRPr>
            </a:lvl1pPr>
            <a:lvl2pPr marL="228600" indent="0">
              <a:lnSpc>
                <a:spcPct val="100000"/>
              </a:lnSpc>
              <a:buNone/>
              <a:defRPr sz="4800" b="1">
                <a:solidFill>
                  <a:schemeClr val="bg1"/>
                </a:solidFill>
                <a:latin typeface="+mj-lt"/>
              </a:defRPr>
            </a:lvl2pPr>
            <a:lvl3pPr marL="457200" indent="0">
              <a:lnSpc>
                <a:spcPct val="100000"/>
              </a:lnSpc>
              <a:buNone/>
              <a:defRPr sz="4400" b="1">
                <a:solidFill>
                  <a:schemeClr val="bg1"/>
                </a:solidFill>
                <a:latin typeface="+mj-lt"/>
              </a:defRPr>
            </a:lvl3pPr>
            <a:lvl4pPr marL="685800" indent="0">
              <a:lnSpc>
                <a:spcPct val="100000"/>
              </a:lnSpc>
              <a:buNone/>
              <a:defRPr sz="4000" b="1">
                <a:solidFill>
                  <a:schemeClr val="bg1"/>
                </a:solidFill>
                <a:latin typeface="+mj-lt"/>
              </a:defRPr>
            </a:lvl4pPr>
            <a:lvl5pPr marL="914400" indent="0">
              <a:lnSpc>
                <a:spcPct val="100000"/>
              </a:lnSpc>
              <a:buNone/>
              <a:defRPr sz="3600" b="1">
                <a:solidFill>
                  <a:schemeClr val="bg1"/>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7BF4B512-F99C-D9B7-72D2-817D72EBA2DB}"/>
              </a:ext>
            </a:extLst>
          </p:cNvPr>
          <p:cNvSpPr>
            <a:spLocks noGrp="1"/>
          </p:cNvSpPr>
          <p:nvPr>
            <p:ph type="ftr" sz="quarter" idx="15"/>
          </p:nvPr>
        </p:nvSpPr>
        <p:spPr/>
        <p:txBody>
          <a:bodyPr/>
          <a:lstStyle/>
          <a:p>
            <a:pPr algn="r"/>
            <a:r>
              <a:rPr lang="en-US" dirty="0"/>
              <a:t>Sample Footer Text</a:t>
            </a:r>
          </a:p>
        </p:txBody>
      </p:sp>
      <p:sp>
        <p:nvSpPr>
          <p:cNvPr id="10" name="Slide Number Placeholder 9">
            <a:extLst>
              <a:ext uri="{FF2B5EF4-FFF2-40B4-BE49-F238E27FC236}">
                <a16:creationId xmlns:a16="http://schemas.microsoft.com/office/drawing/2014/main" id="{63845CAD-AC7C-64D8-6E51-EE79214F6F82}"/>
              </a:ext>
            </a:extLst>
          </p:cNvPr>
          <p:cNvSpPr>
            <a:spLocks noGrp="1"/>
          </p:cNvSpPr>
          <p:nvPr>
            <p:ph type="sldNum" sz="quarter" idx="16"/>
          </p:nvPr>
        </p:nvSpPr>
        <p:spPr/>
        <p:txBody>
          <a:bodyPr/>
          <a:lstStyle/>
          <a:p>
            <a:pPr algn="ctr"/>
            <a:fld id="{8D252C1B-CBF0-4A4D-8F57-7FB989103249}" type="slidenum">
              <a:rPr lang="en-US" smtClean="0"/>
              <a:pPr algn="ctr"/>
              <a:t>‹#›</a:t>
            </a:fld>
            <a:endParaRPr lang="en-US" dirty="0"/>
          </a:p>
        </p:txBody>
      </p:sp>
      <p:sp>
        <p:nvSpPr>
          <p:cNvPr id="8" name="Date Placeholder 7">
            <a:extLst>
              <a:ext uri="{FF2B5EF4-FFF2-40B4-BE49-F238E27FC236}">
                <a16:creationId xmlns:a16="http://schemas.microsoft.com/office/drawing/2014/main" id="{C50EBA60-CA19-124A-5E9C-A6B0920F6C60}"/>
              </a:ext>
            </a:extLst>
          </p:cNvPr>
          <p:cNvSpPr>
            <a:spLocks noGrp="1"/>
          </p:cNvSpPr>
          <p:nvPr>
            <p:ph type="dt" sz="half" idx="14"/>
          </p:nvPr>
        </p:nvSpPr>
        <p:spPr/>
        <p:txBody>
          <a:bodyPr/>
          <a:lstStyle/>
          <a:p>
            <a:fld id="{891F6430-FBBC-4753-9696-7B6AFCBE2C44}" type="datetime4">
              <a:rPr lang="en-US" smtClean="0"/>
              <a:t>March 7, 2026</a:t>
            </a:fld>
            <a:endParaRPr lang="en-US" dirty="0"/>
          </a:p>
        </p:txBody>
      </p:sp>
    </p:spTree>
    <p:extLst>
      <p:ext uri="{BB962C8B-B14F-4D97-AF65-F5344CB8AC3E}">
        <p14:creationId xmlns:p14="http://schemas.microsoft.com/office/powerpoint/2010/main" val="547053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37E67D-6FAD-0A99-C787-882ED71E23B1}"/>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78305" y="1725930"/>
            <a:ext cx="8835390" cy="3406140"/>
          </a:xfrm>
          <a:prstGeom prst="rect">
            <a:avLst/>
          </a:prstGeom>
        </p:spPr>
        <p:txBody>
          <a:bodyPr anchor="ctr">
            <a:normAutofit/>
          </a:bodyPr>
          <a:lstStyle>
            <a:lvl1pPr marL="0" indent="0" algn="ctr">
              <a:lnSpc>
                <a:spcPct val="120000"/>
              </a:lnSpc>
              <a:buNone/>
              <a:defRPr sz="2800" b="1" cap="all" spc="400" baseline="0">
                <a:solidFill>
                  <a:schemeClr val="bg1"/>
                </a:solidFill>
                <a:latin typeface="+mj-lt"/>
              </a:defRPr>
            </a:lvl1pPr>
            <a:lvl2pPr marL="228600" indent="0" algn="ctr">
              <a:lnSpc>
                <a:spcPct val="120000"/>
              </a:lnSpc>
              <a:buNone/>
              <a:defRPr sz="2400" b="1" cap="all" spc="400" baseline="0">
                <a:solidFill>
                  <a:schemeClr val="bg1"/>
                </a:solidFill>
                <a:latin typeface="+mj-lt"/>
              </a:defRPr>
            </a:lvl2pPr>
            <a:lvl3pPr marL="457200" indent="0" algn="ctr">
              <a:lnSpc>
                <a:spcPct val="120000"/>
              </a:lnSpc>
              <a:buNone/>
              <a:defRPr sz="2000" b="1" cap="all" spc="400" baseline="0">
                <a:solidFill>
                  <a:schemeClr val="bg1"/>
                </a:solidFill>
                <a:latin typeface="+mj-lt"/>
              </a:defRPr>
            </a:lvl3pPr>
            <a:lvl4pPr marL="685800" indent="0" algn="ctr">
              <a:lnSpc>
                <a:spcPct val="120000"/>
              </a:lnSpc>
              <a:buNone/>
              <a:defRPr sz="1800" b="1" cap="all" spc="400" baseline="0">
                <a:solidFill>
                  <a:schemeClr val="bg1"/>
                </a:solidFill>
                <a:latin typeface="+mj-lt"/>
              </a:defRPr>
            </a:lvl4pPr>
            <a:lvl5pPr marL="914400" indent="0" algn="ctr">
              <a:lnSpc>
                <a:spcPct val="120000"/>
              </a:lnSpc>
              <a:buNone/>
              <a:defRPr sz="1600" b="1" cap="all" spc="400" baseline="0">
                <a:solidFill>
                  <a:schemeClr val="bg1"/>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3DE137C-5ECC-1E5D-1B32-66980AF57C90}"/>
              </a:ext>
            </a:extLst>
          </p:cNvPr>
          <p:cNvSpPr>
            <a:spLocks noGrp="1"/>
          </p:cNvSpPr>
          <p:nvPr>
            <p:ph type="ftr" sz="quarter" idx="15"/>
          </p:nvPr>
        </p:nvSpPr>
        <p:spPr/>
        <p:txBody>
          <a:bodyPr/>
          <a:lstStyle/>
          <a:p>
            <a:pPr algn="r"/>
            <a:r>
              <a:rPr lang="en-US" dirty="0"/>
              <a:t>Sample Footer Text</a:t>
            </a:r>
          </a:p>
        </p:txBody>
      </p:sp>
      <p:sp>
        <p:nvSpPr>
          <p:cNvPr id="6" name="Slide Number Placeholder 5">
            <a:extLst>
              <a:ext uri="{FF2B5EF4-FFF2-40B4-BE49-F238E27FC236}">
                <a16:creationId xmlns:a16="http://schemas.microsoft.com/office/drawing/2014/main" id="{F449DE64-06FD-C076-B922-72AA597784C2}"/>
              </a:ext>
            </a:extLst>
          </p:cNvPr>
          <p:cNvSpPr>
            <a:spLocks noGrp="1"/>
          </p:cNvSpPr>
          <p:nvPr>
            <p:ph type="sldNum" sz="quarter" idx="16"/>
          </p:nvPr>
        </p:nvSpPr>
        <p:spPr/>
        <p:txBody>
          <a:bodyPr/>
          <a:lstStyle/>
          <a:p>
            <a:pPr algn="ctr"/>
            <a:fld id="{8D252C1B-CBF0-4A4D-8F57-7FB989103249}" type="slidenum">
              <a:rPr lang="en-US" smtClean="0"/>
              <a:pPr algn="ctr"/>
              <a:t>‹#›</a:t>
            </a:fld>
            <a:endParaRPr lang="en-US" dirty="0"/>
          </a:p>
        </p:txBody>
      </p:sp>
      <p:sp>
        <p:nvSpPr>
          <p:cNvPr id="4" name="Date Placeholder 3">
            <a:extLst>
              <a:ext uri="{FF2B5EF4-FFF2-40B4-BE49-F238E27FC236}">
                <a16:creationId xmlns:a16="http://schemas.microsoft.com/office/drawing/2014/main" id="{9B256F58-A38D-4FF6-B9F8-7CB586DD10DF}"/>
              </a:ext>
            </a:extLst>
          </p:cNvPr>
          <p:cNvSpPr>
            <a:spLocks noGrp="1"/>
          </p:cNvSpPr>
          <p:nvPr>
            <p:ph type="dt" sz="half" idx="14"/>
          </p:nvPr>
        </p:nvSpPr>
        <p:spPr/>
        <p:txBody>
          <a:bodyPr/>
          <a:lstStyle/>
          <a:p>
            <a:fld id="{891F6430-FBBC-4753-9696-7B6AFCBE2C44}" type="datetime4">
              <a:rPr lang="en-US" smtClean="0"/>
              <a:t>March 7, 2026</a:t>
            </a:fld>
            <a:endParaRPr lang="en-US" dirty="0"/>
          </a:p>
        </p:txBody>
      </p:sp>
    </p:spTree>
    <p:extLst>
      <p:ext uri="{BB962C8B-B14F-4D97-AF65-F5344CB8AC3E}">
        <p14:creationId xmlns:p14="http://schemas.microsoft.com/office/powerpoint/2010/main" val="357035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46922C-B449-F6B9-ADBA-E2C367CDCDC2}"/>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DFD8E85-05F5-BAC6-422E-E268C486206D}"/>
              </a:ext>
              <a:ext uri="{C183D7F6-B498-43B3-948B-1728B52AA6E4}">
                <adec:decorative xmlns:adec="http://schemas.microsoft.com/office/drawing/2017/decorative" val="1"/>
              </a:ext>
            </a:extLst>
          </p:cNvPr>
          <p:cNvCxnSpPr>
            <a:cxnSpLocks/>
          </p:cNvCxnSpPr>
          <p:nvPr/>
        </p:nvCxnSpPr>
        <p:spPr>
          <a:xfrm>
            <a:off x="1576430" y="4874984"/>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289304" y="1344168"/>
            <a:ext cx="9070848" cy="3209544"/>
          </a:xfrm>
          <a:prstGeom prst="rect">
            <a:avLst/>
          </a:prstGeom>
        </p:spPr>
        <p:txBody>
          <a:bodyPr anchor="ctr">
            <a:normAutofit/>
          </a:bodyPr>
          <a:lstStyle>
            <a:lvl1pPr marL="219456" indent="-219456" algn="l">
              <a:lnSpc>
                <a:spcPct val="120000"/>
              </a:lnSpc>
              <a:defRPr sz="3200">
                <a:solidFill>
                  <a:schemeClr val="bg1"/>
                </a:solidFill>
              </a:defRPr>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72184" y="5148072"/>
            <a:ext cx="9198864" cy="594360"/>
          </a:xfrm>
          <a:prstGeom prst="rect">
            <a:avLst/>
          </a:prstGeom>
        </p:spPr>
        <p:txBody>
          <a:bodyPr anchor="ct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D8AC9610-E7A0-F082-C265-8307A79F11B3}"/>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6D670228-70F6-14E2-BAE4-57263D0602E4}"/>
              </a:ext>
            </a:extLst>
          </p:cNvPr>
          <p:cNvSpPr>
            <a:spLocks noGrp="1"/>
          </p:cNvSpPr>
          <p:nvPr>
            <p:ph type="sldNum" sz="quarter" idx="12"/>
          </p:nvPr>
        </p:nvSpPr>
        <p:spPr/>
        <p:txBody>
          <a:bodyPr/>
          <a:lstStyle>
            <a:lvl1pPr>
              <a:defRPr>
                <a:solidFill>
                  <a:schemeClr val="tx1"/>
                </a:solidFill>
              </a:defRPr>
            </a:lvl1pPr>
          </a:lstStyle>
          <a:p>
            <a:fld id="{8D252C1B-CBF0-4A4D-8F57-7FB989103249}" type="slidenum">
              <a:rPr lang="en-US" smtClean="0"/>
              <a:pPr/>
              <a:t>‹#›</a:t>
            </a:fld>
            <a:endParaRPr lang="en-US" dirty="0"/>
          </a:p>
        </p:txBody>
      </p:sp>
      <p:sp>
        <p:nvSpPr>
          <p:cNvPr id="4" name="Date Placeholder 3">
            <a:extLst>
              <a:ext uri="{FF2B5EF4-FFF2-40B4-BE49-F238E27FC236}">
                <a16:creationId xmlns:a16="http://schemas.microsoft.com/office/drawing/2014/main" id="{0C16C0DA-BDEA-BCA8-48B7-4FAE9B501CDC}"/>
              </a:ext>
            </a:extLst>
          </p:cNvPr>
          <p:cNvSpPr>
            <a:spLocks noGrp="1"/>
          </p:cNvSpPr>
          <p:nvPr>
            <p:ph type="dt" sz="half" idx="10"/>
          </p:nvPr>
        </p:nvSpPr>
        <p:spPr/>
        <p:txBody>
          <a:bodyPr/>
          <a:lstStyle>
            <a:lvl1pPr>
              <a:defRPr>
                <a:solidFill>
                  <a:schemeClr val="tx1"/>
                </a:solidFill>
              </a:defRPr>
            </a:lvl1pPr>
          </a:lstStyle>
          <a:p>
            <a:fld id="{05861B11-817A-478B-9F27-B7D56C03E9A1}" type="datetime4">
              <a:rPr lang="en-US" smtClean="0"/>
              <a:pPr/>
              <a:t>March 7, 2026</a:t>
            </a:fld>
            <a:endParaRPr lang="en-US" dirty="0"/>
          </a:p>
        </p:txBody>
      </p:sp>
    </p:spTree>
    <p:extLst>
      <p:ext uri="{BB962C8B-B14F-4D97-AF65-F5344CB8AC3E}">
        <p14:creationId xmlns:p14="http://schemas.microsoft.com/office/powerpoint/2010/main" val="3025241279"/>
      </p:ext>
    </p:extLst>
  </p:cSld>
  <p:clrMapOvr>
    <a:overrideClrMapping bg1="lt1" tx1="dk1" bg2="lt2" tx2="dk2" accent1="accent1" accent2="accent2" accent3="accent3" accent4="accent4" accent5="accent5" accent6="accent6" hlink="hlink" folHlink="folHlink"/>
  </p:clrMapOvr>
  <p:hf hdr="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98016" y="1371295"/>
            <a:ext cx="9643263" cy="4061460"/>
          </a:xfrm>
          <a:prstGeom prst="rect">
            <a:avLst/>
          </a:prstGeom>
        </p:spPr>
        <p:txBody>
          <a:bodyPr anchor="b">
            <a:normAutofit/>
          </a:bodyPr>
          <a:lstStyle>
            <a:lvl1pPr marL="237744" indent="-237744" algn="l">
              <a:lnSpc>
                <a:spcPct val="120000"/>
              </a:lnSpc>
              <a:defRPr sz="4400">
                <a:solidFill>
                  <a:schemeClr val="tx1"/>
                </a:solidFill>
              </a:defRPr>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37828" y="5509260"/>
            <a:ext cx="9403451" cy="759866"/>
          </a:xfrm>
          <a:prstGeom prst="rect">
            <a:avLst/>
          </a:prstGeom>
        </p:spPr>
        <p:txBody>
          <a:bodyPr anchor="b">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D8AC9610-E7A0-F082-C265-8307A79F11B3}"/>
              </a:ext>
            </a:extLst>
          </p:cNvPr>
          <p:cNvSpPr>
            <a:spLocks noGrp="1"/>
          </p:cNvSpPr>
          <p:nvPr>
            <p:ph type="ftr" sz="quarter" idx="11"/>
          </p:nvPr>
        </p:nvSpPr>
        <p:spPr/>
        <p:txBody>
          <a:bodyPr/>
          <a:lstStyle/>
          <a:p>
            <a:pPr algn="r"/>
            <a:r>
              <a:rPr lang="en-US" dirty="0"/>
              <a:t>Sample Footer Text</a:t>
            </a:r>
          </a:p>
        </p:txBody>
      </p:sp>
      <p:sp>
        <p:nvSpPr>
          <p:cNvPr id="6" name="Slide Number Placeholder 5">
            <a:extLst>
              <a:ext uri="{FF2B5EF4-FFF2-40B4-BE49-F238E27FC236}">
                <a16:creationId xmlns:a16="http://schemas.microsoft.com/office/drawing/2014/main" id="{6D670228-70F6-14E2-BAE4-57263D0602E4}"/>
              </a:ext>
            </a:extLst>
          </p:cNvPr>
          <p:cNvSpPr>
            <a:spLocks noGrp="1"/>
          </p:cNvSpPr>
          <p:nvPr>
            <p:ph type="sldNum" sz="quarter" idx="12"/>
          </p:nvPr>
        </p:nvSpPr>
        <p:spPr/>
        <p:txBody>
          <a:bodyPr/>
          <a:lstStyle/>
          <a:p>
            <a:pPr algn="ctr"/>
            <a:fld id="{CC057153-B650-4DEB-B370-79DDCFDCE934}" type="slidenum">
              <a:rPr lang="en-US" smtClean="0"/>
              <a:pPr algn="ctr"/>
              <a:t>‹#›</a:t>
            </a:fld>
            <a:endParaRPr lang="en-US" dirty="0"/>
          </a:p>
        </p:txBody>
      </p:sp>
      <p:sp>
        <p:nvSpPr>
          <p:cNvPr id="4" name="Date Placeholder 3">
            <a:extLst>
              <a:ext uri="{FF2B5EF4-FFF2-40B4-BE49-F238E27FC236}">
                <a16:creationId xmlns:a16="http://schemas.microsoft.com/office/drawing/2014/main" id="{0C16C0DA-BDEA-BCA8-48B7-4FAE9B501CDC}"/>
              </a:ext>
            </a:extLst>
          </p:cNvPr>
          <p:cNvSpPr>
            <a:spLocks noGrp="1"/>
          </p:cNvSpPr>
          <p:nvPr>
            <p:ph type="dt" sz="half" idx="10"/>
          </p:nvPr>
        </p:nvSpPr>
        <p:spPr/>
        <p:txBody>
          <a:bodyPr/>
          <a:lstStyle/>
          <a:p>
            <a:fld id="{5727415D-AD92-413A-BBF9-193857B34DAC}" type="datetime4">
              <a:rPr lang="en-US" smtClean="0"/>
              <a:t>March 7, 2026</a:t>
            </a:fld>
            <a:endParaRPr lang="en-US" dirty="0"/>
          </a:p>
        </p:txBody>
      </p:sp>
    </p:spTree>
    <p:extLst>
      <p:ext uri="{BB962C8B-B14F-4D97-AF65-F5344CB8AC3E}">
        <p14:creationId xmlns:p14="http://schemas.microsoft.com/office/powerpoint/2010/main" val="10373942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7A9BE37-C8D5-7C3D-5E7A-7D47F9A5D27D}"/>
              </a:ext>
              <a:ext uri="{C183D7F6-B498-43B3-948B-1728B52AA6E4}">
                <adec:decorative xmlns:adec="http://schemas.microsoft.com/office/drawing/2017/decorative" val="1"/>
              </a:ext>
            </a:extLst>
          </p:cNvPr>
          <p:cNvCxnSpPr>
            <a:cxnSpLocks/>
          </p:cNvCxnSpPr>
          <p:nvPr/>
        </p:nvCxnSpPr>
        <p:spPr>
          <a:xfrm>
            <a:off x="5610423" y="4905775"/>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685850" y="1040131"/>
            <a:ext cx="8820301" cy="3509030"/>
          </a:xfrm>
          <a:prstGeom prst="rect">
            <a:avLst/>
          </a:prstGeom>
        </p:spPr>
        <p:txBody>
          <a:bodyPr anchor="ctr">
            <a:normAutofit/>
          </a:bodyPr>
          <a:lstStyle>
            <a:lvl1pPr algn="ctr">
              <a:lnSpc>
                <a:spcPct val="120000"/>
              </a:lnSpc>
              <a:defRPr sz="4000" b="0" cap="none" spc="0" baseline="0">
                <a:solidFill>
                  <a:schemeClr val="tx1"/>
                </a:solidFill>
                <a:latin typeface="+mn-lt"/>
              </a:defRPr>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043380" y="5225814"/>
            <a:ext cx="8105240" cy="1043384"/>
          </a:xfrm>
          <a:prstGeom prst="rect">
            <a:avLst/>
          </a:prstGeom>
        </p:spPr>
        <p:txBody>
          <a:bodyPr anchor="ctr">
            <a:normAutofit/>
          </a:bodyPr>
          <a:lstStyle>
            <a:lvl1pPr marL="0" indent="0" algn="ctr">
              <a:buNone/>
              <a:defRPr sz="1800" b="1" cap="all" spc="3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Footer Placeholder 5">
            <a:extLst>
              <a:ext uri="{FF2B5EF4-FFF2-40B4-BE49-F238E27FC236}">
                <a16:creationId xmlns:a16="http://schemas.microsoft.com/office/drawing/2014/main" id="{EECEF408-F86C-A1CC-03B6-4211B666AD3A}"/>
              </a:ext>
            </a:extLst>
          </p:cNvPr>
          <p:cNvSpPr>
            <a:spLocks noGrp="1"/>
          </p:cNvSpPr>
          <p:nvPr>
            <p:ph type="ftr" sz="quarter" idx="11"/>
          </p:nvPr>
        </p:nvSpPr>
        <p:spPr/>
        <p:txBody>
          <a:bodyPr/>
          <a:lstStyle/>
          <a:p>
            <a:pPr algn="r"/>
            <a:r>
              <a:rPr lang="en-US" dirty="0"/>
              <a:t>Sample Footer Text</a:t>
            </a:r>
          </a:p>
        </p:txBody>
      </p:sp>
      <p:sp>
        <p:nvSpPr>
          <p:cNvPr id="7" name="Slide Number Placeholder 6">
            <a:extLst>
              <a:ext uri="{FF2B5EF4-FFF2-40B4-BE49-F238E27FC236}">
                <a16:creationId xmlns:a16="http://schemas.microsoft.com/office/drawing/2014/main" id="{BEA1D0C5-9C94-4C68-AA5E-1C1F692A1B97}"/>
              </a:ext>
            </a:extLst>
          </p:cNvPr>
          <p:cNvSpPr>
            <a:spLocks noGrp="1"/>
          </p:cNvSpPr>
          <p:nvPr>
            <p:ph type="sldNum" sz="quarter" idx="12"/>
          </p:nvPr>
        </p:nvSpPr>
        <p:spPr/>
        <p:txBody>
          <a:bodyPr/>
          <a:lstStyle/>
          <a:p>
            <a:pPr algn="ctr"/>
            <a:fld id="{8D252C1B-CBF0-4A4D-8F57-7FB989103249}" type="slidenum">
              <a:rPr lang="en-US" smtClean="0"/>
              <a:pPr algn="ctr"/>
              <a:t>‹#›</a:t>
            </a:fld>
            <a:endParaRPr lang="en-US" dirty="0"/>
          </a:p>
        </p:txBody>
      </p:sp>
      <p:sp>
        <p:nvSpPr>
          <p:cNvPr id="5" name="Date Placeholder 4">
            <a:extLst>
              <a:ext uri="{FF2B5EF4-FFF2-40B4-BE49-F238E27FC236}">
                <a16:creationId xmlns:a16="http://schemas.microsoft.com/office/drawing/2014/main" id="{C850B983-0D8E-626D-6E29-14A18FA2D4BB}"/>
              </a:ext>
            </a:extLst>
          </p:cNvPr>
          <p:cNvSpPr>
            <a:spLocks noGrp="1"/>
          </p:cNvSpPr>
          <p:nvPr>
            <p:ph type="dt" sz="half" idx="10"/>
          </p:nvPr>
        </p:nvSpPr>
        <p:spPr/>
        <p:txBody>
          <a:bodyPr/>
          <a:lstStyle/>
          <a:p>
            <a:fld id="{38A0474E-E50C-4D0B-A819-76B332536B63}" type="datetime4">
              <a:rPr lang="en-US" smtClean="0"/>
              <a:t>March 7, 2026</a:t>
            </a:fld>
            <a:endParaRPr lang="en-US" dirty="0"/>
          </a:p>
        </p:txBody>
      </p:sp>
    </p:spTree>
    <p:extLst>
      <p:ext uri="{BB962C8B-B14F-4D97-AF65-F5344CB8AC3E}">
        <p14:creationId xmlns:p14="http://schemas.microsoft.com/office/powerpoint/2010/main" val="34399120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752AE3-E97E-6381-3066-90B73D6C279A}"/>
              </a:ext>
              <a:ext uri="{C183D7F6-B498-43B3-948B-1728B52AA6E4}">
                <adec:decorative xmlns:adec="http://schemas.microsoft.com/office/drawing/2017/decorative" val="1"/>
              </a:ext>
            </a:extLst>
          </p:cNvPr>
          <p:cNvSpPr/>
          <p:nvPr/>
        </p:nvSpPr>
        <p:spPr>
          <a:xfrm>
            <a:off x="762000" y="762003"/>
            <a:ext cx="10667999" cy="5333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1FC1D47-D22E-C8B6-52EE-977FA326BC59}"/>
              </a:ext>
              <a:ext uri="{C183D7F6-B498-43B3-948B-1728B52AA6E4}">
                <adec:decorative xmlns:adec="http://schemas.microsoft.com/office/drawing/2017/decorative" val="1"/>
              </a:ext>
            </a:extLst>
          </p:cNvPr>
          <p:cNvCxnSpPr>
            <a:cxnSpLocks/>
          </p:cNvCxnSpPr>
          <p:nvPr/>
        </p:nvCxnSpPr>
        <p:spPr>
          <a:xfrm>
            <a:off x="1550741" y="4572000"/>
            <a:ext cx="97115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20D13D9-271B-1B45-E2B5-49ADC53F7EFB}"/>
              </a:ext>
            </a:extLst>
          </p:cNvPr>
          <p:cNvSpPr/>
          <p:nvPr/>
        </p:nvSpPr>
        <p:spPr>
          <a:xfrm>
            <a:off x="6590056" y="1283542"/>
            <a:ext cx="4306824" cy="43068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45999" y="1235176"/>
            <a:ext cx="4672584" cy="2841220"/>
          </a:xfrm>
          <a:prstGeom prst="rect">
            <a:avLst/>
          </a:prstGeom>
        </p:spPr>
        <p:txBody>
          <a:bodyPr anchor="t">
            <a:normAutofit/>
          </a:bodyPr>
          <a:lstStyle>
            <a:lvl1pPr algn="l">
              <a:defRPr sz="31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345999" y="4983480"/>
            <a:ext cx="4672584" cy="786384"/>
          </a:xfrm>
          <a:prstGeom prst="rect">
            <a:avLst/>
          </a:prstGeom>
        </p:spPr>
        <p:txBody>
          <a:bodyPr anchor="t">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0">
            <a:extLst>
              <a:ext uri="{FF2B5EF4-FFF2-40B4-BE49-F238E27FC236}">
                <a16:creationId xmlns:a16="http://schemas.microsoft.com/office/drawing/2014/main" id="{FBACAA98-741E-5E01-790D-22D994E62DDB}"/>
              </a:ext>
            </a:extLst>
          </p:cNvPr>
          <p:cNvSpPr>
            <a:spLocks noGrp="1"/>
          </p:cNvSpPr>
          <p:nvPr>
            <p:ph type="pic" sz="quarter" idx="17"/>
          </p:nvPr>
        </p:nvSpPr>
        <p:spPr>
          <a:xfrm>
            <a:off x="6581777" y="1264436"/>
            <a:ext cx="4329128" cy="4329128"/>
          </a:xfrm>
          <a:custGeom>
            <a:avLst/>
            <a:gdLst>
              <a:gd name="connsiteX0" fmla="*/ 2164564 w 4329128"/>
              <a:gd name="connsiteY0" fmla="*/ 0 h 4329128"/>
              <a:gd name="connsiteX1" fmla="*/ 4329128 w 4329128"/>
              <a:gd name="connsiteY1" fmla="*/ 2164564 h 4329128"/>
              <a:gd name="connsiteX2" fmla="*/ 2164564 w 4329128"/>
              <a:gd name="connsiteY2" fmla="*/ 4329128 h 4329128"/>
              <a:gd name="connsiteX3" fmla="*/ 0 w 4329128"/>
              <a:gd name="connsiteY3" fmla="*/ 2164564 h 4329128"/>
              <a:gd name="connsiteX4" fmla="*/ 2164564 w 4329128"/>
              <a:gd name="connsiteY4" fmla="*/ 0 h 432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128" h="4329128">
                <a:moveTo>
                  <a:pt x="2164564" y="0"/>
                </a:moveTo>
                <a:cubicBezTo>
                  <a:pt x="3360020" y="0"/>
                  <a:pt x="4329128" y="969108"/>
                  <a:pt x="4329128" y="2164564"/>
                </a:cubicBezTo>
                <a:cubicBezTo>
                  <a:pt x="4329128" y="3360020"/>
                  <a:pt x="3360020" y="4329128"/>
                  <a:pt x="2164564" y="4329128"/>
                </a:cubicBezTo>
                <a:cubicBezTo>
                  <a:pt x="969108" y="4329128"/>
                  <a:pt x="0" y="3360020"/>
                  <a:pt x="0" y="2164564"/>
                </a:cubicBezTo>
                <a:cubicBezTo>
                  <a:pt x="0" y="969108"/>
                  <a:pt x="969108" y="0"/>
                  <a:pt x="2164564" y="0"/>
                </a:cubicBezTo>
                <a:close/>
              </a:path>
            </a:pathLst>
          </a:custGeo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wrap="square">
            <a:noAutofit/>
          </a:bodyPr>
          <a:lstStyle/>
          <a:p>
            <a:r>
              <a:rPr lang="en-US" dirty="0"/>
              <a:t>Click icon to add picture</a:t>
            </a:r>
          </a:p>
        </p:txBody>
      </p:sp>
      <p:sp>
        <p:nvSpPr>
          <p:cNvPr id="5" name="Footer Placeholder 4">
            <a:extLst>
              <a:ext uri="{FF2B5EF4-FFF2-40B4-BE49-F238E27FC236}">
                <a16:creationId xmlns:a16="http://schemas.microsoft.com/office/drawing/2014/main" id="{1CC8C939-7FAD-347B-1591-43D9B3231526}"/>
              </a:ext>
            </a:extLst>
          </p:cNvPr>
          <p:cNvSpPr>
            <a:spLocks noGrp="1"/>
          </p:cNvSpPr>
          <p:nvPr>
            <p:ph type="ftr" sz="quarter" idx="19"/>
          </p:nvPr>
        </p:nvSpPr>
        <p:spPr/>
        <p:txBody>
          <a:bodyPr/>
          <a:lstStyle/>
          <a:p>
            <a:pPr algn="r"/>
            <a:r>
              <a:rPr lang="en-US" dirty="0"/>
              <a:t>Sample Footer Text</a:t>
            </a:r>
          </a:p>
        </p:txBody>
      </p:sp>
      <p:sp>
        <p:nvSpPr>
          <p:cNvPr id="6" name="Slide Number Placeholder 5">
            <a:extLst>
              <a:ext uri="{FF2B5EF4-FFF2-40B4-BE49-F238E27FC236}">
                <a16:creationId xmlns:a16="http://schemas.microsoft.com/office/drawing/2014/main" id="{85AAACDE-68BE-0B6C-22AE-1B3B232E2964}"/>
              </a:ext>
            </a:extLst>
          </p:cNvPr>
          <p:cNvSpPr>
            <a:spLocks noGrp="1"/>
          </p:cNvSpPr>
          <p:nvPr>
            <p:ph type="sldNum" sz="quarter" idx="20"/>
          </p:nvPr>
        </p:nvSpPr>
        <p:spPr/>
        <p:txBody>
          <a:bodyPr/>
          <a:lstStyle/>
          <a:p>
            <a:pPr algn="ctr"/>
            <a:fld id="{8D252C1B-CBF0-4A4D-8F57-7FB989103249}" type="slidenum">
              <a:rPr lang="en-US" smtClean="0"/>
              <a:pPr algn="ctr"/>
              <a:t>‹#›</a:t>
            </a:fld>
            <a:endParaRPr lang="en-US" dirty="0"/>
          </a:p>
        </p:txBody>
      </p:sp>
      <p:sp>
        <p:nvSpPr>
          <p:cNvPr id="4" name="Date Placeholder 3">
            <a:extLst>
              <a:ext uri="{FF2B5EF4-FFF2-40B4-BE49-F238E27FC236}">
                <a16:creationId xmlns:a16="http://schemas.microsoft.com/office/drawing/2014/main" id="{AFD31B72-8374-965C-518F-8B0878FD79D0}"/>
              </a:ext>
            </a:extLst>
          </p:cNvPr>
          <p:cNvSpPr>
            <a:spLocks noGrp="1"/>
          </p:cNvSpPr>
          <p:nvPr>
            <p:ph type="dt" sz="half" idx="18"/>
          </p:nvPr>
        </p:nvSpPr>
        <p:spPr/>
        <p:txBody>
          <a:bodyPr/>
          <a:lstStyle/>
          <a:p>
            <a:fld id="{05861B11-817A-478B-9F27-B7D56C03E9A1}" type="datetime4">
              <a:rPr lang="en-US" smtClean="0"/>
              <a:t>March 7, 2026</a:t>
            </a:fld>
            <a:endParaRPr lang="en-US" dirty="0"/>
          </a:p>
        </p:txBody>
      </p:sp>
    </p:spTree>
    <p:extLst>
      <p:ext uri="{BB962C8B-B14F-4D97-AF65-F5344CB8AC3E}">
        <p14:creationId xmlns:p14="http://schemas.microsoft.com/office/powerpoint/2010/main" val="28253675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4">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C37573-F5E7-3B70-12CF-C285166810ED}"/>
              </a:ext>
              <a:ext uri="{C183D7F6-B498-43B3-948B-1728B52AA6E4}">
                <adec:decorative xmlns:adec="http://schemas.microsoft.com/office/drawing/2017/decorative" val="1"/>
              </a:ext>
            </a:extLst>
          </p:cNvPr>
          <p:cNvSpPr/>
          <p:nvPr/>
        </p:nvSpPr>
        <p:spPr>
          <a:xfrm>
            <a:off x="762000" y="762000"/>
            <a:ext cx="10668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C7A9BE37-C8D5-7C3D-5E7A-7D47F9A5D27D}"/>
              </a:ext>
              <a:ext uri="{C183D7F6-B498-43B3-948B-1728B52AA6E4}">
                <adec:decorative xmlns:adec="http://schemas.microsoft.com/office/drawing/2017/decorative" val="1"/>
              </a:ext>
            </a:extLst>
          </p:cNvPr>
          <p:cNvCxnSpPr>
            <a:cxnSpLocks/>
          </p:cNvCxnSpPr>
          <p:nvPr/>
        </p:nvCxnSpPr>
        <p:spPr>
          <a:xfrm>
            <a:off x="5610423" y="4905775"/>
            <a:ext cx="97115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685850" y="1337309"/>
            <a:ext cx="8820301" cy="3108961"/>
          </a:xfrm>
          <a:prstGeom prst="rect">
            <a:avLst/>
          </a:prstGeom>
        </p:spPr>
        <p:txBody>
          <a:bodyPr anchor="ctr">
            <a:normAutofit/>
          </a:bodyPr>
          <a:lstStyle>
            <a:lvl1pPr algn="ctr">
              <a:lnSpc>
                <a:spcPct val="120000"/>
              </a:lnSpc>
              <a:defRPr sz="4000" b="0" cap="none" spc="0" baseline="0">
                <a:solidFill>
                  <a:schemeClr val="bg1"/>
                </a:solidFill>
                <a:latin typeface="+mn-lt"/>
              </a:defRPr>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043380" y="5225814"/>
            <a:ext cx="8105240" cy="592053"/>
          </a:xfrm>
          <a:prstGeom prst="rect">
            <a:avLst/>
          </a:prstGeom>
        </p:spPr>
        <p:txBody>
          <a:bodyPr anchor="t">
            <a:normAutofit/>
          </a:bodyPr>
          <a:lstStyle>
            <a:lvl1pPr marL="0" indent="0" algn="ctr">
              <a:buNone/>
              <a:defRPr sz="1800" b="1"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Footer Placeholder 5">
            <a:extLst>
              <a:ext uri="{FF2B5EF4-FFF2-40B4-BE49-F238E27FC236}">
                <a16:creationId xmlns:a16="http://schemas.microsoft.com/office/drawing/2014/main" id="{EECEF408-F86C-A1CC-03B6-4211B666AD3A}"/>
              </a:ext>
            </a:extLst>
          </p:cNvPr>
          <p:cNvSpPr>
            <a:spLocks noGrp="1"/>
          </p:cNvSpPr>
          <p:nvPr>
            <p:ph type="ftr" sz="quarter" idx="11"/>
          </p:nvPr>
        </p:nvSpPr>
        <p:spPr/>
        <p:txBody>
          <a:bodyPr/>
          <a:lstStyle/>
          <a:p>
            <a:pPr algn="r"/>
            <a:r>
              <a:rPr lang="en-US" dirty="0"/>
              <a:t>Sample Footer Text</a:t>
            </a:r>
          </a:p>
        </p:txBody>
      </p:sp>
      <p:sp>
        <p:nvSpPr>
          <p:cNvPr id="7" name="Slide Number Placeholder 6">
            <a:extLst>
              <a:ext uri="{FF2B5EF4-FFF2-40B4-BE49-F238E27FC236}">
                <a16:creationId xmlns:a16="http://schemas.microsoft.com/office/drawing/2014/main" id="{BEA1D0C5-9C94-4C68-AA5E-1C1F692A1B97}"/>
              </a:ext>
            </a:extLst>
          </p:cNvPr>
          <p:cNvSpPr>
            <a:spLocks noGrp="1"/>
          </p:cNvSpPr>
          <p:nvPr>
            <p:ph type="sldNum" sz="quarter" idx="12"/>
          </p:nvPr>
        </p:nvSpPr>
        <p:spPr/>
        <p:txBody>
          <a:bodyPr/>
          <a:lstStyle/>
          <a:p>
            <a:pPr algn="ctr"/>
            <a:fld id="{8D252C1B-CBF0-4A4D-8F57-7FB989103249}" type="slidenum">
              <a:rPr lang="en-US" smtClean="0"/>
              <a:pPr algn="ctr"/>
              <a:t>‹#›</a:t>
            </a:fld>
            <a:endParaRPr lang="en-US" dirty="0"/>
          </a:p>
        </p:txBody>
      </p:sp>
      <p:sp>
        <p:nvSpPr>
          <p:cNvPr id="5" name="Date Placeholder 4">
            <a:extLst>
              <a:ext uri="{FF2B5EF4-FFF2-40B4-BE49-F238E27FC236}">
                <a16:creationId xmlns:a16="http://schemas.microsoft.com/office/drawing/2014/main" id="{C850B983-0D8E-626D-6E29-14A18FA2D4BB}"/>
              </a:ext>
            </a:extLst>
          </p:cNvPr>
          <p:cNvSpPr>
            <a:spLocks noGrp="1"/>
          </p:cNvSpPr>
          <p:nvPr>
            <p:ph type="dt" sz="half" idx="10"/>
          </p:nvPr>
        </p:nvSpPr>
        <p:spPr/>
        <p:txBody>
          <a:bodyPr/>
          <a:lstStyle/>
          <a:p>
            <a:fld id="{38A0474E-E50C-4D0B-A819-76B332536B63}" type="datetime4">
              <a:rPr lang="en-US" smtClean="0"/>
              <a:t>March 7, 2026</a:t>
            </a:fld>
            <a:endParaRPr lang="en-US" dirty="0"/>
          </a:p>
        </p:txBody>
      </p:sp>
    </p:spTree>
    <p:extLst>
      <p:ext uri="{BB962C8B-B14F-4D97-AF65-F5344CB8AC3E}">
        <p14:creationId xmlns:p14="http://schemas.microsoft.com/office/powerpoint/2010/main" val="26512063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9" y="429768"/>
            <a:ext cx="10817352" cy="958480"/>
          </a:xfrm>
          <a:prstGeom prst="rect">
            <a:avLst/>
          </a:prstGeom>
        </p:spPr>
        <p:txBody>
          <a:bodyPr vert="horz" lIns="91440" tIns="45720" rIns="91440" bIns="45720" rtlCol="0" anchor="b">
            <a:normAutofit/>
          </a:bodyPr>
          <a:lstStyle>
            <a:lvl1pPr>
              <a:lnSpc>
                <a:spcPct val="120000"/>
              </a:lnSpc>
              <a:defRPr lang="en-US" dirty="0"/>
            </a:lvl1pPr>
          </a:lstStyle>
          <a:p>
            <a:pPr lvl="0"/>
            <a:r>
              <a:rPr lang="en-US"/>
              <a:t>Click to edit Master title style</a:t>
            </a:r>
            <a:endParaRPr lang="en-US" dirty="0"/>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612648" y="2020825"/>
            <a:ext cx="5029200" cy="4343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400800" y="2020824"/>
            <a:ext cx="5029200" cy="4343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4" name="Footer Placeholder 13">
            <a:extLst>
              <a:ext uri="{FF2B5EF4-FFF2-40B4-BE49-F238E27FC236}">
                <a16:creationId xmlns:a16="http://schemas.microsoft.com/office/drawing/2014/main" id="{D34EBE88-C826-A0CB-2F99-4593AD931017}"/>
              </a:ext>
            </a:extLst>
          </p:cNvPr>
          <p:cNvSpPr>
            <a:spLocks noGrp="1"/>
          </p:cNvSpPr>
          <p:nvPr>
            <p:ph type="ftr" sz="quarter" idx="16"/>
          </p:nvPr>
        </p:nvSpPr>
        <p:spPr/>
        <p:txBody>
          <a:bodyPr/>
          <a:lstStyle/>
          <a:p>
            <a:pPr algn="r"/>
            <a:r>
              <a:rPr lang="en-US" dirty="0"/>
              <a:t>Sample Footer Text</a:t>
            </a:r>
          </a:p>
        </p:txBody>
      </p:sp>
      <p:sp>
        <p:nvSpPr>
          <p:cNvPr id="15" name="Slide Number Placeholder 14">
            <a:extLst>
              <a:ext uri="{FF2B5EF4-FFF2-40B4-BE49-F238E27FC236}">
                <a16:creationId xmlns:a16="http://schemas.microsoft.com/office/drawing/2014/main" id="{3ABF7200-8BFC-1209-D217-A05B147C7362}"/>
              </a:ext>
            </a:extLst>
          </p:cNvPr>
          <p:cNvSpPr>
            <a:spLocks noGrp="1"/>
          </p:cNvSpPr>
          <p:nvPr>
            <p:ph type="sldNum" sz="quarter" idx="17"/>
          </p:nvPr>
        </p:nvSpPr>
        <p:spPr/>
        <p:txBody>
          <a:bodyPr/>
          <a:lstStyle/>
          <a:p>
            <a:pPr algn="ctr"/>
            <a:fld id="{8D252C1B-CBF0-4A4D-8F57-7FB989103249}" type="slidenum">
              <a:rPr lang="en-US" smtClean="0"/>
              <a:pPr algn="ctr"/>
              <a:t>‹#›</a:t>
            </a:fld>
            <a:endParaRPr lang="en-US" dirty="0"/>
          </a:p>
        </p:txBody>
      </p:sp>
      <p:sp>
        <p:nvSpPr>
          <p:cNvPr id="13" name="Date Placeholder 12">
            <a:extLst>
              <a:ext uri="{FF2B5EF4-FFF2-40B4-BE49-F238E27FC236}">
                <a16:creationId xmlns:a16="http://schemas.microsoft.com/office/drawing/2014/main" id="{A1910647-79B7-6086-34D9-EBD4D6E4C954}"/>
              </a:ext>
            </a:extLst>
          </p:cNvPr>
          <p:cNvSpPr>
            <a:spLocks noGrp="1"/>
          </p:cNvSpPr>
          <p:nvPr>
            <p:ph type="dt" sz="half" idx="15"/>
          </p:nvPr>
        </p:nvSpPr>
        <p:spPr/>
        <p:txBody>
          <a:bodyPr/>
          <a:lstStyle/>
          <a:p>
            <a:fld id="{77B77741-45FC-4222-874D-9A051E494613}" type="datetime4">
              <a:rPr lang="en-US" smtClean="0"/>
              <a:t>March 7, 2026</a:t>
            </a:fld>
            <a:endParaRPr lang="en-US" dirty="0"/>
          </a:p>
        </p:txBody>
      </p:sp>
    </p:spTree>
    <p:extLst>
      <p:ext uri="{BB962C8B-B14F-4D97-AF65-F5344CB8AC3E}">
        <p14:creationId xmlns:p14="http://schemas.microsoft.com/office/powerpoint/2010/main" val="4250281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518219-E186-2E63-46B3-4C1D3A8220EF}"/>
              </a:ext>
            </a:extLst>
          </p:cNvPr>
          <p:cNvSpPr>
            <a:spLocks noGrp="1"/>
          </p:cNvSpPr>
          <p:nvPr>
            <p:ph type="title"/>
          </p:nvPr>
        </p:nvSpPr>
        <p:spPr>
          <a:xfrm>
            <a:off x="612648" y="429768"/>
            <a:ext cx="10817352" cy="960120"/>
          </a:xfrm>
          <a:prstGeom prst="rect">
            <a:avLst/>
          </a:prstGeom>
        </p:spPr>
        <p:txBody>
          <a:bodyPr/>
          <a:lstStyle>
            <a:lvl1pPr>
              <a:lnSpc>
                <a:spcPct val="120000"/>
              </a:lnSpc>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12648" y="2025333"/>
            <a:ext cx="5029200" cy="559834"/>
          </a:xfrm>
          <a:prstGeom prst="rect">
            <a:avLst/>
          </a:prstGeom>
        </p:spPr>
        <p:txBody>
          <a:bodyPr anchor="b">
            <a:normAutofit/>
          </a:bodyPr>
          <a:lstStyle>
            <a:lvl1pPr marL="0" indent="0">
              <a:lnSpc>
                <a:spcPct val="90000"/>
              </a:lnSpc>
              <a:buNone/>
              <a:defRPr sz="2000" b="0" cap="all" spc="3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612648" y="2665477"/>
            <a:ext cx="5029200" cy="3698747"/>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2025333"/>
            <a:ext cx="5029200" cy="559834"/>
          </a:xfrm>
          <a:prstGeom prst="rect">
            <a:avLst/>
          </a:prstGeom>
        </p:spPr>
        <p:txBody>
          <a:bodyPr anchor="b">
            <a:normAutofit/>
          </a:bodyPr>
          <a:lstStyle>
            <a:lvl1pPr marL="0" indent="0">
              <a:lnSpc>
                <a:spcPct val="90000"/>
              </a:lnSpc>
              <a:buNone/>
              <a:defRPr sz="2000" b="0" cap="all" spc="3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665477"/>
            <a:ext cx="5029200" cy="3698747"/>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4" name="Footer Placeholder 13">
            <a:extLst>
              <a:ext uri="{FF2B5EF4-FFF2-40B4-BE49-F238E27FC236}">
                <a16:creationId xmlns:a16="http://schemas.microsoft.com/office/drawing/2014/main" id="{0D28A929-F039-96E6-B29C-717106871CBD}"/>
              </a:ext>
            </a:extLst>
          </p:cNvPr>
          <p:cNvSpPr>
            <a:spLocks noGrp="1"/>
          </p:cNvSpPr>
          <p:nvPr>
            <p:ph type="ftr" sz="quarter" idx="16"/>
          </p:nvPr>
        </p:nvSpPr>
        <p:spPr/>
        <p:txBody>
          <a:bodyPr/>
          <a:lstStyle/>
          <a:p>
            <a:pPr algn="r"/>
            <a:r>
              <a:rPr lang="en-US" dirty="0"/>
              <a:t>Sample Footer Text</a:t>
            </a:r>
          </a:p>
        </p:txBody>
      </p:sp>
      <p:sp>
        <p:nvSpPr>
          <p:cNvPr id="15" name="Slide Number Placeholder 14">
            <a:extLst>
              <a:ext uri="{FF2B5EF4-FFF2-40B4-BE49-F238E27FC236}">
                <a16:creationId xmlns:a16="http://schemas.microsoft.com/office/drawing/2014/main" id="{766D40EC-432B-24BD-14A2-EA02DE69B663}"/>
              </a:ext>
            </a:extLst>
          </p:cNvPr>
          <p:cNvSpPr>
            <a:spLocks noGrp="1"/>
          </p:cNvSpPr>
          <p:nvPr>
            <p:ph type="sldNum" sz="quarter" idx="17"/>
          </p:nvPr>
        </p:nvSpPr>
        <p:spPr/>
        <p:txBody>
          <a:bodyPr/>
          <a:lstStyle/>
          <a:p>
            <a:pPr algn="ctr"/>
            <a:fld id="{8D252C1B-CBF0-4A4D-8F57-7FB989103249}" type="slidenum">
              <a:rPr lang="en-US" smtClean="0"/>
              <a:pPr algn="ctr"/>
              <a:t>‹#›</a:t>
            </a:fld>
            <a:endParaRPr lang="en-US" dirty="0"/>
          </a:p>
        </p:txBody>
      </p:sp>
      <p:sp>
        <p:nvSpPr>
          <p:cNvPr id="12" name="Date Placeholder 11">
            <a:extLst>
              <a:ext uri="{FF2B5EF4-FFF2-40B4-BE49-F238E27FC236}">
                <a16:creationId xmlns:a16="http://schemas.microsoft.com/office/drawing/2014/main" id="{405654AF-A639-3FB5-E967-011B97C87C67}"/>
              </a:ext>
            </a:extLst>
          </p:cNvPr>
          <p:cNvSpPr>
            <a:spLocks noGrp="1"/>
          </p:cNvSpPr>
          <p:nvPr>
            <p:ph type="dt" sz="half" idx="15"/>
          </p:nvPr>
        </p:nvSpPr>
        <p:spPr/>
        <p:txBody>
          <a:bodyPr/>
          <a:lstStyle/>
          <a:p>
            <a:fld id="{1334C91E-202E-4F31-89CE-0789502AC959}" type="datetime4">
              <a:rPr lang="en-US" smtClean="0"/>
              <a:t>March 7, 2026</a:t>
            </a:fld>
            <a:endParaRPr lang="en-US" dirty="0"/>
          </a:p>
        </p:txBody>
      </p:sp>
    </p:spTree>
    <p:extLst>
      <p:ext uri="{BB962C8B-B14F-4D97-AF65-F5344CB8AC3E}">
        <p14:creationId xmlns:p14="http://schemas.microsoft.com/office/powerpoint/2010/main" val="756036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12648" y="429768"/>
            <a:ext cx="10817352" cy="960120"/>
          </a:xfrm>
          <a:prstGeom prst="rect">
            <a:avLst/>
          </a:prstGeom>
        </p:spPr>
        <p:txBody>
          <a:bodyPr/>
          <a:lstStyle>
            <a:lvl1pPr>
              <a:lnSpc>
                <a:spcPct val="120000"/>
              </a:lnSpc>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9B4DD502-5BE6-822B-DB91-B6295D991AC2}"/>
              </a:ext>
            </a:extLst>
          </p:cNvPr>
          <p:cNvSpPr>
            <a:spLocks noGrp="1"/>
          </p:cNvSpPr>
          <p:nvPr>
            <p:ph type="ftr" sz="quarter" idx="11"/>
          </p:nvPr>
        </p:nvSpPr>
        <p:spPr/>
        <p:txBody>
          <a:bodyPr/>
          <a:lstStyle/>
          <a:p>
            <a:pPr algn="r"/>
            <a:r>
              <a:rPr lang="en-US" dirty="0"/>
              <a:t>Sample Footer Text</a:t>
            </a:r>
          </a:p>
        </p:txBody>
      </p:sp>
      <p:sp>
        <p:nvSpPr>
          <p:cNvPr id="8" name="Slide Number Placeholder 7">
            <a:extLst>
              <a:ext uri="{FF2B5EF4-FFF2-40B4-BE49-F238E27FC236}">
                <a16:creationId xmlns:a16="http://schemas.microsoft.com/office/drawing/2014/main" id="{3CBD9E88-9DFA-2EB7-34D5-E029BD46F5E3}"/>
              </a:ext>
            </a:extLst>
          </p:cNvPr>
          <p:cNvSpPr>
            <a:spLocks noGrp="1"/>
          </p:cNvSpPr>
          <p:nvPr>
            <p:ph type="sldNum" sz="quarter" idx="12"/>
          </p:nvPr>
        </p:nvSpPr>
        <p:spPr/>
        <p:txBody>
          <a:bodyPr/>
          <a:lstStyle/>
          <a:p>
            <a:pPr algn="ctr"/>
            <a:fld id="{8D252C1B-CBF0-4A4D-8F57-7FB989103249}" type="slidenum">
              <a:rPr lang="en-US" smtClean="0"/>
              <a:pPr algn="ctr"/>
              <a:t>‹#›</a:t>
            </a:fld>
            <a:endParaRPr lang="en-US" dirty="0"/>
          </a:p>
        </p:txBody>
      </p:sp>
      <p:sp>
        <p:nvSpPr>
          <p:cNvPr id="6" name="Date Placeholder 5">
            <a:extLst>
              <a:ext uri="{FF2B5EF4-FFF2-40B4-BE49-F238E27FC236}">
                <a16:creationId xmlns:a16="http://schemas.microsoft.com/office/drawing/2014/main" id="{26035DAD-0E07-921A-1F16-10A8BBFC3975}"/>
              </a:ext>
            </a:extLst>
          </p:cNvPr>
          <p:cNvSpPr>
            <a:spLocks noGrp="1"/>
          </p:cNvSpPr>
          <p:nvPr>
            <p:ph type="dt" sz="half" idx="10"/>
          </p:nvPr>
        </p:nvSpPr>
        <p:spPr/>
        <p:txBody>
          <a:bodyPr/>
          <a:lstStyle/>
          <a:p>
            <a:fld id="{CD320626-9DFB-409D-967E-45C89655DB7A}" type="datetime4">
              <a:rPr lang="en-US" smtClean="0"/>
              <a:t>March 7, 2026</a:t>
            </a:fld>
            <a:endParaRPr lang="en-US" dirty="0"/>
          </a:p>
        </p:txBody>
      </p:sp>
    </p:spTree>
    <p:extLst>
      <p:ext uri="{BB962C8B-B14F-4D97-AF65-F5344CB8AC3E}">
        <p14:creationId xmlns:p14="http://schemas.microsoft.com/office/powerpoint/2010/main" val="2048023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E11FDDA-B97C-DDC5-8DB1-E60BD2AA1DBB}"/>
              </a:ext>
            </a:extLst>
          </p:cNvPr>
          <p:cNvSpPr>
            <a:spLocks noGrp="1"/>
          </p:cNvSpPr>
          <p:nvPr>
            <p:ph type="ftr" sz="quarter" idx="11"/>
          </p:nvPr>
        </p:nvSpPr>
        <p:spPr/>
        <p:txBody>
          <a:bodyPr/>
          <a:lstStyle/>
          <a:p>
            <a:pPr algn="r"/>
            <a:r>
              <a:rPr lang="en-US" dirty="0"/>
              <a:t>Sample Footer Text</a:t>
            </a:r>
          </a:p>
        </p:txBody>
      </p:sp>
      <p:sp>
        <p:nvSpPr>
          <p:cNvPr id="7" name="Slide Number Placeholder 6">
            <a:extLst>
              <a:ext uri="{FF2B5EF4-FFF2-40B4-BE49-F238E27FC236}">
                <a16:creationId xmlns:a16="http://schemas.microsoft.com/office/drawing/2014/main" id="{7F72A1C0-DA96-EA1E-D5A0-508F879B0757}"/>
              </a:ext>
            </a:extLst>
          </p:cNvPr>
          <p:cNvSpPr>
            <a:spLocks noGrp="1"/>
          </p:cNvSpPr>
          <p:nvPr>
            <p:ph type="sldNum" sz="quarter" idx="12"/>
          </p:nvPr>
        </p:nvSpPr>
        <p:spPr/>
        <p:txBody>
          <a:bodyPr/>
          <a:lstStyle/>
          <a:p>
            <a:pPr algn="ctr"/>
            <a:fld id="{8D252C1B-CBF0-4A4D-8F57-7FB989103249}" type="slidenum">
              <a:rPr lang="en-US" smtClean="0"/>
              <a:pPr algn="ctr"/>
              <a:t>‹#›</a:t>
            </a:fld>
            <a:endParaRPr lang="en-US" dirty="0"/>
          </a:p>
        </p:txBody>
      </p:sp>
      <p:sp>
        <p:nvSpPr>
          <p:cNvPr id="5" name="Date Placeholder 4">
            <a:extLst>
              <a:ext uri="{FF2B5EF4-FFF2-40B4-BE49-F238E27FC236}">
                <a16:creationId xmlns:a16="http://schemas.microsoft.com/office/drawing/2014/main" id="{F97F18BD-749C-B50F-D44C-F42AA6AABEB9}"/>
              </a:ext>
            </a:extLst>
          </p:cNvPr>
          <p:cNvSpPr>
            <a:spLocks noGrp="1"/>
          </p:cNvSpPr>
          <p:nvPr>
            <p:ph type="dt" sz="half" idx="10"/>
          </p:nvPr>
        </p:nvSpPr>
        <p:spPr/>
        <p:txBody>
          <a:bodyPr/>
          <a:lstStyle/>
          <a:p>
            <a:fld id="{1EC1A3DC-DD83-4773-AD6C-D60629042765}" type="datetime4">
              <a:rPr lang="en-US" smtClean="0"/>
              <a:t>March 7, 2026</a:t>
            </a:fld>
            <a:endParaRPr lang="en-US" dirty="0"/>
          </a:p>
        </p:txBody>
      </p:sp>
    </p:spTree>
    <p:extLst>
      <p:ext uri="{BB962C8B-B14F-4D97-AF65-F5344CB8AC3E}">
        <p14:creationId xmlns:p14="http://schemas.microsoft.com/office/powerpoint/2010/main" val="459542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758952"/>
            <a:ext cx="3595634" cy="2212848"/>
          </a:xfrm>
          <a:prstGeom prst="rect">
            <a:avLst/>
          </a:prstGeom>
        </p:spPr>
        <p:txBody>
          <a:bodyPr anchor="t">
            <a:normAutofit/>
          </a:bodyPr>
          <a:lstStyle>
            <a:lvl1pPr>
              <a:lnSpc>
                <a:spcPct val="120000"/>
              </a:lnSpc>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971800"/>
            <a:ext cx="3309608" cy="3127248"/>
          </a:xfrm>
          <a:prstGeom prst="rect">
            <a:avLst/>
          </a:prstGeom>
        </p:spPr>
        <p:txBody>
          <a:bodyPr anchor="t">
            <a:normAutofit/>
          </a:bodyPr>
          <a:lstStyle>
            <a:lvl1pPr marL="0" indent="0">
              <a:lnSpc>
                <a:spcPct val="13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6" y="758952"/>
            <a:ext cx="6284130" cy="5340093"/>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13" name="Footer Placeholder 12">
            <a:extLst>
              <a:ext uri="{FF2B5EF4-FFF2-40B4-BE49-F238E27FC236}">
                <a16:creationId xmlns:a16="http://schemas.microsoft.com/office/drawing/2014/main" id="{247FD854-00E9-7A1B-6B8C-0458F22F1EC3}"/>
              </a:ext>
            </a:extLst>
          </p:cNvPr>
          <p:cNvSpPr>
            <a:spLocks noGrp="1"/>
          </p:cNvSpPr>
          <p:nvPr>
            <p:ph type="ftr" sz="quarter" idx="11"/>
          </p:nvPr>
        </p:nvSpPr>
        <p:spPr/>
        <p:txBody>
          <a:bodyPr/>
          <a:lstStyle/>
          <a:p>
            <a:pPr algn="r"/>
            <a:r>
              <a:rPr lang="en-US" dirty="0"/>
              <a:t>Sample Footer Text</a:t>
            </a:r>
          </a:p>
        </p:txBody>
      </p:sp>
      <p:sp>
        <p:nvSpPr>
          <p:cNvPr id="14" name="Slide Number Placeholder 13">
            <a:extLst>
              <a:ext uri="{FF2B5EF4-FFF2-40B4-BE49-F238E27FC236}">
                <a16:creationId xmlns:a16="http://schemas.microsoft.com/office/drawing/2014/main" id="{205E2392-B840-3FDD-E39D-8521DC827038}"/>
              </a:ext>
            </a:extLst>
          </p:cNvPr>
          <p:cNvSpPr>
            <a:spLocks noGrp="1"/>
          </p:cNvSpPr>
          <p:nvPr>
            <p:ph type="sldNum" sz="quarter" idx="12"/>
          </p:nvPr>
        </p:nvSpPr>
        <p:spPr/>
        <p:txBody>
          <a:bodyPr/>
          <a:lstStyle/>
          <a:p>
            <a:pPr algn="ctr"/>
            <a:fld id="{8D252C1B-CBF0-4A4D-8F57-7FB989103249}" type="slidenum">
              <a:rPr lang="en-US" smtClean="0"/>
              <a:pPr algn="ctr"/>
              <a:t>‹#›</a:t>
            </a:fld>
            <a:endParaRPr lang="en-US" dirty="0"/>
          </a:p>
        </p:txBody>
      </p:sp>
      <p:sp>
        <p:nvSpPr>
          <p:cNvPr id="12" name="Date Placeholder 11">
            <a:extLst>
              <a:ext uri="{FF2B5EF4-FFF2-40B4-BE49-F238E27FC236}">
                <a16:creationId xmlns:a16="http://schemas.microsoft.com/office/drawing/2014/main" id="{542EA063-3C1A-D1D2-916B-C1A4F124EA0C}"/>
              </a:ext>
            </a:extLst>
          </p:cNvPr>
          <p:cNvSpPr>
            <a:spLocks noGrp="1"/>
          </p:cNvSpPr>
          <p:nvPr>
            <p:ph type="dt" sz="half" idx="10"/>
          </p:nvPr>
        </p:nvSpPr>
        <p:spPr/>
        <p:txBody>
          <a:bodyPr/>
          <a:lstStyle/>
          <a:p>
            <a:fld id="{E033576C-593A-47BB-B516-D2528E5E552A}" type="datetime4">
              <a:rPr lang="en-US" smtClean="0"/>
              <a:t>March 7, 2026</a:t>
            </a:fld>
            <a:endParaRPr lang="en-US" dirty="0"/>
          </a:p>
        </p:txBody>
      </p:sp>
    </p:spTree>
    <p:extLst>
      <p:ext uri="{BB962C8B-B14F-4D97-AF65-F5344CB8AC3E}">
        <p14:creationId xmlns:p14="http://schemas.microsoft.com/office/powerpoint/2010/main" val="4262073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762000"/>
            <a:ext cx="3713996" cy="2212313"/>
          </a:xfrm>
          <a:prstGeom prst="rect">
            <a:avLst/>
          </a:prstGeom>
        </p:spPr>
        <p:txBody>
          <a:bodyPr anchor="t">
            <a:normAutofit/>
          </a:bodyPr>
          <a:lstStyle>
            <a:lvl1pPr>
              <a:lnSpc>
                <a:spcPct val="120000"/>
              </a:lnSpc>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3401567"/>
            <a:ext cx="3300984" cy="2731008"/>
          </a:xfrm>
          <a:prstGeom prst="rect">
            <a:avLst/>
          </a:prstGeom>
        </p:spPr>
        <p:txBody>
          <a:bodyPr anchor="b"/>
          <a:lstStyle>
            <a:lvl1pPr marL="0" indent="0">
              <a:lnSpc>
                <a:spcPct val="13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BE5C5A3E-7D50-F47F-EB7E-84E9BE86B09F}"/>
              </a:ext>
            </a:extLst>
          </p:cNvPr>
          <p:cNvSpPr>
            <a:spLocks noGrp="1"/>
          </p:cNvSpPr>
          <p:nvPr>
            <p:ph type="pic" sz="quarter" idx="13"/>
          </p:nvPr>
        </p:nvSpPr>
        <p:spPr>
          <a:xfrm>
            <a:off x="5361359" y="762000"/>
            <a:ext cx="6068641" cy="5334000"/>
          </a:xfrm>
          <a:prstGeom prst="rect">
            <a:avLst/>
          </a:prstGeom>
          <a:blipFill>
            <a:blip r:embed="rId2" cstate="screen">
              <a:alphaModFix amt="7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16" name="Footer Placeholder 15">
            <a:extLst>
              <a:ext uri="{FF2B5EF4-FFF2-40B4-BE49-F238E27FC236}">
                <a16:creationId xmlns:a16="http://schemas.microsoft.com/office/drawing/2014/main" id="{27DBDBE0-7D82-CCC0-82C8-C75970BFD286}"/>
              </a:ext>
            </a:extLst>
          </p:cNvPr>
          <p:cNvSpPr>
            <a:spLocks noGrp="1"/>
          </p:cNvSpPr>
          <p:nvPr>
            <p:ph type="ftr" sz="quarter" idx="15"/>
          </p:nvPr>
        </p:nvSpPr>
        <p:spPr/>
        <p:txBody>
          <a:bodyPr/>
          <a:lstStyle/>
          <a:p>
            <a:pPr algn="r"/>
            <a:r>
              <a:rPr lang="en-US" dirty="0"/>
              <a:t>Sample Footer Text</a:t>
            </a:r>
          </a:p>
        </p:txBody>
      </p:sp>
      <p:sp>
        <p:nvSpPr>
          <p:cNvPr id="17" name="Slide Number Placeholder 16">
            <a:extLst>
              <a:ext uri="{FF2B5EF4-FFF2-40B4-BE49-F238E27FC236}">
                <a16:creationId xmlns:a16="http://schemas.microsoft.com/office/drawing/2014/main" id="{098B971C-659F-56B1-E5C8-1551C52DEB0E}"/>
              </a:ext>
            </a:extLst>
          </p:cNvPr>
          <p:cNvSpPr>
            <a:spLocks noGrp="1"/>
          </p:cNvSpPr>
          <p:nvPr>
            <p:ph type="sldNum" sz="quarter" idx="16"/>
          </p:nvPr>
        </p:nvSpPr>
        <p:spPr/>
        <p:txBody>
          <a:bodyPr/>
          <a:lstStyle/>
          <a:p>
            <a:pPr algn="ctr"/>
            <a:fld id="{8D252C1B-CBF0-4A4D-8F57-7FB989103249}" type="slidenum">
              <a:rPr lang="en-US" smtClean="0"/>
              <a:pPr algn="ctr"/>
              <a:t>‹#›</a:t>
            </a:fld>
            <a:endParaRPr lang="en-US" dirty="0"/>
          </a:p>
        </p:txBody>
      </p:sp>
      <p:sp>
        <p:nvSpPr>
          <p:cNvPr id="15" name="Date Placeholder 14">
            <a:extLst>
              <a:ext uri="{FF2B5EF4-FFF2-40B4-BE49-F238E27FC236}">
                <a16:creationId xmlns:a16="http://schemas.microsoft.com/office/drawing/2014/main" id="{1018BD95-468D-0282-9949-1A0343239975}"/>
              </a:ext>
            </a:extLst>
          </p:cNvPr>
          <p:cNvSpPr>
            <a:spLocks noGrp="1"/>
          </p:cNvSpPr>
          <p:nvPr>
            <p:ph type="dt" sz="half" idx="14"/>
          </p:nvPr>
        </p:nvSpPr>
        <p:spPr/>
        <p:txBody>
          <a:bodyPr/>
          <a:lstStyle/>
          <a:p>
            <a:fld id="{1A852720-599F-48B5-9C00-11A46BDCDC83}" type="datetime4">
              <a:rPr lang="en-US" smtClean="0"/>
              <a:t>March 7, 2026</a:t>
            </a:fld>
            <a:endParaRPr lang="en-US" dirty="0"/>
          </a:p>
        </p:txBody>
      </p:sp>
    </p:spTree>
    <p:extLst>
      <p:ext uri="{BB962C8B-B14F-4D97-AF65-F5344CB8AC3E}">
        <p14:creationId xmlns:p14="http://schemas.microsoft.com/office/powerpoint/2010/main" val="1232919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37FE2A9-21DD-FB38-F9C9-5420B56B7136}"/>
              </a:ext>
              <a:ext uri="{C183D7F6-B498-43B3-948B-1728B52AA6E4}">
                <adec:decorative xmlns:adec="http://schemas.microsoft.com/office/drawing/2017/decorative" val="1"/>
              </a:ext>
            </a:extLst>
          </p:cNvPr>
          <p:cNvCxnSpPr>
            <a:cxnSpLocks/>
          </p:cNvCxnSpPr>
          <p:nvPr/>
        </p:nvCxnSpPr>
        <p:spPr>
          <a:xfrm>
            <a:off x="793007" y="761998"/>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1033272"/>
            <a:ext cx="7342632" cy="1901952"/>
          </a:xfrm>
          <a:prstGeom prst="rect">
            <a:avLst/>
          </a:prstGeom>
        </p:spPr>
        <p:txBody>
          <a:bodyPr anchor="t">
            <a:normAutofit/>
          </a:bodyPr>
          <a:lstStyle>
            <a:lvl1pPr>
              <a:lnSpc>
                <a:spcPct val="120000"/>
              </a:lnSpc>
              <a:defRPr sz="4000">
                <a:solidFill>
                  <a:schemeClr val="tx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648" y="3593592"/>
            <a:ext cx="10680192" cy="2688336"/>
          </a:xfrm>
          <a:prstGeom prst="rect">
            <a:avLst/>
          </a:prstGeom>
        </p:spPr>
        <p:txBody>
          <a:bodyPr vert="horz" lIns="9144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p>
        </p:txBody>
      </p:sp>
      <p:sp>
        <p:nvSpPr>
          <p:cNvPr id="9" name="Footer Placeholder 8">
            <a:extLst>
              <a:ext uri="{FF2B5EF4-FFF2-40B4-BE49-F238E27FC236}">
                <a16:creationId xmlns:a16="http://schemas.microsoft.com/office/drawing/2014/main" id="{F424D638-A40E-7DBE-0BDA-0653484A371B}"/>
              </a:ext>
            </a:extLst>
          </p:cNvPr>
          <p:cNvSpPr>
            <a:spLocks noGrp="1"/>
          </p:cNvSpPr>
          <p:nvPr>
            <p:ph type="ftr" sz="quarter" idx="15"/>
          </p:nvPr>
        </p:nvSpPr>
        <p:spPr/>
        <p:txBody>
          <a:bodyPr/>
          <a:lstStyle>
            <a:lvl1pPr>
              <a:defRPr>
                <a:solidFill>
                  <a:schemeClr val="tx1"/>
                </a:solidFill>
              </a:defRPr>
            </a:lvl1pPr>
          </a:lstStyle>
          <a:p>
            <a:r>
              <a:rPr lang="en-US" dirty="0"/>
              <a:t>Sample Footer Text</a:t>
            </a:r>
          </a:p>
        </p:txBody>
      </p:sp>
      <p:sp>
        <p:nvSpPr>
          <p:cNvPr id="10" name="Slide Number Placeholder 9">
            <a:extLst>
              <a:ext uri="{FF2B5EF4-FFF2-40B4-BE49-F238E27FC236}">
                <a16:creationId xmlns:a16="http://schemas.microsoft.com/office/drawing/2014/main" id="{D432539E-E64F-6ECB-8128-09189D20DDE8}"/>
              </a:ext>
            </a:extLst>
          </p:cNvPr>
          <p:cNvSpPr>
            <a:spLocks noGrp="1"/>
          </p:cNvSpPr>
          <p:nvPr>
            <p:ph type="sldNum" sz="quarter" idx="16"/>
          </p:nvPr>
        </p:nvSpPr>
        <p:spPr/>
        <p:txBody>
          <a:bodyPr/>
          <a:lstStyle>
            <a:lvl1pPr>
              <a:defRPr>
                <a:solidFill>
                  <a:schemeClr val="tx1"/>
                </a:solidFill>
              </a:defRPr>
            </a:lvl1pPr>
          </a:lstStyle>
          <a:p>
            <a:fld id="{8D252C1B-CBF0-4A4D-8F57-7FB989103249}" type="slidenum">
              <a:rPr lang="en-US" smtClean="0"/>
              <a:pPr/>
              <a:t>‹#›</a:t>
            </a:fld>
            <a:endParaRPr lang="en-US" dirty="0"/>
          </a:p>
        </p:txBody>
      </p:sp>
      <p:sp>
        <p:nvSpPr>
          <p:cNvPr id="7" name="Date Placeholder 6">
            <a:extLst>
              <a:ext uri="{FF2B5EF4-FFF2-40B4-BE49-F238E27FC236}">
                <a16:creationId xmlns:a16="http://schemas.microsoft.com/office/drawing/2014/main" id="{260958E1-1A6E-215C-E558-5C2B7E025D13}"/>
              </a:ext>
            </a:extLst>
          </p:cNvPr>
          <p:cNvSpPr>
            <a:spLocks noGrp="1"/>
          </p:cNvSpPr>
          <p:nvPr>
            <p:ph type="dt" sz="half" idx="14"/>
          </p:nvPr>
        </p:nvSpPr>
        <p:spPr/>
        <p:txBody>
          <a:bodyPr/>
          <a:lstStyle>
            <a:lvl1pPr>
              <a:defRPr>
                <a:solidFill>
                  <a:schemeClr val="tx1"/>
                </a:solidFill>
              </a:defRPr>
            </a:lvl1pPr>
          </a:lstStyle>
          <a:p>
            <a:fld id="{DD59AC0F-8E77-4F74-A460-12024CA04876}" type="datetime4">
              <a:rPr lang="en-US" smtClean="0"/>
              <a:pPr/>
              <a:t>March 7, 2026</a:t>
            </a:fld>
            <a:endParaRPr lang="en-US" dirty="0"/>
          </a:p>
        </p:txBody>
      </p:sp>
    </p:spTree>
    <p:extLst>
      <p:ext uri="{BB962C8B-B14F-4D97-AF65-F5344CB8AC3E}">
        <p14:creationId xmlns:p14="http://schemas.microsoft.com/office/powerpoint/2010/main" val="2345424658"/>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tx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9CBFB52-CE70-A084-2784-8ADA5CBB0506}"/>
              </a:ext>
              <a:ext uri="{C183D7F6-B498-43B3-948B-1728B52AA6E4}">
                <adec:decorative xmlns:adec="http://schemas.microsoft.com/office/drawing/2017/decorative" val="1"/>
              </a:ext>
            </a:extLst>
          </p:cNvPr>
          <p:cNvSpPr/>
          <p:nvPr/>
        </p:nvSpPr>
        <p:spPr>
          <a:xfrm>
            <a:off x="733197" y="1114197"/>
            <a:ext cx="4629606" cy="4629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2441448"/>
            <a:ext cx="4389120" cy="1984248"/>
          </a:xfrm>
          <a:prstGeom prst="rect">
            <a:avLst/>
          </a:prstGeom>
        </p:spPr>
        <p:txBody>
          <a:bodyPr anchor="ctr">
            <a:normAutofit/>
          </a:bodyPr>
          <a:lstStyle>
            <a:lvl1pPr algn="ctr">
              <a:lnSpc>
                <a:spcPct val="120000"/>
              </a:lnSpc>
              <a:defRPr sz="4000">
                <a:solidFill>
                  <a:schemeClr val="tx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272786" y="1792224"/>
            <a:ext cx="4626864" cy="3529584"/>
          </a:xfrm>
          <a:prstGeom prst="rect">
            <a:avLst/>
          </a:prstGeom>
        </p:spPr>
        <p:txBody>
          <a:bodyPr vert="horz" lIns="91440" tIns="45720" rIns="91440" bIns="45720" rtlCol="0" anchor="ctr">
            <a:normAutofit/>
          </a:bodyPr>
          <a:lstStyle>
            <a:lvl1pPr marL="0" indent="0">
              <a:lnSpc>
                <a:spcPct val="130000"/>
              </a:lnSpc>
              <a:buNone/>
              <a:defRPr lang="en-US" sz="2400" dirty="0">
                <a:solidFill>
                  <a:schemeClr val="bg1"/>
                </a:solidFill>
              </a:defRPr>
            </a:lvl1pPr>
            <a:lvl2pPr marL="228600" indent="0">
              <a:lnSpc>
                <a:spcPct val="130000"/>
              </a:lnSpc>
              <a:buNone/>
              <a:defRPr lang="en-US" sz="2000" dirty="0">
                <a:solidFill>
                  <a:schemeClr val="bg1"/>
                </a:solidFill>
              </a:defRPr>
            </a:lvl2pPr>
            <a:lvl3pPr marL="457200" indent="0">
              <a:lnSpc>
                <a:spcPct val="130000"/>
              </a:lnSpc>
              <a:buNone/>
              <a:defRPr lang="en-US" sz="1800" dirty="0">
                <a:solidFill>
                  <a:schemeClr val="bg1"/>
                </a:solidFill>
              </a:defRPr>
            </a:lvl3pPr>
            <a:lvl4pPr marL="685800" indent="0">
              <a:lnSpc>
                <a:spcPct val="130000"/>
              </a:lnSpc>
              <a:buNone/>
              <a:defRPr lang="en-US" sz="1600" dirty="0">
                <a:solidFill>
                  <a:schemeClr val="bg1"/>
                </a:solidFill>
              </a:defRPr>
            </a:lvl4pPr>
            <a:lvl5pPr marL="914400" indent="0">
              <a:lnSpc>
                <a:spcPct val="130000"/>
              </a:lnSpc>
              <a:buNone/>
              <a:defRPr lang="en-US" sz="14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AD01EFD6-9B00-587B-896E-04546E348CB7}"/>
              </a:ext>
            </a:extLst>
          </p:cNvPr>
          <p:cNvSpPr>
            <a:spLocks noGrp="1"/>
          </p:cNvSpPr>
          <p:nvPr>
            <p:ph type="ftr" sz="quarter" idx="16"/>
          </p:nvPr>
        </p:nvSpPr>
        <p:spPr/>
        <p:txBody>
          <a:bodyPr/>
          <a:lstStyle>
            <a:lvl1pPr>
              <a:defRPr>
                <a:solidFill>
                  <a:schemeClr val="bg1"/>
                </a:solidFill>
              </a:defRPr>
            </a:lvl1pPr>
          </a:lstStyle>
          <a:p>
            <a:r>
              <a:rPr lang="en-US" dirty="0"/>
              <a:t>Sample Footer Text</a:t>
            </a:r>
          </a:p>
        </p:txBody>
      </p:sp>
      <p:sp>
        <p:nvSpPr>
          <p:cNvPr id="13" name="Slide Number Placeholder 12">
            <a:extLst>
              <a:ext uri="{FF2B5EF4-FFF2-40B4-BE49-F238E27FC236}">
                <a16:creationId xmlns:a16="http://schemas.microsoft.com/office/drawing/2014/main" id="{16E3DBA5-3A5D-C80F-F079-E97456BEC2FA}"/>
              </a:ext>
            </a:extLst>
          </p:cNvPr>
          <p:cNvSpPr>
            <a:spLocks noGrp="1"/>
          </p:cNvSpPr>
          <p:nvPr>
            <p:ph type="sldNum" sz="quarter" idx="17"/>
          </p:nvPr>
        </p:nvSpPr>
        <p:spPr/>
        <p:txBody>
          <a:bodyPr/>
          <a:lstStyle>
            <a:lvl1pPr>
              <a:defRPr>
                <a:solidFill>
                  <a:schemeClr val="bg1"/>
                </a:solidFill>
              </a:defRPr>
            </a:lvl1pPr>
          </a:lstStyle>
          <a:p>
            <a:fld id="{8D252C1B-CBF0-4A4D-8F57-7FB989103249}" type="slidenum">
              <a:rPr lang="en-US" smtClean="0"/>
              <a:pPr/>
              <a:t>‹#›</a:t>
            </a:fld>
            <a:endParaRPr lang="en-US" dirty="0"/>
          </a:p>
        </p:txBody>
      </p:sp>
      <p:sp>
        <p:nvSpPr>
          <p:cNvPr id="11" name="Date Placeholder 10">
            <a:extLst>
              <a:ext uri="{FF2B5EF4-FFF2-40B4-BE49-F238E27FC236}">
                <a16:creationId xmlns:a16="http://schemas.microsoft.com/office/drawing/2014/main" id="{7470B87B-1EC8-FB40-1A35-1CFC24500D80}"/>
              </a:ext>
            </a:extLst>
          </p:cNvPr>
          <p:cNvSpPr>
            <a:spLocks noGrp="1"/>
          </p:cNvSpPr>
          <p:nvPr>
            <p:ph type="dt" sz="half" idx="15"/>
          </p:nvPr>
        </p:nvSpPr>
        <p:spPr/>
        <p:txBody>
          <a:bodyPr/>
          <a:lstStyle>
            <a:lvl1pPr>
              <a:defRPr>
                <a:solidFill>
                  <a:schemeClr val="bg1"/>
                </a:solidFill>
              </a:defRPr>
            </a:lvl1pPr>
          </a:lstStyle>
          <a:p>
            <a:fld id="{54478ED8-172F-4F2D-A6E6-A5C5E0653480}" type="datetime4">
              <a:rPr lang="en-US" smtClean="0"/>
              <a:pPr/>
              <a:t>March 7, 2026</a:t>
            </a:fld>
            <a:endParaRPr lang="en-US" dirty="0"/>
          </a:p>
        </p:txBody>
      </p:sp>
    </p:spTree>
    <p:extLst>
      <p:ext uri="{BB962C8B-B14F-4D97-AF65-F5344CB8AC3E}">
        <p14:creationId xmlns:p14="http://schemas.microsoft.com/office/powerpoint/2010/main" val="353998558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Content Photo 1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425CE9-1989-E4AC-20C4-20216538CD64}"/>
              </a:ext>
            </a:extLst>
          </p:cNvPr>
          <p:cNvSpPr>
            <a:spLocks noGrp="1"/>
          </p:cNvSpPr>
          <p:nvPr>
            <p:ph type="pic" sz="quarter" idx="18"/>
          </p:nvPr>
        </p:nvSpPr>
        <p:spPr>
          <a:xfrm>
            <a:off x="5039868" y="0"/>
            <a:ext cx="7152132" cy="6857999"/>
          </a:xfrm>
          <a:blipFill>
            <a:blip r:embed="rId2" cstate="screen">
              <a:alphaModFix amt="70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marL="0" lvl="0" indent="0">
              <a:buNone/>
            </a:pPr>
            <a:r>
              <a:rPr lang="en-US" dirty="0"/>
              <a:t>Click icon to add picture</a:t>
            </a:r>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2/6/2025</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ctr"/>
            <a:fld id="{CC057153-B650-4DEB-B370-79DDCFDCE934}" type="slidenum">
              <a:rPr lang="en-US" smtClean="0"/>
              <a:pPr algn="ct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2258568"/>
            <a:ext cx="3703320" cy="384048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58952"/>
            <a:ext cx="3703320" cy="1143000"/>
          </a:xfrm>
          <a:prstGeom prst="rect">
            <a:avLst/>
          </a:prstGeom>
        </p:spPr>
        <p:txBody>
          <a:bodyPr vert="horz" lIns="91440" tIns="45720" rIns="91440" bIns="45720" rtlCol="0" anchor="b">
            <a:noAutofit/>
          </a:bodyPr>
          <a:lstStyle>
            <a:lvl1pPr>
              <a:defRPr lang="en-US" dirty="0"/>
            </a:lvl1pPr>
          </a:lstStyle>
          <a:p>
            <a:pPr lvl="0">
              <a:lnSpc>
                <a:spcPct val="120000"/>
              </a:lnSpc>
            </a:pPr>
            <a:r>
              <a:rPr lang="en-US"/>
              <a:t>Click to edit Master title style</a:t>
            </a:r>
            <a:endParaRPr lang="en-US" dirty="0"/>
          </a:p>
        </p:txBody>
      </p:sp>
    </p:spTree>
    <p:extLst>
      <p:ext uri="{BB962C8B-B14F-4D97-AF65-F5344CB8AC3E}">
        <p14:creationId xmlns:p14="http://schemas.microsoft.com/office/powerpoint/2010/main" val="3182287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Photo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940CC8-5401-3EF9-398C-2A2492181116}"/>
              </a:ext>
              <a:ext uri="{C183D7F6-B498-43B3-948B-1728B52AA6E4}">
                <adec:decorative xmlns:adec="http://schemas.microsoft.com/office/drawing/2017/decorative" val="1"/>
              </a:ext>
            </a:extLst>
          </p:cNvPr>
          <p:cNvSpPr/>
          <p:nvPr/>
        </p:nvSpPr>
        <p:spPr>
          <a:xfrm>
            <a:off x="762000" y="762000"/>
            <a:ext cx="5330953"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45999" y="1236272"/>
            <a:ext cx="3959352" cy="2885843"/>
          </a:xfrm>
          <a:prstGeom prst="rect">
            <a:avLst/>
          </a:prstGeom>
        </p:spPr>
        <p:txBody>
          <a:bodyPr anchor="t">
            <a:normAutofit/>
          </a:bodyPr>
          <a:lstStyle>
            <a:lvl1pPr algn="l">
              <a:lnSpc>
                <a:spcPct val="120000"/>
              </a:lnSpc>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355143" y="5029200"/>
            <a:ext cx="3941064" cy="786384"/>
          </a:xfrm>
          <a:prstGeom prst="rect">
            <a:avLst/>
          </a:prstGeom>
        </p:spPr>
        <p:txBody>
          <a:bodyPr anchor="t">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12230C97-C8C3-2142-5720-3E811CE1E63C}"/>
              </a:ext>
              <a:ext uri="{C183D7F6-B498-43B3-948B-1728B52AA6E4}">
                <adec:decorative xmlns:adec="http://schemas.microsoft.com/office/drawing/2017/decorative" val="1"/>
              </a:ext>
            </a:extLst>
          </p:cNvPr>
          <p:cNvCxnSpPr>
            <a:cxnSpLocks/>
          </p:cNvCxnSpPr>
          <p:nvPr/>
        </p:nvCxnSpPr>
        <p:spPr>
          <a:xfrm>
            <a:off x="1463059" y="4732259"/>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7081DABC-6343-A24F-FE45-96400F8FB4BD}"/>
              </a:ext>
            </a:extLst>
          </p:cNvPr>
          <p:cNvSpPr>
            <a:spLocks noGrp="1"/>
          </p:cNvSpPr>
          <p:nvPr>
            <p:ph type="pic" sz="quarter" idx="13"/>
          </p:nvPr>
        </p:nvSpPr>
        <p:spPr>
          <a:xfrm>
            <a:off x="6099048" y="758951"/>
            <a:ext cx="5340096" cy="5333995"/>
          </a:xfrm>
          <a:prstGeom prst="rect">
            <a:avLst/>
          </a:prstGeom>
          <a:blipFill>
            <a:blip r:embed="rId2" cstate="screen">
              <a:alphaModFix amt="8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15" name="Footer Placeholder 14">
            <a:extLst>
              <a:ext uri="{FF2B5EF4-FFF2-40B4-BE49-F238E27FC236}">
                <a16:creationId xmlns:a16="http://schemas.microsoft.com/office/drawing/2014/main" id="{D728580C-8778-854F-6D1B-9AF8BF5B2FB6}"/>
              </a:ext>
            </a:extLst>
          </p:cNvPr>
          <p:cNvSpPr>
            <a:spLocks noGrp="1"/>
          </p:cNvSpPr>
          <p:nvPr>
            <p:ph type="ftr" sz="quarter" idx="11"/>
          </p:nvPr>
        </p:nvSpPr>
        <p:spPr>
          <a:xfrm rot="5400000">
            <a:off x="10469880" y="1609344"/>
            <a:ext cx="2670048" cy="365760"/>
          </a:xfrm>
          <a:prstGeom prst="rect">
            <a:avLst/>
          </a:prstGeom>
        </p:spPr>
        <p:txBody>
          <a:bodyPr/>
          <a:lstStyle>
            <a:lvl1pPr>
              <a:defRPr>
                <a:solidFill>
                  <a:schemeClr val="bg1"/>
                </a:solidFill>
              </a:defRPr>
            </a:lvl1pPr>
          </a:lstStyle>
          <a:p>
            <a:pPr algn="r"/>
            <a:r>
              <a:rPr lang="en-US" dirty="0"/>
              <a:t>Sample Footer Text</a:t>
            </a:r>
          </a:p>
        </p:txBody>
      </p:sp>
      <p:sp>
        <p:nvSpPr>
          <p:cNvPr id="16" name="Slide Number Placeholder 15">
            <a:extLst>
              <a:ext uri="{FF2B5EF4-FFF2-40B4-BE49-F238E27FC236}">
                <a16:creationId xmlns:a16="http://schemas.microsoft.com/office/drawing/2014/main" id="{73ECBF32-23F4-84AC-A92D-D9821052AF13}"/>
              </a:ext>
            </a:extLst>
          </p:cNvPr>
          <p:cNvSpPr>
            <a:spLocks noGrp="1"/>
          </p:cNvSpPr>
          <p:nvPr>
            <p:ph type="sldNum" sz="quarter" idx="12"/>
          </p:nvPr>
        </p:nvSpPr>
        <p:spPr>
          <a:xfrm>
            <a:off x="11494008" y="3218688"/>
            <a:ext cx="630936" cy="429768"/>
          </a:xfrm>
          <a:prstGeom prst="rect">
            <a:avLst/>
          </a:prstGeom>
        </p:spPr>
        <p:txBody>
          <a:bodyPr/>
          <a:lstStyle>
            <a:lvl1pPr>
              <a:defRPr>
                <a:solidFill>
                  <a:schemeClr val="bg1"/>
                </a:solidFill>
              </a:defRPr>
            </a:lvl1pPr>
          </a:lstStyle>
          <a:p>
            <a:pPr algn="ctr"/>
            <a:fld id="{CC057153-B650-4DEB-B370-79DDCFDCE934}" type="slidenum">
              <a:rPr lang="en-US" smtClean="0"/>
              <a:pPr algn="ctr"/>
              <a:t>‹#›</a:t>
            </a:fld>
            <a:endParaRPr lang="en-US" dirty="0"/>
          </a:p>
        </p:txBody>
      </p:sp>
      <p:sp>
        <p:nvSpPr>
          <p:cNvPr id="14" name="Date Placeholder 13">
            <a:extLst>
              <a:ext uri="{FF2B5EF4-FFF2-40B4-BE49-F238E27FC236}">
                <a16:creationId xmlns:a16="http://schemas.microsoft.com/office/drawing/2014/main" id="{ABA7367A-7087-E045-A8D9-1DB09D3DE13F}"/>
              </a:ext>
            </a:extLst>
          </p:cNvPr>
          <p:cNvSpPr>
            <a:spLocks noGrp="1"/>
          </p:cNvSpPr>
          <p:nvPr>
            <p:ph type="dt" sz="half" idx="10"/>
          </p:nvPr>
        </p:nvSpPr>
        <p:spPr>
          <a:xfrm rot="5400000">
            <a:off x="10469880" y="4892040"/>
            <a:ext cx="2670048" cy="365760"/>
          </a:xfrm>
          <a:prstGeom prst="rect">
            <a:avLst/>
          </a:prstGeom>
        </p:spPr>
        <p:txBody>
          <a:bodyPr/>
          <a:lstStyle>
            <a:lvl1pPr>
              <a:defRPr>
                <a:solidFill>
                  <a:schemeClr val="bg1"/>
                </a:solidFill>
              </a:defRPr>
            </a:lvl1pPr>
          </a:lstStyle>
          <a:p>
            <a:fld id="{DF4E192D-1418-4101-9BFA-55C137A025CB}" type="datetime4">
              <a:rPr lang="en-US" smtClean="0"/>
              <a:t>March 7, 2026</a:t>
            </a:fld>
            <a:endParaRPr lang="en-US" dirty="0"/>
          </a:p>
        </p:txBody>
      </p:sp>
    </p:spTree>
    <p:extLst>
      <p:ext uri="{BB962C8B-B14F-4D97-AF65-F5344CB8AC3E}">
        <p14:creationId xmlns:p14="http://schemas.microsoft.com/office/powerpoint/2010/main" val="34646630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Content 22">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837176" y="548640"/>
            <a:ext cx="6455664" cy="59527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1AB169CA-5488-CD07-6516-947BBA28AB35}"/>
              </a:ext>
            </a:extLst>
          </p:cNvPr>
          <p:cNvSpPr>
            <a:spLocks noGrp="1"/>
          </p:cNvSpPr>
          <p:nvPr>
            <p:ph type="dt" sz="half" idx="14"/>
          </p:nvPr>
        </p:nvSpPr>
        <p:spPr>
          <a:xfrm rot="5400000">
            <a:off x="10469880" y="4892040"/>
            <a:ext cx="2670048" cy="365760"/>
          </a:xfrm>
          <a:prstGeom prst="rect">
            <a:avLst/>
          </a:prstGeom>
        </p:spPr>
        <p:txBody>
          <a:bodyPr/>
          <a:lstStyle/>
          <a:p>
            <a:r>
              <a:rPr lang="en-US" dirty="0"/>
              <a:t>2/6/2025</a:t>
            </a:r>
          </a:p>
        </p:txBody>
      </p:sp>
      <p:sp>
        <p:nvSpPr>
          <p:cNvPr id="7" name="Footer Placeholder 6">
            <a:extLst>
              <a:ext uri="{FF2B5EF4-FFF2-40B4-BE49-F238E27FC236}">
                <a16:creationId xmlns:a16="http://schemas.microsoft.com/office/drawing/2014/main" id="{D61483D3-774D-9D68-68CB-5A937232274F}"/>
              </a:ext>
            </a:extLst>
          </p:cNvPr>
          <p:cNvSpPr>
            <a:spLocks noGrp="1"/>
          </p:cNvSpPr>
          <p:nvPr>
            <p:ph type="ftr" sz="quarter" idx="15"/>
          </p:nvPr>
        </p:nvSpPr>
        <p:spPr>
          <a:xfrm rot="5400000">
            <a:off x="10469880" y="1609344"/>
            <a:ext cx="2670048" cy="365760"/>
          </a:xfrm>
          <a:prstGeom prst="rect">
            <a:avLst/>
          </a:prstGeom>
        </p:spPr>
        <p:txBody>
          <a:bodyPr/>
          <a:lstStyle/>
          <a:p>
            <a:pPr algn="r"/>
            <a:r>
              <a:rPr lang="en-US" dirty="0"/>
              <a:t>Sample Footer Text</a:t>
            </a:r>
          </a:p>
        </p:txBody>
      </p:sp>
      <p:sp>
        <p:nvSpPr>
          <p:cNvPr id="9" name="Slide Number Placeholder 8">
            <a:extLst>
              <a:ext uri="{FF2B5EF4-FFF2-40B4-BE49-F238E27FC236}">
                <a16:creationId xmlns:a16="http://schemas.microsoft.com/office/drawing/2014/main" id="{C1048750-D97F-4F3E-349E-380EE5D3BD60}"/>
              </a:ext>
            </a:extLst>
          </p:cNvPr>
          <p:cNvSpPr>
            <a:spLocks noGrp="1"/>
          </p:cNvSpPr>
          <p:nvPr>
            <p:ph type="sldNum" sz="quarter" idx="16"/>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548640"/>
            <a:ext cx="3538728" cy="2286000"/>
          </a:xfrm>
          <a:prstGeom prst="rect">
            <a:avLst/>
          </a:prstGeom>
        </p:spPr>
        <p:txBody>
          <a:bodyPr anchor="t">
            <a:normAutofit/>
          </a:bodyPr>
          <a:lstStyle>
            <a:lvl1pPr>
              <a:lnSpc>
                <a:spcPct val="120000"/>
              </a:lnSpc>
              <a:defRPr sz="2800"/>
            </a:lvl1pPr>
          </a:lstStyle>
          <a:p>
            <a:r>
              <a:rPr lang="en-US"/>
              <a:t>Click to edit Master title style</a:t>
            </a:r>
            <a:endParaRPr lang="en-US" dirty="0"/>
          </a:p>
        </p:txBody>
      </p:sp>
    </p:spTree>
    <p:extLst>
      <p:ext uri="{BB962C8B-B14F-4D97-AF65-F5344CB8AC3E}">
        <p14:creationId xmlns:p14="http://schemas.microsoft.com/office/powerpoint/2010/main" val="947999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Content Photo 2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8B6547-2A22-DE9B-D76B-8BC9967D224D}"/>
              </a:ext>
              <a:ext uri="{C183D7F6-B498-43B3-948B-1728B52AA6E4}">
                <adec:decorative xmlns:adec="http://schemas.microsoft.com/office/drawing/2017/decorative" val="1"/>
              </a:ext>
            </a:extLst>
          </p:cNvPr>
          <p:cNvSpPr/>
          <p:nvPr/>
        </p:nvSpPr>
        <p:spPr>
          <a:xfrm>
            <a:off x="0" y="0"/>
            <a:ext cx="4050792"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782312" y="758952"/>
            <a:ext cx="6382512" cy="533095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defRPr>
            </a:lvl1pPr>
          </a:lstStyle>
          <a:p>
            <a:r>
              <a:rPr lang="en-US" dirty="0"/>
              <a:t>2/6/2025</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defRPr>
            </a:lvl1pPr>
          </a:lstStyle>
          <a:p>
            <a:pPr algn="ctr"/>
            <a:fld id="{CC057153-B650-4DEB-B370-79DDCFDCE934}" type="slidenum">
              <a:rPr lang="en-US" smtClean="0"/>
              <a:pPr algn="ctr"/>
              <a:t>‹#›</a:t>
            </a:fld>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p:nvPr>
        </p:nvSpPr>
        <p:spPr>
          <a:xfrm>
            <a:off x="649224" y="813816"/>
            <a:ext cx="2752344" cy="2752344"/>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cstate="screen">
              <a:alphaModFix amt="70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dirty="0">
                <a:solidFill>
                  <a:schemeClr val="bg1"/>
                </a:solidFill>
              </a:defRPr>
            </a:lvl1pPr>
          </a:lstStyle>
          <a:p>
            <a:pPr marL="0" lvl="0" indent="0">
              <a:buNone/>
            </a:pPr>
            <a:r>
              <a:rPr lang="en-US" dirty="0"/>
              <a:t>Click icon to add picture</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3995928"/>
            <a:ext cx="3127248" cy="2093976"/>
          </a:xfrm>
          <a:prstGeom prst="rect">
            <a:avLst/>
          </a:prstGeom>
        </p:spPr>
        <p:txBody>
          <a:bodyPr vert="horz" lIns="91440" tIns="45720" rIns="91440" bIns="45720" rtlCol="0" anchor="ctr">
            <a:noAutofit/>
          </a:bodyPr>
          <a:lstStyle>
            <a:lvl1pPr algn="ctr">
              <a:defRPr lang="en-US" sz="2600" dirty="0">
                <a:solidFill>
                  <a:schemeClr val="bg1"/>
                </a:solidFill>
              </a:defRPr>
            </a:lvl1pPr>
          </a:lstStyle>
          <a:p>
            <a:pPr lvl="0">
              <a:lnSpc>
                <a:spcPct val="120000"/>
              </a:lnSpc>
            </a:pPr>
            <a:r>
              <a:rPr lang="en-US"/>
              <a:t>Click to edit Master title style</a:t>
            </a:r>
            <a:endParaRPr lang="en-US" dirty="0"/>
          </a:p>
        </p:txBody>
      </p:sp>
    </p:spTree>
    <p:extLst>
      <p:ext uri="{BB962C8B-B14F-4D97-AF65-F5344CB8AC3E}">
        <p14:creationId xmlns:p14="http://schemas.microsoft.com/office/powerpoint/2010/main" val="2330367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useBgFill="1">
        <p:nvSpPr>
          <p:cNvPr id="15" name="Oval 14">
            <a:extLst>
              <a:ext uri="{FF2B5EF4-FFF2-40B4-BE49-F238E27FC236}">
                <a16:creationId xmlns:a16="http://schemas.microsoft.com/office/drawing/2014/main" id="{D9699E7E-EA95-258E-EE85-5B6712A5D963}"/>
              </a:ext>
              <a:ext uri="{C183D7F6-B498-43B3-948B-1728B52AA6E4}">
                <adec:decorative xmlns:adec="http://schemas.microsoft.com/office/drawing/2017/decorative" val="1"/>
              </a:ext>
            </a:extLst>
          </p:cNvPr>
          <p:cNvSpPr/>
          <p:nvPr/>
        </p:nvSpPr>
        <p:spPr>
          <a:xfrm>
            <a:off x="695096" y="1082040"/>
            <a:ext cx="4692243" cy="46922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2212848"/>
            <a:ext cx="3941064" cy="1426464"/>
          </a:xfrm>
          <a:prstGeom prst="rect">
            <a:avLst/>
          </a:prstGeom>
        </p:spPr>
        <p:txBody>
          <a:bodyPr anchor="b">
            <a:noAutofit/>
          </a:bodyPr>
          <a:lstStyle>
            <a:lvl1pPr algn="ctr">
              <a:lnSpc>
                <a:spcPct val="120000"/>
              </a:lnSpc>
              <a:defRPr sz="36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527048" y="4251960"/>
            <a:ext cx="3044952" cy="877824"/>
          </a:xfrm>
          <a:prstGeom prst="rect">
            <a:avLst/>
          </a:prstGeom>
        </p:spPr>
        <p:txBody>
          <a:bodyPr anchor="t">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Picture Placeholder 12">
            <a:extLst>
              <a:ext uri="{FF2B5EF4-FFF2-40B4-BE49-F238E27FC236}">
                <a16:creationId xmlns:a16="http://schemas.microsoft.com/office/drawing/2014/main" id="{360E5C64-41A3-7E7F-EE42-A3FC02532B17}"/>
              </a:ext>
            </a:extLst>
          </p:cNvPr>
          <p:cNvSpPr>
            <a:spLocks noGrp="1"/>
          </p:cNvSpPr>
          <p:nvPr>
            <p:ph type="pic" sz="quarter" idx="13"/>
          </p:nvPr>
        </p:nvSpPr>
        <p:spPr>
          <a:xfrm>
            <a:off x="0" y="0"/>
            <a:ext cx="12192000" cy="6858000"/>
          </a:xfrm>
          <a:custGeom>
            <a:avLst/>
            <a:gdLst>
              <a:gd name="connsiteX0" fmla="*/ 3048000 w 12192000"/>
              <a:gd name="connsiteY0" fmla="*/ 1114197 h 6858000"/>
              <a:gd name="connsiteX1" fmla="*/ 733197 w 12192000"/>
              <a:gd name="connsiteY1" fmla="*/ 3429000 h 6858000"/>
              <a:gd name="connsiteX2" fmla="*/ 3048000 w 12192000"/>
              <a:gd name="connsiteY2" fmla="*/ 5743803 h 6858000"/>
              <a:gd name="connsiteX3" fmla="*/ 5362803 w 12192000"/>
              <a:gd name="connsiteY3" fmla="*/ 3429000 h 6858000"/>
              <a:gd name="connsiteX4" fmla="*/ 3048000 w 12192000"/>
              <a:gd name="connsiteY4" fmla="*/ 111419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048000" y="1114197"/>
                </a:moveTo>
                <a:cubicBezTo>
                  <a:pt x="1769570" y="1114197"/>
                  <a:pt x="733197" y="2150570"/>
                  <a:pt x="733197" y="3429000"/>
                </a:cubicBezTo>
                <a:cubicBezTo>
                  <a:pt x="733197" y="4707430"/>
                  <a:pt x="1769570" y="5743803"/>
                  <a:pt x="3048000" y="5743803"/>
                </a:cubicBezTo>
                <a:cubicBezTo>
                  <a:pt x="4326430" y="5743803"/>
                  <a:pt x="5362803" y="4707430"/>
                  <a:pt x="5362803" y="3429000"/>
                </a:cubicBezTo>
                <a:cubicBezTo>
                  <a:pt x="5362803" y="2150570"/>
                  <a:pt x="4326430" y="1114197"/>
                  <a:pt x="3048000" y="1114197"/>
                </a:cubicBezTo>
                <a:close/>
                <a:moveTo>
                  <a:pt x="0" y="0"/>
                </a:moveTo>
                <a:lnTo>
                  <a:pt x="12192000" y="0"/>
                </a:lnTo>
                <a:lnTo>
                  <a:pt x="12192000" y="6858000"/>
                </a:lnTo>
                <a:lnTo>
                  <a:pt x="0" y="6858000"/>
                </a:lnTo>
                <a:close/>
              </a:path>
            </a:pathLst>
          </a:custGeom>
          <a:blipFill>
            <a:blip r:embed="rId2" cstate="screen">
              <a:alphaModFix amt="8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Click icon to add picture</a:t>
            </a:r>
          </a:p>
        </p:txBody>
      </p:sp>
      <p:cxnSp>
        <p:nvCxnSpPr>
          <p:cNvPr id="8" name="Straight Connector 7">
            <a:extLst>
              <a:ext uri="{FF2B5EF4-FFF2-40B4-BE49-F238E27FC236}">
                <a16:creationId xmlns:a16="http://schemas.microsoft.com/office/drawing/2014/main" id="{C57A2E3A-6DE5-8378-A089-49E8A2E29D17}"/>
              </a:ext>
              <a:ext uri="{C183D7F6-B498-43B3-948B-1728B52AA6E4}">
                <adec:decorative xmlns:adec="http://schemas.microsoft.com/office/drawing/2017/decorative" val="1"/>
              </a:ext>
            </a:extLst>
          </p:cNvPr>
          <p:cNvCxnSpPr>
            <a:cxnSpLocks/>
          </p:cNvCxnSpPr>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09FA0CB7-81FD-E5AB-555F-E1C775A249E1}"/>
              </a:ext>
            </a:extLst>
          </p:cNvPr>
          <p:cNvSpPr>
            <a:spLocks noGrp="1"/>
          </p:cNvSpPr>
          <p:nvPr>
            <p:ph type="ftr" sz="quarter" idx="11"/>
          </p:nvPr>
        </p:nvSpPr>
        <p:spPr>
          <a:xfrm rot="5400000">
            <a:off x="10469880" y="1609344"/>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214A870A-A927-4B80-CF98-DCEAE185B2E6}"/>
              </a:ext>
            </a:extLst>
          </p:cNvPr>
          <p:cNvSpPr>
            <a:spLocks noGrp="1"/>
          </p:cNvSpPr>
          <p:nvPr>
            <p:ph type="sldNum" sz="quarter" idx="12"/>
          </p:nvPr>
        </p:nvSpPr>
        <p:spPr>
          <a:xfrm>
            <a:off x="11494008" y="3218688"/>
            <a:ext cx="630936" cy="429768"/>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ctr"/>
            <a:fld id="{CC057153-B650-4DEB-B370-79DDCFDCE934}" type="slidenum">
              <a:rPr lang="en-US" smtClean="0"/>
              <a:pPr algn="ctr"/>
              <a:t>‹#›</a:t>
            </a:fld>
            <a:endParaRPr lang="en-US" dirty="0"/>
          </a:p>
        </p:txBody>
      </p:sp>
      <p:sp>
        <p:nvSpPr>
          <p:cNvPr id="7" name="Date Placeholder 6">
            <a:extLst>
              <a:ext uri="{FF2B5EF4-FFF2-40B4-BE49-F238E27FC236}">
                <a16:creationId xmlns:a16="http://schemas.microsoft.com/office/drawing/2014/main" id="{1C479C96-7BEB-F059-03DB-852A6D2778BB}"/>
              </a:ext>
            </a:extLst>
          </p:cNvPr>
          <p:cNvSpPr>
            <a:spLocks noGrp="1"/>
          </p:cNvSpPr>
          <p:nvPr>
            <p:ph type="dt" sz="half" idx="10"/>
          </p:nvPr>
        </p:nvSpPr>
        <p:spPr>
          <a:xfrm rot="5400000">
            <a:off x="10469880" y="4892040"/>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198E39E0-F096-42B0-9F1A-210D01A1F008}" type="datetime4">
              <a:rPr lang="en-US" smtClean="0"/>
              <a:t>March 7, 2026</a:t>
            </a:fld>
            <a:endParaRPr lang="en-US" dirty="0"/>
          </a:p>
        </p:txBody>
      </p:sp>
    </p:spTree>
    <p:extLst>
      <p:ext uri="{BB962C8B-B14F-4D97-AF65-F5344CB8AC3E}">
        <p14:creationId xmlns:p14="http://schemas.microsoft.com/office/powerpoint/2010/main" val="4073361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Photo 4">
    <p:bg>
      <p:bgPr>
        <a:solidFill>
          <a:schemeClr val="tx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EC672D3-D8F8-3D61-3C4C-5C95F5E2613C}"/>
              </a:ext>
              <a:ext uri="{C183D7F6-B498-43B3-948B-1728B52AA6E4}">
                <adec:decorative xmlns:adec="http://schemas.microsoft.com/office/drawing/2017/decorative" val="1"/>
              </a:ext>
            </a:extLst>
          </p:cNvPr>
          <p:cNvSpPr/>
          <p:nvPr/>
        </p:nvSpPr>
        <p:spPr>
          <a:xfrm>
            <a:off x="733197" y="1113411"/>
            <a:ext cx="4629606" cy="4629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538975B-8704-9783-3024-A904B1D27242}"/>
              </a:ext>
              <a:ext uri="{C183D7F6-B498-43B3-948B-1728B52AA6E4}">
                <adec:decorative xmlns:adec="http://schemas.microsoft.com/office/drawing/2017/decorative" val="1"/>
              </a:ext>
            </a:extLst>
          </p:cNvPr>
          <p:cNvCxnSpPr>
            <a:cxnSpLocks/>
          </p:cNvCxnSpPr>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2286000"/>
            <a:ext cx="3941064" cy="1353312"/>
          </a:xfrm>
          <a:prstGeom prst="rect">
            <a:avLst/>
          </a:prstGeom>
        </p:spPr>
        <p:txBody>
          <a:bodyPr anchor="b">
            <a:normAutofit/>
          </a:bodyPr>
          <a:lstStyle>
            <a:lvl1pPr algn="ctr">
              <a:lnSpc>
                <a:spcPct val="120000"/>
              </a:lnSpc>
              <a:defRPr sz="28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527048" y="4251960"/>
            <a:ext cx="3044952" cy="877824"/>
          </a:xfrm>
          <a:prstGeom prst="rect">
            <a:avLst/>
          </a:prstGeom>
        </p:spPr>
        <p:txBody>
          <a:bodyPr anchor="t">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A4FC6076-33D1-25E4-ECF0-EBA6547E6F66}"/>
              </a:ext>
            </a:extLst>
          </p:cNvPr>
          <p:cNvSpPr>
            <a:spLocks noGrp="1"/>
          </p:cNvSpPr>
          <p:nvPr>
            <p:ph type="pic" sz="quarter" idx="13"/>
          </p:nvPr>
        </p:nvSpPr>
        <p:spPr>
          <a:xfrm>
            <a:off x="6099048" y="0"/>
            <a:ext cx="6099048" cy="6858000"/>
          </a:xfrm>
          <a:prstGeom prst="rect">
            <a:avLst/>
          </a:prstGeom>
          <a:blipFill>
            <a:blip r:embed="rId2" cstate="screen">
              <a:alphaModFix amt="8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17" name="Footer Placeholder 16">
            <a:extLst>
              <a:ext uri="{FF2B5EF4-FFF2-40B4-BE49-F238E27FC236}">
                <a16:creationId xmlns:a16="http://schemas.microsoft.com/office/drawing/2014/main" id="{AC1630BD-E1B7-AF29-7C4B-B85965A099D7}"/>
              </a:ext>
            </a:extLst>
          </p:cNvPr>
          <p:cNvSpPr>
            <a:spLocks noGrp="1"/>
          </p:cNvSpPr>
          <p:nvPr>
            <p:ph type="ftr" sz="quarter" idx="15"/>
          </p:nvPr>
        </p:nvSpPr>
        <p:spPr>
          <a:xfrm rot="5400000">
            <a:off x="10469880" y="1609344"/>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r"/>
            <a:r>
              <a:rPr lang="en-US" dirty="0"/>
              <a:t>Sample Footer Text</a:t>
            </a:r>
          </a:p>
        </p:txBody>
      </p:sp>
      <p:sp>
        <p:nvSpPr>
          <p:cNvPr id="18" name="Slide Number Placeholder 17">
            <a:extLst>
              <a:ext uri="{FF2B5EF4-FFF2-40B4-BE49-F238E27FC236}">
                <a16:creationId xmlns:a16="http://schemas.microsoft.com/office/drawing/2014/main" id="{984E9A52-4A3D-D4E9-EB81-3D3DF57174E8}"/>
              </a:ext>
            </a:extLst>
          </p:cNvPr>
          <p:cNvSpPr>
            <a:spLocks noGrp="1"/>
          </p:cNvSpPr>
          <p:nvPr>
            <p:ph type="sldNum" sz="quarter" idx="16"/>
          </p:nvPr>
        </p:nvSpPr>
        <p:spPr>
          <a:xfrm>
            <a:off x="11494008" y="3218688"/>
            <a:ext cx="630936" cy="429768"/>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pPr algn="ctr"/>
            <a:fld id="{CC057153-B650-4DEB-B370-79DDCFDCE934}" type="slidenum">
              <a:rPr lang="en-US" smtClean="0"/>
              <a:pPr algn="ctr"/>
              <a:t>‹#›</a:t>
            </a:fld>
            <a:endParaRPr lang="en-US" dirty="0"/>
          </a:p>
        </p:txBody>
      </p:sp>
      <p:sp>
        <p:nvSpPr>
          <p:cNvPr id="16" name="Date Placeholder 15">
            <a:extLst>
              <a:ext uri="{FF2B5EF4-FFF2-40B4-BE49-F238E27FC236}">
                <a16:creationId xmlns:a16="http://schemas.microsoft.com/office/drawing/2014/main" id="{BBD33975-EBFD-2750-DA6E-80E55F7B5DC4}"/>
              </a:ext>
            </a:extLst>
          </p:cNvPr>
          <p:cNvSpPr>
            <a:spLocks noGrp="1"/>
          </p:cNvSpPr>
          <p:nvPr>
            <p:ph type="dt" sz="half" idx="14"/>
          </p:nvPr>
        </p:nvSpPr>
        <p:spPr>
          <a:xfrm rot="5400000">
            <a:off x="10469880" y="4892040"/>
            <a:ext cx="2670048" cy="36576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980C1F5F-6B70-4E44-A8D8-9F024A0B017D}" type="datetime4">
              <a:rPr lang="en-US" smtClean="0"/>
              <a:t>March 7, 2026</a:t>
            </a:fld>
            <a:endParaRPr lang="en-US" dirty="0"/>
          </a:p>
        </p:txBody>
      </p:sp>
    </p:spTree>
    <p:extLst>
      <p:ext uri="{BB962C8B-B14F-4D97-AF65-F5344CB8AC3E}">
        <p14:creationId xmlns:p14="http://schemas.microsoft.com/office/powerpoint/2010/main" val="21409675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1">
    <p:bg>
      <p:bgPr>
        <a:solidFill>
          <a:schemeClr val="tx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D080AD5-EDF0-8614-3A6E-738026A999B2}"/>
              </a:ext>
              <a:ext uri="{C183D7F6-B498-43B3-948B-1728B52AA6E4}">
                <adec:decorative xmlns:adec="http://schemas.microsoft.com/office/drawing/2017/decorative" val="1"/>
              </a:ext>
            </a:extLst>
          </p:cNvPr>
          <p:cNvCxnSpPr>
            <a:cxnSpLocks/>
          </p:cNvCxnSpPr>
          <p:nvPr/>
        </p:nvCxnSpPr>
        <p:spPr>
          <a:xfrm>
            <a:off x="1099874" y="972179"/>
            <a:ext cx="97115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992091" y="3072384"/>
            <a:ext cx="6812280" cy="2889504"/>
          </a:xfrm>
          <a:prstGeom prst="rect">
            <a:avLst/>
          </a:prstGeom>
        </p:spPr>
        <p:txBody>
          <a:bodyPr vert="horz" lIns="91440" tIns="45720" rIns="91440" bIns="45720" rtlCol="0" anchor="b">
            <a:noAutofit/>
          </a:bodyPr>
          <a:lstStyle>
            <a:lvl1pPr>
              <a:defRPr lang="en-US" sz="4400" dirty="0">
                <a:solidFill>
                  <a:schemeClr val="bg1"/>
                </a:solidFill>
              </a:defRPr>
            </a:lvl1pPr>
          </a:lstStyle>
          <a:p>
            <a:pPr lvl="0">
              <a:lnSpc>
                <a:spcPct val="120000"/>
              </a:lnSpc>
            </a:pPr>
            <a:r>
              <a:rPr lang="en-US"/>
              <a:t>Click to edit Master title style</a:t>
            </a:r>
            <a:endParaRPr lang="en-US" dirty="0"/>
          </a:p>
        </p:txBody>
      </p:sp>
    </p:spTree>
    <p:extLst>
      <p:ext uri="{BB962C8B-B14F-4D97-AF65-F5344CB8AC3E}">
        <p14:creationId xmlns:p14="http://schemas.microsoft.com/office/powerpoint/2010/main" val="40137056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84B65554-DB7D-CC81-D612-8170BD715444}"/>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46EA75EC-5FB9-4085-AA9C-B50367B6E9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73E5B98-AB07-09F6-04F8-C2EB3C12CD78}"/>
              </a:ext>
            </a:extLst>
          </p:cNvPr>
          <p:cNvSpPr>
            <a:spLocks noGrp="1"/>
          </p:cNvSpPr>
          <p:nvPr>
            <p:ph type="ftr" sz="quarter" idx="3"/>
          </p:nvPr>
        </p:nvSpPr>
        <p:spPr>
          <a:xfrm rot="5400000">
            <a:off x="10469880" y="1609344"/>
            <a:ext cx="2670048" cy="365125"/>
          </a:xfrm>
          <a:prstGeom prst="rect">
            <a:avLst/>
          </a:prstGeom>
        </p:spPr>
        <p:txBody>
          <a:bodyPr vert="horz" lIns="91440" tIns="45720" rIns="91440" bIns="45720" rtlCol="0" anchor="ctr"/>
          <a:lstStyle>
            <a:lvl1pPr algn="r">
              <a:defRPr sz="700" b="1" cap="all" spc="300" baseline="0">
                <a:solidFill>
                  <a:schemeClr val="tx1"/>
                </a:solidFill>
              </a:defRPr>
            </a:lvl1pPr>
          </a:lstStyle>
          <a:p>
            <a:pPr algn="r"/>
            <a:r>
              <a:rPr lang="en-US" dirty="0"/>
              <a:t>Sample Footer Text</a:t>
            </a:r>
          </a:p>
        </p:txBody>
      </p:sp>
      <p:sp>
        <p:nvSpPr>
          <p:cNvPr id="6" name="Slide Number Placeholder 5">
            <a:extLst>
              <a:ext uri="{FF2B5EF4-FFF2-40B4-BE49-F238E27FC236}">
                <a16:creationId xmlns:a16="http://schemas.microsoft.com/office/drawing/2014/main" id="{0332D13A-F013-C2CA-B786-0E62D0843407}"/>
              </a:ext>
            </a:extLst>
          </p:cNvPr>
          <p:cNvSpPr>
            <a:spLocks noGrp="1"/>
          </p:cNvSpPr>
          <p:nvPr>
            <p:ph type="sldNum" sz="quarter" idx="4"/>
          </p:nvPr>
        </p:nvSpPr>
        <p:spPr>
          <a:xfrm>
            <a:off x="11494008" y="3218688"/>
            <a:ext cx="630936" cy="429768"/>
          </a:xfrm>
          <a:prstGeom prst="rect">
            <a:avLst/>
          </a:prstGeom>
        </p:spPr>
        <p:txBody>
          <a:bodyPr vert="horz" lIns="91440" tIns="45720" rIns="91440" bIns="45720" rtlCol="0" anchor="ctr"/>
          <a:lstStyle>
            <a:lvl1pPr algn="ctr">
              <a:defRPr sz="1600" b="1">
                <a:solidFill>
                  <a:schemeClr val="tx1"/>
                </a:solidFill>
                <a:latin typeface="+mj-lt"/>
              </a:defRPr>
            </a:lvl1pPr>
          </a:lstStyle>
          <a:p>
            <a:pPr algn="ctr"/>
            <a:fld id="{8D252C1B-CBF0-4A4D-8F57-7FB989103249}" type="slidenum">
              <a:rPr lang="en-US" smtClean="0"/>
              <a:pPr algn="ctr"/>
              <a:t>‹#›</a:t>
            </a:fld>
            <a:endParaRPr lang="en-US" dirty="0"/>
          </a:p>
        </p:txBody>
      </p:sp>
      <p:sp>
        <p:nvSpPr>
          <p:cNvPr id="4" name="Date Placeholder 3">
            <a:extLst>
              <a:ext uri="{FF2B5EF4-FFF2-40B4-BE49-F238E27FC236}">
                <a16:creationId xmlns:a16="http://schemas.microsoft.com/office/drawing/2014/main" id="{1E9F681B-72AC-AD9A-C239-A41763E16ADA}"/>
              </a:ext>
            </a:extLst>
          </p:cNvPr>
          <p:cNvSpPr>
            <a:spLocks noGrp="1"/>
          </p:cNvSpPr>
          <p:nvPr>
            <p:ph type="dt" sz="half" idx="2"/>
          </p:nvPr>
        </p:nvSpPr>
        <p:spPr>
          <a:xfrm rot="5400000">
            <a:off x="10479024" y="4882896"/>
            <a:ext cx="2670048"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05861B11-817A-478B-9F27-B7D56C03E9A1}" type="datetime4">
              <a:rPr lang="en-US" smtClean="0"/>
              <a:t>March 7, 2026</a:t>
            </a:fld>
            <a:endParaRPr lang="en-US" dirty="0"/>
          </a:p>
        </p:txBody>
      </p:sp>
    </p:spTree>
    <p:extLst>
      <p:ext uri="{BB962C8B-B14F-4D97-AF65-F5344CB8AC3E}">
        <p14:creationId xmlns:p14="http://schemas.microsoft.com/office/powerpoint/2010/main" val="17988172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92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 id="2147483904" r:id="rId39"/>
    <p:sldLayoutId id="2147483905" r:id="rId40"/>
    <p:sldLayoutId id="2147483906" r:id="rId41"/>
    <p:sldLayoutId id="2147483907" r:id="rId42"/>
    <p:sldLayoutId id="2147483908" r:id="rId43"/>
    <p:sldLayoutId id="2147483909" r:id="rId44"/>
    <p:sldLayoutId id="2147483910" r:id="rId45"/>
    <p:sldLayoutId id="2147483911" r:id="rId46"/>
    <p:sldLayoutId id="2147483912" r:id="rId47"/>
    <p:sldLayoutId id="2147483913" r:id="rId48"/>
    <p:sldLayoutId id="2147483914" r:id="rId49"/>
    <p:sldLayoutId id="2147483915" r:id="rId50"/>
    <p:sldLayoutId id="2147483916" r:id="rId51"/>
    <p:sldLayoutId id="2147483917" r:id="rId52"/>
    <p:sldLayoutId id="2147483918" r:id="rId53"/>
    <p:sldLayoutId id="2147483919" r:id="rId54"/>
    <p:sldLayoutId id="2147483920" r:id="rId55"/>
    <p:sldLayoutId id="2147483921" r:id="rId56"/>
    <p:sldLayoutId id="2147483922" r:id="rId57"/>
    <p:sldLayoutId id="2147483923" r:id="rId58"/>
    <p:sldLayoutId id="2147483924" r:id="rId59"/>
    <p:sldLayoutId id="2147483927" r:id="rId60"/>
    <p:sldLayoutId id="2147483930" r:id="rId61"/>
  </p:sldLayoutIdLst>
  <p:hf hdr="0"/>
  <p:txStyles>
    <p:titleStyle>
      <a:lvl1pPr algn="l" defTabSz="914400" rtl="0" eaLnBrk="1" latinLnBrk="0" hangingPunct="1">
        <a:lnSpc>
          <a:spcPct val="120000"/>
        </a:lnSpc>
        <a:spcBef>
          <a:spcPct val="0"/>
        </a:spcBef>
        <a:buNone/>
        <a:defRPr lang="en-US" sz="2800" b="1" kern="1200" cap="all" spc="500" baseline="0" dirty="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lang="en-US" sz="1800" kern="1200" smtClean="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lang="en-US" sz="1600" kern="1200" smtClean="0">
          <a:solidFill>
            <a:schemeClr val="tx1"/>
          </a:solidFill>
          <a:latin typeface="+mn-lt"/>
          <a:ea typeface="+mn-ea"/>
          <a:cs typeface="+mn-cs"/>
        </a:defRPr>
      </a:lvl2pPr>
      <a:lvl3pPr marL="685800" indent="-228600" algn="l" defTabSz="914400" rtl="0" eaLnBrk="1" latinLnBrk="0" hangingPunct="1">
        <a:lnSpc>
          <a:spcPct val="130000"/>
        </a:lnSpc>
        <a:spcBef>
          <a:spcPts val="500"/>
        </a:spcBef>
        <a:buFont typeface="Arial" panose="020B0604020202020204" pitchFamily="34" charset="0"/>
        <a:buChar char="•"/>
        <a:defRPr lang="en-US" sz="1400" kern="1200" smtClean="0">
          <a:solidFill>
            <a:schemeClr val="tx1"/>
          </a:solidFill>
          <a:latin typeface="+mn-lt"/>
          <a:ea typeface="+mn-ea"/>
          <a:cs typeface="+mn-cs"/>
        </a:defRPr>
      </a:lvl3pPr>
      <a:lvl4pPr marL="914400" indent="-228600" algn="l" defTabSz="914400" rtl="0" eaLnBrk="1" latinLnBrk="0" hangingPunct="1">
        <a:lnSpc>
          <a:spcPct val="130000"/>
        </a:lnSpc>
        <a:spcBef>
          <a:spcPts val="500"/>
        </a:spcBef>
        <a:buFont typeface="Arial" panose="020B0604020202020204" pitchFamily="34" charset="0"/>
        <a:buChar char="•"/>
        <a:defRPr lang="en-US" sz="1200" kern="1200" smtClean="0">
          <a:solidFill>
            <a:schemeClr val="tx1"/>
          </a:solidFill>
          <a:latin typeface="+mn-lt"/>
          <a:ea typeface="+mn-ea"/>
          <a:cs typeface="+mn-cs"/>
        </a:defRPr>
      </a:lvl4pPr>
      <a:lvl5pPr marL="1143000" indent="-228600" algn="l" defTabSz="914400" rtl="0" eaLnBrk="1" latinLnBrk="0" hangingPunct="1">
        <a:lnSpc>
          <a:spcPct val="130000"/>
        </a:lnSpc>
        <a:spcBef>
          <a:spcPts val="500"/>
        </a:spcBef>
        <a:buFont typeface="Arial" panose="020B0604020202020204" pitchFamily="34" charset="0"/>
        <a:buChar char="•"/>
        <a:defRPr lang="en-US"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Placeholder 106">
            <a:extLst>
              <a:ext uri="{FF2B5EF4-FFF2-40B4-BE49-F238E27FC236}">
                <a16:creationId xmlns:a16="http://schemas.microsoft.com/office/drawing/2014/main" id="{B77D7693-2EA5-8E1F-DEFE-F7F55AB8E82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a:custGeom>
            <a:avLst/>
            <a:gdLst>
              <a:gd name="connsiteX0" fmla="*/ 3048000 w 12192000"/>
              <a:gd name="connsiteY0" fmla="*/ 1114197 h 6858000"/>
              <a:gd name="connsiteX1" fmla="*/ 733197 w 12192000"/>
              <a:gd name="connsiteY1" fmla="*/ 3429000 h 6858000"/>
              <a:gd name="connsiteX2" fmla="*/ 3048000 w 12192000"/>
              <a:gd name="connsiteY2" fmla="*/ 5743803 h 6858000"/>
              <a:gd name="connsiteX3" fmla="*/ 5362803 w 12192000"/>
              <a:gd name="connsiteY3" fmla="*/ 3429000 h 6858000"/>
              <a:gd name="connsiteX4" fmla="*/ 3048000 w 12192000"/>
              <a:gd name="connsiteY4" fmla="*/ 111419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048000" y="1114197"/>
                </a:moveTo>
                <a:cubicBezTo>
                  <a:pt x="1769570" y="1114197"/>
                  <a:pt x="733197" y="2150570"/>
                  <a:pt x="733197" y="3429000"/>
                </a:cubicBezTo>
                <a:cubicBezTo>
                  <a:pt x="733197" y="4707430"/>
                  <a:pt x="1769570" y="5743803"/>
                  <a:pt x="3048000" y="5743803"/>
                </a:cubicBezTo>
                <a:cubicBezTo>
                  <a:pt x="4326430" y="5743803"/>
                  <a:pt x="5362803" y="4707430"/>
                  <a:pt x="5362803" y="3429000"/>
                </a:cubicBezTo>
                <a:cubicBezTo>
                  <a:pt x="5362803" y="2150570"/>
                  <a:pt x="4326430" y="1114197"/>
                  <a:pt x="3048000" y="1114197"/>
                </a:cubicBezTo>
                <a:close/>
                <a:moveTo>
                  <a:pt x="0" y="0"/>
                </a:moveTo>
                <a:lnTo>
                  <a:pt x="12192000" y="0"/>
                </a:lnTo>
                <a:lnTo>
                  <a:pt x="12192000" y="6858000"/>
                </a:lnTo>
                <a:lnTo>
                  <a:pt x="0" y="6858000"/>
                </a:lnTo>
                <a:close/>
              </a:path>
            </a:pathLst>
          </a:custGeom>
          <a:blipFill>
            <a:blip r:embed="rId4" cstate="screen">
              <a:alphaModFix amt="80000"/>
              <a:extLst>
                <a:ext uri="{28A0092B-C50C-407E-A947-70E740481C1C}">
                  <a14:useLocalDpi xmlns:a14="http://schemas.microsoft.com/office/drawing/2010/main"/>
                </a:ext>
              </a:extLst>
            </a:blip>
            <a:stretch>
              <a:fillRect/>
            </a:stretch>
          </a:blipFill>
        </p:spPr>
      </p:pic>
      <p:sp>
        <p:nvSpPr>
          <p:cNvPr id="2" name="Rectangle: Rounded Corners 1">
            <a:extLst>
              <a:ext uri="{FF2B5EF4-FFF2-40B4-BE49-F238E27FC236}">
                <a16:creationId xmlns:a16="http://schemas.microsoft.com/office/drawing/2014/main" id="{5C7F71E5-402C-95BD-4D46-1DBD78705EE3}"/>
              </a:ext>
            </a:extLst>
          </p:cNvPr>
          <p:cNvSpPr/>
          <p:nvPr/>
        </p:nvSpPr>
        <p:spPr>
          <a:xfrm>
            <a:off x="703530" y="508438"/>
            <a:ext cx="4713890" cy="58411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itle 1">
            <a:extLst>
              <a:ext uri="{FF2B5EF4-FFF2-40B4-BE49-F238E27FC236}">
                <a16:creationId xmlns:a16="http://schemas.microsoft.com/office/drawing/2014/main" id="{6BEB16D3-ACED-4B0B-30E4-92ABC1A85D2C}"/>
              </a:ext>
            </a:extLst>
          </p:cNvPr>
          <p:cNvSpPr>
            <a:spLocks noGrp="1"/>
          </p:cNvSpPr>
          <p:nvPr>
            <p:ph type="ctrTitle"/>
          </p:nvPr>
        </p:nvSpPr>
        <p:spPr>
          <a:xfrm>
            <a:off x="1089942" y="2088521"/>
            <a:ext cx="3941064" cy="1426464"/>
          </a:xfrm>
        </p:spPr>
        <p:txBody>
          <a:bodyPr>
            <a:noAutofit/>
          </a:bodyPr>
          <a:lstStyle/>
          <a:p>
            <a:r>
              <a:rPr lang="en-US" sz="3200" dirty="0"/>
              <a:t>Why Ecological Restoration is Essential In a Global era</a:t>
            </a:r>
          </a:p>
        </p:txBody>
      </p:sp>
      <p:pic>
        <p:nvPicPr>
          <p:cNvPr id="83" name="Picture 82" descr="Logo&#10;&#10;AI-generated content may be incorrect.">
            <a:extLst>
              <a:ext uri="{FF2B5EF4-FFF2-40B4-BE49-F238E27FC236}">
                <a16:creationId xmlns:a16="http://schemas.microsoft.com/office/drawing/2014/main" id="{0CF86F76-6270-3D35-3161-4A6BEC958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639" y="3786215"/>
            <a:ext cx="2455667" cy="2428259"/>
          </a:xfrm>
          <a:prstGeom prst="rect">
            <a:avLst/>
          </a:prstGeom>
        </p:spPr>
      </p:pic>
      <p:sp>
        <p:nvSpPr>
          <p:cNvPr id="108" name="TextBox 107">
            <a:extLst>
              <a:ext uri="{FF2B5EF4-FFF2-40B4-BE49-F238E27FC236}">
                <a16:creationId xmlns:a16="http://schemas.microsoft.com/office/drawing/2014/main" id="{F1E2200B-2A2B-3979-79BD-06611AEC283D}"/>
              </a:ext>
            </a:extLst>
          </p:cNvPr>
          <p:cNvSpPr txBox="1"/>
          <p:nvPr/>
        </p:nvSpPr>
        <p:spPr>
          <a:xfrm>
            <a:off x="10304096" y="6581001"/>
            <a:ext cx="1964767" cy="553998"/>
          </a:xfrm>
          <a:prstGeom prst="rect">
            <a:avLst/>
          </a:prstGeom>
          <a:noFill/>
        </p:spPr>
        <p:txBody>
          <a:bodyPr wrap="square" rtlCol="0">
            <a:spAutoFit/>
          </a:bodyPr>
          <a:lstStyle/>
          <a:p>
            <a:r>
              <a:rPr lang="en-US" sz="1200" b="1" dirty="0">
                <a:solidFill>
                  <a:schemeClr val="bg1"/>
                </a:solidFill>
              </a:rPr>
              <a:t>Photo Credit: NJDOT OMR</a:t>
            </a:r>
          </a:p>
          <a:p>
            <a:endParaRPr lang="en-US" dirty="0"/>
          </a:p>
        </p:txBody>
      </p:sp>
      <p:cxnSp>
        <p:nvCxnSpPr>
          <p:cNvPr id="4" name="Straight Connector 3">
            <a:extLst>
              <a:ext uri="{FF2B5EF4-FFF2-40B4-BE49-F238E27FC236}">
                <a16:creationId xmlns:a16="http://schemas.microsoft.com/office/drawing/2014/main" id="{022030AB-1CD7-8B75-ED35-063BA276FE58}"/>
              </a:ext>
            </a:extLst>
          </p:cNvPr>
          <p:cNvCxnSpPr/>
          <p:nvPr/>
        </p:nvCxnSpPr>
        <p:spPr>
          <a:xfrm>
            <a:off x="2193370" y="3786215"/>
            <a:ext cx="173420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45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20CD-18EA-B4BD-68C0-843F39AE7E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6232E99-DA04-202C-E57D-5C44768979C9}"/>
              </a:ext>
            </a:extLst>
          </p:cNvPr>
          <p:cNvSpPr/>
          <p:nvPr/>
        </p:nvSpPr>
        <p:spPr>
          <a:xfrm>
            <a:off x="739036" y="751562"/>
            <a:ext cx="10709753" cy="5386191"/>
          </a:xfrm>
          <a:prstGeom prst="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EF1E0B96-124B-3A08-044F-E7145D00EE92}"/>
              </a:ext>
            </a:extLst>
          </p:cNvPr>
          <p:cNvSpPr>
            <a:spLocks noGrp="1"/>
          </p:cNvSpPr>
          <p:nvPr>
            <p:ph type="ctrTitle"/>
          </p:nvPr>
        </p:nvSpPr>
        <p:spPr/>
        <p:txBody>
          <a:bodyPr>
            <a:normAutofit/>
          </a:bodyPr>
          <a:lstStyle/>
          <a:p>
            <a:pPr algn="ctr"/>
            <a:r>
              <a:rPr lang="en-US" sz="4000" dirty="0"/>
              <a:t>“The worth of the ideal must be largely determined by the success with which it can in practice be realized.”</a:t>
            </a:r>
          </a:p>
        </p:txBody>
      </p:sp>
      <p:sp>
        <p:nvSpPr>
          <p:cNvPr id="3" name="Subtitle 2">
            <a:extLst>
              <a:ext uri="{FF2B5EF4-FFF2-40B4-BE49-F238E27FC236}">
                <a16:creationId xmlns:a16="http://schemas.microsoft.com/office/drawing/2014/main" id="{BD6FAC99-EAE1-6338-D9BC-BA38F5936129}"/>
              </a:ext>
            </a:extLst>
          </p:cNvPr>
          <p:cNvSpPr>
            <a:spLocks noGrp="1"/>
          </p:cNvSpPr>
          <p:nvPr>
            <p:ph type="subTitle" idx="1"/>
          </p:nvPr>
        </p:nvSpPr>
        <p:spPr/>
        <p:txBody>
          <a:bodyPr/>
          <a:lstStyle/>
          <a:p>
            <a:r>
              <a:rPr lang="en-US" dirty="0"/>
              <a:t>– Theodore Roosevelt, April 23, 1910</a:t>
            </a:r>
          </a:p>
        </p:txBody>
      </p:sp>
    </p:spTree>
    <p:extLst>
      <p:ext uri="{BB962C8B-B14F-4D97-AF65-F5344CB8AC3E}">
        <p14:creationId xmlns:p14="http://schemas.microsoft.com/office/powerpoint/2010/main" val="199177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7FA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F3D540-0EDB-AD1A-BFC3-DAE7E4339009}"/>
              </a:ext>
            </a:extLst>
          </p:cNvPr>
          <p:cNvSpPr/>
          <p:nvPr/>
        </p:nvSpPr>
        <p:spPr>
          <a:xfrm>
            <a:off x="380246" y="371192"/>
            <a:ext cx="11488847" cy="618351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a:extLst>
              <a:ext uri="{FF2B5EF4-FFF2-40B4-BE49-F238E27FC236}">
                <a16:creationId xmlns:a16="http://schemas.microsoft.com/office/drawing/2014/main" id="{C4BE3E57-821F-3516-EE3A-90509823C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21" y="435836"/>
            <a:ext cx="4280933" cy="605097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DC7EA19-59FE-53E1-E426-F7042A51103D}"/>
              </a:ext>
            </a:extLst>
          </p:cNvPr>
          <p:cNvPicPr>
            <a:picLocks noChangeAspect="1"/>
          </p:cNvPicPr>
          <p:nvPr/>
        </p:nvPicPr>
        <p:blipFill>
          <a:blip r:embed="rId4">
            <a:extLst>
              <a:ext uri="{28A0092B-C50C-407E-A947-70E740481C1C}">
                <a14:useLocalDpi xmlns:a14="http://schemas.microsoft.com/office/drawing/2010/main" val="0"/>
              </a:ext>
            </a:extLst>
          </a:blip>
          <a:srcRect l="25376" t="28973" r="407" b="407"/>
          <a:stretch>
            <a:fillRect/>
          </a:stretch>
        </p:blipFill>
        <p:spPr>
          <a:xfrm>
            <a:off x="516414" y="930368"/>
            <a:ext cx="3385996" cy="2416438"/>
          </a:xfrm>
          <a:prstGeom prst="rect">
            <a:avLst/>
          </a:prstGeom>
          <a:ln w="19050">
            <a:solidFill>
              <a:schemeClr val="tx1"/>
            </a:solidFill>
          </a:ln>
        </p:spPr>
      </p:pic>
      <p:pic>
        <p:nvPicPr>
          <p:cNvPr id="11" name="Picture 10">
            <a:extLst>
              <a:ext uri="{FF2B5EF4-FFF2-40B4-BE49-F238E27FC236}">
                <a16:creationId xmlns:a16="http://schemas.microsoft.com/office/drawing/2014/main" id="{1E553291-050C-5A8B-4544-92E9CF383C76}"/>
              </a:ext>
            </a:extLst>
          </p:cNvPr>
          <p:cNvPicPr>
            <a:picLocks noChangeAspect="1"/>
          </p:cNvPicPr>
          <p:nvPr/>
        </p:nvPicPr>
        <p:blipFill>
          <a:blip r:embed="rId5">
            <a:extLst>
              <a:ext uri="{28A0092B-C50C-407E-A947-70E740481C1C}">
                <a14:useLocalDpi xmlns:a14="http://schemas.microsoft.com/office/drawing/2010/main" val="0"/>
              </a:ext>
            </a:extLst>
          </a:blip>
          <a:srcRect l="7267" r="10863"/>
          <a:stretch>
            <a:fillRect/>
          </a:stretch>
        </p:blipFill>
        <p:spPr>
          <a:xfrm>
            <a:off x="4118193" y="930369"/>
            <a:ext cx="3138150" cy="2416437"/>
          </a:xfrm>
          <a:prstGeom prst="rect">
            <a:avLst/>
          </a:prstGeom>
          <a:ln w="19050">
            <a:solidFill>
              <a:schemeClr val="tx1"/>
            </a:solidFill>
          </a:ln>
        </p:spPr>
      </p:pic>
      <p:pic>
        <p:nvPicPr>
          <p:cNvPr id="15" name="Picture 14">
            <a:extLst>
              <a:ext uri="{FF2B5EF4-FFF2-40B4-BE49-F238E27FC236}">
                <a16:creationId xmlns:a16="http://schemas.microsoft.com/office/drawing/2014/main" id="{73EFCAB9-27B7-A4F9-3F51-5021D0A9222C}"/>
              </a:ext>
            </a:extLst>
          </p:cNvPr>
          <p:cNvPicPr>
            <a:picLocks noChangeAspect="1"/>
          </p:cNvPicPr>
          <p:nvPr/>
        </p:nvPicPr>
        <p:blipFill>
          <a:blip r:embed="rId6">
            <a:extLst>
              <a:ext uri="{28A0092B-C50C-407E-A947-70E740481C1C}">
                <a14:useLocalDpi xmlns:a14="http://schemas.microsoft.com/office/drawing/2010/main" val="0"/>
              </a:ext>
            </a:extLst>
          </a:blip>
          <a:srcRect l="35777" r="1"/>
          <a:stretch>
            <a:fillRect/>
          </a:stretch>
        </p:blipFill>
        <p:spPr>
          <a:xfrm>
            <a:off x="516414" y="3511194"/>
            <a:ext cx="3385996" cy="2416438"/>
          </a:xfrm>
          <a:prstGeom prst="rect">
            <a:avLst/>
          </a:prstGeom>
          <a:ln w="19050">
            <a:solidFill>
              <a:schemeClr val="tx1"/>
            </a:solidFill>
          </a:ln>
        </p:spPr>
      </p:pic>
      <p:pic>
        <p:nvPicPr>
          <p:cNvPr id="17" name="Picture 16">
            <a:extLst>
              <a:ext uri="{FF2B5EF4-FFF2-40B4-BE49-F238E27FC236}">
                <a16:creationId xmlns:a16="http://schemas.microsoft.com/office/drawing/2014/main" id="{AA3B5298-41A7-B127-609F-270E79345329}"/>
              </a:ext>
            </a:extLst>
          </p:cNvPr>
          <p:cNvPicPr>
            <a:picLocks noChangeAspect="1"/>
          </p:cNvPicPr>
          <p:nvPr/>
        </p:nvPicPr>
        <p:blipFill>
          <a:blip r:embed="rId7">
            <a:extLst>
              <a:ext uri="{28A0092B-C50C-407E-A947-70E740481C1C}">
                <a14:useLocalDpi xmlns:a14="http://schemas.microsoft.com/office/drawing/2010/main" val="0"/>
              </a:ext>
            </a:extLst>
          </a:blip>
          <a:srcRect l="17632" r="9335"/>
          <a:stretch>
            <a:fillRect/>
          </a:stretch>
        </p:blipFill>
        <p:spPr>
          <a:xfrm>
            <a:off x="4118193" y="3510638"/>
            <a:ext cx="3138150" cy="2416993"/>
          </a:xfrm>
          <a:prstGeom prst="rect">
            <a:avLst/>
          </a:prstGeom>
          <a:ln w="19050">
            <a:solidFill>
              <a:schemeClr val="tx1"/>
            </a:solidFill>
          </a:ln>
        </p:spPr>
      </p:pic>
      <p:sp>
        <p:nvSpPr>
          <p:cNvPr id="18" name="TextBox 17">
            <a:extLst>
              <a:ext uri="{FF2B5EF4-FFF2-40B4-BE49-F238E27FC236}">
                <a16:creationId xmlns:a16="http://schemas.microsoft.com/office/drawing/2014/main" id="{D1B64B8A-5AC2-E48E-D4F5-21DED23CE9D8}"/>
              </a:ext>
            </a:extLst>
          </p:cNvPr>
          <p:cNvSpPr txBox="1"/>
          <p:nvPr/>
        </p:nvSpPr>
        <p:spPr>
          <a:xfrm>
            <a:off x="492207" y="568079"/>
            <a:ext cx="3482939" cy="369332"/>
          </a:xfrm>
          <a:prstGeom prst="rect">
            <a:avLst/>
          </a:prstGeom>
          <a:noFill/>
        </p:spPr>
        <p:txBody>
          <a:bodyPr wrap="square" rtlCol="0">
            <a:spAutoFit/>
          </a:bodyPr>
          <a:lstStyle/>
          <a:p>
            <a:r>
              <a:rPr lang="en-US" dirty="0">
                <a:latin typeface="Aptos Black" panose="020B0004020202020204" pitchFamily="34" charset="0"/>
              </a:rPr>
              <a:t>Boot Island Marsh Restoration</a:t>
            </a:r>
          </a:p>
        </p:txBody>
      </p:sp>
      <p:sp>
        <p:nvSpPr>
          <p:cNvPr id="19" name="TextBox 18">
            <a:extLst>
              <a:ext uri="{FF2B5EF4-FFF2-40B4-BE49-F238E27FC236}">
                <a16:creationId xmlns:a16="http://schemas.microsoft.com/office/drawing/2014/main" id="{A3BA7978-2EA1-4813-6A08-C6B063A90D17}"/>
              </a:ext>
            </a:extLst>
          </p:cNvPr>
          <p:cNvSpPr txBox="1"/>
          <p:nvPr/>
        </p:nvSpPr>
        <p:spPr>
          <a:xfrm>
            <a:off x="3902410" y="596703"/>
            <a:ext cx="3977062" cy="338554"/>
          </a:xfrm>
          <a:prstGeom prst="rect">
            <a:avLst/>
          </a:prstGeom>
          <a:noFill/>
        </p:spPr>
        <p:txBody>
          <a:bodyPr wrap="square" rtlCol="0">
            <a:spAutoFit/>
          </a:bodyPr>
          <a:lstStyle/>
          <a:p>
            <a:r>
              <a:rPr lang="en-US" sz="1600" dirty="0">
                <a:latin typeface="Aptos Black" panose="020B0004020202020204" pitchFamily="34" charset="0"/>
              </a:rPr>
              <a:t>Abbotts Meadow Marsh Restoration</a:t>
            </a:r>
          </a:p>
        </p:txBody>
      </p:sp>
      <p:sp>
        <p:nvSpPr>
          <p:cNvPr id="20" name="TextBox 19">
            <a:extLst>
              <a:ext uri="{FF2B5EF4-FFF2-40B4-BE49-F238E27FC236}">
                <a16:creationId xmlns:a16="http://schemas.microsoft.com/office/drawing/2014/main" id="{E40E6E36-8612-6C1F-4A4C-A061A3FFE9A4}"/>
              </a:ext>
            </a:extLst>
          </p:cNvPr>
          <p:cNvSpPr txBox="1"/>
          <p:nvPr/>
        </p:nvSpPr>
        <p:spPr>
          <a:xfrm>
            <a:off x="769848" y="5927631"/>
            <a:ext cx="3482939" cy="369332"/>
          </a:xfrm>
          <a:prstGeom prst="rect">
            <a:avLst/>
          </a:prstGeom>
          <a:noFill/>
        </p:spPr>
        <p:txBody>
          <a:bodyPr wrap="square" rtlCol="0">
            <a:spAutoFit/>
          </a:bodyPr>
          <a:lstStyle/>
          <a:p>
            <a:r>
              <a:rPr lang="en-US" dirty="0">
                <a:latin typeface="Aptos Black" panose="020B0004020202020204" pitchFamily="34" charset="0"/>
              </a:rPr>
              <a:t>Pond Creek Restoration</a:t>
            </a:r>
          </a:p>
        </p:txBody>
      </p:sp>
      <p:sp>
        <p:nvSpPr>
          <p:cNvPr id="21" name="TextBox 20">
            <a:extLst>
              <a:ext uri="{FF2B5EF4-FFF2-40B4-BE49-F238E27FC236}">
                <a16:creationId xmlns:a16="http://schemas.microsoft.com/office/drawing/2014/main" id="{466A63FA-C385-1D6C-85F3-E2A313235BAF}"/>
              </a:ext>
            </a:extLst>
          </p:cNvPr>
          <p:cNvSpPr txBox="1"/>
          <p:nvPr/>
        </p:nvSpPr>
        <p:spPr>
          <a:xfrm>
            <a:off x="4038578" y="5935113"/>
            <a:ext cx="3482939" cy="369332"/>
          </a:xfrm>
          <a:prstGeom prst="rect">
            <a:avLst/>
          </a:prstGeom>
          <a:noFill/>
        </p:spPr>
        <p:txBody>
          <a:bodyPr wrap="square" rtlCol="0">
            <a:spAutoFit/>
          </a:bodyPr>
          <a:lstStyle/>
          <a:p>
            <a:r>
              <a:rPr lang="en-US" dirty="0">
                <a:latin typeface="Aptos Black" panose="020B0004020202020204" pitchFamily="34" charset="0"/>
              </a:rPr>
              <a:t>NW Reach Marsh Restoration</a:t>
            </a:r>
          </a:p>
        </p:txBody>
      </p:sp>
    </p:spTree>
    <p:extLst>
      <p:ext uri="{BB962C8B-B14F-4D97-AF65-F5344CB8AC3E}">
        <p14:creationId xmlns:p14="http://schemas.microsoft.com/office/powerpoint/2010/main" val="162617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0EABB47-D61A-E8AD-F010-351EC2597FCE}"/>
              </a:ext>
            </a:extLst>
          </p:cNvPr>
          <p:cNvSpPr/>
          <p:nvPr/>
        </p:nvSpPr>
        <p:spPr>
          <a:xfrm>
            <a:off x="266700" y="342900"/>
            <a:ext cx="5943600" cy="2628900"/>
          </a:xfrm>
          <a:prstGeom prst="rect">
            <a:avLst/>
          </a:prstGeom>
          <a:solidFill>
            <a:srgbClr val="F1F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E27B1ADA-26F0-3308-135E-5AF468A181B1}"/>
              </a:ext>
            </a:extLst>
          </p:cNvPr>
          <p:cNvSpPr txBox="1"/>
          <p:nvPr/>
        </p:nvSpPr>
        <p:spPr>
          <a:xfrm>
            <a:off x="266700" y="342900"/>
            <a:ext cx="7372350" cy="1785104"/>
          </a:xfrm>
          <a:prstGeom prst="rect">
            <a:avLst/>
          </a:prstGeom>
          <a:noFill/>
        </p:spPr>
        <p:txBody>
          <a:bodyPr wrap="square" rtlCol="0">
            <a:spAutoFit/>
          </a:bodyPr>
          <a:lstStyle/>
          <a:p>
            <a:r>
              <a:rPr lang="en-US" sz="3200" b="1" dirty="0">
                <a:solidFill>
                  <a:srgbClr val="02070D"/>
                </a:solidFill>
                <a:latin typeface="Impact" panose="020B0806030902050204" pitchFamily="34" charset="0"/>
                <a:ea typeface="Sans Serif Collection" panose="020B0502040504020204" pitchFamily="34" charset="0"/>
                <a:cs typeface="Sans Serif Collection" panose="020B0502040504020204" pitchFamily="34" charset="0"/>
              </a:rPr>
              <a:t>Landscape-Scale Conservation Realized</a:t>
            </a:r>
            <a:endParaRPr lang="en-US" sz="3200" b="1" dirty="0">
              <a:solidFill>
                <a:srgbClr val="02070D"/>
              </a:solidFill>
              <a:latin typeface="Aptos" panose="020B0004020202020204" pitchFamily="34" charset="0"/>
              <a:ea typeface="Sans Serif Collection" panose="020B0502040504020204" pitchFamily="34" charset="0"/>
              <a:cs typeface="Sans Serif Collection" panose="020B0502040504020204" pitchFamily="34" charset="0"/>
            </a:endParaRPr>
          </a:p>
          <a:p>
            <a:endParaRPr lang="en-US" sz="1600" b="1" dirty="0">
              <a:solidFill>
                <a:srgbClr val="02070D"/>
              </a:solidFill>
              <a:latin typeface="Aptos" panose="020B0004020202020204" pitchFamily="34" charset="0"/>
              <a:ea typeface="Sans Serif Collection" panose="020B0502040504020204" pitchFamily="34" charset="0"/>
              <a:cs typeface="Sans Serif Collection" panose="020B0502040504020204" pitchFamily="34" charset="0"/>
            </a:endParaRPr>
          </a:p>
          <a:p>
            <a:r>
              <a:rPr lang="en-US" sz="3000" b="1" dirty="0">
                <a:solidFill>
                  <a:srgbClr val="02070D"/>
                </a:solidFill>
                <a:latin typeface="Aptos" panose="020B0004020202020204" pitchFamily="34" charset="0"/>
                <a:ea typeface="Sans Serif Collection" panose="020B0502040504020204" pitchFamily="34" charset="0"/>
                <a:cs typeface="Sans Serif Collection" panose="020B0502040504020204" pitchFamily="34" charset="0"/>
              </a:rPr>
              <a:t>NJDEP Fish and Wildlife</a:t>
            </a:r>
          </a:p>
          <a:p>
            <a:r>
              <a:rPr lang="en-US" sz="3000" b="1" i="1" dirty="0">
                <a:solidFill>
                  <a:srgbClr val="02070D"/>
                </a:solidFill>
                <a:latin typeface="Aptos" panose="020B0004020202020204" pitchFamily="34" charset="0"/>
                <a:ea typeface="Sans Serif Collection" panose="020B0502040504020204" pitchFamily="34" charset="0"/>
                <a:cs typeface="Sans Serif Collection" panose="020B0502040504020204" pitchFamily="34" charset="0"/>
              </a:rPr>
              <a:t>Strategic Conservation Planning Model</a:t>
            </a:r>
            <a:endParaRPr lang="en-US" sz="3000" b="1" i="1" dirty="0">
              <a:solidFill>
                <a:srgbClr val="02070D"/>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pic>
        <p:nvPicPr>
          <p:cNvPr id="5" name="Picture 4">
            <a:extLst>
              <a:ext uri="{FF2B5EF4-FFF2-40B4-BE49-F238E27FC236}">
                <a16:creationId xmlns:a16="http://schemas.microsoft.com/office/drawing/2014/main" id="{274D4A92-0746-EB4A-728A-47A294953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7534" y="5574323"/>
            <a:ext cx="1257300" cy="1257300"/>
          </a:xfrm>
          <a:prstGeom prst="rect">
            <a:avLst/>
          </a:prstGeom>
        </p:spPr>
      </p:pic>
      <p:sp>
        <p:nvSpPr>
          <p:cNvPr id="6" name="TextBox 5">
            <a:extLst>
              <a:ext uri="{FF2B5EF4-FFF2-40B4-BE49-F238E27FC236}">
                <a16:creationId xmlns:a16="http://schemas.microsoft.com/office/drawing/2014/main" id="{974300F9-18D9-3516-AAC6-8A35A6CD5A50}"/>
              </a:ext>
            </a:extLst>
          </p:cNvPr>
          <p:cNvSpPr txBox="1"/>
          <p:nvPr/>
        </p:nvSpPr>
        <p:spPr>
          <a:xfrm>
            <a:off x="266700" y="1766870"/>
            <a:ext cx="6807180" cy="1569660"/>
          </a:xfrm>
          <a:prstGeom prst="rect">
            <a:avLst/>
          </a:prstGeom>
          <a:noFill/>
        </p:spPr>
        <p:txBody>
          <a:bodyPr wrap="square" rtlCol="0">
            <a:spAutoFit/>
          </a:bodyPr>
          <a:lstStyle/>
          <a:p>
            <a:r>
              <a:rPr lang="en-US" sz="9600" b="1" dirty="0">
                <a:solidFill>
                  <a:srgbClr val="FF0000"/>
                </a:solidFill>
                <a:latin typeface="Agency FB" panose="020B0503020202020204" pitchFamily="34" charset="0"/>
              </a:rPr>
              <a:t>COMING SOON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5B5D7EC1-4116-1A20-C540-5C1268641CF0}"/>
              </a:ext>
            </a:extLst>
          </p:cNvPr>
          <p:cNvSpPr/>
          <p:nvPr/>
        </p:nvSpPr>
        <p:spPr>
          <a:xfrm rot="5400000">
            <a:off x="-7834" y="7835"/>
            <a:ext cx="1638300" cy="1622631"/>
          </a:xfrm>
          <a:prstGeom prst="rtTriangle">
            <a:avLst/>
          </a:prstGeom>
          <a:solidFill>
            <a:srgbClr val="0C7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DDE7CD94-70DA-63C1-211F-7D22228E6F2B}"/>
              </a:ext>
            </a:extLst>
          </p:cNvPr>
          <p:cNvSpPr/>
          <p:nvPr/>
        </p:nvSpPr>
        <p:spPr>
          <a:xfrm rot="16200000">
            <a:off x="3450357" y="5227534"/>
            <a:ext cx="1638300" cy="1622631"/>
          </a:xfrm>
          <a:prstGeom prst="rtTriangle">
            <a:avLst/>
          </a:prstGeom>
          <a:solidFill>
            <a:srgbClr val="0C7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A144A5-0283-F980-85F3-EE51746FC4CD}"/>
              </a:ext>
            </a:extLst>
          </p:cNvPr>
          <p:cNvSpPr>
            <a:spLocks noGrp="1"/>
          </p:cNvSpPr>
          <p:nvPr>
            <p:ph type="title"/>
          </p:nvPr>
        </p:nvSpPr>
        <p:spPr>
          <a:xfrm>
            <a:off x="318743" y="976395"/>
            <a:ext cx="4841654" cy="1143000"/>
          </a:xfrm>
        </p:spPr>
        <p:txBody>
          <a:bodyPr/>
          <a:lstStyle/>
          <a:p>
            <a:r>
              <a:rPr lang="en-US" sz="2400" dirty="0"/>
              <a:t>NJDEP Fish and Wildlife</a:t>
            </a:r>
            <a:br>
              <a:rPr lang="en-US" sz="2400" dirty="0"/>
            </a:br>
            <a:r>
              <a:rPr lang="en-US" sz="2000" dirty="0"/>
              <a:t>Coastal Program</a:t>
            </a:r>
            <a:endParaRPr lang="en-US" sz="2400" dirty="0"/>
          </a:p>
        </p:txBody>
      </p:sp>
      <p:sp>
        <p:nvSpPr>
          <p:cNvPr id="3" name="Content Placeholder 2">
            <a:extLst>
              <a:ext uri="{FF2B5EF4-FFF2-40B4-BE49-F238E27FC236}">
                <a16:creationId xmlns:a16="http://schemas.microsoft.com/office/drawing/2014/main" id="{1A385359-5FD3-D5C8-1467-F7082543AA4C}"/>
              </a:ext>
            </a:extLst>
          </p:cNvPr>
          <p:cNvSpPr>
            <a:spLocks noGrp="1"/>
          </p:cNvSpPr>
          <p:nvPr>
            <p:ph sz="quarter" idx="14"/>
          </p:nvPr>
        </p:nvSpPr>
        <p:spPr>
          <a:xfrm>
            <a:off x="408599" y="2032729"/>
            <a:ext cx="3830884" cy="3949749"/>
          </a:xfrm>
        </p:spPr>
        <p:txBody>
          <a:bodyPr>
            <a:normAutofit fontScale="55000" lnSpcReduction="20000"/>
          </a:bodyPr>
          <a:lstStyle/>
          <a:p>
            <a:endParaRPr lang="en-US" dirty="0"/>
          </a:p>
          <a:p>
            <a:pPr marL="171450" lvl="0" indent="-171450">
              <a:buFont typeface="Arial" panose="020B0604020202020204" pitchFamily="34" charset="0"/>
              <a:buChar char="•"/>
            </a:pPr>
            <a:r>
              <a:rPr lang="en-US" b="1" dirty="0"/>
              <a:t>Orchestrate conservation efforts at a landscape scale across the WMA system</a:t>
            </a:r>
            <a:r>
              <a:rPr lang="en-US" dirty="0"/>
              <a:t>, aligning restoration and resilience initiatives with statewide priorities and maximizing the impact of partner contributions through coordinated direction and oversight.</a:t>
            </a:r>
          </a:p>
          <a:p>
            <a:pPr marL="171450" lvl="0" indent="-171450">
              <a:buFont typeface="Arial" panose="020B0604020202020204" pitchFamily="34" charset="0"/>
              <a:buChar char="•"/>
            </a:pPr>
            <a:r>
              <a:rPr lang="en-US" b="1" dirty="0"/>
              <a:t>Facilitate the Planning, Design, Implementation, and Monitoring </a:t>
            </a:r>
            <a:r>
              <a:rPr lang="en-US" dirty="0"/>
              <a:t>of coastal habitat restoration and resilience initiatives on Wildlife Management Areas</a:t>
            </a:r>
            <a:r>
              <a:rPr lang="en-US" b="1" dirty="0"/>
              <a:t> </a:t>
            </a:r>
            <a:r>
              <a:rPr lang="en-US" dirty="0"/>
              <a:t>(WMAs)</a:t>
            </a:r>
          </a:p>
          <a:p>
            <a:pPr marL="171450" lvl="0" indent="-171450">
              <a:buFont typeface="Arial" panose="020B0604020202020204" pitchFamily="34" charset="0"/>
              <a:buChar char="•"/>
            </a:pPr>
            <a:r>
              <a:rPr lang="en-US" b="1" dirty="0"/>
              <a:t>Provide Landowner Oversight and Technical Assistance</a:t>
            </a:r>
            <a:r>
              <a:rPr lang="en-US" dirty="0"/>
              <a:t> to conservation partners interested in managing a coastal restoration or enhancement project on the New Jersey WMA system.</a:t>
            </a:r>
          </a:p>
          <a:p>
            <a:pPr marL="171450" lvl="0" indent="-171450">
              <a:buFont typeface="Arial" panose="020B0604020202020204" pitchFamily="34" charset="0"/>
              <a:buChar char="•"/>
            </a:pPr>
            <a:r>
              <a:rPr lang="en-US" b="1" dirty="0"/>
              <a:t>Advise and Integrate Conservation Planning Efforts</a:t>
            </a:r>
            <a:r>
              <a:rPr lang="en-US" dirty="0"/>
              <a:t> to maximize the effectiveness and long-term viability of coastal restoration efforts.</a:t>
            </a:r>
          </a:p>
          <a:p>
            <a:pPr marL="171450" lvl="0" indent="-171450">
              <a:buFont typeface="Arial" panose="020B0604020202020204" pitchFamily="34" charset="0"/>
              <a:buChar char="•"/>
            </a:pPr>
            <a:r>
              <a:rPr lang="en-US" b="1" dirty="0"/>
              <a:t>Engaging Stakeholders and Educating the Public</a:t>
            </a:r>
            <a:r>
              <a:rPr lang="en-US" dirty="0"/>
              <a:t> on coastal restoration efforts</a:t>
            </a:r>
          </a:p>
        </p:txBody>
      </p:sp>
      <p:pic>
        <p:nvPicPr>
          <p:cNvPr id="12" name="Picture 11" descr="A picture containing outdoor, sky, water, person&#10;&#10;AI-generated content may be incorrect.">
            <a:extLst>
              <a:ext uri="{FF2B5EF4-FFF2-40B4-BE49-F238E27FC236}">
                <a16:creationId xmlns:a16="http://schemas.microsoft.com/office/drawing/2014/main" id="{EA2876D9-338E-E05F-A4C3-B18CDB46ECC0}"/>
              </a:ext>
            </a:extLst>
          </p:cNvPr>
          <p:cNvPicPr>
            <a:picLocks noChangeAspect="1"/>
          </p:cNvPicPr>
          <p:nvPr/>
        </p:nvPicPr>
        <p:blipFill>
          <a:blip r:embed="rId3">
            <a:extLst>
              <a:ext uri="{28A0092B-C50C-407E-A947-70E740481C1C}">
                <a14:useLocalDpi xmlns:a14="http://schemas.microsoft.com/office/drawing/2010/main" val="0"/>
              </a:ext>
            </a:extLst>
          </a:blip>
          <a:srcRect r="30697"/>
          <a:stretch>
            <a:fillRect/>
          </a:stretch>
        </p:blipFill>
        <p:spPr>
          <a:xfrm>
            <a:off x="5062774" y="0"/>
            <a:ext cx="7129226" cy="6858000"/>
          </a:xfrm>
          <a:prstGeom prst="rect">
            <a:avLst/>
          </a:prstGeom>
        </p:spPr>
      </p:pic>
      <p:sp>
        <p:nvSpPr>
          <p:cNvPr id="13" name="Title 1">
            <a:extLst>
              <a:ext uri="{FF2B5EF4-FFF2-40B4-BE49-F238E27FC236}">
                <a16:creationId xmlns:a16="http://schemas.microsoft.com/office/drawing/2014/main" id="{6F7A064C-C636-2A6E-B5F2-01DF4D3748F2}"/>
              </a:ext>
            </a:extLst>
          </p:cNvPr>
          <p:cNvSpPr txBox="1">
            <a:spLocks/>
          </p:cNvSpPr>
          <p:nvPr/>
        </p:nvSpPr>
        <p:spPr>
          <a:xfrm>
            <a:off x="5062774" y="-481094"/>
            <a:ext cx="4408099" cy="1143000"/>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lang="en-US" sz="2800" b="1" kern="1200" cap="all" spc="500" baseline="0" dirty="0">
                <a:solidFill>
                  <a:schemeClr val="tx1"/>
                </a:solidFill>
                <a:latin typeface="+mj-lt"/>
                <a:ea typeface="+mj-ea"/>
                <a:cs typeface="+mj-cs"/>
              </a:defRPr>
            </a:lvl1pPr>
          </a:lstStyle>
          <a:p>
            <a:r>
              <a:rPr lang="en-US" sz="1050" spc="0" dirty="0">
                <a:solidFill>
                  <a:schemeClr val="bg1"/>
                </a:solidFill>
              </a:rPr>
              <a:t>Boot Island Restoration – Beneficial Use of Dredge Materials</a:t>
            </a:r>
          </a:p>
          <a:p>
            <a:r>
              <a:rPr lang="en-US" sz="1050" spc="0" dirty="0">
                <a:solidFill>
                  <a:schemeClr val="bg1"/>
                </a:solidFill>
              </a:rPr>
              <a:t>Absecon Wildlife Management Area</a:t>
            </a:r>
          </a:p>
          <a:p>
            <a:r>
              <a:rPr lang="en-US" sz="1050" spc="0" dirty="0">
                <a:solidFill>
                  <a:schemeClr val="bg1"/>
                </a:solidFill>
              </a:rPr>
              <a:t>Photo Credit: NJDOT OMR</a:t>
            </a:r>
          </a:p>
        </p:txBody>
      </p:sp>
      <p:pic>
        <p:nvPicPr>
          <p:cNvPr id="14" name="Picture 13" descr="Logo&#10;&#10;AI-generated content may be incorrect.">
            <a:extLst>
              <a:ext uri="{FF2B5EF4-FFF2-40B4-BE49-F238E27FC236}">
                <a16:creationId xmlns:a16="http://schemas.microsoft.com/office/drawing/2014/main" id="{1D5789D9-04ED-5B01-1130-9BC8120AB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232" y="5959982"/>
            <a:ext cx="938591" cy="928115"/>
          </a:xfrm>
          <a:prstGeom prst="rect">
            <a:avLst/>
          </a:prstGeom>
        </p:spPr>
      </p:pic>
    </p:spTree>
    <p:extLst>
      <p:ext uri="{BB962C8B-B14F-4D97-AF65-F5344CB8AC3E}">
        <p14:creationId xmlns:p14="http://schemas.microsoft.com/office/powerpoint/2010/main" val="331345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854CAA-5AB1-46F3-5F4E-921454F01751}"/>
              </a:ext>
            </a:extLst>
          </p:cNvPr>
          <p:cNvSpPr/>
          <p:nvPr/>
        </p:nvSpPr>
        <p:spPr>
          <a:xfrm>
            <a:off x="739036" y="751562"/>
            <a:ext cx="10709753" cy="5386191"/>
          </a:xfrm>
          <a:prstGeom prst="rect">
            <a:avLst/>
          </a:prstGeom>
          <a:solidFill>
            <a:srgbClr val="0C7FA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E133A0-1764-3DC0-A9D7-7733B04AFC75}"/>
              </a:ext>
            </a:extLst>
          </p:cNvPr>
          <p:cNvSpPr>
            <a:spLocks noGrp="1"/>
          </p:cNvSpPr>
          <p:nvPr>
            <p:ph type="ctrTitle"/>
          </p:nvPr>
        </p:nvSpPr>
        <p:spPr/>
        <p:txBody>
          <a:bodyPr>
            <a:normAutofit/>
          </a:bodyPr>
          <a:lstStyle/>
          <a:p>
            <a:pPr algn="ctr"/>
            <a:r>
              <a:rPr lang="en-US" sz="4000" dirty="0"/>
              <a:t>“We choose to go to the moon… not because it is easy, but because it is hard.”</a:t>
            </a:r>
          </a:p>
        </p:txBody>
      </p:sp>
      <p:sp>
        <p:nvSpPr>
          <p:cNvPr id="3" name="Subtitle 2">
            <a:extLst>
              <a:ext uri="{FF2B5EF4-FFF2-40B4-BE49-F238E27FC236}">
                <a16:creationId xmlns:a16="http://schemas.microsoft.com/office/drawing/2014/main" id="{8DC6822A-D1D9-EA6C-D8F4-6F6AB9565D17}"/>
              </a:ext>
            </a:extLst>
          </p:cNvPr>
          <p:cNvSpPr>
            <a:spLocks noGrp="1"/>
          </p:cNvSpPr>
          <p:nvPr>
            <p:ph type="subTitle" idx="1"/>
          </p:nvPr>
        </p:nvSpPr>
        <p:spPr/>
        <p:txBody>
          <a:bodyPr/>
          <a:lstStyle/>
          <a:p>
            <a:r>
              <a:rPr lang="en-US" dirty="0"/>
              <a:t>– John F. Kennedy, September 12, 1962</a:t>
            </a:r>
          </a:p>
        </p:txBody>
      </p:sp>
    </p:spTree>
    <p:extLst>
      <p:ext uri="{BB962C8B-B14F-4D97-AF65-F5344CB8AC3E}">
        <p14:creationId xmlns:p14="http://schemas.microsoft.com/office/powerpoint/2010/main" val="14710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1A4D2B-FB40-5EE4-FC15-1694AFA924DB}"/>
              </a:ext>
            </a:extLst>
          </p:cNvPr>
          <p:cNvSpPr/>
          <p:nvPr/>
        </p:nvSpPr>
        <p:spPr>
          <a:xfrm>
            <a:off x="10386503" y="0"/>
            <a:ext cx="180549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B750E1-014E-2F32-5FE0-025C27322ADF}"/>
              </a:ext>
            </a:extLst>
          </p:cNvPr>
          <p:cNvSpPr>
            <a:spLocks noGrp="1"/>
          </p:cNvSpPr>
          <p:nvPr>
            <p:ph type="title"/>
          </p:nvPr>
        </p:nvSpPr>
        <p:spPr>
          <a:xfrm>
            <a:off x="183971" y="291122"/>
            <a:ext cx="11417148" cy="584835"/>
          </a:xfrm>
        </p:spPr>
        <p:txBody>
          <a:bodyPr>
            <a:noAutofit/>
          </a:bodyPr>
          <a:lstStyle/>
          <a:p>
            <a:r>
              <a:rPr lang="en-US" sz="2300" dirty="0"/>
              <a:t>Understanding How we solved Problems of the past…</a:t>
            </a:r>
          </a:p>
        </p:txBody>
      </p:sp>
      <p:sp>
        <p:nvSpPr>
          <p:cNvPr id="3" name="Content Placeholder 2">
            <a:extLst>
              <a:ext uri="{FF2B5EF4-FFF2-40B4-BE49-F238E27FC236}">
                <a16:creationId xmlns:a16="http://schemas.microsoft.com/office/drawing/2014/main" id="{A36B70B6-B9DD-8293-E045-C9E0BE21FEB2}"/>
              </a:ext>
            </a:extLst>
          </p:cNvPr>
          <p:cNvSpPr>
            <a:spLocks noGrp="1"/>
          </p:cNvSpPr>
          <p:nvPr>
            <p:ph sz="quarter" idx="13"/>
          </p:nvPr>
        </p:nvSpPr>
        <p:spPr>
          <a:xfrm>
            <a:off x="4046389" y="1145521"/>
            <a:ext cx="6031061" cy="5522890"/>
          </a:xfrm>
        </p:spPr>
        <p:txBody>
          <a:bodyPr>
            <a:normAutofit/>
          </a:bodyPr>
          <a:lstStyle/>
          <a:p>
            <a:pPr marL="0" indent="0">
              <a:lnSpc>
                <a:spcPct val="120000"/>
              </a:lnSpc>
              <a:spcBef>
                <a:spcPts val="0"/>
              </a:spcBef>
              <a:buNone/>
            </a:pPr>
            <a:r>
              <a:rPr lang="en-US" sz="1800" b="1" dirty="0"/>
              <a:t>National Seashore Designations (1961-1963)</a:t>
            </a:r>
          </a:p>
          <a:p>
            <a:pPr marL="0" indent="0">
              <a:lnSpc>
                <a:spcPct val="120000"/>
              </a:lnSpc>
              <a:spcBef>
                <a:spcPts val="0"/>
              </a:spcBef>
              <a:buNone/>
            </a:pPr>
            <a:r>
              <a:rPr lang="en-US" sz="1400" b="1" dirty="0"/>
              <a:t>Multiple Signed into law by President John F. Kennedy</a:t>
            </a:r>
          </a:p>
          <a:p>
            <a:pPr marL="0" indent="0">
              <a:lnSpc>
                <a:spcPct val="120000"/>
              </a:lnSpc>
              <a:spcBef>
                <a:spcPts val="0"/>
              </a:spcBef>
              <a:buNone/>
            </a:pPr>
            <a:endParaRPr lang="en-US" b="1" dirty="0"/>
          </a:p>
          <a:p>
            <a:pPr marL="0" indent="0">
              <a:lnSpc>
                <a:spcPct val="120000"/>
              </a:lnSpc>
              <a:spcBef>
                <a:spcPts val="0"/>
              </a:spcBef>
              <a:buNone/>
            </a:pPr>
            <a:r>
              <a:rPr lang="en-US" sz="1800" b="1" dirty="0"/>
              <a:t>Clean Air Act (1963) </a:t>
            </a:r>
          </a:p>
          <a:p>
            <a:pPr marL="0" indent="0">
              <a:lnSpc>
                <a:spcPct val="120000"/>
              </a:lnSpc>
              <a:spcBef>
                <a:spcPts val="0"/>
              </a:spcBef>
              <a:buNone/>
            </a:pPr>
            <a:r>
              <a:rPr lang="en-US" sz="1400" b="1" dirty="0"/>
              <a:t>Signed into law by President Lyndon B. Johnson</a:t>
            </a:r>
          </a:p>
          <a:p>
            <a:pPr marL="0" indent="0">
              <a:lnSpc>
                <a:spcPct val="120000"/>
              </a:lnSpc>
              <a:spcBef>
                <a:spcPts val="0"/>
              </a:spcBef>
              <a:buNone/>
            </a:pPr>
            <a:endParaRPr lang="en-US" sz="1400" b="1" dirty="0"/>
          </a:p>
          <a:p>
            <a:pPr marL="0" indent="0">
              <a:lnSpc>
                <a:spcPct val="120000"/>
              </a:lnSpc>
              <a:spcBef>
                <a:spcPts val="0"/>
              </a:spcBef>
              <a:buNone/>
            </a:pPr>
            <a:r>
              <a:rPr lang="en-US" b="1" dirty="0"/>
              <a:t>Wilderness Act (1964) </a:t>
            </a:r>
          </a:p>
          <a:p>
            <a:pPr marL="0" indent="0">
              <a:lnSpc>
                <a:spcPct val="120000"/>
              </a:lnSpc>
              <a:spcBef>
                <a:spcPts val="0"/>
              </a:spcBef>
              <a:buNone/>
            </a:pPr>
            <a:r>
              <a:rPr lang="en-US" sz="1400" b="1" dirty="0"/>
              <a:t>Championed by John F. Kennedy </a:t>
            </a:r>
          </a:p>
          <a:p>
            <a:pPr marL="0" indent="0">
              <a:lnSpc>
                <a:spcPct val="120000"/>
              </a:lnSpc>
              <a:spcBef>
                <a:spcPts val="0"/>
              </a:spcBef>
              <a:buNone/>
            </a:pPr>
            <a:r>
              <a:rPr lang="en-US" sz="1400" b="1" dirty="0"/>
              <a:t>Signed into law by President Lyndon B. Johnson</a:t>
            </a:r>
          </a:p>
          <a:p>
            <a:pPr marL="0" indent="0">
              <a:lnSpc>
                <a:spcPct val="120000"/>
              </a:lnSpc>
              <a:spcBef>
                <a:spcPts val="0"/>
              </a:spcBef>
              <a:buNone/>
            </a:pPr>
            <a:endParaRPr lang="en-US" sz="1400" b="1" dirty="0"/>
          </a:p>
          <a:p>
            <a:pPr marL="0" indent="0">
              <a:lnSpc>
                <a:spcPct val="100000"/>
              </a:lnSpc>
              <a:spcBef>
                <a:spcPts val="0"/>
              </a:spcBef>
              <a:buNone/>
            </a:pPr>
            <a:r>
              <a:rPr lang="en-US" b="1" dirty="0"/>
              <a:t>National Environmental Policy Act (NEPA) (1970)</a:t>
            </a:r>
          </a:p>
          <a:p>
            <a:pPr marL="0" indent="0">
              <a:lnSpc>
                <a:spcPct val="100000"/>
              </a:lnSpc>
              <a:spcBef>
                <a:spcPts val="0"/>
              </a:spcBef>
              <a:buNone/>
            </a:pPr>
            <a:r>
              <a:rPr lang="en-US" sz="1400" b="1" dirty="0"/>
              <a:t>Signed into law by President Richard Nixon</a:t>
            </a:r>
          </a:p>
          <a:p>
            <a:pPr marL="0" indent="0">
              <a:lnSpc>
                <a:spcPct val="100000"/>
              </a:lnSpc>
              <a:spcBef>
                <a:spcPts val="0"/>
              </a:spcBef>
              <a:buNone/>
            </a:pPr>
            <a:endParaRPr lang="en-US" b="1" dirty="0"/>
          </a:p>
          <a:p>
            <a:pPr marL="0" indent="0">
              <a:lnSpc>
                <a:spcPct val="100000"/>
              </a:lnSpc>
              <a:spcBef>
                <a:spcPts val="0"/>
              </a:spcBef>
              <a:buNone/>
            </a:pPr>
            <a:r>
              <a:rPr lang="en-US" b="1" dirty="0"/>
              <a:t>Coastal Zone Management Act (1972)</a:t>
            </a:r>
          </a:p>
          <a:p>
            <a:pPr marL="0" indent="0">
              <a:lnSpc>
                <a:spcPct val="100000"/>
              </a:lnSpc>
              <a:spcBef>
                <a:spcPts val="0"/>
              </a:spcBef>
              <a:buNone/>
            </a:pPr>
            <a:r>
              <a:rPr lang="en-US" sz="1400" b="1" dirty="0"/>
              <a:t>Signed into law by President Richard Nixon</a:t>
            </a:r>
            <a:endParaRPr lang="en-US" sz="1400" dirty="0"/>
          </a:p>
          <a:p>
            <a:pPr marL="0" indent="0">
              <a:lnSpc>
                <a:spcPct val="100000"/>
              </a:lnSpc>
              <a:spcBef>
                <a:spcPts val="0"/>
              </a:spcBef>
              <a:buNone/>
            </a:pPr>
            <a:endParaRPr lang="en-US" b="1" dirty="0"/>
          </a:p>
          <a:p>
            <a:pPr marL="0" indent="0">
              <a:lnSpc>
                <a:spcPct val="100000"/>
              </a:lnSpc>
              <a:spcBef>
                <a:spcPts val="0"/>
              </a:spcBef>
              <a:buNone/>
            </a:pPr>
            <a:r>
              <a:rPr lang="en-US" sz="1800" b="1" dirty="0"/>
              <a:t>Endangered Species Act (1973)</a:t>
            </a:r>
          </a:p>
          <a:p>
            <a:pPr marL="0" indent="0">
              <a:lnSpc>
                <a:spcPct val="100000"/>
              </a:lnSpc>
              <a:spcBef>
                <a:spcPts val="0"/>
              </a:spcBef>
              <a:buNone/>
            </a:pPr>
            <a:r>
              <a:rPr lang="en-US" sz="1400" b="1" dirty="0"/>
              <a:t>Signed into law by President Richard Nixon</a:t>
            </a:r>
            <a:endParaRPr lang="en-US" sz="1400" dirty="0"/>
          </a:p>
        </p:txBody>
      </p:sp>
      <p:pic>
        <p:nvPicPr>
          <p:cNvPr id="5" name="Picture 4" descr="A picture containing text, book&#10;&#10;AI-generated content may be incorrect.">
            <a:extLst>
              <a:ext uri="{FF2B5EF4-FFF2-40B4-BE49-F238E27FC236}">
                <a16:creationId xmlns:a16="http://schemas.microsoft.com/office/drawing/2014/main" id="{AC7CAC20-D199-DCD5-3373-401489846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1" y="1202358"/>
            <a:ext cx="3659836" cy="5522890"/>
          </a:xfrm>
          <a:prstGeom prst="rect">
            <a:avLst/>
          </a:prstGeom>
          <a:effectLst>
            <a:outerShdw blurRad="63500" sx="102000" sy="102000" algn="ctr" rotWithShape="0">
              <a:prstClr val="black">
                <a:alpha val="40000"/>
              </a:prstClr>
            </a:outerShdw>
          </a:effectLst>
        </p:spPr>
      </p:pic>
      <p:pic>
        <p:nvPicPr>
          <p:cNvPr id="1026" name="Picture 2" descr="Mathematical oddities in memory of President John F. Kennedy - The Beacon">
            <a:extLst>
              <a:ext uri="{FF2B5EF4-FFF2-40B4-BE49-F238E27FC236}">
                <a16:creationId xmlns:a16="http://schemas.microsoft.com/office/drawing/2014/main" id="{ACE5589F-D52A-D28A-5776-5147E8BFB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9567" y="291122"/>
            <a:ext cx="1318462" cy="16821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Walking in Rachel Carson's Footsteps | TNC in Maine">
            <a:extLst>
              <a:ext uri="{FF2B5EF4-FFF2-40B4-BE49-F238E27FC236}">
                <a16:creationId xmlns:a16="http://schemas.microsoft.com/office/drawing/2014/main" id="{C75910C2-BF68-E4BF-3A3C-40E2B6AB29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37" r="16994"/>
          <a:stretch>
            <a:fillRect/>
          </a:stretch>
        </p:blipFill>
        <p:spPr bwMode="auto">
          <a:xfrm>
            <a:off x="10689567" y="2560891"/>
            <a:ext cx="1318462" cy="168549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Bio · Stewart L. Udall: Advocate for the Planet Earth · Special Collections  Online Exhibits">
            <a:extLst>
              <a:ext uri="{FF2B5EF4-FFF2-40B4-BE49-F238E27FC236}">
                <a16:creationId xmlns:a16="http://schemas.microsoft.com/office/drawing/2014/main" id="{D48A2FA8-B024-1BB1-DCD7-C49356FA7E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34"/>
          <a:stretch>
            <a:fillRect/>
          </a:stretch>
        </p:blipFill>
        <p:spPr bwMode="auto">
          <a:xfrm>
            <a:off x="10689567" y="4834005"/>
            <a:ext cx="1318462" cy="16905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2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D5FA-90DF-C917-4516-DDB6E8D66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F81A8-6132-6927-06F3-19E20279E2EB}"/>
              </a:ext>
            </a:extLst>
          </p:cNvPr>
          <p:cNvSpPr>
            <a:spLocks noGrp="1"/>
          </p:cNvSpPr>
          <p:nvPr>
            <p:ph type="title"/>
          </p:nvPr>
        </p:nvSpPr>
        <p:spPr>
          <a:xfrm>
            <a:off x="65737" y="187409"/>
            <a:ext cx="9622486" cy="584835"/>
          </a:xfrm>
        </p:spPr>
        <p:txBody>
          <a:bodyPr>
            <a:normAutofit/>
          </a:bodyPr>
          <a:lstStyle/>
          <a:p>
            <a:r>
              <a:rPr lang="en-US" dirty="0"/>
              <a:t>…Helps Us solve the problems of today</a:t>
            </a:r>
          </a:p>
        </p:txBody>
      </p:sp>
      <p:pic>
        <p:nvPicPr>
          <p:cNvPr id="13" name="Picture 12">
            <a:extLst>
              <a:ext uri="{FF2B5EF4-FFF2-40B4-BE49-F238E27FC236}">
                <a16:creationId xmlns:a16="http://schemas.microsoft.com/office/drawing/2014/main" id="{470966B6-A271-DEEC-78EA-D9127ECEDEE2}"/>
              </a:ext>
            </a:extLst>
          </p:cNvPr>
          <p:cNvPicPr>
            <a:picLocks noChangeAspect="1"/>
          </p:cNvPicPr>
          <p:nvPr/>
        </p:nvPicPr>
        <p:blipFill>
          <a:blip r:embed="rId3"/>
          <a:stretch>
            <a:fillRect/>
          </a:stretch>
        </p:blipFill>
        <p:spPr>
          <a:xfrm>
            <a:off x="281777" y="913343"/>
            <a:ext cx="3498506" cy="2050854"/>
          </a:xfrm>
          <a:prstGeom prst="rect">
            <a:avLst/>
          </a:prstGeom>
          <a:effectLst>
            <a:outerShdw blurRad="63500" sx="102000" sy="102000" algn="ctr" rotWithShape="0">
              <a:prstClr val="black">
                <a:alpha val="40000"/>
              </a:prstClr>
            </a:outerShdw>
          </a:effectLst>
        </p:spPr>
      </p:pic>
      <p:sp>
        <p:nvSpPr>
          <p:cNvPr id="14" name="Title 1">
            <a:extLst>
              <a:ext uri="{FF2B5EF4-FFF2-40B4-BE49-F238E27FC236}">
                <a16:creationId xmlns:a16="http://schemas.microsoft.com/office/drawing/2014/main" id="{7448CAF7-B59C-3E0C-02DC-4A1961F672E8}"/>
              </a:ext>
            </a:extLst>
          </p:cNvPr>
          <p:cNvSpPr txBox="1">
            <a:spLocks/>
          </p:cNvSpPr>
          <p:nvPr/>
        </p:nvSpPr>
        <p:spPr>
          <a:xfrm>
            <a:off x="838931" y="2964197"/>
            <a:ext cx="3698388" cy="584835"/>
          </a:xfrm>
          <a:prstGeom prst="rect">
            <a:avLst/>
          </a:prstGeom>
        </p:spPr>
        <p:txBody>
          <a:bodyPr vert="horz" lIns="91440" tIns="45720" rIns="91440" bIns="45720" rtlCol="0" anchor="t">
            <a:normAutofit/>
          </a:bodyPr>
          <a:lstStyle>
            <a:lvl1pPr algn="l" defTabSz="914400" rtl="0" eaLnBrk="1" latinLnBrk="0" hangingPunct="1">
              <a:lnSpc>
                <a:spcPct val="120000"/>
              </a:lnSpc>
              <a:spcBef>
                <a:spcPct val="0"/>
              </a:spcBef>
              <a:buNone/>
              <a:defRPr lang="en-US" sz="2800" b="1" kern="1200" cap="all" spc="500" baseline="0">
                <a:solidFill>
                  <a:schemeClr val="tx1"/>
                </a:solidFill>
                <a:latin typeface="+mj-lt"/>
                <a:ea typeface="+mj-ea"/>
                <a:cs typeface="+mj-cs"/>
              </a:defRPr>
            </a:lvl1pPr>
          </a:lstStyle>
          <a:p>
            <a:r>
              <a:rPr lang="en-US" sz="1800" spc="0" dirty="0"/>
              <a:t>Relative Sea Level Rise</a:t>
            </a:r>
          </a:p>
        </p:txBody>
      </p:sp>
      <p:pic>
        <p:nvPicPr>
          <p:cNvPr id="2052" name="Picture 4">
            <a:extLst>
              <a:ext uri="{FF2B5EF4-FFF2-40B4-BE49-F238E27FC236}">
                <a16:creationId xmlns:a16="http://schemas.microsoft.com/office/drawing/2014/main" id="{A4676722-B8B4-788F-AE80-38397A67D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189" y="2612120"/>
            <a:ext cx="3023371" cy="23914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C8008107-95A1-64D1-1237-986FA6BCE056}"/>
              </a:ext>
            </a:extLst>
          </p:cNvPr>
          <p:cNvSpPr txBox="1">
            <a:spLocks/>
          </p:cNvSpPr>
          <p:nvPr/>
        </p:nvSpPr>
        <p:spPr>
          <a:xfrm>
            <a:off x="4389680" y="4967105"/>
            <a:ext cx="3698388" cy="584835"/>
          </a:xfrm>
          <a:prstGeom prst="rect">
            <a:avLst/>
          </a:prstGeom>
        </p:spPr>
        <p:txBody>
          <a:bodyPr vert="horz" lIns="91440" tIns="45720" rIns="91440" bIns="45720" rtlCol="0" anchor="t">
            <a:normAutofit/>
          </a:bodyPr>
          <a:lstStyle>
            <a:lvl1pPr algn="l" defTabSz="914400" rtl="0" eaLnBrk="1" latinLnBrk="0" hangingPunct="1">
              <a:lnSpc>
                <a:spcPct val="120000"/>
              </a:lnSpc>
              <a:spcBef>
                <a:spcPct val="0"/>
              </a:spcBef>
              <a:buNone/>
              <a:defRPr lang="en-US" sz="2800" b="1" kern="1200" cap="all" spc="500" baseline="0">
                <a:solidFill>
                  <a:schemeClr val="tx1"/>
                </a:solidFill>
                <a:latin typeface="+mj-lt"/>
                <a:ea typeface="+mj-ea"/>
                <a:cs typeface="+mj-cs"/>
              </a:defRPr>
            </a:lvl1pPr>
          </a:lstStyle>
          <a:p>
            <a:pPr algn="ctr"/>
            <a:r>
              <a:rPr lang="en-US" sz="1600" spc="0" dirty="0"/>
              <a:t>Degraded Habitats &amp; Coastal Resilience</a:t>
            </a:r>
          </a:p>
        </p:txBody>
      </p:sp>
      <p:pic>
        <p:nvPicPr>
          <p:cNvPr id="2054" name="Picture 6">
            <a:extLst>
              <a:ext uri="{FF2B5EF4-FFF2-40B4-BE49-F238E27FC236}">
                <a16:creationId xmlns:a16="http://schemas.microsoft.com/office/drawing/2014/main" id="{214AA987-DCE4-A269-7FEA-3B61DC59B9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06" t="13746" r="15384"/>
          <a:stretch>
            <a:fillRect/>
          </a:stretch>
        </p:blipFill>
        <p:spPr bwMode="auto">
          <a:xfrm>
            <a:off x="8893445" y="4327320"/>
            <a:ext cx="3053865" cy="2050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4ACF0B9D-E95A-6FEE-E7F3-891A5F27AF47}"/>
              </a:ext>
            </a:extLst>
          </p:cNvPr>
          <p:cNvSpPr txBox="1">
            <a:spLocks/>
          </p:cNvSpPr>
          <p:nvPr/>
        </p:nvSpPr>
        <p:spPr>
          <a:xfrm>
            <a:off x="9501341" y="6378173"/>
            <a:ext cx="2140889" cy="584835"/>
          </a:xfrm>
          <a:prstGeom prst="rect">
            <a:avLst/>
          </a:prstGeom>
        </p:spPr>
        <p:txBody>
          <a:bodyPr vert="horz" lIns="91440" tIns="45720" rIns="91440" bIns="45720" rtlCol="0" anchor="t">
            <a:normAutofit/>
          </a:bodyPr>
          <a:lstStyle>
            <a:lvl1pPr algn="l" defTabSz="914400" rtl="0" eaLnBrk="1" latinLnBrk="0" hangingPunct="1">
              <a:lnSpc>
                <a:spcPct val="120000"/>
              </a:lnSpc>
              <a:spcBef>
                <a:spcPct val="0"/>
              </a:spcBef>
              <a:buNone/>
              <a:defRPr lang="en-US" sz="2800" b="1" kern="1200" cap="all" spc="500" baseline="0">
                <a:solidFill>
                  <a:schemeClr val="tx1"/>
                </a:solidFill>
                <a:latin typeface="+mj-lt"/>
                <a:ea typeface="+mj-ea"/>
                <a:cs typeface="+mj-cs"/>
              </a:defRPr>
            </a:lvl1pPr>
          </a:lstStyle>
          <a:p>
            <a:r>
              <a:rPr lang="en-US" sz="1800" spc="0" dirty="0"/>
              <a:t>Imperiled Wildlife</a:t>
            </a:r>
          </a:p>
        </p:txBody>
      </p:sp>
      <p:sp>
        <p:nvSpPr>
          <p:cNvPr id="5" name="Right Triangle 4">
            <a:extLst>
              <a:ext uri="{FF2B5EF4-FFF2-40B4-BE49-F238E27FC236}">
                <a16:creationId xmlns:a16="http://schemas.microsoft.com/office/drawing/2014/main" id="{941EBA81-8675-4CF2-F298-2C88574DA5AE}"/>
              </a:ext>
            </a:extLst>
          </p:cNvPr>
          <p:cNvSpPr/>
          <p:nvPr/>
        </p:nvSpPr>
        <p:spPr>
          <a:xfrm>
            <a:off x="-1" y="4245880"/>
            <a:ext cx="2767054" cy="2612120"/>
          </a:xfrm>
          <a:prstGeom prst="rtTriangle">
            <a:avLst/>
          </a:prstGeom>
          <a:solidFill>
            <a:srgbClr val="0C7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A9721484-387E-3D84-FFF6-7953DC9A415D}"/>
              </a:ext>
            </a:extLst>
          </p:cNvPr>
          <p:cNvSpPr/>
          <p:nvPr/>
        </p:nvSpPr>
        <p:spPr>
          <a:xfrm rot="10800000">
            <a:off x="9424946" y="0"/>
            <a:ext cx="2767054" cy="2612120"/>
          </a:xfrm>
          <a:prstGeom prst="rtTriangle">
            <a:avLst/>
          </a:prstGeom>
          <a:solidFill>
            <a:srgbClr val="0C7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AA6D306A-12F2-4B20-FF62-2D4ED1E2FC20}"/>
              </a:ext>
            </a:extLst>
          </p:cNvPr>
          <p:cNvSpPr/>
          <p:nvPr/>
        </p:nvSpPr>
        <p:spPr>
          <a:xfrm>
            <a:off x="3906897" y="2571750"/>
            <a:ext cx="581025" cy="977282"/>
          </a:xfrm>
          <a:prstGeom prst="downArrow">
            <a:avLst/>
          </a:prstGeom>
          <a:gradFill>
            <a:gsLst>
              <a:gs pos="0">
                <a:srgbClr val="C00000"/>
              </a:gs>
              <a:gs pos="79000">
                <a:srgbClr val="FF6600"/>
              </a:gs>
            </a:gsLst>
            <a:lin ang="16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40038238-0B22-E650-231B-0E1798AD6061}"/>
              </a:ext>
            </a:extLst>
          </p:cNvPr>
          <p:cNvSpPr/>
          <p:nvPr/>
        </p:nvSpPr>
        <p:spPr>
          <a:xfrm>
            <a:off x="8088068" y="4676775"/>
            <a:ext cx="581025" cy="977282"/>
          </a:xfrm>
          <a:prstGeom prst="downArrow">
            <a:avLst/>
          </a:prstGeom>
          <a:gradFill>
            <a:gsLst>
              <a:gs pos="0">
                <a:srgbClr val="C00000"/>
              </a:gs>
              <a:gs pos="79000">
                <a:srgbClr val="FF6600"/>
              </a:gs>
            </a:gsLst>
            <a:lin ang="16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BF0D62B3-825C-0DD6-BCA1-D87559F48F1C}"/>
              </a:ext>
            </a:extLst>
          </p:cNvPr>
          <p:cNvCxnSpPr>
            <a:cxnSpLocks/>
          </p:cNvCxnSpPr>
          <p:nvPr/>
        </p:nvCxnSpPr>
        <p:spPr>
          <a:xfrm>
            <a:off x="0" y="3256614"/>
            <a:ext cx="3906897" cy="3601386"/>
          </a:xfrm>
          <a:prstGeom prst="line">
            <a:avLst/>
          </a:prstGeom>
        </p:spPr>
        <p:style>
          <a:lnRef idx="2">
            <a:schemeClr val="accent4"/>
          </a:lnRef>
          <a:fillRef idx="0">
            <a:schemeClr val="accent4"/>
          </a:fillRef>
          <a:effectRef idx="1">
            <a:schemeClr val="accent4"/>
          </a:effectRef>
          <a:fontRef idx="minor">
            <a:schemeClr val="tx1"/>
          </a:fontRef>
        </p:style>
      </p:cxnSp>
      <p:cxnSp>
        <p:nvCxnSpPr>
          <p:cNvPr id="24" name="Straight Connector 23">
            <a:extLst>
              <a:ext uri="{FF2B5EF4-FFF2-40B4-BE49-F238E27FC236}">
                <a16:creationId xmlns:a16="http://schemas.microsoft.com/office/drawing/2014/main" id="{36FC8BF7-2E6F-B68B-B2E3-CE3C826A1377}"/>
              </a:ext>
            </a:extLst>
          </p:cNvPr>
          <p:cNvCxnSpPr>
            <a:cxnSpLocks/>
          </p:cNvCxnSpPr>
          <p:nvPr/>
        </p:nvCxnSpPr>
        <p:spPr>
          <a:xfrm>
            <a:off x="8285103" y="0"/>
            <a:ext cx="3906897" cy="3601386"/>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95629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7FA4"/>
        </a:solidFill>
        <a:effectLst/>
      </p:bgPr>
    </p:bg>
    <p:spTree>
      <p:nvGrpSpPr>
        <p:cNvPr id="1" name=""/>
        <p:cNvGrpSpPr/>
        <p:nvPr/>
      </p:nvGrpSpPr>
      <p:grpSpPr>
        <a:xfrm>
          <a:off x="0" y="0"/>
          <a:ext cx="0" cy="0"/>
          <a:chOff x="0" y="0"/>
          <a:chExt cx="0" cy="0"/>
        </a:xfrm>
      </p:grpSpPr>
      <p:sp>
        <p:nvSpPr>
          <p:cNvPr id="7" name="AutoShape 18" descr="Osprey PNG Transparent Images Free Download | Vector Files | Pngtree">
            <a:extLst>
              <a:ext uri="{FF2B5EF4-FFF2-40B4-BE49-F238E27FC236}">
                <a16:creationId xmlns:a16="http://schemas.microsoft.com/office/drawing/2014/main" id="{64A441B5-EB08-DBB2-31C7-8829B57F6F5A}"/>
              </a:ext>
            </a:extLst>
          </p:cNvPr>
          <p:cNvSpPr>
            <a:spLocks noChangeAspect="1" noChangeArrowheads="1"/>
          </p:cNvSpPr>
          <p:nvPr/>
        </p:nvSpPr>
        <p:spPr bwMode="auto">
          <a:xfrm>
            <a:off x="2430049" y="3276599"/>
            <a:ext cx="3818351" cy="3818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3243139F-1334-C96D-E49A-40B1A9D9C9E6}"/>
              </a:ext>
            </a:extLst>
          </p:cNvPr>
          <p:cNvSpPr>
            <a:spLocks noGrp="1"/>
          </p:cNvSpPr>
          <p:nvPr>
            <p:ph type="title"/>
          </p:nvPr>
        </p:nvSpPr>
        <p:spPr>
          <a:xfrm>
            <a:off x="824484" y="603503"/>
            <a:ext cx="10543032" cy="4114800"/>
          </a:xfrm>
        </p:spPr>
        <p:txBody>
          <a:bodyPr/>
          <a:lstStyle/>
          <a:p>
            <a:r>
              <a:rPr lang="en-US" sz="23200" dirty="0">
                <a:solidFill>
                  <a:schemeClr val="bg1"/>
                </a:solidFill>
              </a:rPr>
              <a:t> 66%</a:t>
            </a:r>
          </a:p>
        </p:txBody>
      </p:sp>
      <p:sp>
        <p:nvSpPr>
          <p:cNvPr id="4" name="Content Placeholder 2">
            <a:extLst>
              <a:ext uri="{FF2B5EF4-FFF2-40B4-BE49-F238E27FC236}">
                <a16:creationId xmlns:a16="http://schemas.microsoft.com/office/drawing/2014/main" id="{F49C6943-6B01-9B72-4F5D-6BB8202FF057}"/>
              </a:ext>
            </a:extLst>
          </p:cNvPr>
          <p:cNvSpPr txBox="1">
            <a:spLocks/>
          </p:cNvSpPr>
          <p:nvPr/>
        </p:nvSpPr>
        <p:spPr>
          <a:xfrm>
            <a:off x="1898623" y="4366221"/>
            <a:ext cx="9058273" cy="518393"/>
          </a:xfrm>
          <a:prstGeom prst="rect">
            <a:avLst/>
          </a:prstGeom>
        </p:spPr>
        <p:txBody>
          <a:bodyPr>
            <a:normAutofit fontScale="92500"/>
          </a:bodyPr>
          <a:lstStyle>
            <a:lvl1pPr marL="228600" indent="-228600" algn="l" defTabSz="914400" rtl="0" eaLnBrk="1" latinLnBrk="0" hangingPunct="1">
              <a:lnSpc>
                <a:spcPct val="130000"/>
              </a:lnSpc>
              <a:spcBef>
                <a:spcPts val="1000"/>
              </a:spcBef>
              <a:buFont typeface="Arial" panose="020B0604020202020204" pitchFamily="34" charset="0"/>
              <a:buChar char="•"/>
              <a:defRPr lang="en-US" sz="1800" kern="1200" smtClean="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lang="en-US" sz="1600" kern="1200" smtClean="0">
                <a:solidFill>
                  <a:schemeClr val="tx1"/>
                </a:solidFill>
                <a:latin typeface="+mn-lt"/>
                <a:ea typeface="+mn-ea"/>
                <a:cs typeface="+mn-cs"/>
              </a:defRPr>
            </a:lvl2pPr>
            <a:lvl3pPr marL="685800" indent="-228600" algn="l" defTabSz="914400" rtl="0" eaLnBrk="1" latinLnBrk="0" hangingPunct="1">
              <a:lnSpc>
                <a:spcPct val="130000"/>
              </a:lnSpc>
              <a:spcBef>
                <a:spcPts val="500"/>
              </a:spcBef>
              <a:buFont typeface="Arial" panose="020B0604020202020204" pitchFamily="34" charset="0"/>
              <a:buChar char="•"/>
              <a:defRPr lang="en-US" sz="1400" kern="1200" smtClean="0">
                <a:solidFill>
                  <a:schemeClr val="tx1"/>
                </a:solidFill>
                <a:latin typeface="+mn-lt"/>
                <a:ea typeface="+mn-ea"/>
                <a:cs typeface="+mn-cs"/>
              </a:defRPr>
            </a:lvl3pPr>
            <a:lvl4pPr marL="914400" indent="-228600" algn="l" defTabSz="914400" rtl="0" eaLnBrk="1" latinLnBrk="0" hangingPunct="1">
              <a:lnSpc>
                <a:spcPct val="130000"/>
              </a:lnSpc>
              <a:spcBef>
                <a:spcPts val="500"/>
              </a:spcBef>
              <a:buFont typeface="Arial" panose="020B0604020202020204" pitchFamily="34" charset="0"/>
              <a:buChar char="•"/>
              <a:defRPr lang="en-US" sz="1200" kern="1200" smtClean="0">
                <a:solidFill>
                  <a:schemeClr val="tx1"/>
                </a:solidFill>
                <a:latin typeface="+mn-lt"/>
                <a:ea typeface="+mn-ea"/>
                <a:cs typeface="+mn-cs"/>
              </a:defRPr>
            </a:lvl4pPr>
            <a:lvl5pPr marL="1143000" indent="-228600" algn="l" defTabSz="914400" rtl="0" eaLnBrk="1" latinLnBrk="0" hangingPunct="1">
              <a:lnSpc>
                <a:spcPct val="130000"/>
              </a:lnSpc>
              <a:spcBef>
                <a:spcPts val="500"/>
              </a:spcBef>
              <a:buFont typeface="Arial" panose="020B0604020202020204" pitchFamily="34" charset="0"/>
              <a:buChar char="•"/>
              <a:defRPr lang="en-US"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2400" b="1" dirty="0">
                <a:solidFill>
                  <a:schemeClr val="bg1"/>
                </a:solidFill>
              </a:rPr>
              <a:t>Or greater chance New Jersey will experience 0.9 to 1.7 ft SLR by 2050.</a:t>
            </a:r>
            <a:endParaRPr lang="en-US" sz="1600" b="1" dirty="0">
              <a:solidFill>
                <a:schemeClr val="bg1"/>
              </a:solidFill>
            </a:endParaRPr>
          </a:p>
        </p:txBody>
      </p:sp>
      <p:sp>
        <p:nvSpPr>
          <p:cNvPr id="6" name="TextBox 5">
            <a:extLst>
              <a:ext uri="{FF2B5EF4-FFF2-40B4-BE49-F238E27FC236}">
                <a16:creationId xmlns:a16="http://schemas.microsoft.com/office/drawing/2014/main" id="{4FFF9FD2-AAF5-CF42-9238-15C13CAD5B41}"/>
              </a:ext>
            </a:extLst>
          </p:cNvPr>
          <p:cNvSpPr txBox="1"/>
          <p:nvPr/>
        </p:nvSpPr>
        <p:spPr>
          <a:xfrm>
            <a:off x="3220278" y="5746664"/>
            <a:ext cx="6202017" cy="1015663"/>
          </a:xfrm>
          <a:prstGeom prst="rect">
            <a:avLst/>
          </a:prstGeom>
          <a:noFill/>
        </p:spPr>
        <p:txBody>
          <a:bodyPr wrap="square" rtlCol="0">
            <a:spAutoFit/>
          </a:bodyPr>
          <a:lstStyle/>
          <a:p>
            <a:r>
              <a:rPr lang="en-US" sz="1000" b="1" dirty="0">
                <a:solidFill>
                  <a:schemeClr val="bg1"/>
                </a:solidFill>
              </a:rPr>
              <a:t>Source: </a:t>
            </a:r>
            <a:r>
              <a:rPr lang="en-US" sz="1000" dirty="0">
                <a:solidFill>
                  <a:schemeClr val="bg1"/>
                </a:solidFill>
              </a:rPr>
              <a:t>Kopp, R. E., A. Broccoli, G. Carleton, S. Dangendorf, R. DeConto, R. Frederiks, A.J. Garner, E. Grover-</a:t>
            </a:r>
          </a:p>
          <a:p>
            <a:r>
              <a:rPr lang="en-US" sz="1000" dirty="0">
                <a:solidFill>
                  <a:schemeClr val="bg1"/>
                </a:solidFill>
              </a:rPr>
              <a:t>Kopec, L. Haaf, B. Hamlington, N. Lin, J. Lorenzo-Trueba, J. Miller, D. Robinson, G. Vecchi, T. Wahl, J.</a:t>
            </a:r>
          </a:p>
          <a:p>
            <a:r>
              <a:rPr lang="en-US" sz="1000" dirty="0">
                <a:solidFill>
                  <a:schemeClr val="bg1"/>
                </a:solidFill>
              </a:rPr>
              <a:t>Walker, J.M. Barr, J. Shope, D.K. Apoznanski, P. Kumar, L. Marxen, A. Spector, K. O’Neill, L. Auermuller,</a:t>
            </a:r>
          </a:p>
          <a:p>
            <a:r>
              <a:rPr lang="en-US" sz="1000" dirty="0">
                <a:solidFill>
                  <a:schemeClr val="bg1"/>
                </a:solidFill>
              </a:rPr>
              <a:t>and M. Kaplan. New Jersey’s Rising Seas and Changing Coastal Storms: Report of the 2025 Science and</a:t>
            </a:r>
          </a:p>
          <a:p>
            <a:r>
              <a:rPr lang="en-US" sz="1000" dirty="0">
                <a:solidFill>
                  <a:schemeClr val="bg1"/>
                </a:solidFill>
              </a:rPr>
              <a:t>Technical Advisory Panel. Rutgers, The State University of New Jersey. Prepared for the New Jersey</a:t>
            </a:r>
          </a:p>
          <a:p>
            <a:r>
              <a:rPr lang="en-US" sz="1000" dirty="0">
                <a:solidFill>
                  <a:schemeClr val="bg1"/>
                </a:solidFill>
              </a:rPr>
              <a:t>Department of Environmental Protection. Trenton, New Jersey.</a:t>
            </a:r>
          </a:p>
        </p:txBody>
      </p:sp>
    </p:spTree>
    <p:extLst>
      <p:ext uri="{BB962C8B-B14F-4D97-AF65-F5344CB8AC3E}">
        <p14:creationId xmlns:p14="http://schemas.microsoft.com/office/powerpoint/2010/main" val="194137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A6D4688-11F9-6ABD-92C8-AE3709B86463}"/>
            </a:ext>
          </a:extLst>
        </p:cNvPr>
        <p:cNvGrpSpPr/>
        <p:nvPr/>
      </p:nvGrpSpPr>
      <p:grpSpPr>
        <a:xfrm>
          <a:off x="0" y="0"/>
          <a:ext cx="0" cy="0"/>
          <a:chOff x="0" y="0"/>
          <a:chExt cx="0" cy="0"/>
        </a:xfrm>
      </p:grpSpPr>
      <p:sp>
        <p:nvSpPr>
          <p:cNvPr id="7" name="AutoShape 18" descr="Osprey PNG Transparent Images Free Download | Vector Files | Pngtree">
            <a:extLst>
              <a:ext uri="{FF2B5EF4-FFF2-40B4-BE49-F238E27FC236}">
                <a16:creationId xmlns:a16="http://schemas.microsoft.com/office/drawing/2014/main" id="{6672CE12-8743-5044-9B6A-8686FE96A093}"/>
              </a:ext>
            </a:extLst>
          </p:cNvPr>
          <p:cNvSpPr>
            <a:spLocks noChangeAspect="1" noChangeArrowheads="1"/>
          </p:cNvSpPr>
          <p:nvPr/>
        </p:nvSpPr>
        <p:spPr bwMode="auto">
          <a:xfrm>
            <a:off x="2430049" y="3276599"/>
            <a:ext cx="3818351" cy="3818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F4F27F5A-523E-224F-28C8-B2486BCDCB46}"/>
              </a:ext>
            </a:extLst>
          </p:cNvPr>
          <p:cNvSpPr>
            <a:spLocks noGrp="1"/>
          </p:cNvSpPr>
          <p:nvPr>
            <p:ph type="title"/>
          </p:nvPr>
        </p:nvSpPr>
        <p:spPr>
          <a:xfrm>
            <a:off x="824484" y="727527"/>
            <a:ext cx="10543032" cy="4114800"/>
          </a:xfrm>
        </p:spPr>
        <p:txBody>
          <a:bodyPr/>
          <a:lstStyle/>
          <a:p>
            <a:r>
              <a:rPr lang="en-US" sz="23200" dirty="0">
                <a:solidFill>
                  <a:schemeClr val="bg1"/>
                </a:solidFill>
              </a:rPr>
              <a:t> 9%</a:t>
            </a:r>
          </a:p>
        </p:txBody>
      </p:sp>
      <p:sp>
        <p:nvSpPr>
          <p:cNvPr id="3" name="Content Placeholder 2">
            <a:extLst>
              <a:ext uri="{FF2B5EF4-FFF2-40B4-BE49-F238E27FC236}">
                <a16:creationId xmlns:a16="http://schemas.microsoft.com/office/drawing/2014/main" id="{90581E43-15C7-6382-B5DB-BC3D2C202B8B}"/>
              </a:ext>
            </a:extLst>
          </p:cNvPr>
          <p:cNvSpPr txBox="1">
            <a:spLocks/>
          </p:cNvSpPr>
          <p:nvPr/>
        </p:nvSpPr>
        <p:spPr>
          <a:xfrm>
            <a:off x="1401683" y="4321624"/>
            <a:ext cx="9965833" cy="605875"/>
          </a:xfrm>
          <a:prstGeom prst="rect">
            <a:avLst/>
          </a:prstGeom>
        </p:spPr>
        <p:txBody>
          <a:bodyPr>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lang="en-US" sz="1800" kern="1200" smtClean="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lang="en-US" sz="1600" kern="1200" smtClean="0">
                <a:solidFill>
                  <a:schemeClr val="tx1"/>
                </a:solidFill>
                <a:latin typeface="+mn-lt"/>
                <a:ea typeface="+mn-ea"/>
                <a:cs typeface="+mn-cs"/>
              </a:defRPr>
            </a:lvl2pPr>
            <a:lvl3pPr marL="685800" indent="-228600" algn="l" defTabSz="914400" rtl="0" eaLnBrk="1" latinLnBrk="0" hangingPunct="1">
              <a:lnSpc>
                <a:spcPct val="130000"/>
              </a:lnSpc>
              <a:spcBef>
                <a:spcPts val="500"/>
              </a:spcBef>
              <a:buFont typeface="Arial" panose="020B0604020202020204" pitchFamily="34" charset="0"/>
              <a:buChar char="•"/>
              <a:defRPr lang="en-US" sz="1400" kern="1200" smtClean="0">
                <a:solidFill>
                  <a:schemeClr val="tx1"/>
                </a:solidFill>
                <a:latin typeface="+mn-lt"/>
                <a:ea typeface="+mn-ea"/>
                <a:cs typeface="+mn-cs"/>
              </a:defRPr>
            </a:lvl3pPr>
            <a:lvl4pPr marL="914400" indent="-228600" algn="l" defTabSz="914400" rtl="0" eaLnBrk="1" latinLnBrk="0" hangingPunct="1">
              <a:lnSpc>
                <a:spcPct val="130000"/>
              </a:lnSpc>
              <a:spcBef>
                <a:spcPts val="500"/>
              </a:spcBef>
              <a:buFont typeface="Arial" panose="020B0604020202020204" pitchFamily="34" charset="0"/>
              <a:buChar char="•"/>
              <a:defRPr lang="en-US" sz="1200" kern="1200" smtClean="0">
                <a:solidFill>
                  <a:schemeClr val="tx1"/>
                </a:solidFill>
                <a:latin typeface="+mn-lt"/>
                <a:ea typeface="+mn-ea"/>
                <a:cs typeface="+mn-cs"/>
              </a:defRPr>
            </a:lvl4pPr>
            <a:lvl5pPr marL="1143000" indent="-228600" algn="l" defTabSz="914400" rtl="0" eaLnBrk="1" latinLnBrk="0" hangingPunct="1">
              <a:lnSpc>
                <a:spcPct val="130000"/>
              </a:lnSpc>
              <a:spcBef>
                <a:spcPts val="500"/>
              </a:spcBef>
              <a:buFont typeface="Arial" panose="020B0604020202020204" pitchFamily="34" charset="0"/>
              <a:buChar char="•"/>
              <a:defRPr lang="en-US"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900" b="1" dirty="0">
                <a:solidFill>
                  <a:schemeClr val="bg1"/>
                </a:solidFill>
              </a:rPr>
              <a:t>Annual declines in global Saltmarsh Sparrow and Eastern Black Rail populations since 1990’s. </a:t>
            </a:r>
          </a:p>
        </p:txBody>
      </p:sp>
      <p:sp>
        <p:nvSpPr>
          <p:cNvPr id="4" name="TextBox 3">
            <a:extLst>
              <a:ext uri="{FF2B5EF4-FFF2-40B4-BE49-F238E27FC236}">
                <a16:creationId xmlns:a16="http://schemas.microsoft.com/office/drawing/2014/main" id="{BE530F33-CC6D-6F0D-393E-22362F485DE0}"/>
              </a:ext>
            </a:extLst>
          </p:cNvPr>
          <p:cNvSpPr txBox="1"/>
          <p:nvPr/>
        </p:nvSpPr>
        <p:spPr>
          <a:xfrm>
            <a:off x="2942446" y="6202035"/>
            <a:ext cx="6884904" cy="553998"/>
          </a:xfrm>
          <a:prstGeom prst="rect">
            <a:avLst/>
          </a:prstGeom>
          <a:noFill/>
        </p:spPr>
        <p:txBody>
          <a:bodyPr wrap="square" rtlCol="0">
            <a:spAutoFit/>
          </a:bodyPr>
          <a:lstStyle/>
          <a:p>
            <a:r>
              <a:rPr lang="en-US" sz="1000" b="1" dirty="0">
                <a:solidFill>
                  <a:schemeClr val="bg1"/>
                </a:solidFill>
              </a:rPr>
              <a:t>Source:</a:t>
            </a:r>
          </a:p>
          <a:p>
            <a:r>
              <a:rPr lang="en-US" sz="1000" dirty="0">
                <a:solidFill>
                  <a:schemeClr val="bg1"/>
                </a:solidFill>
              </a:rPr>
              <a:t>Atlantic Coast Joint Venture. 2020. Eastern Black Rail Conservation Plan for the Atlantic Coast. www.acjv.org</a:t>
            </a:r>
          </a:p>
          <a:p>
            <a:r>
              <a:rPr lang="en-US" sz="1000" dirty="0">
                <a:solidFill>
                  <a:schemeClr val="bg1"/>
                </a:solidFill>
              </a:rPr>
              <a:t>Hartley, M.J. and A.J. Weldon, eds. 2020. Saltmarsh Sparrow Conservation Plan. Atlantic Coast Joint Venture. www.acjv.org</a:t>
            </a:r>
          </a:p>
        </p:txBody>
      </p:sp>
    </p:spTree>
    <p:extLst>
      <p:ext uri="{BB962C8B-B14F-4D97-AF65-F5344CB8AC3E}">
        <p14:creationId xmlns:p14="http://schemas.microsoft.com/office/powerpoint/2010/main" val="192565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7E82D-1292-349A-9D9D-6DD9CE8D731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8B9C5BA-9D43-5D95-12A4-2300CBD7551C}"/>
              </a:ext>
            </a:extLst>
          </p:cNvPr>
          <p:cNvSpPr/>
          <p:nvPr/>
        </p:nvSpPr>
        <p:spPr>
          <a:xfrm>
            <a:off x="0" y="0"/>
            <a:ext cx="1362075" cy="6858000"/>
          </a:xfrm>
          <a:prstGeom prst="rect">
            <a:avLst/>
          </a:prstGeom>
          <a:solidFill>
            <a:srgbClr val="0C7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imeline&#10;&#10;AI-generated content may be incorrect.">
            <a:extLst>
              <a:ext uri="{FF2B5EF4-FFF2-40B4-BE49-F238E27FC236}">
                <a16:creationId xmlns:a16="http://schemas.microsoft.com/office/drawing/2014/main" id="{FC78F8DF-EBDA-22B5-EC18-0466F9336773}"/>
              </a:ext>
            </a:extLst>
          </p:cNvPr>
          <p:cNvPicPr>
            <a:picLocks noChangeAspect="1"/>
          </p:cNvPicPr>
          <p:nvPr/>
        </p:nvPicPr>
        <p:blipFill>
          <a:blip r:embed="rId3"/>
          <a:srcRect b="9594"/>
          <a:stretch>
            <a:fillRect/>
          </a:stretch>
        </p:blipFill>
        <p:spPr>
          <a:xfrm>
            <a:off x="1800225" y="1247969"/>
            <a:ext cx="9686890" cy="4190305"/>
          </a:xfrm>
          <a:prstGeom prst="rect">
            <a:avLst/>
          </a:prstGeom>
        </p:spPr>
      </p:pic>
      <p:sp>
        <p:nvSpPr>
          <p:cNvPr id="10" name="TextBox 9">
            <a:extLst>
              <a:ext uri="{FF2B5EF4-FFF2-40B4-BE49-F238E27FC236}">
                <a16:creationId xmlns:a16="http://schemas.microsoft.com/office/drawing/2014/main" id="{8E3FAC50-9EF6-15B2-947D-4A2A2A3AD3F9}"/>
              </a:ext>
            </a:extLst>
          </p:cNvPr>
          <p:cNvSpPr txBox="1"/>
          <p:nvPr/>
        </p:nvSpPr>
        <p:spPr>
          <a:xfrm>
            <a:off x="1962185" y="5438274"/>
            <a:ext cx="8569593" cy="430887"/>
          </a:xfrm>
          <a:prstGeom prst="rect">
            <a:avLst/>
          </a:prstGeom>
          <a:noFill/>
        </p:spPr>
        <p:txBody>
          <a:bodyPr wrap="square" rtlCol="0">
            <a:spAutoFit/>
          </a:bodyPr>
          <a:lstStyle/>
          <a:p>
            <a:r>
              <a:rPr lang="en-US" sz="1100" b="1" dirty="0"/>
              <a:t>Source: </a:t>
            </a:r>
            <a:r>
              <a:rPr lang="en-US" sz="1100" dirty="0"/>
              <a:t>Crippa, M., Guizzardi, D., Pagani, F., Banja, M., Muntean, M. et al., GHG emissions of all world countries - 2025 Report, Publications Office of the European Union, Luxembourg, 2025, https://data.europa.eu/doi/10.2760/9816914, JRC143227. </a:t>
            </a:r>
          </a:p>
        </p:txBody>
      </p:sp>
      <p:cxnSp>
        <p:nvCxnSpPr>
          <p:cNvPr id="6" name="Straight Connector 5">
            <a:extLst>
              <a:ext uri="{FF2B5EF4-FFF2-40B4-BE49-F238E27FC236}">
                <a16:creationId xmlns:a16="http://schemas.microsoft.com/office/drawing/2014/main" id="{FF09BA2F-216D-2867-211E-C7910258FC0F}"/>
              </a:ext>
            </a:extLst>
          </p:cNvPr>
          <p:cNvCxnSpPr/>
          <p:nvPr/>
        </p:nvCxnSpPr>
        <p:spPr>
          <a:xfrm>
            <a:off x="438150" y="0"/>
            <a:ext cx="0" cy="6858000"/>
          </a:xfrm>
          <a:prstGeom prst="line">
            <a:avLst/>
          </a:prstGeom>
          <a:ln w="539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936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440594-0B6C-64FB-F5B8-E555B86671B1}"/>
              </a:ext>
            </a:extLst>
          </p:cNvPr>
          <p:cNvSpPr/>
          <p:nvPr/>
        </p:nvSpPr>
        <p:spPr>
          <a:xfrm>
            <a:off x="0" y="0"/>
            <a:ext cx="4047214"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120F23-1809-2CC4-1A94-F826616D2DF4}"/>
              </a:ext>
            </a:extLst>
          </p:cNvPr>
          <p:cNvSpPr>
            <a:spLocks noGrp="1"/>
          </p:cNvSpPr>
          <p:nvPr>
            <p:ph type="title"/>
          </p:nvPr>
        </p:nvSpPr>
        <p:spPr>
          <a:xfrm>
            <a:off x="365731" y="3995928"/>
            <a:ext cx="3127248" cy="2093976"/>
          </a:xfrm>
        </p:spPr>
        <p:txBody>
          <a:bodyPr>
            <a:normAutofit fontScale="90000"/>
          </a:bodyPr>
          <a:lstStyle/>
          <a:p>
            <a:r>
              <a:rPr lang="en-US" sz="2800" dirty="0"/>
              <a:t>Challenge of Modern Day</a:t>
            </a:r>
            <a:br>
              <a:rPr lang="en-US" sz="2800" dirty="0"/>
            </a:br>
            <a:r>
              <a:rPr lang="en-US" sz="2800" dirty="0"/>
              <a:t>Ecological</a:t>
            </a:r>
            <a:br>
              <a:rPr lang="en-US" sz="2800" dirty="0"/>
            </a:br>
            <a:r>
              <a:rPr lang="en-US" sz="2800" dirty="0"/>
              <a:t>Restoration</a:t>
            </a:r>
          </a:p>
        </p:txBody>
      </p:sp>
      <p:pic>
        <p:nvPicPr>
          <p:cNvPr id="15" name="Picture Placeholder 14">
            <a:extLst>
              <a:ext uri="{FF2B5EF4-FFF2-40B4-BE49-F238E27FC236}">
                <a16:creationId xmlns:a16="http://schemas.microsoft.com/office/drawing/2014/main" id="{9B58E605-58CB-C6A2-007C-B6E663E27162}"/>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8061" t="20059" r="18312" b="17259"/>
          <a:stretch>
            <a:fillRect/>
          </a:stretch>
        </p:blipFill>
        <p:spPr>
          <a:xfrm>
            <a:off x="646383" y="930302"/>
            <a:ext cx="2565944" cy="2498698"/>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4" cstate="screen">
              <a:alphaModFix amt="70000"/>
              <a:extLst>
                <a:ext uri="{28A0092B-C50C-407E-A947-70E740481C1C}">
                  <a14:useLocalDpi xmlns:a14="http://schemas.microsoft.com/office/drawing/2010/main"/>
                </a:ext>
              </a:extLst>
            </a:blip>
            <a:stretch>
              <a:fillRect/>
            </a:stretch>
          </a:blipFill>
        </p:spPr>
      </p:pic>
      <p:sp>
        <p:nvSpPr>
          <p:cNvPr id="18" name="TextBox 17">
            <a:extLst>
              <a:ext uri="{FF2B5EF4-FFF2-40B4-BE49-F238E27FC236}">
                <a16:creationId xmlns:a16="http://schemas.microsoft.com/office/drawing/2014/main" id="{640B24D3-6A46-E136-E659-4DBEF80757D0}"/>
              </a:ext>
            </a:extLst>
          </p:cNvPr>
          <p:cNvSpPr txBox="1"/>
          <p:nvPr/>
        </p:nvSpPr>
        <p:spPr>
          <a:xfrm>
            <a:off x="4717924" y="1475340"/>
            <a:ext cx="6853727" cy="3508653"/>
          </a:xfrm>
          <a:prstGeom prst="rect">
            <a:avLst/>
          </a:prstGeom>
          <a:noFill/>
        </p:spPr>
        <p:txBody>
          <a:bodyPr wrap="square" rtlCol="0">
            <a:spAutoFit/>
          </a:bodyPr>
          <a:lstStyle/>
          <a:p>
            <a:endParaRPr lang="en-US" sz="2000" b="1" dirty="0"/>
          </a:p>
          <a:p>
            <a:pPr marL="285750" indent="-285750">
              <a:buFont typeface="Arial" panose="020B0604020202020204" pitchFamily="34" charset="0"/>
              <a:buChar char="•"/>
            </a:pPr>
            <a:r>
              <a:rPr lang="en-US" sz="2000" b="1" dirty="0"/>
              <a:t>Regulation provides Conservation Defense</a:t>
            </a:r>
          </a:p>
          <a:p>
            <a:pPr lvl="1"/>
            <a:r>
              <a:rPr lang="en-US" dirty="0"/>
              <a:t>Holding the line against accelerating global threats</a:t>
            </a:r>
          </a:p>
          <a:p>
            <a:pPr lvl="1"/>
            <a:endParaRPr lang="en-US" dirty="0"/>
          </a:p>
          <a:p>
            <a:pPr marL="285750" indent="-285750">
              <a:buFont typeface="Arial" panose="020B0604020202020204" pitchFamily="34" charset="0"/>
              <a:buChar char="•"/>
            </a:pPr>
            <a:r>
              <a:rPr lang="en-US" sz="2000" b="1" dirty="0"/>
              <a:t>Stewardship delivers Conservation Offense</a:t>
            </a:r>
          </a:p>
          <a:p>
            <a:pPr lvl="1"/>
            <a:r>
              <a:rPr lang="en-US" dirty="0"/>
              <a:t>Actively rebuilding the ecological system regulation alone cannot protect</a:t>
            </a:r>
          </a:p>
          <a:p>
            <a:endParaRPr lang="en-US" dirty="0"/>
          </a:p>
          <a:p>
            <a:endParaRPr lang="en-US" dirty="0"/>
          </a:p>
          <a:p>
            <a:r>
              <a:rPr lang="en-US" dirty="0"/>
              <a:t>Modern conservation requires us to </a:t>
            </a:r>
            <a:r>
              <a:rPr lang="en-US" b="1" dirty="0"/>
              <a:t>scale our stewardship—our offense—in a way that is coordinated, strategic, and fully synergized with the regulatory defense that got us this far.</a:t>
            </a:r>
          </a:p>
        </p:txBody>
      </p:sp>
    </p:spTree>
    <p:extLst>
      <p:ext uri="{BB962C8B-B14F-4D97-AF65-F5344CB8AC3E}">
        <p14:creationId xmlns:p14="http://schemas.microsoft.com/office/powerpoint/2010/main" val="3599844030"/>
      </p:ext>
    </p:extLst>
  </p:cSld>
  <p:clrMapOvr>
    <a:masterClrMapping/>
  </p:clrMapOvr>
</p:sld>
</file>

<file path=ppt/theme/theme1.xml><?xml version="1.0" encoding="utf-8"?>
<a:theme xmlns:a="http://schemas.openxmlformats.org/drawingml/2006/main" name="Portal">
  <a:themeElements>
    <a:clrScheme name="Portal">
      <a:dk1>
        <a:sysClr val="windowText" lastClr="000000"/>
      </a:dk1>
      <a:lt1>
        <a:sysClr val="window" lastClr="FFFFFF"/>
      </a:lt1>
      <a:dk2>
        <a:srgbClr val="051618"/>
      </a:dk2>
      <a:lt2>
        <a:srgbClr val="EEEEE7"/>
      </a:lt2>
      <a:accent1>
        <a:srgbClr val="2E744E"/>
      </a:accent1>
      <a:accent2>
        <a:srgbClr val="64924A"/>
      </a:accent2>
      <a:accent3>
        <a:srgbClr val="A9A747"/>
      </a:accent3>
      <a:accent4>
        <a:srgbClr val="20758C"/>
      </a:accent4>
      <a:accent5>
        <a:srgbClr val="23958F"/>
      </a:accent5>
      <a:accent6>
        <a:srgbClr val="E48754"/>
      </a:accent6>
      <a:hlink>
        <a:srgbClr val="64924A"/>
      </a:hlink>
      <a:folHlink>
        <a:srgbClr val="23958F"/>
      </a:folHlink>
    </a:clrScheme>
    <a:fontScheme name="Portal">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rtal_win32_DN_V3" id="{E9FDF70A-E247-4F49-9C0E-6AD845C43691}" vid="{BF28B221-EE61-4668-B95F-EFA93621CE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09BC48-A25E-455B-9E44-23E768F82AF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958FA3D-A826-43DA-80EA-B299A09ACEB0}">
  <ds:schemaRefs>
    <ds:schemaRef ds:uri="http://schemas.microsoft.com/sharepoint/v3/contenttype/forms"/>
  </ds:schemaRefs>
</ds:datastoreItem>
</file>

<file path=customXml/itemProps3.xml><?xml version="1.0" encoding="utf-8"?>
<ds:datastoreItem xmlns:ds="http://schemas.openxmlformats.org/officeDocument/2006/customXml" ds:itemID="{6920D146-BA81-4F3A-8298-F970ADCFF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{275395A0-6A3F-4508-A8C3-356E6C4900D3}73846a10-b45f-4a4d-8433-9e1da013ba22-TF31960b5d-6229-40c3-a470-9e72e7d56365_win32</Template>
  <TotalTime>5050</TotalTime>
  <Words>1253</Words>
  <Application>Microsoft Office PowerPoint</Application>
  <PresentationFormat>Widescreen</PresentationFormat>
  <Paragraphs>125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Agency FB</vt:lpstr>
      <vt:lpstr>Aptos</vt:lpstr>
      <vt:lpstr>Aptos Black</vt:lpstr>
      <vt:lpstr>Arial</vt:lpstr>
      <vt:lpstr>Impact</vt:lpstr>
      <vt:lpstr>Sans Serif Collection</vt:lpstr>
      <vt:lpstr>Trade Gothic Next Cond</vt:lpstr>
      <vt:lpstr>Trade Gothic Next Light</vt:lpstr>
      <vt:lpstr>Portal</vt:lpstr>
      <vt:lpstr>Why Ecological Restoration is Essential In a Global era</vt:lpstr>
      <vt:lpstr>NJDEP Fish and Wildlife Coastal Program</vt:lpstr>
      <vt:lpstr>“We choose to go to the moon… not because it is easy, but because it is hard.”</vt:lpstr>
      <vt:lpstr>Understanding How we solved Problems of the past…</vt:lpstr>
      <vt:lpstr>…Helps Us solve the problems of today</vt:lpstr>
      <vt:lpstr> 66%</vt:lpstr>
      <vt:lpstr> 9%</vt:lpstr>
      <vt:lpstr>PowerPoint Presentation</vt:lpstr>
      <vt:lpstr>Challenge of Modern Day Ecological Restoration</vt:lpstr>
      <vt:lpstr>“The worth of the ideal must be largely determined by the success with which it can in practice be realized.”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Kinney, Tyler [DEP]</dc:creator>
  <cp:lastModifiedBy>Kinney, Tyler [DEP]</cp:lastModifiedBy>
  <cp:revision>2</cp:revision>
  <dcterms:created xsi:type="dcterms:W3CDTF">2026-03-02T14:39:22Z</dcterms:created>
  <dcterms:modified xsi:type="dcterms:W3CDTF">2026-03-07T18:11:19Z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