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6" r:id="rId2"/>
    <p:sldMasterId id="2147483691" r:id="rId3"/>
    <p:sldMasterId id="2147483703" r:id="rId4"/>
  </p:sldMasterIdLst>
  <p:notesMasterIdLst>
    <p:notesMasterId r:id="rId22"/>
  </p:notesMasterIdLst>
  <p:handoutMasterIdLst>
    <p:handoutMasterId r:id="rId23"/>
  </p:handoutMasterIdLst>
  <p:sldIdLst>
    <p:sldId id="2076136730" r:id="rId5"/>
    <p:sldId id="2076136744" r:id="rId6"/>
    <p:sldId id="2076136874" r:id="rId7"/>
    <p:sldId id="624" r:id="rId8"/>
    <p:sldId id="2076136751" r:id="rId9"/>
    <p:sldId id="2076136871" r:id="rId10"/>
    <p:sldId id="2076136869" r:id="rId11"/>
    <p:sldId id="621" r:id="rId12"/>
    <p:sldId id="2076136864" r:id="rId13"/>
    <p:sldId id="2076136878" r:id="rId14"/>
    <p:sldId id="2076136868" r:id="rId15"/>
    <p:sldId id="2076136879" r:id="rId16"/>
    <p:sldId id="2076136880" r:id="rId17"/>
    <p:sldId id="2076136832" r:id="rId18"/>
    <p:sldId id="2076136830" r:id="rId19"/>
    <p:sldId id="2076136738" r:id="rId20"/>
    <p:sldId id="76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EB270F-2716-81DE-33CA-87CCA8619F42}" name="Jenny Shinn" initials="JS" userId="S::jlp281@hsrl.rutgers.edu::7deff0ab-c22f-4498-b883-28f96285c8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FB7E17-A0B8-37A5-E814-F82D5399745B}" v="147" dt="2026-03-10T20:20:55.3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69"/>
    <p:restoredTop sz="91109"/>
  </p:normalViewPr>
  <p:slideViewPr>
    <p:cSldViewPr snapToGrid="0">
      <p:cViewPr varScale="1">
        <p:scale>
          <a:sx n="114" d="100"/>
          <a:sy n="114" d="100"/>
        </p:scale>
        <p:origin x="528" y="108"/>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2" d="100"/>
          <a:sy n="92" d="100"/>
        </p:scale>
        <p:origin x="28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Shinn" userId="S::jlp281@hsrl.rutgers.edu::7deff0ab-c22f-4498-b883-28f96285c84a" providerId="AD" clId="Web-{68FB7E17-A0B8-37A5-E814-F82D5399745B}"/>
    <pc:docChg chg="modSld">
      <pc:chgData name="Jenny Shinn" userId="S::jlp281@hsrl.rutgers.edu::7deff0ab-c22f-4498-b883-28f96285c84a" providerId="AD" clId="Web-{68FB7E17-A0B8-37A5-E814-F82D5399745B}" dt="2026-03-10T20:27:20.481" v="1047"/>
      <pc:docMkLst>
        <pc:docMk/>
      </pc:docMkLst>
      <pc:sldChg chg="modNotes">
        <pc:chgData name="Jenny Shinn" userId="S::jlp281@hsrl.rutgers.edu::7deff0ab-c22f-4498-b883-28f96285c84a" providerId="AD" clId="Web-{68FB7E17-A0B8-37A5-E814-F82D5399745B}" dt="2026-03-10T19:46:02.483" v="433"/>
        <pc:sldMkLst>
          <pc:docMk/>
          <pc:sldMk cId="4144940166" sldId="621"/>
        </pc:sldMkLst>
      </pc:sldChg>
      <pc:sldChg chg="modNotes">
        <pc:chgData name="Jenny Shinn" userId="S::jlp281@hsrl.rutgers.edu::7deff0ab-c22f-4498-b883-28f96285c84a" providerId="AD" clId="Web-{68FB7E17-A0B8-37A5-E814-F82D5399745B}" dt="2026-03-10T20:27:20.481" v="1047"/>
        <pc:sldMkLst>
          <pc:docMk/>
          <pc:sldMk cId="2482446141" sldId="2076136730"/>
        </pc:sldMkLst>
      </pc:sldChg>
      <pc:sldChg chg="modNotes">
        <pc:chgData name="Jenny Shinn" userId="S::jlp281@hsrl.rutgers.edu::7deff0ab-c22f-4498-b883-28f96285c84a" providerId="AD" clId="Web-{68FB7E17-A0B8-37A5-E814-F82D5399745B}" dt="2026-03-10T19:30:30.558" v="81"/>
        <pc:sldMkLst>
          <pc:docMk/>
          <pc:sldMk cId="2209629654" sldId="2076136744"/>
        </pc:sldMkLst>
      </pc:sldChg>
      <pc:sldChg chg="modNotes">
        <pc:chgData name="Jenny Shinn" userId="S::jlp281@hsrl.rutgers.edu::7deff0ab-c22f-4498-b883-28f96285c84a" providerId="AD" clId="Web-{68FB7E17-A0B8-37A5-E814-F82D5399745B}" dt="2026-03-10T20:24:25.321" v="992"/>
        <pc:sldMkLst>
          <pc:docMk/>
          <pc:sldMk cId="1130555774" sldId="2076136832"/>
        </pc:sldMkLst>
      </pc:sldChg>
      <pc:sldChg chg="modSp">
        <pc:chgData name="Jenny Shinn" userId="S::jlp281@hsrl.rutgers.edu::7deff0ab-c22f-4498-b883-28f96285c84a" providerId="AD" clId="Web-{68FB7E17-A0B8-37A5-E814-F82D5399745B}" dt="2026-03-10T20:20:53.504" v="941" actId="20577"/>
        <pc:sldMkLst>
          <pc:docMk/>
          <pc:sldMk cId="361478331" sldId="2076136868"/>
        </pc:sldMkLst>
        <pc:spChg chg="mod">
          <ac:chgData name="Jenny Shinn" userId="S::jlp281@hsrl.rutgers.edu::7deff0ab-c22f-4498-b883-28f96285c84a" providerId="AD" clId="Web-{68FB7E17-A0B8-37A5-E814-F82D5399745B}" dt="2026-03-10T20:20:53.504" v="941" actId="20577"/>
          <ac:spMkLst>
            <pc:docMk/>
            <pc:sldMk cId="361478331" sldId="2076136868"/>
            <ac:spMk id="7" creationId="{77F9459E-967C-70A3-88B1-AE894D2E279A}"/>
          </ac:spMkLst>
        </pc:spChg>
      </pc:sldChg>
      <pc:sldChg chg="modNotes">
        <pc:chgData name="Jenny Shinn" userId="S::jlp281@hsrl.rutgers.edu::7deff0ab-c22f-4498-b883-28f96285c84a" providerId="AD" clId="Web-{68FB7E17-A0B8-37A5-E814-F82D5399745B}" dt="2026-03-10T20:25:56.292" v="995"/>
        <pc:sldMkLst>
          <pc:docMk/>
          <pc:sldMk cId="2015903971" sldId="2076136869"/>
        </pc:sldMkLst>
      </pc:sldChg>
      <pc:sldChg chg="modNotes">
        <pc:chgData name="Jenny Shinn" userId="S::jlp281@hsrl.rutgers.edu::7deff0ab-c22f-4498-b883-28f96285c84a" providerId="AD" clId="Web-{68FB7E17-A0B8-37A5-E814-F82D5399745B}" dt="2026-03-10T20:09:23.624" v="586"/>
        <pc:sldMkLst>
          <pc:docMk/>
          <pc:sldMk cId="493425166" sldId="2076136874"/>
        </pc:sldMkLst>
      </pc:sldChg>
      <pc:sldChg chg="modNotes">
        <pc:chgData name="Jenny Shinn" userId="S::jlp281@hsrl.rutgers.edu::7deff0ab-c22f-4498-b883-28f96285c84a" providerId="AD" clId="Web-{68FB7E17-A0B8-37A5-E814-F82D5399745B}" dt="2026-03-10T20:17:44.948" v="862"/>
        <pc:sldMkLst>
          <pc:docMk/>
          <pc:sldMk cId="3235633884" sldId="2076136878"/>
        </pc:sldMkLst>
      </pc:sldChg>
      <pc:sldChg chg="modNotes">
        <pc:chgData name="Jenny Shinn" userId="S::jlp281@hsrl.rutgers.edu::7deff0ab-c22f-4498-b883-28f96285c84a" providerId="AD" clId="Web-{68FB7E17-A0B8-37A5-E814-F82D5399745B}" dt="2026-03-10T20:23:10.709" v="989"/>
        <pc:sldMkLst>
          <pc:docMk/>
          <pc:sldMk cId="2063986314" sldId="2076136879"/>
        </pc:sldMkLst>
      </pc:sldChg>
      <pc:sldChg chg="modNotes">
        <pc:chgData name="Jenny Shinn" userId="S::jlp281@hsrl.rutgers.edu::7deff0ab-c22f-4498-b883-28f96285c84a" providerId="AD" clId="Web-{68FB7E17-A0B8-37A5-E814-F82D5399745B}" dt="2026-03-10T20:16:04.092" v="758"/>
        <pc:sldMkLst>
          <pc:docMk/>
          <pc:sldMk cId="1543669435" sldId="2076136880"/>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395DFF-9560-0F48-A82D-955A31A65A6F}" type="doc">
      <dgm:prSet loTypeId="urn:microsoft.com/office/officeart/2005/8/layout/pList2" loCatId="" qsTypeId="urn:microsoft.com/office/officeart/2005/8/quickstyle/simple1" qsCatId="simple" csTypeId="urn:microsoft.com/office/officeart/2005/8/colors/accent1_2" csCatId="accent1" phldr="1"/>
      <dgm:spPr/>
    </dgm:pt>
    <dgm:pt modelId="{4A53C48D-1670-BC4E-81F0-D0522E2A3EE5}">
      <dgm:prSet phldrT="[Text]"/>
      <dgm:spPr/>
      <dgm:t>
        <a:bodyPr/>
        <a:lstStyle/>
        <a:p>
          <a:r>
            <a:rPr lang="en-US" b="1"/>
            <a:t>May 2022</a:t>
          </a:r>
        </a:p>
        <a:p>
          <a:endParaRPr lang="en-US"/>
        </a:p>
        <a:p>
          <a:r>
            <a:rPr lang="en-US"/>
            <a:t>Project Started, research and development begins</a:t>
          </a:r>
        </a:p>
      </dgm:t>
    </dgm:pt>
    <dgm:pt modelId="{CDC1D300-BF16-C04C-9D4B-596BB31AD366}" type="parTrans" cxnId="{8D709866-C042-DE46-AC93-1CBC8DB61033}">
      <dgm:prSet/>
      <dgm:spPr/>
      <dgm:t>
        <a:bodyPr/>
        <a:lstStyle/>
        <a:p>
          <a:endParaRPr lang="en-US"/>
        </a:p>
      </dgm:t>
    </dgm:pt>
    <dgm:pt modelId="{5EE8AFD1-634D-E042-9C9E-8A8C42A6B06B}" type="sibTrans" cxnId="{8D709866-C042-DE46-AC93-1CBC8DB61033}">
      <dgm:prSet/>
      <dgm:spPr/>
      <dgm:t>
        <a:bodyPr/>
        <a:lstStyle/>
        <a:p>
          <a:endParaRPr lang="en-US"/>
        </a:p>
      </dgm:t>
    </dgm:pt>
    <dgm:pt modelId="{4E356E90-F74B-D541-B981-49CE61E91222}">
      <dgm:prSet phldrT="[Text]"/>
      <dgm:spPr/>
      <dgm:t>
        <a:bodyPr/>
        <a:lstStyle/>
        <a:p>
          <a:r>
            <a:rPr lang="en-US" b="1"/>
            <a:t>October 2024</a:t>
          </a:r>
        </a:p>
        <a:p>
          <a:endParaRPr lang="en-US"/>
        </a:p>
        <a:p>
          <a:r>
            <a:rPr lang="en-US"/>
            <a:t>All permits finalized</a:t>
          </a:r>
        </a:p>
      </dgm:t>
    </dgm:pt>
    <dgm:pt modelId="{3BA433C4-0092-AB40-AD00-872F74203CF2}" type="parTrans" cxnId="{434F49BF-4C64-844E-9C19-4FE944E321E4}">
      <dgm:prSet/>
      <dgm:spPr/>
      <dgm:t>
        <a:bodyPr/>
        <a:lstStyle/>
        <a:p>
          <a:endParaRPr lang="en-US"/>
        </a:p>
      </dgm:t>
    </dgm:pt>
    <dgm:pt modelId="{76F3A95E-19C2-BF47-8ADB-EEF5A3E48095}" type="sibTrans" cxnId="{434F49BF-4C64-844E-9C19-4FE944E321E4}">
      <dgm:prSet/>
      <dgm:spPr/>
      <dgm:t>
        <a:bodyPr/>
        <a:lstStyle/>
        <a:p>
          <a:endParaRPr lang="en-US"/>
        </a:p>
      </dgm:t>
    </dgm:pt>
    <dgm:pt modelId="{7BB40D11-6EEC-B745-85E6-A902F05495D4}">
      <dgm:prSet phldrT="[Text]"/>
      <dgm:spPr/>
      <dgm:t>
        <a:bodyPr/>
        <a:lstStyle/>
        <a:p>
          <a:r>
            <a:rPr lang="en-US" b="1"/>
            <a:t>November 2024</a:t>
          </a:r>
        </a:p>
        <a:p>
          <a:endParaRPr lang="en-US"/>
        </a:p>
        <a:p>
          <a:r>
            <a:rPr lang="en-US"/>
            <a:t>Main breakwater reef  construction completed in approx. 2 weeks</a:t>
          </a:r>
        </a:p>
      </dgm:t>
    </dgm:pt>
    <dgm:pt modelId="{D2B387BF-EA1D-044C-A525-33CB2F92A83F}" type="parTrans" cxnId="{34F827F4-278D-0E4A-8218-7E429707A94E}">
      <dgm:prSet/>
      <dgm:spPr/>
      <dgm:t>
        <a:bodyPr/>
        <a:lstStyle/>
        <a:p>
          <a:endParaRPr lang="en-US"/>
        </a:p>
      </dgm:t>
    </dgm:pt>
    <dgm:pt modelId="{CEF80F26-1CE8-B948-A3C3-440CD627EB13}" type="sibTrans" cxnId="{34F827F4-278D-0E4A-8218-7E429707A94E}">
      <dgm:prSet/>
      <dgm:spPr/>
      <dgm:t>
        <a:bodyPr/>
        <a:lstStyle/>
        <a:p>
          <a:endParaRPr lang="en-US"/>
        </a:p>
      </dgm:t>
    </dgm:pt>
    <dgm:pt modelId="{D75B2E96-2CCC-A44B-BCFB-228B46663A22}">
      <dgm:prSet/>
      <dgm:spPr/>
      <dgm:t>
        <a:bodyPr/>
        <a:lstStyle/>
        <a:p>
          <a:r>
            <a:rPr lang="en-US" b="1"/>
            <a:t>February-March 2025</a:t>
          </a:r>
        </a:p>
        <a:p>
          <a:endParaRPr lang="en-US"/>
        </a:p>
        <a:p>
          <a:r>
            <a:rPr lang="en-US"/>
            <a:t>Smaller patch reefs and vegetation installed (mosaic habitats) in several events </a:t>
          </a:r>
        </a:p>
      </dgm:t>
    </dgm:pt>
    <dgm:pt modelId="{B563967E-E619-AD4F-A97F-52F86B18420A}" type="parTrans" cxnId="{8D8819F1-8090-2248-A90D-14C7E4CE0F65}">
      <dgm:prSet/>
      <dgm:spPr/>
      <dgm:t>
        <a:bodyPr/>
        <a:lstStyle/>
        <a:p>
          <a:endParaRPr lang="en-US"/>
        </a:p>
      </dgm:t>
    </dgm:pt>
    <dgm:pt modelId="{E8D2E916-469F-E840-82C1-2B7FD88C1800}" type="sibTrans" cxnId="{8D8819F1-8090-2248-A90D-14C7E4CE0F65}">
      <dgm:prSet/>
      <dgm:spPr/>
      <dgm:t>
        <a:bodyPr/>
        <a:lstStyle/>
        <a:p>
          <a:endParaRPr lang="en-US"/>
        </a:p>
      </dgm:t>
    </dgm:pt>
    <dgm:pt modelId="{1C34CF62-B8CC-E246-B528-1A490E79EA9D}">
      <dgm:prSet/>
      <dgm:spPr/>
      <dgm:t>
        <a:bodyPr/>
        <a:lstStyle/>
        <a:p>
          <a:r>
            <a:rPr lang="en-US" b="1"/>
            <a:t>March-October 2025</a:t>
          </a:r>
        </a:p>
        <a:p>
          <a:endParaRPr lang="en-US"/>
        </a:p>
        <a:p>
          <a:r>
            <a:rPr lang="en-US"/>
            <a:t>Monitoring</a:t>
          </a:r>
        </a:p>
      </dgm:t>
    </dgm:pt>
    <dgm:pt modelId="{F17F1FA0-17D7-C74B-B695-D8D54A55EEB1}" type="parTrans" cxnId="{BACF6DEA-2AC6-AC4B-92C6-381C3CF5AF62}">
      <dgm:prSet/>
      <dgm:spPr/>
      <dgm:t>
        <a:bodyPr/>
        <a:lstStyle/>
        <a:p>
          <a:endParaRPr lang="en-US"/>
        </a:p>
      </dgm:t>
    </dgm:pt>
    <dgm:pt modelId="{84698ED6-80D0-EC41-A63A-012104FF98D3}" type="sibTrans" cxnId="{BACF6DEA-2AC6-AC4B-92C6-381C3CF5AF62}">
      <dgm:prSet/>
      <dgm:spPr/>
      <dgm:t>
        <a:bodyPr/>
        <a:lstStyle/>
        <a:p>
          <a:endParaRPr lang="en-US"/>
        </a:p>
      </dgm:t>
    </dgm:pt>
    <dgm:pt modelId="{6FF9B668-0CAD-C348-8EAC-9B96854383E4}">
      <dgm:prSet/>
      <dgm:spPr/>
      <dgm:t>
        <a:bodyPr/>
        <a:lstStyle/>
        <a:p>
          <a:r>
            <a:rPr lang="en-US" b="1"/>
            <a:t>November 2025</a:t>
          </a:r>
        </a:p>
        <a:p>
          <a:endParaRPr lang="en-US"/>
        </a:p>
        <a:p>
          <a:r>
            <a:rPr lang="en-US"/>
            <a:t>DARPA Project ends and </a:t>
          </a:r>
          <a:r>
            <a:rPr lang="en-US" err="1"/>
            <a:t>Reefense</a:t>
          </a:r>
          <a:r>
            <a:rPr lang="en-US"/>
            <a:t> Collaborative formed to continue work</a:t>
          </a:r>
        </a:p>
      </dgm:t>
    </dgm:pt>
    <dgm:pt modelId="{FB961A63-99A8-9A41-9B92-9A019CDBCB2B}" type="parTrans" cxnId="{B04BE134-69F7-BE4D-B82E-A1D864F51278}">
      <dgm:prSet/>
      <dgm:spPr/>
      <dgm:t>
        <a:bodyPr/>
        <a:lstStyle/>
        <a:p>
          <a:endParaRPr lang="en-US"/>
        </a:p>
      </dgm:t>
    </dgm:pt>
    <dgm:pt modelId="{9E061878-B90E-7C41-8149-CDA55A5B38DE}" type="sibTrans" cxnId="{B04BE134-69F7-BE4D-B82E-A1D864F51278}">
      <dgm:prSet/>
      <dgm:spPr/>
      <dgm:t>
        <a:bodyPr/>
        <a:lstStyle/>
        <a:p>
          <a:endParaRPr lang="en-US"/>
        </a:p>
      </dgm:t>
    </dgm:pt>
    <dgm:pt modelId="{FDA15437-0827-F84C-BA69-3C0EFDCD66FB}" type="pres">
      <dgm:prSet presAssocID="{CC395DFF-9560-0F48-A82D-955A31A65A6F}" presName="Name0" presStyleCnt="0">
        <dgm:presLayoutVars>
          <dgm:dir/>
          <dgm:resizeHandles val="exact"/>
        </dgm:presLayoutVars>
      </dgm:prSet>
      <dgm:spPr/>
    </dgm:pt>
    <dgm:pt modelId="{09E9352F-FEA2-1D4F-BF67-07EF263634B4}" type="pres">
      <dgm:prSet presAssocID="{CC395DFF-9560-0F48-A82D-955A31A65A6F}" presName="bkgdShp" presStyleLbl="alignAccFollowNode1" presStyleIdx="0" presStyleCnt="1"/>
      <dgm:spPr/>
    </dgm:pt>
    <dgm:pt modelId="{707E7C08-887A-1B48-A7D5-99660BC098C3}" type="pres">
      <dgm:prSet presAssocID="{CC395DFF-9560-0F48-A82D-955A31A65A6F}" presName="linComp" presStyleCnt="0"/>
      <dgm:spPr/>
    </dgm:pt>
    <dgm:pt modelId="{9070767B-1C44-9947-B145-DC2A49B92F16}" type="pres">
      <dgm:prSet presAssocID="{4A53C48D-1670-BC4E-81F0-D0522E2A3EE5}" presName="compNode" presStyleCnt="0"/>
      <dgm:spPr/>
    </dgm:pt>
    <dgm:pt modelId="{251F4698-5DC2-5E40-95A5-EEA7DCCDFD70}" type="pres">
      <dgm:prSet presAssocID="{4A53C48D-1670-BC4E-81F0-D0522E2A3EE5}" presName="node" presStyleLbl="node1" presStyleIdx="0" presStyleCnt="6">
        <dgm:presLayoutVars>
          <dgm:bulletEnabled val="1"/>
        </dgm:presLayoutVars>
      </dgm:prSet>
      <dgm:spPr/>
    </dgm:pt>
    <dgm:pt modelId="{E55515D5-F0D0-B34D-A37B-A973446AF414}" type="pres">
      <dgm:prSet presAssocID="{4A53C48D-1670-BC4E-81F0-D0522E2A3EE5}" presName="invisiNode" presStyleLbl="node1" presStyleIdx="0" presStyleCnt="6"/>
      <dgm:spPr/>
    </dgm:pt>
    <dgm:pt modelId="{6BFF6351-6BE1-BB44-BC25-3EF58626C374}" type="pres">
      <dgm:prSet presAssocID="{4A53C48D-1670-BC4E-81F0-D0522E2A3EE5}" presName="imagNode" presStyleLbl="fgImgPlac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B3524EF7-CF93-414B-8658-84CB5A32F7D4}" type="pres">
      <dgm:prSet presAssocID="{5EE8AFD1-634D-E042-9C9E-8A8C42A6B06B}" presName="sibTrans" presStyleLbl="sibTrans2D1" presStyleIdx="0" presStyleCnt="0"/>
      <dgm:spPr/>
    </dgm:pt>
    <dgm:pt modelId="{E94670D5-A253-6040-947B-39E9F5920486}" type="pres">
      <dgm:prSet presAssocID="{4E356E90-F74B-D541-B981-49CE61E91222}" presName="compNode" presStyleCnt="0"/>
      <dgm:spPr/>
    </dgm:pt>
    <dgm:pt modelId="{5B5D0A8C-6643-474B-B9BF-2182280CF0BD}" type="pres">
      <dgm:prSet presAssocID="{4E356E90-F74B-D541-B981-49CE61E91222}" presName="node" presStyleLbl="node1" presStyleIdx="1" presStyleCnt="6">
        <dgm:presLayoutVars>
          <dgm:bulletEnabled val="1"/>
        </dgm:presLayoutVars>
      </dgm:prSet>
      <dgm:spPr/>
    </dgm:pt>
    <dgm:pt modelId="{38185A71-FCB9-5B45-8F29-53ACDFC3C46D}" type="pres">
      <dgm:prSet presAssocID="{4E356E90-F74B-D541-B981-49CE61E91222}" presName="invisiNode" presStyleLbl="node1" presStyleIdx="1" presStyleCnt="6"/>
      <dgm:spPr/>
    </dgm:pt>
    <dgm:pt modelId="{1CF32CB2-D3BC-0741-83D6-B860B4BCB389}" type="pres">
      <dgm:prSet presAssocID="{4E356E90-F74B-D541-B981-49CE61E91222}" presName="imagNode" presStyleLbl="fgImgPlac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5AA4686E-7F4D-9E41-A63F-6A11647C3252}" type="pres">
      <dgm:prSet presAssocID="{76F3A95E-19C2-BF47-8ADB-EEF5A3E48095}" presName="sibTrans" presStyleLbl="sibTrans2D1" presStyleIdx="0" presStyleCnt="0"/>
      <dgm:spPr/>
    </dgm:pt>
    <dgm:pt modelId="{EA69F11C-9BE3-FB43-85B8-2E38AAF620E4}" type="pres">
      <dgm:prSet presAssocID="{7BB40D11-6EEC-B745-85E6-A902F05495D4}" presName="compNode" presStyleCnt="0"/>
      <dgm:spPr/>
    </dgm:pt>
    <dgm:pt modelId="{B91CA04D-EC80-3644-911B-BA82D7C89EA7}" type="pres">
      <dgm:prSet presAssocID="{7BB40D11-6EEC-B745-85E6-A902F05495D4}" presName="node" presStyleLbl="node1" presStyleIdx="2" presStyleCnt="6">
        <dgm:presLayoutVars>
          <dgm:bulletEnabled val="1"/>
        </dgm:presLayoutVars>
      </dgm:prSet>
      <dgm:spPr/>
    </dgm:pt>
    <dgm:pt modelId="{EBAD2895-A790-7D47-B4A0-886DCDF45B7A}" type="pres">
      <dgm:prSet presAssocID="{7BB40D11-6EEC-B745-85E6-A902F05495D4}" presName="invisiNode" presStyleLbl="node1" presStyleIdx="2" presStyleCnt="6"/>
      <dgm:spPr/>
    </dgm:pt>
    <dgm:pt modelId="{DE6B83BF-450D-4D40-9DCF-23117A744BBF}" type="pres">
      <dgm:prSet presAssocID="{7BB40D11-6EEC-B745-85E6-A902F05495D4}" presName="imagNode" presStyleLbl="fgImgPlac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F61F6857-8DF0-A04B-8BA3-E609F1243F5E}" type="pres">
      <dgm:prSet presAssocID="{CEF80F26-1CE8-B948-A3C3-440CD627EB13}" presName="sibTrans" presStyleLbl="sibTrans2D1" presStyleIdx="0" presStyleCnt="0"/>
      <dgm:spPr/>
    </dgm:pt>
    <dgm:pt modelId="{679266A2-22B3-5447-B4F0-F94420D8CA76}" type="pres">
      <dgm:prSet presAssocID="{D75B2E96-2CCC-A44B-BCFB-228B46663A22}" presName="compNode" presStyleCnt="0"/>
      <dgm:spPr/>
    </dgm:pt>
    <dgm:pt modelId="{6F774C95-C15D-C846-8493-A88D388BC8A0}" type="pres">
      <dgm:prSet presAssocID="{D75B2E96-2CCC-A44B-BCFB-228B46663A22}" presName="node" presStyleLbl="node1" presStyleIdx="3" presStyleCnt="6">
        <dgm:presLayoutVars>
          <dgm:bulletEnabled val="1"/>
        </dgm:presLayoutVars>
      </dgm:prSet>
      <dgm:spPr/>
    </dgm:pt>
    <dgm:pt modelId="{33AB027B-65D5-8C48-AE61-B08D9759640C}" type="pres">
      <dgm:prSet presAssocID="{D75B2E96-2CCC-A44B-BCFB-228B46663A22}" presName="invisiNode" presStyleLbl="node1" presStyleIdx="3" presStyleCnt="6"/>
      <dgm:spPr/>
    </dgm:pt>
    <dgm:pt modelId="{33DBBA43-A296-0541-B657-56A6B578CB1F}" type="pres">
      <dgm:prSet presAssocID="{D75B2E96-2CCC-A44B-BCFB-228B46663A22}" presName="imagNode" presStyleLbl="fgImgPlac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9A6C237F-8825-3544-A265-E8EC4837EE72}" type="pres">
      <dgm:prSet presAssocID="{E8D2E916-469F-E840-82C1-2B7FD88C1800}" presName="sibTrans" presStyleLbl="sibTrans2D1" presStyleIdx="0" presStyleCnt="0"/>
      <dgm:spPr/>
    </dgm:pt>
    <dgm:pt modelId="{CD322551-6DEC-E742-9727-D4F6282EE762}" type="pres">
      <dgm:prSet presAssocID="{1C34CF62-B8CC-E246-B528-1A490E79EA9D}" presName="compNode" presStyleCnt="0"/>
      <dgm:spPr/>
    </dgm:pt>
    <dgm:pt modelId="{51C68EE2-D7C2-A747-A342-31502CE1008D}" type="pres">
      <dgm:prSet presAssocID="{1C34CF62-B8CC-E246-B528-1A490E79EA9D}" presName="node" presStyleLbl="node1" presStyleIdx="4" presStyleCnt="6">
        <dgm:presLayoutVars>
          <dgm:bulletEnabled val="1"/>
        </dgm:presLayoutVars>
      </dgm:prSet>
      <dgm:spPr/>
    </dgm:pt>
    <dgm:pt modelId="{9432FE2F-B4F2-2640-9096-BD4DC9D9DA29}" type="pres">
      <dgm:prSet presAssocID="{1C34CF62-B8CC-E246-B528-1A490E79EA9D}" presName="invisiNode" presStyleLbl="node1" presStyleIdx="4" presStyleCnt="6"/>
      <dgm:spPr/>
    </dgm:pt>
    <dgm:pt modelId="{DA51963F-0E86-8E41-BE6A-C9A2B25380BB}" type="pres">
      <dgm:prSet presAssocID="{1C34CF62-B8CC-E246-B528-1A490E79EA9D}" presName="imagNode" presStyleLbl="fgImgPlac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E849AF0C-4461-A241-BDFE-914896FC8DE4}" type="pres">
      <dgm:prSet presAssocID="{84698ED6-80D0-EC41-A63A-012104FF98D3}" presName="sibTrans" presStyleLbl="sibTrans2D1" presStyleIdx="0" presStyleCnt="0"/>
      <dgm:spPr/>
    </dgm:pt>
    <dgm:pt modelId="{0B53D2EA-D04C-0244-B5AB-199CF351647A}" type="pres">
      <dgm:prSet presAssocID="{6FF9B668-0CAD-C348-8EAC-9B96854383E4}" presName="compNode" presStyleCnt="0"/>
      <dgm:spPr/>
    </dgm:pt>
    <dgm:pt modelId="{39092D2F-A8AD-E646-B809-DA3DCBC7E16B}" type="pres">
      <dgm:prSet presAssocID="{6FF9B668-0CAD-C348-8EAC-9B96854383E4}" presName="node" presStyleLbl="node1" presStyleIdx="5" presStyleCnt="6">
        <dgm:presLayoutVars>
          <dgm:bulletEnabled val="1"/>
        </dgm:presLayoutVars>
      </dgm:prSet>
      <dgm:spPr/>
    </dgm:pt>
    <dgm:pt modelId="{45AC91EF-4EF4-4C48-830D-6A219FBB7778}" type="pres">
      <dgm:prSet presAssocID="{6FF9B668-0CAD-C348-8EAC-9B96854383E4}" presName="invisiNode" presStyleLbl="node1" presStyleIdx="5" presStyleCnt="6"/>
      <dgm:spPr/>
    </dgm:pt>
    <dgm:pt modelId="{7A632B55-F386-EE45-8D8D-C1DB4C686FE4}" type="pres">
      <dgm:prSet presAssocID="{6FF9B668-0CAD-C348-8EAC-9B96854383E4}" presName="imagNode" presStyleLbl="fgImgPlac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Lst>
  <dgm:cxnLst>
    <dgm:cxn modelId="{AEB46211-F385-F041-B947-B5C4709D9AE7}" type="presOf" srcId="{1C34CF62-B8CC-E246-B528-1A490E79EA9D}" destId="{51C68EE2-D7C2-A747-A342-31502CE1008D}" srcOrd="0" destOrd="0" presId="urn:microsoft.com/office/officeart/2005/8/layout/pList2"/>
    <dgm:cxn modelId="{E51CE312-099B-E446-A13A-61863452D3CC}" type="presOf" srcId="{6FF9B668-0CAD-C348-8EAC-9B96854383E4}" destId="{39092D2F-A8AD-E646-B809-DA3DCBC7E16B}" srcOrd="0" destOrd="0" presId="urn:microsoft.com/office/officeart/2005/8/layout/pList2"/>
    <dgm:cxn modelId="{623C3D24-A538-A74A-AF1A-56A7C0C0B76F}" type="presOf" srcId="{CC395DFF-9560-0F48-A82D-955A31A65A6F}" destId="{FDA15437-0827-F84C-BA69-3C0EFDCD66FB}" srcOrd="0" destOrd="0" presId="urn:microsoft.com/office/officeart/2005/8/layout/pList2"/>
    <dgm:cxn modelId="{BAD81834-AE2B-FD4A-9E29-1C059DEE5211}" type="presOf" srcId="{D75B2E96-2CCC-A44B-BCFB-228B46663A22}" destId="{6F774C95-C15D-C846-8493-A88D388BC8A0}" srcOrd="0" destOrd="0" presId="urn:microsoft.com/office/officeart/2005/8/layout/pList2"/>
    <dgm:cxn modelId="{B04BE134-69F7-BE4D-B82E-A1D864F51278}" srcId="{CC395DFF-9560-0F48-A82D-955A31A65A6F}" destId="{6FF9B668-0CAD-C348-8EAC-9B96854383E4}" srcOrd="5" destOrd="0" parTransId="{FB961A63-99A8-9A41-9B92-9A019CDBCB2B}" sibTransId="{9E061878-B90E-7C41-8149-CDA55A5B38DE}"/>
    <dgm:cxn modelId="{8D709866-C042-DE46-AC93-1CBC8DB61033}" srcId="{CC395DFF-9560-0F48-A82D-955A31A65A6F}" destId="{4A53C48D-1670-BC4E-81F0-D0522E2A3EE5}" srcOrd="0" destOrd="0" parTransId="{CDC1D300-BF16-C04C-9D4B-596BB31AD366}" sibTransId="{5EE8AFD1-634D-E042-9C9E-8A8C42A6B06B}"/>
    <dgm:cxn modelId="{78F1BD6F-D4C7-0543-A867-D0A3BA0CECA7}" type="presOf" srcId="{5EE8AFD1-634D-E042-9C9E-8A8C42A6B06B}" destId="{B3524EF7-CF93-414B-8658-84CB5A32F7D4}" srcOrd="0" destOrd="0" presId="urn:microsoft.com/office/officeart/2005/8/layout/pList2"/>
    <dgm:cxn modelId="{0DC3C37F-3ACE-7D47-A061-FCE32C45409B}" type="presOf" srcId="{4E356E90-F74B-D541-B981-49CE61E91222}" destId="{5B5D0A8C-6643-474B-B9BF-2182280CF0BD}" srcOrd="0" destOrd="0" presId="urn:microsoft.com/office/officeart/2005/8/layout/pList2"/>
    <dgm:cxn modelId="{A480938E-11D2-A546-AE39-309B22058151}" type="presOf" srcId="{7BB40D11-6EEC-B745-85E6-A902F05495D4}" destId="{B91CA04D-EC80-3644-911B-BA82D7C89EA7}" srcOrd="0" destOrd="0" presId="urn:microsoft.com/office/officeart/2005/8/layout/pList2"/>
    <dgm:cxn modelId="{F9C983B3-98D6-FF4B-98F3-0BB7C288A2C9}" type="presOf" srcId="{76F3A95E-19C2-BF47-8ADB-EEF5A3E48095}" destId="{5AA4686E-7F4D-9E41-A63F-6A11647C3252}" srcOrd="0" destOrd="0" presId="urn:microsoft.com/office/officeart/2005/8/layout/pList2"/>
    <dgm:cxn modelId="{434F49BF-4C64-844E-9C19-4FE944E321E4}" srcId="{CC395DFF-9560-0F48-A82D-955A31A65A6F}" destId="{4E356E90-F74B-D541-B981-49CE61E91222}" srcOrd="1" destOrd="0" parTransId="{3BA433C4-0092-AB40-AD00-872F74203CF2}" sibTransId="{76F3A95E-19C2-BF47-8ADB-EEF5A3E48095}"/>
    <dgm:cxn modelId="{38DD4EC9-9D11-E94A-86A0-2B32490580C6}" type="presOf" srcId="{4A53C48D-1670-BC4E-81F0-D0522E2A3EE5}" destId="{251F4698-5DC2-5E40-95A5-EEA7DCCDFD70}" srcOrd="0" destOrd="0" presId="urn:microsoft.com/office/officeart/2005/8/layout/pList2"/>
    <dgm:cxn modelId="{2A421ECA-0476-FA40-84F1-1752628D10C3}" type="presOf" srcId="{E8D2E916-469F-E840-82C1-2B7FD88C1800}" destId="{9A6C237F-8825-3544-A265-E8EC4837EE72}" srcOrd="0" destOrd="0" presId="urn:microsoft.com/office/officeart/2005/8/layout/pList2"/>
    <dgm:cxn modelId="{A47DBADC-182C-E54E-B629-885256A265E1}" type="presOf" srcId="{CEF80F26-1CE8-B948-A3C3-440CD627EB13}" destId="{F61F6857-8DF0-A04B-8BA3-E609F1243F5E}" srcOrd="0" destOrd="0" presId="urn:microsoft.com/office/officeart/2005/8/layout/pList2"/>
    <dgm:cxn modelId="{BACF6DEA-2AC6-AC4B-92C6-381C3CF5AF62}" srcId="{CC395DFF-9560-0F48-A82D-955A31A65A6F}" destId="{1C34CF62-B8CC-E246-B528-1A490E79EA9D}" srcOrd="4" destOrd="0" parTransId="{F17F1FA0-17D7-C74B-B695-D8D54A55EEB1}" sibTransId="{84698ED6-80D0-EC41-A63A-012104FF98D3}"/>
    <dgm:cxn modelId="{A953BFEA-055A-264E-9D67-40E2A825EC95}" type="presOf" srcId="{84698ED6-80D0-EC41-A63A-012104FF98D3}" destId="{E849AF0C-4461-A241-BDFE-914896FC8DE4}" srcOrd="0" destOrd="0" presId="urn:microsoft.com/office/officeart/2005/8/layout/pList2"/>
    <dgm:cxn modelId="{8D8819F1-8090-2248-A90D-14C7E4CE0F65}" srcId="{CC395DFF-9560-0F48-A82D-955A31A65A6F}" destId="{D75B2E96-2CCC-A44B-BCFB-228B46663A22}" srcOrd="3" destOrd="0" parTransId="{B563967E-E619-AD4F-A97F-52F86B18420A}" sibTransId="{E8D2E916-469F-E840-82C1-2B7FD88C1800}"/>
    <dgm:cxn modelId="{34F827F4-278D-0E4A-8218-7E429707A94E}" srcId="{CC395DFF-9560-0F48-A82D-955A31A65A6F}" destId="{7BB40D11-6EEC-B745-85E6-A902F05495D4}" srcOrd="2" destOrd="0" parTransId="{D2B387BF-EA1D-044C-A525-33CB2F92A83F}" sibTransId="{CEF80F26-1CE8-B948-A3C3-440CD627EB13}"/>
    <dgm:cxn modelId="{404EA607-9373-7043-9FCA-0CF91B69D084}" type="presParOf" srcId="{FDA15437-0827-F84C-BA69-3C0EFDCD66FB}" destId="{09E9352F-FEA2-1D4F-BF67-07EF263634B4}" srcOrd="0" destOrd="0" presId="urn:microsoft.com/office/officeart/2005/8/layout/pList2"/>
    <dgm:cxn modelId="{75044921-10CD-874B-96D7-C196452DCBC3}" type="presParOf" srcId="{FDA15437-0827-F84C-BA69-3C0EFDCD66FB}" destId="{707E7C08-887A-1B48-A7D5-99660BC098C3}" srcOrd="1" destOrd="0" presId="urn:microsoft.com/office/officeart/2005/8/layout/pList2"/>
    <dgm:cxn modelId="{AF133121-5884-4A4E-AB64-B0BFE2903C79}" type="presParOf" srcId="{707E7C08-887A-1B48-A7D5-99660BC098C3}" destId="{9070767B-1C44-9947-B145-DC2A49B92F16}" srcOrd="0" destOrd="0" presId="urn:microsoft.com/office/officeart/2005/8/layout/pList2"/>
    <dgm:cxn modelId="{430921E3-FFD6-1F4C-B6FD-72AFA8E74B86}" type="presParOf" srcId="{9070767B-1C44-9947-B145-DC2A49B92F16}" destId="{251F4698-5DC2-5E40-95A5-EEA7DCCDFD70}" srcOrd="0" destOrd="0" presId="urn:microsoft.com/office/officeart/2005/8/layout/pList2"/>
    <dgm:cxn modelId="{92F7D059-BBC4-6D4C-B557-D3481423A81F}" type="presParOf" srcId="{9070767B-1C44-9947-B145-DC2A49B92F16}" destId="{E55515D5-F0D0-B34D-A37B-A973446AF414}" srcOrd="1" destOrd="0" presId="urn:microsoft.com/office/officeart/2005/8/layout/pList2"/>
    <dgm:cxn modelId="{334895A9-19EE-5441-99A0-0101465F4FD5}" type="presParOf" srcId="{9070767B-1C44-9947-B145-DC2A49B92F16}" destId="{6BFF6351-6BE1-BB44-BC25-3EF58626C374}" srcOrd="2" destOrd="0" presId="urn:microsoft.com/office/officeart/2005/8/layout/pList2"/>
    <dgm:cxn modelId="{56FF8E4B-280F-A143-BCDE-9081B836E57A}" type="presParOf" srcId="{707E7C08-887A-1B48-A7D5-99660BC098C3}" destId="{B3524EF7-CF93-414B-8658-84CB5A32F7D4}" srcOrd="1" destOrd="0" presId="urn:microsoft.com/office/officeart/2005/8/layout/pList2"/>
    <dgm:cxn modelId="{A8DD22C3-4BF8-8A4B-81C8-377130787CC9}" type="presParOf" srcId="{707E7C08-887A-1B48-A7D5-99660BC098C3}" destId="{E94670D5-A253-6040-947B-39E9F5920486}" srcOrd="2" destOrd="0" presId="urn:microsoft.com/office/officeart/2005/8/layout/pList2"/>
    <dgm:cxn modelId="{258C5226-5FCB-DC44-9D3D-9325B3FD4A0C}" type="presParOf" srcId="{E94670D5-A253-6040-947B-39E9F5920486}" destId="{5B5D0A8C-6643-474B-B9BF-2182280CF0BD}" srcOrd="0" destOrd="0" presId="urn:microsoft.com/office/officeart/2005/8/layout/pList2"/>
    <dgm:cxn modelId="{FEA5739A-635B-A84F-A37C-88E7A135EE9F}" type="presParOf" srcId="{E94670D5-A253-6040-947B-39E9F5920486}" destId="{38185A71-FCB9-5B45-8F29-53ACDFC3C46D}" srcOrd="1" destOrd="0" presId="urn:microsoft.com/office/officeart/2005/8/layout/pList2"/>
    <dgm:cxn modelId="{00772B6F-4EA7-AF41-87D2-1000C4489CF4}" type="presParOf" srcId="{E94670D5-A253-6040-947B-39E9F5920486}" destId="{1CF32CB2-D3BC-0741-83D6-B860B4BCB389}" srcOrd="2" destOrd="0" presId="urn:microsoft.com/office/officeart/2005/8/layout/pList2"/>
    <dgm:cxn modelId="{415DAE4E-C332-A24B-B4E1-ECD135B194F5}" type="presParOf" srcId="{707E7C08-887A-1B48-A7D5-99660BC098C3}" destId="{5AA4686E-7F4D-9E41-A63F-6A11647C3252}" srcOrd="3" destOrd="0" presId="urn:microsoft.com/office/officeart/2005/8/layout/pList2"/>
    <dgm:cxn modelId="{4C6E9EBD-8884-2247-9705-E2230A4635E9}" type="presParOf" srcId="{707E7C08-887A-1B48-A7D5-99660BC098C3}" destId="{EA69F11C-9BE3-FB43-85B8-2E38AAF620E4}" srcOrd="4" destOrd="0" presId="urn:microsoft.com/office/officeart/2005/8/layout/pList2"/>
    <dgm:cxn modelId="{1471DB73-4ECB-594C-AE3D-5B779E4691E7}" type="presParOf" srcId="{EA69F11C-9BE3-FB43-85B8-2E38AAF620E4}" destId="{B91CA04D-EC80-3644-911B-BA82D7C89EA7}" srcOrd="0" destOrd="0" presId="urn:microsoft.com/office/officeart/2005/8/layout/pList2"/>
    <dgm:cxn modelId="{3BE38EC0-7488-6747-9F94-DA8D08BEB0E2}" type="presParOf" srcId="{EA69F11C-9BE3-FB43-85B8-2E38AAF620E4}" destId="{EBAD2895-A790-7D47-B4A0-886DCDF45B7A}" srcOrd="1" destOrd="0" presId="urn:microsoft.com/office/officeart/2005/8/layout/pList2"/>
    <dgm:cxn modelId="{00B2D285-AD04-4045-85C7-0B60F68B4823}" type="presParOf" srcId="{EA69F11C-9BE3-FB43-85B8-2E38AAF620E4}" destId="{DE6B83BF-450D-4D40-9DCF-23117A744BBF}" srcOrd="2" destOrd="0" presId="urn:microsoft.com/office/officeart/2005/8/layout/pList2"/>
    <dgm:cxn modelId="{AE6818BA-2256-E549-A08C-F5F3E5DF15E2}" type="presParOf" srcId="{707E7C08-887A-1B48-A7D5-99660BC098C3}" destId="{F61F6857-8DF0-A04B-8BA3-E609F1243F5E}" srcOrd="5" destOrd="0" presId="urn:microsoft.com/office/officeart/2005/8/layout/pList2"/>
    <dgm:cxn modelId="{2782AB15-B39C-8A48-A4DD-BD4DACB1EBE5}" type="presParOf" srcId="{707E7C08-887A-1B48-A7D5-99660BC098C3}" destId="{679266A2-22B3-5447-B4F0-F94420D8CA76}" srcOrd="6" destOrd="0" presId="urn:microsoft.com/office/officeart/2005/8/layout/pList2"/>
    <dgm:cxn modelId="{2776AD3A-023F-5B4A-A030-E691F4F1C8FE}" type="presParOf" srcId="{679266A2-22B3-5447-B4F0-F94420D8CA76}" destId="{6F774C95-C15D-C846-8493-A88D388BC8A0}" srcOrd="0" destOrd="0" presId="urn:microsoft.com/office/officeart/2005/8/layout/pList2"/>
    <dgm:cxn modelId="{F6C61D89-A667-EE40-A663-F05D64749AB2}" type="presParOf" srcId="{679266A2-22B3-5447-B4F0-F94420D8CA76}" destId="{33AB027B-65D5-8C48-AE61-B08D9759640C}" srcOrd="1" destOrd="0" presId="urn:microsoft.com/office/officeart/2005/8/layout/pList2"/>
    <dgm:cxn modelId="{2040D8B1-4A75-D54E-8CE1-32161563919C}" type="presParOf" srcId="{679266A2-22B3-5447-B4F0-F94420D8CA76}" destId="{33DBBA43-A296-0541-B657-56A6B578CB1F}" srcOrd="2" destOrd="0" presId="urn:microsoft.com/office/officeart/2005/8/layout/pList2"/>
    <dgm:cxn modelId="{41911C00-1A4E-1045-8D50-0583EFD47C9E}" type="presParOf" srcId="{707E7C08-887A-1B48-A7D5-99660BC098C3}" destId="{9A6C237F-8825-3544-A265-E8EC4837EE72}" srcOrd="7" destOrd="0" presId="urn:microsoft.com/office/officeart/2005/8/layout/pList2"/>
    <dgm:cxn modelId="{F8A5255C-6E7C-E445-AD4B-3CC5D114ED3E}" type="presParOf" srcId="{707E7C08-887A-1B48-A7D5-99660BC098C3}" destId="{CD322551-6DEC-E742-9727-D4F6282EE762}" srcOrd="8" destOrd="0" presId="urn:microsoft.com/office/officeart/2005/8/layout/pList2"/>
    <dgm:cxn modelId="{A9573799-2C63-924D-92EF-1D7D44AF274A}" type="presParOf" srcId="{CD322551-6DEC-E742-9727-D4F6282EE762}" destId="{51C68EE2-D7C2-A747-A342-31502CE1008D}" srcOrd="0" destOrd="0" presId="urn:microsoft.com/office/officeart/2005/8/layout/pList2"/>
    <dgm:cxn modelId="{5C584430-31F5-F942-A370-ADCB3696BE2A}" type="presParOf" srcId="{CD322551-6DEC-E742-9727-D4F6282EE762}" destId="{9432FE2F-B4F2-2640-9096-BD4DC9D9DA29}" srcOrd="1" destOrd="0" presId="urn:microsoft.com/office/officeart/2005/8/layout/pList2"/>
    <dgm:cxn modelId="{61253D11-AE40-394D-A575-B2EE0D05DFF8}" type="presParOf" srcId="{CD322551-6DEC-E742-9727-D4F6282EE762}" destId="{DA51963F-0E86-8E41-BE6A-C9A2B25380BB}" srcOrd="2" destOrd="0" presId="urn:microsoft.com/office/officeart/2005/8/layout/pList2"/>
    <dgm:cxn modelId="{EDCF0946-607C-D94B-9A73-6F1357F21D4A}" type="presParOf" srcId="{707E7C08-887A-1B48-A7D5-99660BC098C3}" destId="{E849AF0C-4461-A241-BDFE-914896FC8DE4}" srcOrd="9" destOrd="0" presId="urn:microsoft.com/office/officeart/2005/8/layout/pList2"/>
    <dgm:cxn modelId="{CE20F92F-1F70-0740-90E6-853A8EE74345}" type="presParOf" srcId="{707E7C08-887A-1B48-A7D5-99660BC098C3}" destId="{0B53D2EA-D04C-0244-B5AB-199CF351647A}" srcOrd="10" destOrd="0" presId="urn:microsoft.com/office/officeart/2005/8/layout/pList2"/>
    <dgm:cxn modelId="{52774D00-FA97-E64E-99CD-6920B2D98824}" type="presParOf" srcId="{0B53D2EA-D04C-0244-B5AB-199CF351647A}" destId="{39092D2F-A8AD-E646-B809-DA3DCBC7E16B}" srcOrd="0" destOrd="0" presId="urn:microsoft.com/office/officeart/2005/8/layout/pList2"/>
    <dgm:cxn modelId="{B2AC5B2A-E360-5241-BD8C-F0F9917B3DEA}" type="presParOf" srcId="{0B53D2EA-D04C-0244-B5AB-199CF351647A}" destId="{45AC91EF-4EF4-4C48-830D-6A219FBB7778}" srcOrd="1" destOrd="0" presId="urn:microsoft.com/office/officeart/2005/8/layout/pList2"/>
    <dgm:cxn modelId="{622F75AA-297E-234B-8FAC-CE15B0CE9F74}" type="presParOf" srcId="{0B53D2EA-D04C-0244-B5AB-199CF351647A}" destId="{7A632B55-F386-EE45-8D8D-C1DB4C686FE4}"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9352F-FEA2-1D4F-BF67-07EF263634B4}">
      <dsp:nvSpPr>
        <dsp:cNvPr id="0" name=""/>
        <dsp:cNvSpPr/>
      </dsp:nvSpPr>
      <dsp:spPr>
        <a:xfrm>
          <a:off x="0" y="0"/>
          <a:ext cx="11725153" cy="2438400"/>
        </a:xfrm>
        <a:prstGeom prst="roundRect">
          <a:avLst>
            <a:gd name="adj" fmla="val 10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FF6351-6BE1-BB44-BC25-3EF58626C374}">
      <dsp:nvSpPr>
        <dsp:cNvPr id="0" name=""/>
        <dsp:cNvSpPr/>
      </dsp:nvSpPr>
      <dsp:spPr>
        <a:xfrm>
          <a:off x="353100" y="325120"/>
          <a:ext cx="1695223" cy="1788160"/>
        </a:xfrm>
        <a:prstGeom prst="roundRect">
          <a:avLst>
            <a:gd name="adj" fmla="val 10000"/>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1F4698-5DC2-5E40-95A5-EEA7DCCDFD70}">
      <dsp:nvSpPr>
        <dsp:cNvPr id="0" name=""/>
        <dsp:cNvSpPr/>
      </dsp:nvSpPr>
      <dsp:spPr>
        <a:xfrm rot="10800000">
          <a:off x="353100"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May 2022</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Project Started, research and development begins</a:t>
          </a:r>
        </a:p>
      </dsp:txBody>
      <dsp:txXfrm rot="10800000">
        <a:off x="405234" y="2438400"/>
        <a:ext cx="1590955" cy="2928132"/>
      </dsp:txXfrm>
    </dsp:sp>
    <dsp:sp modelId="{1CF32CB2-D3BC-0741-83D6-B860B4BCB389}">
      <dsp:nvSpPr>
        <dsp:cNvPr id="0" name=""/>
        <dsp:cNvSpPr/>
      </dsp:nvSpPr>
      <dsp:spPr>
        <a:xfrm>
          <a:off x="2217845" y="325120"/>
          <a:ext cx="1695223" cy="1788160"/>
        </a:xfrm>
        <a:prstGeom prst="roundRect">
          <a:avLst>
            <a:gd name="adj" fmla="val 10000"/>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5D0A8C-6643-474B-B9BF-2182280CF0BD}">
      <dsp:nvSpPr>
        <dsp:cNvPr id="0" name=""/>
        <dsp:cNvSpPr/>
      </dsp:nvSpPr>
      <dsp:spPr>
        <a:xfrm rot="10800000">
          <a:off x="2217845"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October 2024</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All permits finalized</a:t>
          </a:r>
        </a:p>
      </dsp:txBody>
      <dsp:txXfrm rot="10800000">
        <a:off x="2269979" y="2438400"/>
        <a:ext cx="1590955" cy="2928132"/>
      </dsp:txXfrm>
    </dsp:sp>
    <dsp:sp modelId="{DE6B83BF-450D-4D40-9DCF-23117A744BBF}">
      <dsp:nvSpPr>
        <dsp:cNvPr id="0" name=""/>
        <dsp:cNvSpPr/>
      </dsp:nvSpPr>
      <dsp:spPr>
        <a:xfrm>
          <a:off x="4082591" y="325120"/>
          <a:ext cx="1695223" cy="1788160"/>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1CA04D-EC80-3644-911B-BA82D7C89EA7}">
      <dsp:nvSpPr>
        <dsp:cNvPr id="0" name=""/>
        <dsp:cNvSpPr/>
      </dsp:nvSpPr>
      <dsp:spPr>
        <a:xfrm rot="10800000">
          <a:off x="4082591"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November 2024</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Main breakwater reef  construction completed in approx. 2 weeks</a:t>
          </a:r>
        </a:p>
      </dsp:txBody>
      <dsp:txXfrm rot="10800000">
        <a:off x="4134725" y="2438400"/>
        <a:ext cx="1590955" cy="2928132"/>
      </dsp:txXfrm>
    </dsp:sp>
    <dsp:sp modelId="{33DBBA43-A296-0541-B657-56A6B578CB1F}">
      <dsp:nvSpPr>
        <dsp:cNvPr id="0" name=""/>
        <dsp:cNvSpPr/>
      </dsp:nvSpPr>
      <dsp:spPr>
        <a:xfrm>
          <a:off x="5947337" y="325120"/>
          <a:ext cx="1695223" cy="1788160"/>
        </a:xfrm>
        <a:prstGeom prst="roundRect">
          <a:avLst>
            <a:gd name="adj" fmla="val 10000"/>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774C95-C15D-C846-8493-A88D388BC8A0}">
      <dsp:nvSpPr>
        <dsp:cNvPr id="0" name=""/>
        <dsp:cNvSpPr/>
      </dsp:nvSpPr>
      <dsp:spPr>
        <a:xfrm rot="10800000">
          <a:off x="5947337"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February-March 2025</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Smaller patch reefs and vegetation installed (mosaic habitats) in several events </a:t>
          </a:r>
        </a:p>
      </dsp:txBody>
      <dsp:txXfrm rot="10800000">
        <a:off x="5999471" y="2438400"/>
        <a:ext cx="1590955" cy="2928132"/>
      </dsp:txXfrm>
    </dsp:sp>
    <dsp:sp modelId="{DA51963F-0E86-8E41-BE6A-C9A2B25380BB}">
      <dsp:nvSpPr>
        <dsp:cNvPr id="0" name=""/>
        <dsp:cNvSpPr/>
      </dsp:nvSpPr>
      <dsp:spPr>
        <a:xfrm>
          <a:off x="7812083" y="325120"/>
          <a:ext cx="1695223" cy="1788160"/>
        </a:xfrm>
        <a:prstGeom prst="roundRect">
          <a:avLst>
            <a:gd name="adj" fmla="val 10000"/>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C68EE2-D7C2-A747-A342-31502CE1008D}">
      <dsp:nvSpPr>
        <dsp:cNvPr id="0" name=""/>
        <dsp:cNvSpPr/>
      </dsp:nvSpPr>
      <dsp:spPr>
        <a:xfrm rot="10800000">
          <a:off x="7812083"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March-October 2025</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Monitoring</a:t>
          </a:r>
        </a:p>
      </dsp:txBody>
      <dsp:txXfrm rot="10800000">
        <a:off x="7864217" y="2438400"/>
        <a:ext cx="1590955" cy="2928132"/>
      </dsp:txXfrm>
    </dsp:sp>
    <dsp:sp modelId="{7A632B55-F386-EE45-8D8D-C1DB4C686FE4}">
      <dsp:nvSpPr>
        <dsp:cNvPr id="0" name=""/>
        <dsp:cNvSpPr/>
      </dsp:nvSpPr>
      <dsp:spPr>
        <a:xfrm>
          <a:off x="9676829" y="325120"/>
          <a:ext cx="1695223" cy="1788160"/>
        </a:xfrm>
        <a:prstGeom prst="roundRect">
          <a:avLst>
            <a:gd name="adj" fmla="val 10000"/>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092D2F-A8AD-E646-B809-DA3DCBC7E16B}">
      <dsp:nvSpPr>
        <dsp:cNvPr id="0" name=""/>
        <dsp:cNvSpPr/>
      </dsp:nvSpPr>
      <dsp:spPr>
        <a:xfrm rot="10800000">
          <a:off x="9676829" y="2438400"/>
          <a:ext cx="1695223" cy="2980266"/>
        </a:xfrm>
        <a:prstGeom prst="round2SameRect">
          <a:avLst>
            <a:gd name="adj1" fmla="val 10500"/>
            <a:gd name="adj2" fmla="val 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a:t>November 2025</a:t>
          </a:r>
        </a:p>
        <a:p>
          <a:pPr marL="0" lvl="0" indent="0" algn="ctr" defTabSz="755650">
            <a:lnSpc>
              <a:spcPct val="90000"/>
            </a:lnSpc>
            <a:spcBef>
              <a:spcPct val="0"/>
            </a:spcBef>
            <a:spcAft>
              <a:spcPct val="35000"/>
            </a:spcAft>
            <a:buNone/>
          </a:pPr>
          <a:endParaRPr lang="en-US" sz="1700" kern="1200"/>
        </a:p>
        <a:p>
          <a:pPr marL="0" lvl="0" indent="0" algn="ctr" defTabSz="755650">
            <a:lnSpc>
              <a:spcPct val="90000"/>
            </a:lnSpc>
            <a:spcBef>
              <a:spcPct val="0"/>
            </a:spcBef>
            <a:spcAft>
              <a:spcPct val="35000"/>
            </a:spcAft>
            <a:buNone/>
          </a:pPr>
          <a:r>
            <a:rPr lang="en-US" sz="1700" kern="1200"/>
            <a:t>DARPA Project ends and </a:t>
          </a:r>
          <a:r>
            <a:rPr lang="en-US" sz="1700" kern="1200" err="1"/>
            <a:t>Reefense</a:t>
          </a:r>
          <a:r>
            <a:rPr lang="en-US" sz="1700" kern="1200"/>
            <a:t> Collaborative formed to continue work</a:t>
          </a:r>
        </a:p>
      </dsp:txBody>
      <dsp:txXfrm rot="10800000">
        <a:off x="9728963" y="2438400"/>
        <a:ext cx="1590955" cy="2928132"/>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019632-19A3-F7EC-822C-EC6951732E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D793267-8EE2-A0EF-F7EA-5D77E0089C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EFE9BD-C266-CD40-8918-602BFEE65FEF}" type="datetimeFigureOut">
              <a:rPr lang="en-US" smtClean="0"/>
              <a:t>3/30/2026</a:t>
            </a:fld>
            <a:endParaRPr lang="en-US"/>
          </a:p>
        </p:txBody>
      </p:sp>
      <p:sp>
        <p:nvSpPr>
          <p:cNvPr id="4" name="Footer Placeholder 3">
            <a:extLst>
              <a:ext uri="{FF2B5EF4-FFF2-40B4-BE49-F238E27FC236}">
                <a16:creationId xmlns:a16="http://schemas.microsoft.com/office/drawing/2014/main" id="{789D66E6-93C0-1CB6-27A8-F987AD060C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ED0026B-1E48-9A01-7663-965E176305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12FFC4D-8B57-8E46-A1F1-1B52EC6096E3}" type="slidenum">
              <a:rPr lang="en-US" smtClean="0"/>
              <a:t>‹#›</a:t>
            </a:fld>
            <a:endParaRPr lang="en-US"/>
          </a:p>
        </p:txBody>
      </p:sp>
    </p:spTree>
    <p:extLst>
      <p:ext uri="{BB962C8B-B14F-4D97-AF65-F5344CB8AC3E}">
        <p14:creationId xmlns:p14="http://schemas.microsoft.com/office/powerpoint/2010/main" val="284771952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5:01.915"/>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47,'41'0,"-3"0,-20 0,20 0,-1 0,8 0,-12 0,-6 0,-4 0,4 0,1 0,1 0,9 0,-4 0,0 0,-6 0,-1 0,-13 0,11 0,-6 0,4-4,4 3,-4-2,0 3,3 0,8 0,7 0,12 0,6 0,-5 0,-6 0,-10-5,1 0,-3-1,15 2,-4 4,5 0,-11-8,-7 6,-7-7,-4 9,5 0,4 0,8 0,1 0,10 0,-10 0,-1 0,-12 0,-1 0,-4 0,4 0,1 0,5 0,-4 0,4 0,-10 0,3 0,-8 0,14 0,-8 0,20 0,-13 0,7 0,-10 0,0 0,-1 0,-4 0,4 0,-4 0,4 0,1 0,-1 0,12 0,3 0,17 0,-5 0,5 5,-13-4,12 4,-21 3,13-2,-10 4,7-1,12-3,-5 4,-1-4,-8-1,-10 3,-3-2,1 3,2 0,4-4,0 5,1-5,-11 7,3-6,-9 3,5-1,-1-3,1 8,-1-7,1 7,1 1,-1 6,1 1,-1 1,1-3,-1-3,0-2,0-2,0 3,-5 4,5 0,-5-2,4-7,2 13,-1-3,-4 0,4-2,-5-5,0 1,-2 4,6 0,-2 5,9-7,-1 7,7-3,13 7,1-4,-10 5,-15-13,-7 3,-8-9,4 3,-2-7,-6 12,6-12,-7 14,3-5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39.896"/>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71,'27'0,"0"0,-10 0,6 0,-4 0,6 0,-6 0,4 0,-5 0,3-8,-3 5,5-5,-5 5,-6 2,5-3,-7-3,15 5,-10-10,11 11,-7-3,7 4,-3-8,5 6,-1-6,6 8,-4 0,-5 0,-3 0,-12 0,11 0,-6 0,13 0,-4 0,0 0,-1 4,-5-3,4 3,-6 3,6-5,-16 9,7-2,-4-4,1 6,12-2,-11 0,7 8,-5-12,-2 10,6-9,-11 10,7-7,-12 7,12 2,-7-8,12 6,-12-7,3 9,-4-7,-4 4,4-6,-4 4,7 0,-5 3,6-7,-4 7,-3 2,10-3,-5 5,2-11,8 8,-13-8,10 8,-9 0,-3-3,3 7,-4-3,3-4,-2 7,3-13,3 9,-1-9,2 8,8-10,-13 5,9-3,-12 1,0 7,8 2,-6-4,7 7,-9-13,3 9,-2-9,3 8,-11-3,5 0,-13 3,9-7,-2 7,-3-7,9 7,-9-10,10 5,-3-6</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43.001"/>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0,'22'36,"5"-1,-3-6,-7-1,4 1,-15-2,11-7,2 6,-8-11,6 3,-17-2,11-7,-9 7,6-7,-4 8,-3 0,10-2,-5 10,3-10,2 6,-9-8,6 3,4-6,-9 6,9 2,-8-4,-3 7,10-12,-5 7,2-6,3 6,-5-8,10 8,-14-7,8 7,-5-7,5 8,11 1,-6-7,13 16,-14-24,9 22,-10-22,0 13,8-7,-2-3,8 6,1-11,-9 10,7-9,-12 6,4-5,-2-2,1 3,2 3,7-5,-12 6,12-8,-12 0,12 0,-12 0,7-8,-3 6,-4-5,7 3,-8-5,0 0,3-7,-8 7,1-7,2 6,-5-6,2-2,4 3,3-11,-1 11,8-8,-16 10,5 5,-2-8,0 5,0-7,2 2,-5 7,10-12,-6 7,-5 0,6-1,-13 9,14-15,-4 7,2-12,7 11,-11-6,5 12,-2-12,-4 7,7-13,-11 13,4-12,2 12,-5-4,6 2,-8 3,3 0,-2-3,2 7,5-7,-6 7,6-8,-8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46.196"/>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61 1020,'-11'-47,"3"-8,4 14,-3-18,-7 10,6-8,0 10,8 0,0 2,0 10,0 2,0 10,0-3,0 2,0 6,0-8,0 12,0-4,0 2,8-2,-6-5,6 4,-8-2,0 3,8-5,-6 0,10 6,-11-4,10 6,-9-11,9 12,-3-7,-3 12,3-7,0 6,-3-6,11 6,-6 2,6 4,-8 0,9 4,-9-4,13 4,-2 0,9 0,-1 0,-4 0,-5 0,2 0,-5 0,3 8,2-2,-5 2,11 4,-3-10,-4 10,6-3,-11 0,11-1,-10 4,10-6,-6 2,4 4,-5-10,-2 5,-7-3,11 5,-1 0,4 8,4-7,-13 6,7-6,-7 11,-1-2,4 4,1-5,-7-1,5-8,-8-1,1 4,8-7,-8 16,8-7,1 5,-4-3,7-10,-15 5,1-3,1 2,-6 6,5-11,-7 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48.912"/>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448 0,'-33'28,"1"-9,8 3,3-9,-2 10,0-4,-1 0,6-2,1-8,4 7,-5 2,0 5,4 0,-3-1,4-5,-1 0,-2 5,6-4,-7 4,3 0,4-4,-1-1,2 3,4-6,-3 7,5-8,2 3,-3 2,-3-4,5 7,-6 0,8-1,0 9,0-14,0 5,0-11,0 3,0 5,8-7,-7 16,11-12,-11 12,10-11,-9 6,10-3,-4-4,2 7,7-3,2 6,-4-5,7 7,-17-16,7 11,2-3,-3 5,17 7,-17-2,16-4,-17-6,16-1,-12-8,3 0,4 3,-2-6,9 12,-5 0,4-3,-4 7,5-12,-1-1,1-1,0-7,-1 7,1-3,0 1,-1 2,1-3,-1 0,-8-1,2-4,-12 0,7 0,1 0,-2 0,5 0,-11 0,0 0,-6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51.193"/>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1,'26'27,"-3"4,-1-16,1 11,1-6,0 0,-5 2,-10-4,2-7,-9 4,13-6,-13 0,9 7,-2-3,-3 0,5 3,-3-7,11 12,0-6,3 8,-5-14,5 7,1-10,5 11,-1-2,-4-1,4-5,-13 2,12-9,-12 6,13-8,-9 0,4 3,-1-6,2 6,-3 0,5-1,-6 6,9-8,0-8,-10 6,8-7,-7 5,0-4,6 2,-10-6,12-2,-4 7,-3-14,1 15,-12-10,12 10,-2-10,0 11,-2-12,-5 8,-3 0,7-2,-7 5,12-11,-1-1,8-7,-11 5,9-7,-23 12,18-12,-15 13,10-7,-10 12,9 0,-13-2,6 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53.891"/>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0,'37'9,"10"1,-6 0,12-4,-12 7,-11-11,-9 6,-16-5,6-2,1 10,7-5,4 15,-2-6,-7 2,2-1,2 3,-7-5,6 8,-8-13,-3 7,5-7,-3 7,-3 2,11-4,-15 7,7-7,-4 7,5 2,1-4,6 2,-10-4,5-6,-10 5,14-7,-11 9,15-7,-13 13,3-17,7 14,-5-8,7 10,-2-9,-10 12,6-16,-4 11,1-8,0 0,-6-2,5-2,-6-2,9 6,-10-4,3 7,-4-3,0 0,-4 7,-5-6,3 4,-1-2,7-7,-4 7,3-7,-11-1,10 3,-9-9,3 9,2-2,-5-1,7 4,-8 0,-1-6,3 9,-10-9,13 2,-18 5,11-8,-13 13,13-9,-7 0,7 7,1-13,-8 13,6-11,-3 8,-3-4,7 8,-4-8,2-1,10 4,-9-7,13 4,-5-5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56.426"/>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0 107,'37'28,"6"-2,12 6,-1-3,-3 8,-21-16,-4 1,-12-13,4 8,-1 1,-4-3,15 2,-4-4,9-2,-5 2,5-8,-5 3,11-7,-10 3,-5-4,1 0,-6 0,4 0,3 0,-8 0,9 0,-9 0,4-4,0-5,-8 0,12-13,-7 7,5-13,4 4,-4 4,5-8,-9 9,7-11,-16 7,7-4,-13 12,7-6,-7 12,3-7,-4 7,3-7,-5 7,10-7,-11 7,2-7,-3 7,8 0,-6-2,6 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01.225"/>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462 0,'-27'28,"6"4,4-17,-1 3,3-2,-10-6,18 6,-13-6,5 7,1-8,-7 8,8-8,0 7,4-7,-2 3,5-4,-10 4,7 6,-8-3,7 5,2-11,-4 8,7-9,-11 5,7-6,0 10,-2-6,6 2,-4-2,-2-1,9 3,-9-5,2 3,4-5,-7 14,11-5,-11 11,10-3,-7-4,9 6,0-11,0 4,0-2,0-3,0 0,0 3,0-7,4 7,-3-7,11 7,-7-8,12 13,-8-2,8 4,-7 3,6-7,-6 2,11-3,-7-4,13 3,-13-8,11 4,-6-4,9 4,-1-7,12 2,2-3,12 1,6 4,1 6,1-4,-2 4,-7-10,7-2,-16 4,-7-6,-15 7,-12-6,7-2,-3 2,9 5,-4-2,9 3,-5-1,6-3,0 0,-9 7,-2-10,-13 6,0-8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04.73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0 0,'39'4,"5"-3,-15 7,23-2,-4 4,11 1,-18 3,-2-3,-20 6,2-11,-12 1,7-3,-7 5,0 0,2-1,-5 3,10-5,-10 6,5-4,-6 4,3-3,-4 7,0-7,-4 7,7-7,-5 7,6-7,-8 7,0-7,0 7,0-7,4 7,-4-7,4 7,-4-7,0 7,0-8,0 8,0-3,0 0,0 3,-3-7,-6 7,4-7,-3 7,1-10,5 5,-10-3,3 10,4-4,-7 7,11-13,-11 8,10-7,-9 7,2-7,0 8,-8-4,8 0,1 3,-4-7,7 7,-4-7,-2 7,5-7,-2 7,-4-7,7 7,-4-6,-2 6,5-8,-11 13,-1-6,3 7,2-9,2-4,4 7,-9-6,10 17,-5-17,2 6,0-2,-7 0,9 4,-4-2,10-7,-10 7,5-8,-2 8,-4-6,7-2,-11-4,10 4,-1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09.282"/>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9 1,'46'13,"-4"4,-14-7,0 4,-1-1,-11-4,-4 8,-12-8,0 7,8 2,-2 4,3-3,3 2,-6-3,3-4,-5 11,3-11,-5 4,6-6,-8-4,4 4,-7-4,6 8,-7-7,4 7,0-7,0 7,0-7,4 7,-3-7,3 7,-4-7,0 7,0 1,0-2,0 10,0-11,0 13,0-13,0 2,0-8,-4 4,3-3,-3 12,-3-7,5 3,-6-1,8-7,0 7,-3-7,2 12,-11-7,7 4,-11-2,10-8,-5 8,6-10,-3 9,0-10,3 16,-6-14,5 17,-10-21,6 17,1-15,-2 4,9 2,-9-6,3 4,2 2,-8-9,8 9,-10-3,7-2,-3 1,4-3,-9-3,7 2,29-20,-7 9,34-18,-32 16,11-7,-10 8,11-9,-8 8,9-7,-13 8,11-9,-11 9,13 0,-17-3,6 7,-7-4,0-2,-1 6,4-4,-6-7,10 13,-10-17,14 18,-14-9,7 3,-2-2,-1-6,12 6,-8 2,-1-4,-2 6,-5-10,2 6,4 2,-10-3,5 5,-3-10,-3 7,3-7,-8 7,3-7,-10 7,9-8,-9 8,10-7,-10 7,5-8,-11-1,12 4,-4-7,9 12,0-7,-3 7,-6-7,0 3,-3 0,3-3,1 10,4-5,-8 3,7-1,-7 0,4-2,-4 5,-7-11,-4 7,-4-3,8 4,-2 4,12-6,-8 5,8-10,-8 10,8-5,-7 10,6-15,-18 5,6-3,-5-2,14 10,2-2,1 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5:05.350"/>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0 351,'51'-11,"-4"3,-9 4,10-8,13 0,-1-8,6 7,-6-2,7 4,-6-5,-3 4,-5-3,-6 5,4-6,-10 10,-1-8,-8 9,-3-13,-6 3,4-5,-4 3,5 7,-5 1,3-3,3 10,5-7,11 5,-4-2,10 0,-15-6,2 10,-10-7,5 9,1 0,5 0,7 0,0 0,13 0,-10 0,2 0,-17 0,-1 0,-5 0,5 0,7 0,6 0,7 0,-12 0,-2 0,-11 0,10 0,-2 0,9 0,-11 0,-1 0,-5 0,0 0,4 0,8 0,7 0,6 0,-7 0,0 0,-1 0,8 0,-10 4,2-3,-12 4,1 3,11-5,8 10,8-7,6 5,0 0,-7 0,6-5,-6 4,1-4,-2 0,-13 3,0-8,-7 8,-5-4,-6 0,4 3,-8-6,15 6,-5-7,5 8,-5 0,-5-2,-3 1,2-4,1 1,-1 5,16-1,-16 4,12-3,9 3,-9-8,13 7,-19-10,-16 10,-2-11,2 2,4 5,6-5,0 9,-5-7,8 4,-6-4,8 3,-6-3,1 9,-1-4,-4 7,-5-8,-2 7,-7-11,7 7,2-4,-4 1,-1 8,-10 0,5-2,-2 5,10-2,-10-3,2 5,-8-3,4-7,0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15.80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478 0,'27'32,"0"-2,3 0,-6-6,-5 3,2-3,0 5,8 0,-12-9,9 7,-23-12,14 3,-12-2,-1-7,7 7,-5-3,3 0,-6 8,5-7,-6 3,6 4,-8-7,3 4,-2-2,2 2,-3-4,8 6,-6-11,5 12,-7-2,4 4,-3 3,3-12,-4 7,0-12,0 3,8 3,-7-5,7 9,-8-10,4 7,-3-7,3 7,-4-7,0 12,7-7,-5 3,6-1,-8-7,0 7,-8-7,3 0,-4 2,-2-9,9 9,-10-2,4-4,2 6,-17-10,11 10,-13-9,3 10,3-11,-3 3,0-4,4 0,0 0,2 0,7 0,-3 0,-5 0,7 0,-11-4,4 3,2-3,-5 4,11 0,-12 0,11 0,-16 0,7 0,-9 0,1 0,-1 0,5 0,-4 0,4 0,-5 0,5 0,-3 0,3 0,4 0,-2 0,12 0,-12 0,7 0,-13 0,9 0,4 0,6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18.628"/>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500 0,'-42'18,"11"7,5-14,7 10,-9-6,5-1,-3 3,2-3,6-1,-8 5,12-9,-4 8,-3-8,6 8,1-8,2 7,4-7,-2 12,-6-6,5 11,-5-12,10 7,-6-7,4-1,2 8,-5-14,10 12,-6-13,2 10,1-7,-8 7,10-8,-5 13,7-7,0 13,0-4,0-4,0 1,0-7,0 9,8 1,-6-4,6 6,-4-11,-3 8,3-5,3 0,-5-4,6 3,-4-3,-4 9,12-8,-10 7,18-2,-16-5,13 8,-9-13,2 12,6-7,-6 13,6-13,-2 7,8-11,2 12,3-7,-3 4,3-6,-9-4,0 3,3-2,-2 7,8-7,2 12,-1-10,0 6,0-9,24 7,-1 0,1-3,-8 1,-26-13,9 12,-9-8,8 5,-3-7,-4-3,2 0,-12 0,7 0,-7 0,7 0,1 0,6 0,5 0,-9-7,6 5,-10-6,3 5,-2 2,-8-3,1-3,2 1,-2-7</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31.723"/>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1 0,'9'29,"3"-1,-11-10,2 5,-3 4,0 1,0 0,0-1,0-8,0 2,0-12,0 7,0-3,0 8,0 2,8-4,-6 7,6-7,-8 4,0 4,0-5,0-3,0 2,0-8,0 0,0 3,0-7,0 7,0 1,0 6,0-4,0 2,0-12,3 7,-2-7,3 7,4-7,-6 7,5-3,-3 0,4 3,1-7,7 0,-11 2,15-5,-4 10,11-1,-4-5,9 2,-8-7,9 1,-5 6,-1-10,1 10,-1-11,1 3,-9-4,2 0,-8 0,8 0,2 0,5-4,0 3,-1-11,-4 6,4-3,-13 5,11-4,-6 6,9-7,-1 1,1 6,-9-6,1 8,-2 0,-4-3,12 2,-8-3,10 4,-5 0,3 0,-3 0,5 0,-9-3,2 2,-60-6,29 6,-44-3,27 4,-15 0,-12-5,-13-1,6-9,8 3,7-3,7 9,-1 2,6 4,1 0,5 0,9 0,-2-8,4 6,-7-5,-3-1,4 6,-4-15,13 15,-7-14,12 11,-12-12,11 11,-16-6,8 7,-2-8,-1 3,12-6,-8 6,4-2,-5-5,9 6,-7-2,14 2,-6 6,-5-17,10 7,-10-12,13 13,0-12,0 12,0-8,0 9,0-3,0 7,7-7,-5 7,6-7,-5 2,-2-3,11-5,-6 4,3 0,3 2,-10 7,5-7,-7-2,4 4,-4-7,4 12,-4-7,0 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7:34.527"/>
    </inkml:context>
    <inkml:brush xml:id="br0">
      <inkml:brushProperty name="width" value="0.2" units="cm"/>
      <inkml:brushProperty name="height" value="0.4" units="cm"/>
      <inkml:brushProperty name="color" value="#EF0C4D"/>
      <inkml:brushProperty name="tip" value="rectangle"/>
      <inkml:brushProperty name="rasterOp" value="maskPen"/>
    </inkml:brush>
  </inkml:definitions>
  <inkml:trace contextRef="#ctx0" brushRef="#br0">830 0,'36'14,"-1"8,-7-2,-11 4,3-1,-18-10,6 3,-5-11,6 6,-4-2,3 0,-5 7,-2-7,11 12,-10-7,11 12,-17-3,8 5,-9-9,5 6,0-11,0 4,-3-10,2 3,-10-5,9 6,-9-4,2 9,3-7,-6 3,3 3,0-6,-8 8,-1-1,-5-7,-5 7,0-7,1 4,-1-5,5-4,1 7,9-11,-3 7,-2-8,-5 4,-5-3,9 3,-2 4,4-6,-7 5,1-7,6 0,0 0,9 0,-13 0,6 0,-7 0,1 0,-2 0,-5 0,9-7,-2 5,7-6,1 8,-8-8,2 6,0-10,-2 11,4-11,-2 7,2-8,-4 0,2-1,-4 0,5-3,1-1,-1 3,2-10,-1 17,12-12,-2 18,6-9,-2 7</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8:42.389"/>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0 396,'57'-25,"-2"-2,-36 25,9-6,5 8,-5 0,-3 0,3 0,-8-9,19 3,-14-3,9-3,-11 10,8-10,-3 3,3 3,-3-2,5 8,7-5,-9 4,6-8,-14 8,5-11,-1 10,1-10,0 11,-1-12,1 11,0-10,-5 7,3-4,-3 4,5-8,4 11,-3-6,4 4,-5-1,0-4,-1 3,6 2,1 4,0-4,-1 3,0-3,1 4,1-4,-3 3,1-3,14 4,1 0,11 0,-7 0,7 0,-5 0,5 0,-12 0,4 0,-15-8,2 5,-10-9,0 11,-1-11,1 10,0-11,-5 12,11-3,-10 4,12-8,-13 6,8-6,-1 8,4-4,-1 3,-6-12,0 11,0-6,3 8,4 0,9 0,10 5,1 5,-10-2,-16 1,-12-5,13 8,-3 3,13 3,-11-1,-9-7,5 10,-10-6,11 3,-2-4,-4-1,19 2,-25-4,20 6,2-10,-7 7,17-8,-22 3,3-7,2 7,1-7,4 8,-5-8,0 11,-1-6,1 3,5 0,1-8,11 8,8-3,1 0,5 8,-12-8,4 10,-4-11,-6 4,-2-4,-1 5,-2-5,15 4,-10-3,10-1,-10 4,4-4,-11 1,-1 6,-10-10,9 7,10-5,12 8,20 0,-5 4,-17-9,-21-2,-23-5</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8:46.965"/>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0 555,'73'-5,"1"1,-33 4,18 0,-5 0,-1 0,-1 0,-17 0,4 0,-12 0,-4 0,16-8,-8 6,22-7,0 9,7 0,7 0,7 0,-5 0,-2 0,-19-8,-9 6,-20-6,14-4,-12 9,14-8,-8 2,1 7,0-10,-5 11,2-11,-2 10,4-9,19 10,-3-4,6 1,-10-5,-16 3,3-6,-3 10,10-2,-4 0,4-5,-5 3,-5-6,3 11,0-11,-2 6,14-12,-18 9,14 0,-15-8,3 14,3-25,5 19,2-16,2 5,-11 5,4-8,1 9,1-5,5-5,-6 8,0-2,-5 9,4-9,-8 3,8-4,4 10,-11 5,14 4,-16 4,10 5,0 1,0 13,-9-8,3 0,-8 8,0-7,8 16,-7-9,4 5,-2-5,-7 4,-1-4,7 4,-6-6,11-2,-7 5,8-4,-2 9,4-5,3-5,-4-6,10-4,7 1,7-4,19 9,-16-13,15 13,-19-9,13 5,-5-5,5 3,-17-7,-4 6,-10-7,11 3,2 1,18 1,8 0,9-1,0-5,-2 0,-19 4,2-3,-4 4,8-5,6 0,-7 0,6 0,-12 0,-15 0,-8 0,-18 0,19-8,-8 3,5-12,-13 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03.030"/>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1 580,'56'-6,"0"0,-3 0,-3-2,17-9,0-4,-18 9,2 1,-17 7,17-1,-2-1,16-5,-17-4,10-1,-11-5,-1 5,5 1,-4 5,0-5,4 3,-5-7,7 12,-6-7,4 8,-5-9,1 4,-2-4,7 5,3-6,12-1,-7-1,-7 3,-8 5,-10 4,-2-2,5 2,4-9,10 4,7-5,2 0,-1 4,-12 1,-9 2,-6 4,7-10,-5 4,4 1,-20 6,6 4,1-4,4-1,1 0,-5 1,-3 4,10 0,-4 0,4 0,-7 0,-3 0,32 9,0-2,-5 1,3 0,34 4,5 0,-45-2,-4 4,-24-4,9 3,-1-8,6-1,-4 0,4 1,-5 0,-5 3,8-2,-7 7,15-7,-10 15,4-13,-4 10,10-8,-8 8,8-10,-20 8,7-11,-7 13,9-3,1 5,4-7,7-3,-5 0,-4 3,-11-7,-3 13,18-8,-4 15,4-10,-12 1,-1-4,0 4,5-2,-1 5,2-9,0 6,-1-7,1 7,0 3,-5-5,4 6,-10-11,7 6,-2-3</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08.415"/>
    </inkml:context>
    <inkml:brush xml:id="br0">
      <inkml:brushProperty name="width" value="0.5" units="cm"/>
      <inkml:brushProperty name="height" value="1" units="cm"/>
      <inkml:brushProperty name="color" value="#0069AF"/>
      <inkml:brushProperty name="tip" value="rectangle"/>
      <inkml:brushProperty name="rasterOp" value="maskPen"/>
    </inkml:brush>
  </inkml:definitions>
  <inkml:trace contextRef="#ctx0" brushRef="#br0">0 626,'91'-21,"6"-3,-34 12,4-9,-2 9,-10-4,3 5,-11-3,11 2,-10-3,17 9,-11 1,12 0,-12-1,18-10,-10-2,6 5,-3-1,-11 8,5-10,0-1,-5 5,12 2,-18 10,-2-4,-17 3,-3-11,-8 6,9-7,-4 0,4-2,-3-7,2 10,-2-4,4 11,-1-1,0-9,0 4,0-7,1 9,-1-3,-4 9,4-9,-4 3,0-1,2-7,-2 8,10-8,-3 11,-4-5,-1 2,-7-4,7 4,1 1,6 12,14 2,3 5,16-1,-11 1,-1-1,-13 4,-12-7,0 14,-5-18,5 14,-5-12,4 0,-4-1,4 4,1-6,0 10,-5-7,3 0,-3 3,5 1,-1-3,12 7,9-7,6 5,11 0,-16-1,8-4,-16-2,-1 4,-12-5,-6 8,0-1,6-5,-4 11,8-10,-14 3,8 3,0-2,8 4,-2-1,-4 4,-1-1,-3 2,-1-5,3-4,-3 0,5 0,-1 0,1 1,-5-5,6 6,-5-9,6 14,3-10,-4 8,4-9,-10 7,3-6,-3 10,5-9,3 12,-2-12,-2 14,-2-12,-2 4,2 3,1-6,-9 10,-1-7</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15.375"/>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1 487,'52'5,"9"1,1-1,7 10,-8-8,-9 4,-18-3,-10-7,2 7,4-7,11 13,12-7,5 8,-3-9,-2-1,-13-5,-12 0,-2 0,-3 0,5 0,0 0,-1 0,1-8,-1 2,1-12,0 8,-5-3,-6 4,4-4,-1-6,7 4,3-13,-2 17,-12-7,8 5,-8-1,11 0,1-4,0-1,0 3,1-6,-2 12,1-4,-9 2,2 5,-8-8,9 9,1-11,5 7,-1-8,-4 12,9-2,3 3,6 0,4-1,1 2,-6 4,6 0,-7 0,1 0,-1 0,-5-5,-1-4,-5 3,-5-2,3 8,-8-4,9-1,-4 0,10-4,-9 8,3-7,-10 7,5-7,-8 7,11-11,-6 10,9-11,-1 12,-4-10,-1 9,0-6,1 4,0 3,3-11,-3 5,0-2,-5 5,-2 4,-3-4,7 3,3-7,3 7,-3-3,4 4,-4 0,4 0,1 0,0 0,-1 4,6 2,-4-1,4 7,-10-6,-1 11,-5-8,10 4,-12 0,17 6,-17-8,3 5,3-11,-11 3,15 1,-6 0,9 0,-1 0,6-4,-4 3,9-2,2 4,1-5,10 0,-15 3,3-2,-12 7,6-8,7-1,-4 5,2-3,-10 3,5-1,-4-7,15 8,4-3,0 5,-2-5,-13 2,-5 1,5-3,7 2,1-3,10 1,-5 4,-4 0,-3-5,-12 7,1-1,-1 3,1-1,0-4,-5-4,-9 7,-3-7,-3 11,-2 1,1-3,-7 5,-20-5,3-1,-14 0,9 5,4-11,-4 13,8-18,-7 10,4-15,-1 6,-3-7,8 4,-7 0,9 0,-14 0,6-4,-4-1,5 0,2 1,3 4,-4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16.291"/>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335 1,'-57'9,"6"-3,23 6,5-10,-4 11,9-9,-9 1,4 3,0-7,-3 3,11-4,2 8,10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5:09.640"/>
    </inkml:context>
    <inkml:brush xml:id="br0">
      <inkml:brushProperty name="width" value="0.3" units="cm"/>
      <inkml:brushProperty name="height" value="0.6" units="cm"/>
      <inkml:brushProperty name="color" value="#00B44B"/>
      <inkml:brushProperty name="tip" value="rectangle"/>
      <inkml:brushProperty name="rasterOp" value="maskPen"/>
    </inkml:brush>
  </inkml:definitions>
  <inkml:trace contextRef="#ctx0" brushRef="#br0">1 542,'42'-39,"-2"0,-7 18,-2-7,2 8,-4-4,3 5,-3 0,10 0,-10-5,4 8,-4-2,-10 9,6 0,-6 0,9-4,0-7,-5 9,10-7,2 12,12-9,19 3,-10-3,16 3,-5-4,-4 4,9-5,-24 2,4 4,-12 1,-1 1,6 3,2 0,12 2,-11 4,4 0,-18 0,-1 0,0 0,1 0,11 0,8 0,1 0,5 0,-12 0,4 0,-15 0,-2 0,-13 0,1 0,-4 0,9 0,-4 0,4 0,-8 0,7 0,-12 0,12 0,-7 0,7 0,-3 4,5-3,-1 11,-4-6,9 7,10-8,-5 8,8-11,-17 10,-9-3,6-3,-6 5,9-6,0 0,-1 4,1-4,0 4,-1 0,-4-4,4-1,-5-4,-2 8,0-6,-2 5,11-2,0 0,9 4,2-3,13 3,1-3,5 0,-13 3,6-8,-12 3,0 4,-11-2,-8 3,1 3,1-10,5 6,-1 1,-4-7,4 10,-4-3,4-3,12 2,2-3,12-4,-6 8,4-8,-5 13,13-12,2 7,-1-9,-7 0,-13 0,-1 0,-5 0,11 0,2 0,-6 0,-2 0,-20 0,1 0,-11 0,11 0,-2 0,4 0,0 0,-13 4,-1 16,-5-8,6 15,-4-18,3 7,-5 0,-2-2,3 6,-4-8</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20.899"/>
    </inkml:context>
    <inkml:brush xml:id="br0">
      <inkml:brushProperty name="width" value="0.3" units="cm"/>
      <inkml:brushProperty name="height" value="0.6" units="cm"/>
      <inkml:brushProperty name="color" value="#0069AF"/>
      <inkml:brushProperty name="tip" value="rectangle"/>
      <inkml:brushProperty name="rasterOp" value="maskPen"/>
    </inkml:brush>
  </inkml:definitions>
  <inkml:trace contextRef="#ctx0" brushRef="#br0">0 576,'71'0,"6"0,-9 0,6 0,-13 0,-8 0,-13 0,4 0,-8 0,15 0,-5 0,1 0,-7 0,-7 0,-6 0,-8 0,7 0,-7 0,3 0,10-4,-8 3,9-3,-5-5,0 7,-10-9,3 2,-3-1,0 2,8-5,-7 11,7-10,-8 3,0 0,3-8,-2 7,4 1,4-8,-4 14,5-15,0 17,-5-3,4 4,-5-8,6 6,-9-10,7-2,-7-1,10-4,-1-4,-5 16,0-6,-6 5,5 2,1-16,-3 15,6-11,-12 17,8-7,-1 3,2 0,5-3,5 3,1-9,6 3,5 1,-4 5,10 5,-10-4,-1-1,-2-10,-9 9,-1-3,-2 9,-3-8,0 6,4-14,-4 14,-5-7,3 9,-12 0,10 0,-5 8,11-2,-10 10,6-2,-3-1,-4-1,11 1,-18-4,13 8,-11-8,5 12,2-7,2 5,5-3,-4-9,2 4,-4-1,6-5,5 8,0-4,4-3,8 11,7-10,6 4,-12 2,-2-11,-16 10,3-11,-3 10,0-8,-1 8,0-10,0 7,6-7,-9 3,6-4,-6 4,9-3,-1 12,6-11,1 10,18-6,-4 4,11 1,-6 0,6-6,8 5,-15 0,0-3,-14 1,4-3,5 0,10 1,-20 7,8-11,-6 10,2-11,6 4,-12-5,-3 0,-9 0,5 4,-1 1,6 5,-4-5,-1-1,-10-4,3 0,-7 4,8-3,-61-20,-27-11,-6 0,-10-3,-10 1,-3 1,26 9,-1 1,1 1,2 3,1 1,3 1,-16-4,5 3,16 5,4 1,-28-2,27 2,4 5,5-15,-1 3,-12-9,16 6,-2 3,26 1,-7 5,11-5,-11 6,11-6,-1 6,7 2,-3-7,3-1,0 2,5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43.919"/>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312 421,'-31'0,"-5"0,17 0,-4-4,-4-5,4 3,4-6,-1 11,11-2,0-5,-2 2,5-10,-10 7,3-8,-9 7,11-6,-5 7,15-4,1-2,1 5,2-10,-3 11,0-7,8 11,5-3,10 8,-2 0,6 0,-4 0,4 0,-8 0,7 0,-16 0,15 0,-6 0,8 0,-8 0,7 8,-7-2,8 4,1 2,-5-10,3 10,-12-11,7 3,-16 4,15-6,-13 9,18-10,-6 2,4 5,-5-6,3 18,-6-16,12 9,-9-10,0-2,-2 3,-7 4,12-6,-11 5,15-7,-10 4,2-3,4 7,-11-7,15 3,-10-4,11 0,-8 0,9 0,-13 0,7 8,-4-7,-3 7,-1-4,-21 8,-7 2,-12 0,0-6,8-8,-7 4,12 1,-13 4,4 0,4-4,-2 6,4-9,-6 6,-5-8,5 0,16 0,39-8,-2-7,18 3,-20-14,-9 10,0-8,-10 6,3 2,-11 7,7-7,-8 7,0-7,0 3,0 0,0-8,0 2,0-4,0-4,0 13,0-7,0 12,4 1,-4-16,0 16,-1-21,-10 20,6-7,-8 10,1-6,-6 3,-5 3,-5-2,-10 4,-4 2,0-2,13 4,8 0,3 0,-5 0,-5 0,5 0,5 0,2 0,7 0,-7 0,-2 0,0 0,0 0,-3 0,2 0,-4 0,-3 0,7 0,-3 0,0 0,4 0,-9 0,9 0,0 0,-3 0,7 0,-4 0,2 0,7 0,-7 0,3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9:48"/>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394 447,'-36'-10,"11"-2,14 11,2-2,-4 3,-14 0,-2-5,-6 0,2 0,14 1,6-4,2 6,6-9,-12 2,-1-9,3 3,-6 1,11 3,-6 5,10-10,-1 7,3-7,3 7,-7-7,7-2,-3 4,4-7,13 7,-10 1,17-4,-15-1,12-5,-7 4,-1-2,2 12,-9-7,9 10,-10-5,10 2,-6 4,16-3,-7 8,12 0,-7 0,7 4,-12-2,12 2,-7-4,3 0,5 0,-13 0,7 0,-4 0,2 7,7-5,-8 6,4-8,-5 0,5 4,1-3,5 3,-10-1,3-2,-8 3,0-4,3 0,2 0,5 8,4-6,1 10,-5-11,9 7,-8-6,0 5,-3 2,-4-4,1 3,9-8,-13 3,11-2,-10 10,2-9,4 6,-7-5,8-2,-5 11,-4-10,-1 5,-4-3,4-3,-4 2,1 8,-6-1,-3 7,-3-5,-10-4,-2-3,-3 6,-3-5,7 3,-4-5,2-4,6 8,-6-7,7 7,-12-4,7-3,-4 3,-3 4,7-2,-4 3,2-5,7 4,-8-3,8 4,-3 2,0-5,2 3,-2 2,8-9,0 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03.149"/>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295 435,'-43'0,"3"0,12 0,-5-4,-7 2,4-10,-2 6,19-4,5-1,11 5,3-10,0-2,0-5,0 0,0-3,0 3,4-5,-3 0,11 0,-10 0,6 1,-8 8,0-2,0 3,4 4,-3-7,10 16,3-7,0 11,12-3,-8 4,15 0,7 0,13 0,15 0,1 0,-8 0,-19 0,-10 0,-9 0,4 0,1 0,0 0,-1 0,1 0,-1 4,12 1,3 1,17-2,-16-4,-3 0,-18 0,-9 0,3 0,-7 0,11 8,-1-6,4 7,-9-6,-6 6,-8 7,-4-6,-4 9,-1-14,-7 8,10-1,-5-7,-2 7,-1-3,-13-4,4 7,4-11,-2 11,12-10,-23 5,15-7,-16 0,20 0,-3 0,-2 0,-5-4,-16 3,3-7,-21 2,2-10,5 4,5 1,26 0,-2 9,8-6,-9 4,-1 3,3-11,-1 10,3-5,4 7,1 7,34 3,29 11,47 2,-28-12,3-1,-9 0,0-1,-3-2,-5-1,7 1,-28-3,-7 0,-4 6,-5-4,3 6,-12-11,-1 10,-1-6,-2 11,-1-7,0 7,-7-7,-6 12,-1-7,-7 4,-1-1,4-8,-7 7,3-10,8 5,-15-10,10 2,-13 5,5-6,1 10,9-11,1 3,7 7,2-1,6 3,6-2,-4-2,3 0,-8 3</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14.205"/>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383 250,'-31'-14,"-7"-2,2 10,-17-9,10-1,-2 0,21-5,6 6,-4-3,16 1,-19 3,22-8,-18-2,16 5,-4 6,5 10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15.004"/>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1 0,'34'15,"-1"-2,-15-9,5 5,4-3,1 2,-9-4,6-4,-11 4,4-4,3 0,-3 4,5 1,-1 0,-12-1,-3-4</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15.645"/>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0 18,'27'0,"-8"-8,-15 6,-4-6</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16.695"/>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443 36,'-44'-10,"4"2,13 8,-12 0,-3 0,-5 0,12-8,8 6,14-6,1 8,0 0,-6 0,-5 0,-5 0,9 0,6 0,9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7:00:17.760"/>
    </inkml:context>
    <inkml:brush xml:id="br0">
      <inkml:brushProperty name="width" value="0.2" units="cm"/>
      <inkml:brushProperty name="height" value="0.4" units="cm"/>
      <inkml:brushProperty name="color" value="#0069AF"/>
      <inkml:brushProperty name="tip" value="rectangle"/>
      <inkml:brushProperty name="rasterOp" value="maskPen"/>
    </inkml:brush>
  </inkml:definitions>
  <inkml:trace contextRef="#ctx0" brushRef="#br0">224 18,'-29'-10,"1"3,19 7,-8 0,0 0,2 0,-5 0,11 0,-8 0,8 0,-7 0,7 0,-7 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8T16:55:18.072"/>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8T16:55:18.533"/>
    </inkml:context>
    <inkml:brush xml:id="br0">
      <inkml:brushProperty name="width" value="0.1" units="cm"/>
      <inkml:brushProperty name="height" value="0.6" units="cm"/>
      <inkml:brushProperty name="color" value="#849398"/>
      <inkml:brushProperty name="inkEffects" value="pencil"/>
    </inkml:brush>
  </inkml:definitions>
  <inkml:trace contextRef="#ctx0" brushRef="#br0">16 0 16383,'-9'0'0,"2"0"0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8T16:55:18.879"/>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11-18T16:55:19.11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5:41.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0,'56'0,"9"0,4 6,9 0,12 7,-26-7,0-1,-28-1,3-3,-12 3,-4-4,4 0,-4 0,4 0,1 0,-5 0,3 0,-7 0,2 0,1 0,1 0,16 0,2 0,12 0,-7 0,0 0,-7 0,6 0,2 0,5 0,1 0,-6 0,4 0,-10 0,-1 0,-8 0,1 0,-4 0,-1 0,4 0,-8 0,15 0,1 0,0 0,0 0,-7 0,0 0,-4 0,4 0,-5 0,-10 0,3 0,-8 4,8-3,-7 2,10 1,-5 1,13 5,-3-5,4 3,-5-2,-1-1,1 3,0-3,-1 4,1-4,0 7,-1-10,1 15,-5-15,3 10,2-7,7 1,10 7,-4-10,10 15,-4-11,-1 4,-6 1,-7-10,-5 11,5-8,7 5,6 0,7-4,-7 3,0-4,-7 5,1-5,-6 0,-1-1,-6 1,12 5,2-5,12 4,6-8,-5 13,11-11,-11 15,5-11,0 9,-5-6,5-4,-17-1,7-1,-7 2,10 5,7-1,-5 1,0-5,-3 3,-5-8,13 9,-5-4,12 5,-6 0,1 4,-8-8,-18 6,-8-4,-5 1,2 11,4 0,6 4,-3 3,3-2,-6-6,1 2,-10-8,-6 0,-1 6,-10-1,10 4,-7-1,4-5,-5-4,0 3,4 5,-6-2,6 2,-8-9,0 5,0 5,4 2,-3-3,3-5,4-7,-7 11,7-6,-5 2,-2 5,10-11,-5 7,15 8,-6-8,0 13,5-8,-9-3,12 4,-10-2,9 3,-10 4,10 6,-2-5,-4 0,-2-7,-3-8,4 7,4-1,4 3,-5 4,-4-4,8 5,-6 0,3-4,-2 2,-8-11,8 5,-8-2,7 0,-10 0,5-10,-2 16,-3-7,15 19,-14-13,20 5,-5 2,2 0,-4-8,-11-7,-6-10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11-18T16:56:06.2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7643 1913,'50'0,"0"0,-10 0,13 0,-5 0,-1-9,-19 7,-2-10,-3 11,5-11,0 10,-1-7,6 9,-3-13,3 10,-4-18,-2 19,1-7,-1 9,1-8,0 6,5-6,1 8,11 0,2 0,-1 0,0 0,-1 0,2 0,11 0,3 0,-6 0,2 0,-10 0,12 0,-5 0,11 0,-4 0,-1 0,13 0,-29 0,9 0,-21 0,8 0,14 0,0 0,11 0,-11 0,11 0,-4 0,6 0,-7 0,-1 0,0 0,9 0,8 0,6 0,17 0,-45 0,3 0,11 0,3 0,-1 0,0 0,4 0,-1 0,-7 0,-2 0,-4 0,-1 0,-5 0,0 0,38 0,-9 5,-15-4,-9 9,0-9,1 8,14-2,2 4,14 1,2 0,1 1,5-7,-21 10,-2-9,-16 8,-17-9,-4 3,-15-4,9 0,-7 12,8-10,-3 20,-3-11,-3 3,3-6,-4-4,4 4,1 1,-5 0,-6-5,0-1,0 1,-3 0,7 0,-12-33,0 4,-5-23,-9 4,0-3,-11-17,9 5,-7 6,4 9,4 16,-6-3,11 2,-12-3,11-1,-10 0,11 0,-3 1,4-1,0 0,0 9,0-2,3 12,6-7,-4-2,16-5,-18-5,14 4,-12-3,3 13,10-13,1 12,5-4,3 2,-9 7,8-7,-2-2,4 7,6-5,0 11,11-4,2-5,5 8,7-7,-5 8,-1 0,-1-4,1-1,7-1,7-4,0 0,0-2,0 1,7 0,-12 2,18 2,-18-8,5 9,-1-4,-12 10,11 1,-17 5,4-5,-7 4,2-3,12 4,9 0,0 0,6 5,-7-4,0 4,0-5,0 0,-6 4,4-2,-5 2,7-4,7 0,-5 0,5 0,-14 0,-1 0,0 5,2-4,-1 4,6 0,1-4,2 9,5-8,16 12,-23-7,9 4,-41-7,-3 0,-9 1,0 4,3-4,-3 3,5-3,0 0,-1 4,1-4,-1 0,1 3,-9-7,6 3,-11 4,13-6,-4 5,4-3,6 2,2-1,-1 3,-6-3,-6 0,-1 7,-6-7,10 4,-15 3,11-11,-12 18,7-16,-7 11,11-5,-6-4,-1 6,6-6,-13 6,18-5,-9 13,3-8,-1 15,-7-15,6 5,-7-8,3 1,-3 12,4-2,6 9,-4 0,8 1,-4-1,-4-5,12 6,-12-11,9 15,-5 2,1 6,-1-1,11-1,1-3,6 0,-2-1,-10-1,4-3,-9 2,8-4,-16-1,14 1,-15-5,16-1,-3-1,4 3,-3 4,9 1,-9-10,4-1,-6-2,-6 2,8 15,-1-4,7 5,4 0,-13-5,6 4,-15-14,5 5,0-14,0 14,4-18,-7 18,6-15,-12 8,7-10,-7 3,7-2,-7 11,0-6,2-2,-9 2,5-3,-7 14,-3-11,-6 7,0-12,-12-1,7 3,-4-9,-3 10,2-7,-8 4,-1-4,-5-1,-14-4,-8 0,-19 0,6 0,-7 0,1-5,-2-2,1-9,1 3,24 2,9 6,15 5,-8 0,-8 0,-17 0,-2 0,-13 0,-2 0,-6 0,6 0,-5 0,-3 0,-1 0,-5 0,14 0,2 0,7 0,-7 0,-18 0,-2 0,40 0,-1 0,-45 0,8 0,-6 0,44 0,-1 0,3 0,-1 0,-9 0,-1 0,12 0,0 0,-3 0,0 0,-38-6,1 5,8-4,8 5,0 0,1 0,5 0,-12 0,5 0,-6 0,-1 0,7 0,-5 0,-3 0,-8 0,24 0,-1 0,14 0,1 0,-15 0,1 0,13 0,2 0,-2 0,0 0,-9 0,0 0,5 0,-2 0,-12 0,1 0,10 0,1 0,-8 0,1 0,8 0,2 0,-2 0,1 0,0 0,0 0,3 0,2 0,3 0,1 0,-41 0,22 0,-10 0,16 0,-18 0,-2 0,-10 0,1 0,39 0,-1 0,-1 0,-1 0,-8 0,-1 0,-4 0,0 0,4 0,0 0,1 0,1 0,3 0,2 0,-1 0,-1 0,-3 0,-1 0,0 0,-1 0,-4 0,-1 0,1 0,0 0,0 0,0 0,0 0,0 0,0 0,0 0,4 0,0 0,1 0,1 0,8 0,0 0,-3 0,0 0,-2 0,1 0,2 0,1 0,-3 0,1 0,-42 0,46 0,0 0,-1 0,0 0,-4 0,-1 0,-3 0,-1 0,4 0,0 0,-8 0,0 0,-2 0,1 0,-1 0,-1 0,-11 0,-2 0,3 0,-1 0,-3 0,-1 0,-4 0,1 0,3 0,0 0,-9 0,-2 0,0 0,-1 0,30 0,-1 0,1 0,-30 0,1 0,0 0,2 0,4 0,0 0,0 0,1 0,3 0,2 0,4 0,2 0,8 0,3 0,8 0,1 0,4 0,2 0,-32 0,3-5,15 3,0-2,0 4,6 0,-11 0,9 0,-11 0,14 0,-6 0,6 0,-15 0,0 0,-8 0,0 0,0 0,0 0,7 0,2 0,13 0,8 0,8 0,11 0,-11 0,4 0,-12 0,1 0,-7 0,10 0,-15 0,22 0,-10 0,6 0,0 0,-1 0,7 0,7 0,5 0,5 0,1 0,9 0,-3 0,-2 0,-5 0,4 0,-7 0,12 0,-4 0,2 0,0-8,-7 6,-4-10,-1 11,1-11,-1 10,0-11,0 12,5-3,-3 4,3-4,0 3,-9-3,7 0,-13 3,9-7,1 6,6-9,5 9,-1-6,-9 4,3 3,-9-8,5 4,-5-5,-1-4,-11 3,-2 1,-6 1,6 3,-10-10,8 5,-4-5,2 1,4 4,0-9,-4 9,4-4,0 5,2-5,5 4,6 1,-10 1,8 3,-9-8,0 3,-2-4,0 5,-4-6,15 6,6-4,4-5,6 4,1-3,-12 0,0 3,-16-11,-6 0,11-5,7 10,8-2,4 9,-5 0,0-9,0 8,-1-5,10 3,2 8,4-12,4 7,-1-13,11 4,12 4,2-7,12 10,7-7,8 3,17-2,1 0,7-5,-17 5,-5 5,-18 5,-4 7,9-5,3-4,2-6,2 3,0-2,3 5,4-2,0 0,-12-2,-6 7,4-7,-8 4,14-5,-4-1,-4 2,2 3,-14-6,5-4,-4-4,-4-4,2 5,-7 0,8 1,-12 4,6-9,-11-4,8-5,-8-10,3 4,-4-5,0-1,0 6,0-4,0 4,0 6,5 2,-4 11,3 0,-4 1,0-6,0-2,0-4,0-1,4 1,-3-7,17 10,-12 5,8 5,-2 7,-6-9,16 0,-2 8,4-7,4 7,-5-4,6 5,-2 5,-4 9,9 1,-8 4,9-4,-5 3,5-3,7 4,1 4,16 7,-2 1,12 4,0-5,-7 0,-16 7,-15-3,-12 0,-8-4,7-3,-11 13,7-2,-11 11,-2-7,-13 6,-6-1,-27 4,-5 5,-32 13,36-27,0 0,-42 20,0-18,29-9,2-10,13 3,-6-4,11 1,-4 3,11-8,9 7,5-7,14 10,-1 5,15 8,6 1,21-1,35-2,19 2,-34-14,0 0,32 13,-24-12,-29 7,-12-8,-5 3,-8-1,-1 9,-16 3,1 7,-21-1,-12 6,-16-2,-20 2,0-8,-7-5,5 11,20-5,10 9,20-18,-1 2,6-8,9 8,6-8,8 12,13-6,14 9,23 9,11-4,-3 5,-11-8,-25-10,-12 0,-11-8,-16 5,-10 11,-36 1,-26 6,35-19,-2-3,4-3,1-2,-41 9,31-12,14 7,19-7,-4 7,8-4,-9 5,9-4,6 7,2-8,-2 8,0-11,-9 6,4-3,8 1,44 13,52-4,-5-1,10 3,-11-2,4 1,3 1,8 2,3 2,0 0,-18-5,0 1,1 0,-1 0,0-1,0 1,-1 0,-1-3,15 2,-1-3,-2 0,-2 0,-1 0,-4-2,18 1,-5-1,-6 0,-2-1,-5-3,1 0,11 3,4 0,-19-3,3 0,2 1,6 4,1 2,0 0,-3 0,-1-1,-1 1,-3 0,-2-1,-3-2,11-1,-6-3,-13-3,-9-3,-9-5,-115-19,-53-11,48 11,-5-2,-5-2,-7 0,3 2,-8 0,-4-1,-3 0,0-2,2 0,14 2,0-1,0-1,0-1,0 1,0 0,2 1,-11-1,0 0,1 0,0 1,4 1,3-1,0 1,2-1,3 1,4 0,4 3,-18-6,7 3,10 3,11 4,11 4,-3 4,33-5,5 10,50-19,41 5,-17 8,12-1,5 2,-1 0,5 1,4 0,3 0,-2 0,4-1,2 0,1 1,0 1,1 1,1 1,0 1,-1-1,-1 0,-4-1,0-1,0 0,-4 1,-4 1,24 3,-6 1,-10-2,-4-2,-16-1,-12 2,-92-2,-48-1,-5-2,18-2,-4-2,-4-1,-5 1,4 1,-6 1,-3 0,-3-1,0-1,2-2,-1-2,-2-2,1-1,0 0,1 0,3 1,-5 1,1 0,2 0,4 1,5-1,-18-4,7 0,15 3,11 3,33 4,96 8,42 4,-13-2,9 0,-21 0,9 0,2 0,-4 0,15 0,-4 0,-1 0,-6 0,-2 0,-8 0,3 1,-12-2,-5-2,-89 2,-44-3,1 4,9-4,58-1,43-11,33-2,9-6,-8 1,-34 7,-20-2,-23 9,4-12,5 2,11-15,6-2,0-5,-10 14,-7 1,-21 21,-9-7,-48 5,20-2,-4-1,-16-1,-3 0,8-2,3-1,-31-9,55 7,38 2,50 4,25-7,-13 6,2 1,-10 0,-3-1,32-11,-59 15,-109 0,15 6,-9 2,2-1,-7 0,2 0,4-2,1-1,2 1,-26-1,9-1,0-8,54-2,43-4,10 4,-18-7,4 4,-10 3,8-10,14 13,2-20,11 10,3-9,12-5,5 7,14-6,-13 13,-2 2,-13 9,-10 0,-1 2,5 3,8-9,12 7,12-2,1 9,14 0,18 0,-42 0,2 0,11 0,1 0,-3 0,-1 0,-1 0,1 0,-2 0,0 0,-2-1,-2 2,-2 1,-1 1,47 3,-15 6,0 0,-35-3,2 0,5 1,2 1,-2-1,2 0,10 3,0 0,-11-6,0 0,3 2,1 1,3 0,-1 0,-6-3,0 0,12 6,0 0,-7-3,-2 1,1 1,-1 2,4-1,-1 0,-1-2,-1-1,5 0,0-1,-5-2,-1-1,-5 3,0 0,-4-2,-1 0,2 2,-2 0,44 9,-10-5,-9 3,-14-5,-1-5,0 9,-5-8,12 9,-12-6,-1-4,-8 3,0-8,-4 8,10-3,-4 4,12 6,1 1,-5 4,9 1,-9 4,5 1,-1 1,-17 1,-2-3,-16-2,-5 3,-10-12,-5 5,-4-7,8 4,-7 0,7 5,-16 1,6 5,-15-1,11 1,-11 0,-3 0,9-9,-10 3,19-13,-9 2,-2 2,-6-4,-20 1,-16-6,-14-4,-14-6,-8-6,38 3,-3-2,-8-3,-3 1,-7-2,-1 1,-5 0,0-1,1 1,-1-1,5 1,0 0,-4-1,2 1,15 3,0 1,-9-3,-1-1,-3-3,-1-3,-10 1,-4-2,23 6,-2-1,0 0,0 0,1 0,0 2,-30-3,1 1,5-3,2 1,4 3,3 0,7 1,2 0,-5-1,1 1,3 0,0 0,4-1,1 2,8 2,3 1,9 0,2 1,-28-7,2 8,0-7,-2 8,0 0,8 2,20 5,14 0,8 0,3 0,-1 0,10 8,3 1,10 13,-3 1,4 0,4-1,5-1,21 10,29 3,-9-9,7-1,7-2,4-1,15 5,3-2,0-4,0-2,0 1,-1-2,-4-2,-2-1,-4 0,-3 0,-10-1,-3 1,1-1,-3 0,-6-1,-2 1,1-3,0-1,0 0,0 0,42 3,-39-6,0 1,2-2,1 2,9 6,0 0,0-2,-1 0,0 6,-1-1,1-5,-1-1,2 3,-1 0,-3-3,-1 0,8 0,-2 1,-9 2,-1-2,3-6,0-1,-4 7,-2 1,40-4,-3 9,-14-5,-9-6,-1 4,-6 1,7 2,-6 2,-8-9,-2 4,-4 0,5 2,7 3,-5-4,-5 8,-10-7,-11 6,1 0,-6-7,-1 7,-9-13,-4 6,-22 6,-9-5,-60 9,4-18,-16-5,21 4,-7 0,-5 0,-2-1,0-2,-3-1,-3-1,-2 0,-1 1,5 0,-2 1,-1 0,-1-1,1-1,1-1,6-3,0 0,1-2,1 0,1 0,1 0,-8 1,1 0,2 0,2-1,5-1,-23-8,6-2,6 2,22 6,3 1,5 1,-10-4,6 2,11 5,1 0,0-2,0-1,-1 0,0 2,3 3,1 1,-34-8,19 12,19 0,-4 0,-2 0,-1 0,-12 0,28 0,-2 0,18 4,-1 1,-4 0,7 12,-6-10,15 14,-6-3,12 5,1 5,4-10,13 9,-2-17,29 24,26-8,-23-2,4 0,24-1,5-3,-5 2,1-2,12-1,1-2,-9-2,-2-2,-4-1,-1-2,-13-3,-1-1,-2-2,0-2,39 4,-39-5,2-1,4 3,1 0,0-3,1 0,-1 0,-2 0,-6 0,-3 0,34 0,-9 0,0 0,10 0,-31 0,3 0,8 0,2 0,-4 0,0 0,-2 0,-2 0,40 0,-13 5,13-4,-45 2,3-1,8-2,2 0,4 3,1 1,-1-4,-2 1,-7 2,-3 0,-7-3,-1 0,40 5,0-3,-5 8,13-8,-13 3,5-5,-21 0,-9 0,-9 0,2 0,8 0,13 0,2 5,6-4,1 5,0-6,16 0,-49 5,2 1,2-2,2 1,6 4,1 1,-3 0,1-1,17-1,2 0,-4 2,0 0,4-2,-1-1,-4 0,-2 0,-7 0,-3-1,-6-2,-3 0,45 1,-23-5,5 0,-6 0,16 0,-41 0,0 0,0 0,2 0,10 0,1 0,-3 3,1 0,12-2,2 0,-1 2,1 0,4 1,1-1,0-3,-1 1,1 2,-1 1,1-4,-1 0,0 0,1 0,5 0,-1 0,-4 0,2 0,12 0,1 0,-8 0,0 0,-19 0,0 0,-1 0,16 0,-1 0,7 0,-1 0,-12 0,-2 0,0 0,1 0,13 0,2 0,-8 0,0 0,9 0,0 0,-5 0,-3 0,-7 0,-2 0,-8 0,-2 0,-4 0,-3 0,43 0,0 0,0 0,-47 0,2 0,8 0,2 0,4 0,3 0,11 0,3 0,10 0,1 0,1 0,2 0,-28 0,1 0,-2 0,22-1,-1 2,-2 2,-1 0,-8-2,-3 0,-7 2,-1 0,3-3,-1 0,-6 3,-3 0,-2-2,-1 0,0 2,-3 0,43-3,0 0,-15 0,4 0,-13 0,6 0,-6 0,-14 0,-5 0,-21 0,-2 0,-8 0,-3 0,10 0,7 0,7 0,12 0,-5 0,-1 0,-25-8,-3 6,-23-9,18 2,-10 3,8-10,-2 15,2-11,1 11,7-8,-8 8,9-3,-4 0,4 3,1-3,0 4,-13-8,-27-18,-6 4,-27-13,-11 2,-18-10,25 10,-1-1,-3 0,0 1,1-1,4 1,-13-14,9 22,37 5,-12 5,12 0,-16-8,-1 8,-9-5,1 0,6-4,6 13,-11-2,-3 13,-24 0,-11 0,10-19,-26 9,10-22,33 26,-2 3,-2-3,0 1,0 4,0 2,-4-1,-3 0,-12 0,-3 0,0 0,0 0,0 0,1 0,9 0,4 0,7 0,1 0,-8 0,-2 0,-6-4,-3 1,-7 2,-1 0,0-2,2-1,8 4,3 0,11 0,3 0,-38 0,18 0,0 0,-2 0,-23 0,48 0,0 0,-1 1,1-2,-41-4,18 4,7-4,-7 5,-9 0,-10 0,1 0,2 0,-1 0,-1 0,-1 0,16 5,22 0,25 1,9 5,12-5,-7 14,2-1,0 9,4 0,6-1,4 1,13 0,-2-5,28 2,11-10,19 1,21-4,-36-9,2 1,3 2,3-1,6-4,2 0,-5 4,-1 2,-4-4,-1 1,4-1,-1 1,-6-1,0-1,11-1,2-2,-4 1,-1 0,2 0,-2 0,-11 0,-2 0,39 0,-24 0,8 0,2 0,23 0,-45 0,3 0,11 3,3 1,2-3,3-1,13 4,2-1,1-3,0 0,6 3,-1 0,-1 1,0 1,0-1,0 0,-3 0,-2-1,-8-3,-2 0,-6 0,-3 0,-16 0,-2 0,-3 0,-2 0,35 0,-10 0,0 0,-6 0,6 0,-19 0,-13 0,-19 0,-15-4,-35-31,-12-3,3 5,-5-2,-6-1,-2 2,-8-5,-4 2,-8 3,-4 2,2 2,-1 4,6 11,2 2,11 1,3 1,-25-2,9-3,12 5,-18-5,9-2,-34 0,10-5,33 18,0 1,-39-7,3 11,14 0,-5 0,-2 0,-10 0,1 0,8 0,17 0,13 0,3 0,4 0,-12 0,5 0,-11 0,10 0,-4 0,7 0,-7 0,-2 0,0 0,13 0,14 0,12 0,-5 0,3 0,-14 0,13-4,-7 3,14-2,-8-2,2 4,-9-3,-7 4,9 0,-6-8,14 6,-10-6,-8 8,-5 0,4-8,8 6,12-7,-5 9,2 0,5-3,7-6,6 0,1-12,-16 1,15-3,-7 4,14 3,-3-2,2 4,-3-7,4 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879E0E-7C7B-914E-98A9-FA985E5A0668}"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4F5E7-FCBC-434C-B62D-86A41CFCA85A}" type="slidenum">
              <a:rPr lang="en-US" smtClean="0"/>
              <a:t>‹#›</a:t>
            </a:fld>
            <a:endParaRPr lang="en-US"/>
          </a:p>
        </p:txBody>
      </p:sp>
    </p:spTree>
    <p:extLst>
      <p:ext uri="{BB962C8B-B14F-4D97-AF65-F5344CB8AC3E}">
        <p14:creationId xmlns:p14="http://schemas.microsoft.com/office/powerpoint/2010/main" val="103349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Thank you – I’m happy to have this opportunity to talk about our DARPA </a:t>
            </a:r>
            <a:r>
              <a:rPr lang="en-US" dirty="0" err="1"/>
              <a:t>Reefense</a:t>
            </a:r>
            <a:r>
              <a:rPr lang="en-US" dirty="0"/>
              <a:t> project. You can see from the author list and the collaborating institution logos that this is a big project and I certainly don't aim to take credit for all the hard work of all collaborators. Rutgers</a:t>
            </a:r>
            <a:r>
              <a:rPr lang="en-US" sz="1200" b="0" i="0" kern="1200" dirty="0">
                <a:effectLst/>
                <a:latin typeface="+mn-lt"/>
                <a:ea typeface="+mn-ea"/>
                <a:cs typeface="+mn-cs"/>
              </a:rPr>
              <a:t> University leads a multi-disciplinary, international team of 11 partner organizations in developing the LSM strategy* in response to the DARPA REEFSENSE program.  </a:t>
            </a:r>
            <a:r>
              <a:rPr lang="en-US" dirty="0"/>
              <a:t>The overarching goal of </a:t>
            </a:r>
            <a:r>
              <a:rPr lang="en-US" dirty="0" err="1"/>
              <a:t>Reefense</a:t>
            </a:r>
            <a:r>
              <a:rPr lang="en-US" dirty="0"/>
              <a:t> was to </a:t>
            </a:r>
            <a:r>
              <a:rPr lang="en-US" sz="1200" dirty="0">
                <a:ea typeface="Calibri"/>
              </a:rPr>
              <a:t>Develop </a:t>
            </a:r>
            <a:r>
              <a:rPr lang="en-US" sz="1200" dirty="0">
                <a:effectLst/>
                <a:ea typeface="Calibri"/>
              </a:rPr>
              <a:t>“self-healing, hybrid biological and engineered, reef-mimicking structures to mitigate coastal flooding, erosion, and storm damage”. The 5-year program started in May 2022 and was supposed to go until May 2027, however, it was prematurely cut short and ended earlier this month. I am going to provide a brief overview of the projects and provide some preliminary monitoring data. </a:t>
            </a:r>
            <a:endParaRPr lang="en-US" sz="1200" dirty="0">
              <a:ea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A9EAC96-EE02-BA46-B820-1B854231A0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217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Breakwater installation completed in November 2024. Patch reef, and vegetation planted in February-March 2025.</a:t>
            </a:r>
          </a:p>
        </p:txBody>
      </p:sp>
      <p:sp>
        <p:nvSpPr>
          <p:cNvPr id="4" name="Slide Number Placeholder 3"/>
          <p:cNvSpPr>
            <a:spLocks noGrp="1"/>
          </p:cNvSpPr>
          <p:nvPr>
            <p:ph type="sldNum" sz="quarter" idx="5"/>
          </p:nvPr>
        </p:nvSpPr>
        <p:spPr/>
        <p:txBody>
          <a:bodyPr/>
          <a:lstStyle/>
          <a:p>
            <a:fld id="{FBE4F5E7-FCBC-434C-B62D-86A41CFCA85A}" type="slidenum">
              <a:rPr lang="en-US" smtClean="0"/>
              <a:t>11</a:t>
            </a:fld>
            <a:endParaRPr lang="en-US"/>
          </a:p>
        </p:txBody>
      </p:sp>
    </p:spTree>
    <p:extLst>
      <p:ext uri="{BB962C8B-B14F-4D97-AF65-F5344CB8AC3E}">
        <p14:creationId xmlns:p14="http://schemas.microsoft.com/office/powerpoint/2010/main" val="49495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a:ea typeface="Times New Roman" panose="02020603050405020304" pitchFamily="18" charset="0"/>
                <a:cs typeface="Arial"/>
              </a:rPr>
              <a:t>When we look at early reef establishment, The</a:t>
            </a:r>
            <a:r>
              <a:rPr kumimoji="0" lang="en-US" altLang="en-US" sz="1200" b="0" i="0" u="none" strike="noStrike" cap="none" normalizeH="0" baseline="0" dirty="0">
                <a:ln>
                  <a:noFill/>
                </a:ln>
                <a:solidFill>
                  <a:schemeClr val="tx1"/>
                </a:solidFill>
                <a:effectLst/>
                <a:latin typeface="Arial"/>
                <a:ea typeface="Times New Roman" panose="02020603050405020304" pitchFamily="18" charset="0"/>
                <a:cs typeface="Arial"/>
              </a:rPr>
              <a:t> quadrats were placed at seven locations spanning the seaside base, crest and shoreside base of the reefs. This is looking at a side profile of the main breakwater structures. The following data were recorded from each quadrat: number of live oysters, number of dead oysters, shell height of five oysters, number of mussels, percent cover of algae, barnacles or other sessile organisms. </a:t>
            </a:r>
            <a:endParaRPr lang="en-US" altLang="en-US" sz="1200" b="0" i="0" u="none" strike="noStrike" cap="none" normalizeH="0" baseline="0">
              <a:ln>
                <a:noFill/>
              </a:ln>
              <a:solidFill>
                <a:schemeClr val="tx1"/>
              </a:solidFill>
              <a:effectLst/>
              <a:latin typeface="Arial"/>
              <a:cs typeface="Aria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4F5E7-FCBC-434C-B62D-86A41CFCA85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48249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defRPr/>
            </a:pPr>
            <a:r>
              <a:rPr lang="en-US" dirty="0">
                <a:solidFill>
                  <a:prstClr val="black"/>
                </a:solidFill>
                <a:highlight>
                  <a:srgbClr val="FFFFFF"/>
                </a:highlight>
              </a:rPr>
              <a:t>The LSM</a:t>
            </a:r>
            <a:r>
              <a:rPr lang="en-US" baseline="30000" dirty="0">
                <a:solidFill>
                  <a:prstClr val="black"/>
                </a:solidFill>
                <a:highlight>
                  <a:srgbClr val="FFFFFF"/>
                </a:highlight>
              </a:rPr>
              <a:t>TM</a:t>
            </a:r>
            <a:r>
              <a:rPr lang="en-US" dirty="0">
                <a:solidFill>
                  <a:prstClr val="black"/>
                </a:solidFill>
                <a:highlight>
                  <a:srgbClr val="FFFFFF"/>
                </a:highlight>
              </a:rPr>
              <a:t> components were successfully installed in February and March of 2025 and have shown initial success in terms of sediment deposition, habitat creation, and overall durability. However, since LSM</a:t>
            </a:r>
            <a:r>
              <a:rPr lang="en-US" baseline="30000" dirty="0">
                <a:solidFill>
                  <a:prstClr val="black"/>
                </a:solidFill>
                <a:highlight>
                  <a:srgbClr val="FFFFFF"/>
                </a:highlight>
              </a:rPr>
              <a:t>TM</a:t>
            </a:r>
            <a:r>
              <a:rPr lang="en-US" dirty="0">
                <a:solidFill>
                  <a:prstClr val="black"/>
                </a:solidFill>
                <a:highlight>
                  <a:srgbClr val="FFFFFF"/>
                </a:highlight>
              </a:rPr>
              <a:t> materials had been deployed for less than a year when final monitoring occurred, all habitat enhancement results should be considered preliminary. Biota such as marsh grasses, submerged aquatic vegetation (SAV), and shellfish may take multiple years to fully establish and reach maintenance population levels. Vegetation planting at the control area had a zero percent survival rate; however, plants within all three vegetation cusps of the reef area remain growing; seemingly due to the protection provided by the structures. SAV naturally recruited to the LSM</a:t>
            </a:r>
            <a:r>
              <a:rPr lang="en-US" baseline="30000" dirty="0">
                <a:solidFill>
                  <a:prstClr val="black"/>
                </a:solidFill>
                <a:highlight>
                  <a:srgbClr val="FFFFFF"/>
                </a:highlight>
              </a:rPr>
              <a:t>TM</a:t>
            </a:r>
            <a:r>
              <a:rPr lang="en-US" dirty="0">
                <a:solidFill>
                  <a:prstClr val="black"/>
                </a:solidFill>
                <a:highlight>
                  <a:srgbClr val="FFFFFF"/>
                </a:highlight>
              </a:rPr>
              <a:t> and was observed at multiple time points but seemed to be ephemeral.</a:t>
            </a:r>
            <a:endParaRPr lang="en-US" i="0" u="none" strike="noStrike" kern="1200" cap="none" spc="0" normalizeH="0" baseline="0" noProof="0" dirty="0">
              <a:ln>
                <a:noFill/>
              </a:ln>
              <a:solidFill>
                <a:prstClr val="black"/>
              </a:solidFill>
              <a:effectLst/>
              <a:highlight>
                <a:srgbClr val="FFFFFF"/>
              </a:highlight>
              <a:uLnTx/>
              <a:uFillTx/>
            </a:endParaRPr>
          </a:p>
          <a:p>
            <a:endParaRPr lang="en-US"/>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rPr>
              <a:t>Distribution Statement</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79150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5529-59E0-2E07-8646-1EF1F4E62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AAA94C-7EA2-18AC-CF0B-3F1079500D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66A0B-EA4A-4D6C-DC29-B444CC3C0C37}"/>
              </a:ext>
            </a:extLst>
          </p:cNvPr>
          <p:cNvSpPr>
            <a:spLocks noGrp="1"/>
          </p:cNvSpPr>
          <p:nvPr>
            <p:ph type="body" idx="1"/>
          </p:nvPr>
        </p:nvSpPr>
        <p:spPr/>
        <p:txBody>
          <a:bodyPr/>
          <a:lstStyle/>
          <a:p>
            <a:r>
              <a:rPr lang="en-US" dirty="0">
                <a:highlight>
                  <a:srgbClr val="FFFFFF"/>
                </a:highlight>
              </a:rPr>
              <a:t>Samples of young oysters were collected off the reef last fall</a:t>
            </a:r>
            <a:r>
              <a:rPr lang="en-US">
                <a:highlight>
                  <a:srgbClr val="FFFFFF"/>
                </a:highlight>
              </a:rPr>
              <a:t> and several of the sampled oysters were positively confirmed to be from this stock of oysters planted on the reef. </a:t>
            </a:r>
          </a:p>
          <a:p>
            <a:r>
              <a:rPr lang="en-US" dirty="0">
                <a:highlight>
                  <a:srgbClr val="FFFFFF"/>
                </a:highlight>
              </a:rPr>
              <a:t>Achieved 76.9% increase in overall survival after two generations and an increase in growth of 25%.  Genetic evaluations demonstrated that F3 genomic-selected lines maintained high genetic variation with only minimal differences from wild populations, confirming their suitability for local restoration without significant risks of inbreeding or genetic differentiation. </a:t>
            </a:r>
            <a:endParaRPr lang="en-US" dirty="0"/>
          </a:p>
        </p:txBody>
      </p:sp>
      <p:sp>
        <p:nvSpPr>
          <p:cNvPr id="4" name="Slide Number Placeholder 3">
            <a:extLst>
              <a:ext uri="{FF2B5EF4-FFF2-40B4-BE49-F238E27FC236}">
                <a16:creationId xmlns:a16="http://schemas.microsoft.com/office/drawing/2014/main" id="{81A5C3A3-C3B1-4190-8F1C-CFE83A7D41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352431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7E1E-CE7C-4161-3C06-2D23627CA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A5718-EEC6-A5BD-74AF-B7D1E087D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7321C4-010D-38C9-095B-6BBA4EAFA7F9}"/>
              </a:ext>
            </a:extLst>
          </p:cNvPr>
          <p:cNvSpPr>
            <a:spLocks noGrp="1"/>
          </p:cNvSpPr>
          <p:nvPr>
            <p:ph type="body" idx="1"/>
          </p:nvPr>
        </p:nvSpPr>
        <p:spPr/>
        <p:txBody>
          <a:bodyPr/>
          <a:lstStyle/>
          <a:p>
            <a:endParaRPr lang="en-US" strike="noStrike"/>
          </a:p>
        </p:txBody>
      </p:sp>
      <p:sp>
        <p:nvSpPr>
          <p:cNvPr id="4" name="Slide Number Placeholder 3">
            <a:extLst>
              <a:ext uri="{FF2B5EF4-FFF2-40B4-BE49-F238E27FC236}">
                <a16:creationId xmlns:a16="http://schemas.microsoft.com/office/drawing/2014/main" id="{017388CC-18EB-7619-FF59-4E718AE854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B577F-6036-4BCD-9021-A736CBC28733}" type="slidenum">
              <a:rPr kumimoji="0" lang="en-US" sz="1200" b="0" i="0" u="none" strike="noStrike" kern="1200" cap="none" spc="0" normalizeH="0" baseline="0" noProof="0" smtClean="0">
                <a:ln>
                  <a:noFill/>
                </a:ln>
                <a:solidFill>
                  <a:prstClr val="white">
                    <a:lumMod val="65000"/>
                  </a:prstClr>
                </a:solidFill>
                <a:effectLst/>
                <a:uLnTx/>
                <a:uFillTx/>
                <a:latin typeface="Tahoma" pitchFamily="34" charset="0"/>
                <a:ea typeface="Tahoma" pitchFamily="34" charset="0"/>
                <a:cs typeface="Tahoma"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white">
                  <a:lumMod val="65000"/>
                </a:prstClr>
              </a:solidFill>
              <a:effectLst/>
              <a:uLnTx/>
              <a:uFillTx/>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3743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9EAC96-EE02-BA46-B820-1B854231A0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514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 going work at UWA includes modelling and testing what happens as they reefs become colonized or completely filled in.  As you can see, the units from the annular flume study mimicked what is predicted.  UWA created occluded units to test wave attenuation impacts first by simply filling in the holes and secondly by creating 3D printed modules from 3D modelling of colonized modules.</a:t>
            </a:r>
          </a:p>
        </p:txBody>
      </p:sp>
      <p:sp>
        <p:nvSpPr>
          <p:cNvPr id="4" name="Slide Number Placeholder 3"/>
          <p:cNvSpPr>
            <a:spLocks noGrp="1"/>
          </p:cNvSpPr>
          <p:nvPr>
            <p:ph type="sldNum" sz="quarter" idx="5"/>
          </p:nvPr>
        </p:nvSpPr>
        <p:spPr/>
        <p:txBody>
          <a:bodyPr/>
          <a:lstStyle/>
          <a:p>
            <a:fld id="{039C1EDD-1236-3645-BF27-2A450BDC57D6}" type="slidenum">
              <a:rPr lang="en-US" smtClean="0"/>
              <a:t>17</a:t>
            </a:fld>
            <a:endParaRPr lang="en-US"/>
          </a:p>
        </p:txBody>
      </p:sp>
    </p:spTree>
    <p:extLst>
      <p:ext uri="{BB962C8B-B14F-4D97-AF65-F5344CB8AC3E}">
        <p14:creationId xmlns:p14="http://schemas.microsoft.com/office/powerpoint/2010/main" val="4087167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many of you know that there is an array of materials available and ways to deploy them.  DARPA was as well but was also aware of how the innovation has advanced faster than the science or the engineering, so the </a:t>
            </a:r>
            <a:r>
              <a:rPr lang="en-US" dirty="0" err="1"/>
              <a:t>Reefense</a:t>
            </a:r>
            <a:r>
              <a:rPr lang="en-US" dirty="0"/>
              <a:t> Program is a challenge to get ahead of that curve and provided opportunities for accelerated and deliberate research and development. </a:t>
            </a:r>
          </a:p>
        </p:txBody>
      </p:sp>
      <p:sp>
        <p:nvSpPr>
          <p:cNvPr id="4" name="Slide Number Placeholder 3"/>
          <p:cNvSpPr>
            <a:spLocks noGrp="1"/>
          </p:cNvSpPr>
          <p:nvPr>
            <p:ph type="sldNum" sz="quarter" idx="5"/>
          </p:nvPr>
        </p:nvSpPr>
        <p:spPr/>
        <p:txBody>
          <a:bodyPr/>
          <a:lstStyle/>
          <a:p>
            <a:fld id="{2590002E-BF8A-4A47-BDF7-962D246B4FA7}" type="slidenum">
              <a:rPr lang="en-US" smtClean="0"/>
              <a:t>2</a:t>
            </a:fld>
            <a:endParaRPr lang="en-US"/>
          </a:p>
        </p:txBody>
      </p:sp>
    </p:spTree>
    <p:extLst>
      <p:ext uri="{BB962C8B-B14F-4D97-AF65-F5344CB8AC3E}">
        <p14:creationId xmlns:p14="http://schemas.microsoft.com/office/powerpoint/2010/main" val="410638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Brief overview of the timeline of the project to set the stage, but I will mostly focus on design and monitoring aspects. There was extensive research and development that informed all components of the project including the reef materials, design and construction, but I won't have time to share those results today.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BA305-5E94-A346-BADE-8B590189CD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3710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AE440-1C03-DBF4-55D2-27E5860D75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71CCD-F1EA-D139-1729-DF37E5A1F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54773-6BB1-6C5A-DBD1-258C7EC621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200" b="0" i="0" u="sng" strike="noStrike" kern="1200" cap="none" spc="0" normalizeH="0" baseline="0" noProof="0" dirty="0">
                <a:ln>
                  <a:noFill/>
                </a:ln>
                <a:solidFill>
                  <a:prstClr val="black"/>
                </a:solidFill>
                <a:effectLst/>
                <a:uLnTx/>
                <a:uFillTx/>
                <a:latin typeface="Arial"/>
                <a:ea typeface="+mn-ea"/>
                <a:cs typeface="+mn-cs"/>
              </a:rPr>
              <a:t>Baker Point site </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Maximum erosion rate 25 cm/yr since 1968</a:t>
            </a:r>
          </a:p>
          <a:p>
            <a:endParaRPr lang="en-US" dirty="0"/>
          </a:p>
        </p:txBody>
      </p:sp>
      <p:sp>
        <p:nvSpPr>
          <p:cNvPr id="4" name="Slide Number Placeholder 3">
            <a:extLst>
              <a:ext uri="{FF2B5EF4-FFF2-40B4-BE49-F238E27FC236}">
                <a16:creationId xmlns:a16="http://schemas.microsoft.com/office/drawing/2014/main" id="{FB2E11EA-23A4-10D7-3A89-903491E57F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3B2BB2-02E5-45FC-A55F-66E3E87C2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70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LSM strategy that our team came up with I response to the </a:t>
            </a:r>
            <a:r>
              <a:rPr lang="en-US" sz="1200" b="0" i="0" kern="1200" dirty="0" err="1">
                <a:solidFill>
                  <a:schemeClr val="tx1"/>
                </a:solidFill>
                <a:effectLst/>
                <a:latin typeface="+mn-lt"/>
                <a:ea typeface="+mn-ea"/>
                <a:cs typeface="+mn-cs"/>
              </a:rPr>
              <a:t>Reefense</a:t>
            </a:r>
            <a:r>
              <a:rPr lang="en-US" sz="1200" b="0" i="0" kern="1200" dirty="0">
                <a:solidFill>
                  <a:schemeClr val="tx1"/>
                </a:solidFill>
                <a:effectLst/>
                <a:latin typeface="+mn-lt"/>
                <a:ea typeface="+mn-ea"/>
                <a:cs typeface="+mn-cs"/>
              </a:rPr>
              <a:t> call incorporates novel reef materials in a modular design to attenuate waves, facilitating sediment deposition, and supporting a suite of mosaic habitats that collectively enhance the durability and resilience of the shoreline. </a:t>
            </a:r>
            <a:endParaRPr lang="en-US" dirty="0"/>
          </a:p>
        </p:txBody>
      </p:sp>
      <p:sp>
        <p:nvSpPr>
          <p:cNvPr id="4" name="Slide Number Placeholder 3"/>
          <p:cNvSpPr>
            <a:spLocks noGrp="1"/>
          </p:cNvSpPr>
          <p:nvPr>
            <p:ph type="sldNum" sz="quarter" idx="5"/>
          </p:nvPr>
        </p:nvSpPr>
        <p:spPr/>
        <p:txBody>
          <a:bodyPr/>
          <a:lstStyle/>
          <a:p>
            <a:fld id="{FBE4F5E7-FCBC-434C-B62D-86A41CFCA85A}" type="slidenum">
              <a:rPr lang="en-US" smtClean="0"/>
              <a:t>5</a:t>
            </a:fld>
            <a:endParaRPr lang="en-US"/>
          </a:p>
        </p:txBody>
      </p:sp>
    </p:spTree>
    <p:extLst>
      <p:ext uri="{BB962C8B-B14F-4D97-AF65-F5344CB8AC3E}">
        <p14:creationId xmlns:p14="http://schemas.microsoft.com/office/powerpoint/2010/main" val="218063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rgbClr val="000000"/>
                </a:solidFill>
                <a:latin typeface="Calibri" panose="020F0502020204030204"/>
                <a:ea typeface="DengXian Light"/>
                <a:cs typeface="Calibri"/>
              </a:rPr>
              <a:t>In order to test the LSM strategy, a pilot field location was chosen at Tyndall Air Force Base in Panama City, Florida (Fig. 2). Observations and data from field visits nearby were used to select target species and goal elevation ranges for habitat mosaic components. The final LSM design consisted of both subtidal and intertidal structures to promote habitat diversification at the site (Fig. 3). </a:t>
            </a:r>
            <a:r>
              <a:rPr lang="en-US" sz="1200" dirty="0"/>
              <a:t>Complimentary living aquatic habitats integrated spatially to create a patchy habitat mosaic. Elevation gradient from channel to upper intertidal  governs species’ placement based on hydrodynamic habitat preference</a:t>
            </a:r>
            <a:r>
              <a:rPr lang="en-US" sz="1200" b="1" dirty="0"/>
              <a:t>. </a:t>
            </a:r>
            <a:r>
              <a:rPr lang="en-US" sz="1050" b="1" dirty="0"/>
              <a:t>Intertidal reef – crest at MWL. </a:t>
            </a:r>
            <a:endParaRPr lang="en-US" sz="105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DengXian Light"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FBE4F5E7-FCBC-434C-B62D-86A41CFCA85A}" type="slidenum">
              <a:rPr lang="en-US" smtClean="0"/>
              <a:t>7</a:t>
            </a:fld>
            <a:endParaRPr lang="en-US"/>
          </a:p>
        </p:txBody>
      </p:sp>
    </p:spTree>
    <p:extLst>
      <p:ext uri="{BB962C8B-B14F-4D97-AF65-F5344CB8AC3E}">
        <p14:creationId xmlns:p14="http://schemas.microsoft.com/office/powerpoint/2010/main" val="2001130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642C4-F3E4-8BE8-77EF-63863EC74A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352AF8-C60C-140A-720D-8BD296130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C0ACE-7137-A74A-97C9-A02774F203AC}"/>
              </a:ext>
            </a:extLst>
          </p:cNvPr>
          <p:cNvSpPr>
            <a:spLocks noGrp="1"/>
          </p:cNvSpPr>
          <p:nvPr>
            <p:ph type="body" idx="1"/>
          </p:nvPr>
        </p:nvSpPr>
        <p:spPr/>
        <p:txBody>
          <a:bodyPr/>
          <a:lstStyle/>
          <a:p>
            <a:r>
              <a:rPr lang="en-US" dirty="0"/>
              <a:t>Just wanted to take a minute to mention a decision that our team had to make regarding reef placement water level. We made the decision to install the main reef structure at measured water level because our project was being evaluated in current time, not future time. </a:t>
            </a:r>
          </a:p>
        </p:txBody>
      </p:sp>
      <p:sp>
        <p:nvSpPr>
          <p:cNvPr id="4" name="Slide Number Placeholder 3">
            <a:extLst>
              <a:ext uri="{FF2B5EF4-FFF2-40B4-BE49-F238E27FC236}">
                <a16:creationId xmlns:a16="http://schemas.microsoft.com/office/drawing/2014/main" id="{5CA7E4E5-71C0-5E39-A0C7-0627AD883261}"/>
              </a:ext>
            </a:extLst>
          </p:cNvPr>
          <p:cNvSpPr>
            <a:spLocks noGrp="1"/>
          </p:cNvSpPr>
          <p:nvPr>
            <p:ph type="sldNum" sz="quarter" idx="5"/>
          </p:nvPr>
        </p:nvSpPr>
        <p:spPr/>
        <p:txBody>
          <a:bodyPr/>
          <a:lstStyle/>
          <a:p>
            <a:fld id="{653B2BB2-02E5-45FC-A55F-66E3E87C28CF}" type="slidenum">
              <a:rPr lang="en-US" smtClean="0"/>
              <a:t>8</a:t>
            </a:fld>
            <a:endParaRPr lang="en-US"/>
          </a:p>
        </p:txBody>
      </p:sp>
    </p:spTree>
    <p:extLst>
      <p:ext uri="{BB962C8B-B14F-4D97-AF65-F5344CB8AC3E}">
        <p14:creationId xmlns:p14="http://schemas.microsoft.com/office/powerpoint/2010/main" val="3708157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E4F5E7-FCBC-434C-B62D-86A41CFCA85A}" type="slidenum">
              <a:rPr lang="en-US" smtClean="0"/>
              <a:t>9</a:t>
            </a:fld>
            <a:endParaRPr lang="en-US"/>
          </a:p>
        </p:txBody>
      </p:sp>
    </p:spTree>
    <p:extLst>
      <p:ext uri="{BB962C8B-B14F-4D97-AF65-F5344CB8AC3E}">
        <p14:creationId xmlns:p14="http://schemas.microsoft.com/office/powerpoint/2010/main" val="3556671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FFFFF"/>
                </a:highlight>
              </a:rPr>
              <a:t>Overall, the </a:t>
            </a:r>
            <a:r>
              <a:rPr lang="en-US" dirty="0" err="1">
                <a:highlight>
                  <a:srgbClr val="FFFFFF"/>
                </a:highlight>
              </a:rPr>
              <a:t>Reefense</a:t>
            </a:r>
            <a:r>
              <a:rPr lang="en-US" dirty="0">
                <a:highlight>
                  <a:srgbClr val="FFFFFF"/>
                </a:highlight>
              </a:rPr>
              <a:t> project appears to be working well in increasing shoreline resilience, as attenuation of flow velocity and turbulent parameters within the LSM was observed compared to the baseline data. Extensive monitoring occurred in the year or so before installation and for about 7-12 months after the main structure was installed. Incoming flow velocity was reduced up to 95% within the LSM. Compared to the baseline data, flow attenuation was 30% higher after </a:t>
            </a:r>
            <a:r>
              <a:rPr lang="en-US" dirty="0" err="1">
                <a:highlight>
                  <a:srgbClr val="FFFFFF"/>
                </a:highlight>
              </a:rPr>
              <a:t>Reefense</a:t>
            </a:r>
            <a:r>
              <a:rPr lang="en-US" dirty="0">
                <a:highlight>
                  <a:srgbClr val="FFFFFF"/>
                </a:highlight>
              </a:rPr>
              <a:t> installation. Turbulent energy was reduced up to two order of magnitude compared to the baseline data. Moreover, such flow and turbulent attenuation has led to enhanced sediment retention.</a:t>
            </a:r>
          </a:p>
          <a:p>
            <a:endParaRPr lang="en-US" dirty="0">
              <a:highlight>
                <a:srgbClr val="00B050"/>
              </a:highlight>
            </a:endParaRPr>
          </a:p>
          <a:p>
            <a:r>
              <a:rPr lang="en-US">
                <a:highlight>
                  <a:srgbClr val="00B050"/>
                </a:highlight>
              </a:rPr>
              <a:t>Achieved over 80% in wave flume using the bare modules</a:t>
            </a:r>
            <a:endParaRPr lang="en-US"/>
          </a:p>
          <a:p>
            <a:r>
              <a:rPr lang="en-US">
                <a:highlight>
                  <a:srgbClr val="00B050"/>
                </a:highlight>
              </a:rPr>
              <a:t>Achieved up to 92% in the wave flume using oyster-laden modules. Demonstrated that module orientation within the reef has negligible influence</a:t>
            </a:r>
          </a:p>
          <a:p>
            <a:endParaRPr lang="en-US" b="1" dirty="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BA305-5E94-A346-BADE-8B590189CD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7706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C680A-186D-C34E-D2C5-E61EDBA7E6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0744A9-A890-EFDD-C5B4-42F5F08AE8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108241-5B52-6853-F21D-6B2178BF972C}"/>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B1BC2729-BC56-BDBF-EF59-D48C7F71AD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34C48-FE7C-D83B-FF5C-8902CF47EFD7}"/>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4266745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57FA-8D4D-AE74-C6C8-53E0B6E991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303EF-065E-6E2A-BC03-BA7B4E2CF8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A0C5D-DC98-445E-0127-62CF675ECB20}"/>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AF91BAC4-3791-E1C3-B0F8-3A55387C1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20CE84-AE60-BF7B-DEBC-F637B1D363F8}"/>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6061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A00DC5-8ACC-4F65-124D-A7039776A4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487FCF-B9D5-0ADC-B4AC-1F9C9E32CF7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EE0E7-9BD6-9054-5415-23B77AFDBF40}"/>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8D950D70-ADD8-7514-2235-DB0CC14C9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0782C-2743-38BC-167F-641B5C2BBAFE}"/>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195738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778000" y="6550025"/>
            <a:ext cx="8636000" cy="298451"/>
          </a:xfrm>
          <a:prstGeom prst="rect">
            <a:avLst/>
          </a:prstGeom>
        </p:spPr>
        <p:txBody>
          <a:bodyPr/>
          <a:lstStyle/>
          <a:p>
            <a:pPr>
              <a:defRPr/>
            </a:pPr>
            <a:r>
              <a:rPr lang="en-US"/>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558800" y="1143000"/>
            <a:ext cx="11074400" cy="5334000"/>
          </a:xfrm>
        </p:spPr>
        <p:txBody>
          <a:bodyPr/>
          <a:lstStyle>
            <a:lvl1pPr marL="342891" indent="-342891">
              <a:buFont typeface="Arial" pitchFamily="34" charset="0"/>
              <a:buChar char="•"/>
              <a:defRPr sz="1800">
                <a:latin typeface="Tahoma" pitchFamily="34" charset="0"/>
                <a:ea typeface="Tahoma" pitchFamily="34" charset="0"/>
                <a:cs typeface="Tahoma" pitchFamily="34" charset="0"/>
              </a:defRPr>
            </a:lvl1pPr>
            <a:lvl2pPr marL="742932" indent="-285744">
              <a:buFont typeface="Arial" pitchFamily="34" charset="0"/>
              <a:buChar char="•"/>
              <a:defRPr sz="1600"/>
            </a:lvl2pPr>
            <a:lvl3pPr marL="1142971" indent="-228594">
              <a:buFont typeface="Arial" pitchFamily="34" charset="0"/>
              <a:buChar char="•"/>
              <a:defRPr sz="1400"/>
            </a:lvl3pPr>
            <a:lvl4pPr marL="1600160" indent="-228594">
              <a:buFont typeface="Arial" pitchFamily="34" charset="0"/>
              <a:buChar char="•"/>
              <a:defRPr sz="1300"/>
            </a:lvl4pPr>
            <a:lvl5pPr marL="2057349" indent="-228594">
              <a:buFont typeface="Arial" pitchFamily="34" charset="0"/>
              <a:buChar char="•"/>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1828802" y="151419"/>
            <a:ext cx="9855199"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7" name="Straight Connector 6"/>
          <p:cNvCxnSpPr>
            <a:cxnSpLocks noChangeShapeType="1"/>
          </p:cNvCxnSpPr>
          <p:nvPr userDrawn="1"/>
        </p:nvCxnSpPr>
        <p:spPr bwMode="auto">
          <a:xfrm>
            <a:off x="381002"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68363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abl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E2A4A71-C699-9048-95C6-CE31C0A80A49}"/>
              </a:ext>
            </a:extLst>
          </p:cNvPr>
          <p:cNvSpPr>
            <a:spLocks noGrp="1"/>
          </p:cNvSpPr>
          <p:nvPr>
            <p:ph type="ctrTitle" hasCustomPrompt="1"/>
          </p:nvPr>
        </p:nvSpPr>
        <p:spPr>
          <a:xfrm>
            <a:off x="233548" y="266595"/>
            <a:ext cx="8926327" cy="917575"/>
          </a:xfrm>
          <a:solidFill>
            <a:schemeClr val="bg1"/>
          </a:solidFill>
        </p:spPr>
        <p:txBody>
          <a:bodyPr lIns="251999" tIns="180000" rIns="251999" bIns="251999" anchor="t">
            <a:noAutofit/>
          </a:bodyPr>
          <a:lstStyle>
            <a:lvl1pPr algn="l">
              <a:defRPr sz="5400" b="1" i="0">
                <a:solidFill>
                  <a:schemeClr val="tx1"/>
                </a:solidFill>
                <a:latin typeface="Century Gothic" panose="020B0502020202020204" pitchFamily="34" charset="0"/>
              </a:defRPr>
            </a:lvl1pPr>
          </a:lstStyle>
          <a:p>
            <a:r>
              <a:rPr lang="en-GB"/>
              <a:t>Lorem ipsum</a:t>
            </a:r>
            <a:endParaRPr lang="en-US"/>
          </a:p>
        </p:txBody>
      </p:sp>
      <p:sp>
        <p:nvSpPr>
          <p:cNvPr id="7" name="Slide Number Placeholder 5">
            <a:extLst>
              <a:ext uri="{FF2B5EF4-FFF2-40B4-BE49-F238E27FC236}">
                <a16:creationId xmlns:a16="http://schemas.microsoft.com/office/drawing/2014/main" id="{4C431A68-209B-AD47-8B7A-1C484ABFE296}"/>
              </a:ext>
            </a:extLst>
          </p:cNvPr>
          <p:cNvSpPr>
            <a:spLocks noGrp="1"/>
          </p:cNvSpPr>
          <p:nvPr>
            <p:ph type="sldNum" sz="quarter" idx="19"/>
          </p:nvPr>
        </p:nvSpPr>
        <p:spPr>
          <a:xfrm>
            <a:off x="8963025" y="6051550"/>
            <a:ext cx="2743200" cy="365125"/>
          </a:xfrm>
        </p:spPr>
        <p:txBody>
          <a:bodyPr/>
          <a:lstStyle/>
          <a:p>
            <a:fld id="{B099420A-AB6D-9F48-90BA-0FEF9014BA36}" type="slidenum">
              <a:rPr lang="en-US" smtClean="0"/>
              <a:pPr/>
              <a:t>‹#›</a:t>
            </a:fld>
            <a:endParaRPr lang="en-US"/>
          </a:p>
        </p:txBody>
      </p:sp>
      <p:sp>
        <p:nvSpPr>
          <p:cNvPr id="12" name="Content Placeholder 13">
            <a:extLst>
              <a:ext uri="{FF2B5EF4-FFF2-40B4-BE49-F238E27FC236}">
                <a16:creationId xmlns:a16="http://schemas.microsoft.com/office/drawing/2014/main" id="{99A16329-346C-6248-8597-A814FD318DF6}"/>
              </a:ext>
            </a:extLst>
          </p:cNvPr>
          <p:cNvSpPr>
            <a:spLocks noGrp="1"/>
          </p:cNvSpPr>
          <p:nvPr>
            <p:ph sz="quarter" idx="20"/>
          </p:nvPr>
        </p:nvSpPr>
        <p:spPr>
          <a:xfrm>
            <a:off x="517525" y="2647724"/>
            <a:ext cx="11188700" cy="2975201"/>
          </a:xfrm>
        </p:spPr>
        <p:txBody>
          <a:bodyPr lIns="0" tIns="0" rIns="0" bIns="0"/>
          <a:lstStyle>
            <a:lvl2pPr marL="266700" indent="-133350">
              <a:buFont typeface="System Font Regular"/>
              <a:buChar char="–"/>
              <a:defRPr/>
            </a:lvl2pPr>
            <a:lvl3pPr marL="400050" indent="-133350">
              <a:buFont typeface="Arial" panose="020B0604020202020204" pitchFamily="34" charset="0"/>
              <a:buChar char="•"/>
              <a:defRPr/>
            </a:lvl3pPr>
            <a:lvl4pPr marL="533400" indent="-133350">
              <a:buFont typeface="System Font Regular"/>
              <a:buChar char="–"/>
              <a:defRPr/>
            </a:lvl4pPr>
            <a:lvl5pPr marL="666750" indent="-133350">
              <a:buFont typeface="Arial" panose="020B0604020202020204" pitchFamily="34" charset="0"/>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4">
            <a:extLst>
              <a:ext uri="{FF2B5EF4-FFF2-40B4-BE49-F238E27FC236}">
                <a16:creationId xmlns:a16="http://schemas.microsoft.com/office/drawing/2014/main" id="{64BB62DF-2696-034C-81FF-4167B25DB26F}"/>
              </a:ext>
            </a:extLst>
          </p:cNvPr>
          <p:cNvSpPr>
            <a:spLocks noGrp="1"/>
          </p:cNvSpPr>
          <p:nvPr>
            <p:ph type="body" sz="quarter" idx="11" hasCustomPrompt="1"/>
          </p:nvPr>
        </p:nvSpPr>
        <p:spPr>
          <a:xfrm>
            <a:off x="508338" y="2015579"/>
            <a:ext cx="11200593" cy="233683"/>
          </a:xfrm>
          <a:prstGeom prst="rect">
            <a:avLst/>
          </a:prstGeom>
        </p:spPr>
        <p:txBody>
          <a:bodyPr lIns="0" tIns="0" rIns="0" bIns="0">
            <a:noAutofit/>
          </a:bodyPr>
          <a:lstStyle>
            <a:lvl1pPr marL="0" indent="0">
              <a:buNone/>
              <a:defRPr sz="2200" baseline="0"/>
            </a:lvl1pPr>
          </a:lstStyle>
          <a:p>
            <a:pPr lvl="0"/>
            <a:r>
              <a:rPr lang="en-US"/>
              <a:t>Subheading</a:t>
            </a:r>
          </a:p>
        </p:txBody>
      </p:sp>
      <p:sp>
        <p:nvSpPr>
          <p:cNvPr id="14" name="Rectangle 13">
            <a:extLst>
              <a:ext uri="{FF2B5EF4-FFF2-40B4-BE49-F238E27FC236}">
                <a16:creationId xmlns:a16="http://schemas.microsoft.com/office/drawing/2014/main" id="{DBE9AA76-B8C2-4E49-B268-4F7E05000606}"/>
              </a:ext>
            </a:extLst>
          </p:cNvPr>
          <p:cNvSpPr/>
          <p:nvPr userDrawn="1"/>
        </p:nvSpPr>
        <p:spPr>
          <a:xfrm>
            <a:off x="0" y="1479616"/>
            <a:ext cx="12186000" cy="132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EDCBFC84-9A56-4D09-BC0D-178786388C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29015" y="185964"/>
            <a:ext cx="3669198" cy="1103348"/>
          </a:xfrm>
          <a:prstGeom prst="rect">
            <a:avLst/>
          </a:prstGeom>
        </p:spPr>
      </p:pic>
    </p:spTree>
    <p:extLst>
      <p:ext uri="{BB962C8B-B14F-4D97-AF65-F5344CB8AC3E}">
        <p14:creationId xmlns:p14="http://schemas.microsoft.com/office/powerpoint/2010/main" val="1638706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546100" y="833860"/>
            <a:ext cx="10998200" cy="1587"/>
          </a:xfrm>
          <a:prstGeom prst="line">
            <a:avLst/>
          </a:prstGeom>
          <a:noFill/>
          <a:ln w="22225" algn="ctr">
            <a:solidFill>
              <a:srgbClr val="0F5E90"/>
            </a:solidFill>
            <a:round/>
            <a:headEnd/>
            <a:tailEnd/>
          </a:ln>
        </p:spPr>
      </p:cxnSp>
      <p:sp>
        <p:nvSpPr>
          <p:cNvPr id="5" name="Title 4">
            <a:extLst>
              <a:ext uri="{FF2B5EF4-FFF2-40B4-BE49-F238E27FC236}">
                <a16:creationId xmlns:a16="http://schemas.microsoft.com/office/drawing/2014/main" id="{F0DF6D62-ED35-478F-B979-9D0C4C1CA648}"/>
              </a:ext>
            </a:extLst>
          </p:cNvPr>
          <p:cNvSpPr>
            <a:spLocks noGrp="1"/>
          </p:cNvSpPr>
          <p:nvPr>
            <p:ph type="title"/>
          </p:nvPr>
        </p:nvSpPr>
        <p:spPr>
          <a:xfrm>
            <a:off x="508000" y="233469"/>
            <a:ext cx="9550400" cy="609600"/>
          </a:xfrm>
        </p:spPr>
        <p:txBody>
          <a:bodyPr/>
          <a:lstStyle/>
          <a:p>
            <a:r>
              <a:rPr lang="en-US"/>
              <a:t>Click to edit Master title style</a:t>
            </a:r>
          </a:p>
        </p:txBody>
      </p:sp>
    </p:spTree>
    <p:extLst>
      <p:ext uri="{BB962C8B-B14F-4D97-AF65-F5344CB8AC3E}">
        <p14:creationId xmlns:p14="http://schemas.microsoft.com/office/powerpoint/2010/main" val="986406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0167" y="1456511"/>
            <a:ext cx="10363200" cy="457200"/>
          </a:xfrm>
        </p:spPr>
        <p:txBody>
          <a:bodyPr anchor="b" anchorCtr="0"/>
          <a:lstStyle>
            <a:lvl1pPr algn="ctr">
              <a:defRPr sz="2400" b="1">
                <a:latin typeface="Tahoma" pitchFamily="34" charset="0"/>
                <a:ea typeface="Tahoma" pitchFamily="34" charset="0"/>
                <a:cs typeface="Tahoma" pitchFamily="34" charset="0"/>
              </a:defRPr>
            </a:lvl1pPr>
          </a:lstStyle>
          <a:p>
            <a:r>
              <a:rPr lang="en-US"/>
              <a:t>Click to edit Master title style</a:t>
            </a:r>
          </a:p>
        </p:txBody>
      </p:sp>
      <p:sp>
        <p:nvSpPr>
          <p:cNvPr id="6" name="Subtitle 2"/>
          <p:cNvSpPr>
            <a:spLocks noGrp="1"/>
          </p:cNvSpPr>
          <p:nvPr>
            <p:ph type="subTitle" idx="1" hasCustomPrompt="1"/>
          </p:nvPr>
        </p:nvSpPr>
        <p:spPr>
          <a:xfrm>
            <a:off x="1828800" y="2057400"/>
            <a:ext cx="8534400" cy="1752600"/>
          </a:xfrm>
        </p:spPr>
        <p:txBody>
          <a:bodyPr/>
          <a:lstStyle>
            <a:lvl1pPr marL="0" indent="0" algn="ctr">
              <a:buNone/>
              <a:defRPr sz="1800">
                <a:latin typeface="Tahoma" pitchFamily="34" charset="0"/>
                <a:ea typeface="Tahoma" pitchFamily="34" charset="0"/>
                <a:cs typeface="Tahoma"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add briefer names</a:t>
            </a:r>
          </a:p>
        </p:txBody>
      </p:sp>
      <p:cxnSp>
        <p:nvCxnSpPr>
          <p:cNvPr id="7" name="Straight Connector 6"/>
          <p:cNvCxnSpPr>
            <a:cxnSpLocks noChangeShapeType="1"/>
          </p:cNvCxnSpPr>
          <p:nvPr userDrawn="1"/>
        </p:nvCxnSpPr>
        <p:spPr bwMode="auto">
          <a:xfrm>
            <a:off x="508000" y="19796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9" name="Text Placeholder 8"/>
          <p:cNvSpPr>
            <a:spLocks noGrp="1"/>
          </p:cNvSpPr>
          <p:nvPr>
            <p:ph type="body" sz="quarter" idx="12" hasCustomPrompt="1"/>
          </p:nvPr>
        </p:nvSpPr>
        <p:spPr>
          <a:xfrm>
            <a:off x="1834195" y="4049487"/>
            <a:ext cx="8524567" cy="720221"/>
          </a:xfrm>
        </p:spPr>
        <p:txBody>
          <a:bodyPr/>
          <a:lstStyle>
            <a:lvl1pPr algn="ctr" eaLnBrk="1" hangingPunct="1">
              <a:defRPr sz="1600">
                <a:solidFill>
                  <a:schemeClr val="bg1">
                    <a:lumMod val="65000"/>
                  </a:schemeClr>
                </a:solidFill>
              </a:defRPr>
            </a:lvl1pPr>
          </a:lstStyle>
          <a:p>
            <a:pPr eaLnBrk="1" hangingPunct="1"/>
            <a:r>
              <a:rPr lang="en-US">
                <a:latin typeface="Tahoma" charset="0"/>
              </a:rPr>
              <a:t>Click to edit “Briefing prepared for”</a:t>
            </a:r>
          </a:p>
        </p:txBody>
      </p:sp>
      <p:sp>
        <p:nvSpPr>
          <p:cNvPr id="11" name="Text Placeholder 10"/>
          <p:cNvSpPr>
            <a:spLocks noGrp="1"/>
          </p:cNvSpPr>
          <p:nvPr>
            <p:ph type="body" sz="quarter" idx="13" hasCustomPrompt="1"/>
          </p:nvPr>
        </p:nvSpPr>
        <p:spPr>
          <a:xfrm>
            <a:off x="3653367" y="4790049"/>
            <a:ext cx="4876799" cy="322825"/>
          </a:xfrm>
        </p:spPr>
        <p:txBody>
          <a:bodyPr/>
          <a:lstStyle>
            <a:lvl1pPr algn="ctr" eaLnBrk="1" hangingPunct="1">
              <a:defRPr sz="1600">
                <a:solidFill>
                  <a:schemeClr val="bg1">
                    <a:lumMod val="65000"/>
                  </a:schemeClr>
                </a:solidFill>
              </a:defRPr>
            </a:lvl1pPr>
          </a:lstStyle>
          <a:p>
            <a:pPr eaLnBrk="1" hangingPunct="1"/>
            <a:r>
              <a:rPr lang="en-US">
                <a:latin typeface="Tahoma" charset="0"/>
              </a:rPr>
              <a:t>Click to edit Date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30281" y="5167034"/>
            <a:ext cx="1722970" cy="1039826"/>
          </a:xfrm>
          <a:prstGeom prst="rect">
            <a:avLst/>
          </a:prstGeom>
        </p:spPr>
      </p:pic>
    </p:spTree>
    <p:extLst>
      <p:ext uri="{BB962C8B-B14F-4D97-AF65-F5344CB8AC3E}">
        <p14:creationId xmlns:p14="http://schemas.microsoft.com/office/powerpoint/2010/main" val="2647329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lide_No 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4400" y="2514600"/>
            <a:ext cx="10363200" cy="914400"/>
          </a:xfrm>
        </p:spPr>
        <p:txBody>
          <a:bodyPr/>
          <a:lstStyle>
            <a:lvl1pPr algn="ctr">
              <a:defRPr sz="2200" b="0">
                <a:latin typeface="Tahoma" pitchFamily="34" charset="0"/>
                <a:ea typeface="Tahoma" pitchFamily="34" charset="0"/>
                <a:cs typeface="Tahoma" pitchFamily="34" charset="0"/>
              </a:defRPr>
            </a:lvl1pPr>
          </a:lstStyle>
          <a:p>
            <a:r>
              <a:rPr lang="en-US"/>
              <a:t>Click to edit Master title style</a:t>
            </a:r>
          </a:p>
        </p:txBody>
      </p:sp>
      <p:cxnSp>
        <p:nvCxnSpPr>
          <p:cNvPr id="6" name="Straight Connector 5"/>
          <p:cNvCxnSpPr>
            <a:cxnSpLocks noChangeShapeType="1"/>
          </p:cNvCxnSpPr>
          <p:nvPr userDrawn="1"/>
        </p:nvCxnSpPr>
        <p:spPr bwMode="auto">
          <a:xfrm>
            <a:off x="508000" y="3198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14694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Slide_Sub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p:nvPr>
        </p:nvSpPr>
        <p:spPr>
          <a:xfrm>
            <a:off x="914400" y="2514600"/>
            <a:ext cx="10363200" cy="914400"/>
          </a:xfrm>
        </p:spPr>
        <p:txBody>
          <a:bodyPr/>
          <a:lstStyle>
            <a:lvl1pPr algn="ctr">
              <a:defRPr sz="2200" b="0">
                <a:latin typeface="Tahoma" pitchFamily="34" charset="0"/>
                <a:ea typeface="Tahoma" pitchFamily="34" charset="0"/>
                <a:cs typeface="Tahoma" pitchFamily="34" charset="0"/>
              </a:defRPr>
            </a:lvl1pPr>
          </a:lstStyle>
          <a:p>
            <a:r>
              <a:rPr lang="en-US"/>
              <a:t>Click to edit Master title style</a:t>
            </a:r>
          </a:p>
        </p:txBody>
      </p:sp>
      <p:cxnSp>
        <p:nvCxnSpPr>
          <p:cNvPr id="6" name="Straight Connector 5"/>
          <p:cNvCxnSpPr>
            <a:cxnSpLocks noChangeShapeType="1"/>
          </p:cNvCxnSpPr>
          <p:nvPr userDrawn="1"/>
        </p:nvCxnSpPr>
        <p:spPr bwMode="auto">
          <a:xfrm>
            <a:off x="508000" y="3198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8" name="Text Placeholder 3"/>
          <p:cNvSpPr>
            <a:spLocks noGrp="1"/>
          </p:cNvSpPr>
          <p:nvPr>
            <p:ph type="body" sz="quarter" idx="12" hasCustomPrompt="1"/>
          </p:nvPr>
        </p:nvSpPr>
        <p:spPr>
          <a:xfrm>
            <a:off x="914400" y="3352798"/>
            <a:ext cx="10363200" cy="465138"/>
          </a:xfrm>
        </p:spPr>
        <p:txBody>
          <a:bodyPr/>
          <a:lstStyle>
            <a:lvl1pPr algn="ctr">
              <a:defRPr sz="1800">
                <a:solidFill>
                  <a:schemeClr val="bg1">
                    <a:lumMod val="65000"/>
                  </a:schemeClr>
                </a:solidFill>
              </a:defRPr>
            </a:lvl1pPr>
          </a:lstStyle>
          <a:p>
            <a:pPr lvl="0"/>
            <a:r>
              <a:rPr lang="en-US"/>
              <a:t>Click to add subtitle</a:t>
            </a:r>
          </a:p>
        </p:txBody>
      </p:sp>
    </p:spTree>
    <p:extLst>
      <p:ext uri="{BB962C8B-B14F-4D97-AF65-F5344CB8AC3E}">
        <p14:creationId xmlns:p14="http://schemas.microsoft.com/office/powerpoint/2010/main" val="16005390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_Hea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itle 1"/>
          <p:cNvSpPr>
            <a:spLocks noGrp="1"/>
          </p:cNvSpPr>
          <p:nvPr>
            <p:ph type="ctrTitle" hasCustomPrompt="1"/>
          </p:nvPr>
        </p:nvSpPr>
        <p:spPr>
          <a:xfrm>
            <a:off x="876300" y="4329372"/>
            <a:ext cx="10363200" cy="1461828"/>
          </a:xfrm>
        </p:spPr>
        <p:txBody>
          <a:bodyPr anchor="t"/>
          <a:lstStyle>
            <a:lvl1pPr algn="l">
              <a:defRPr sz="2400" b="1" baseline="0">
                <a:latin typeface="Tahoma" pitchFamily="34" charset="0"/>
                <a:ea typeface="Tahoma" pitchFamily="34" charset="0"/>
                <a:cs typeface="Tahoma" pitchFamily="34" charset="0"/>
              </a:defRPr>
            </a:lvl1pPr>
          </a:lstStyle>
          <a:p>
            <a:r>
              <a:rPr lang="en-US"/>
              <a:t>CLICK TO EDIT MASTER TITLE STYLE</a:t>
            </a:r>
          </a:p>
        </p:txBody>
      </p:sp>
      <p:cxnSp>
        <p:nvCxnSpPr>
          <p:cNvPr id="6" name="Straight Connector 5"/>
          <p:cNvCxnSpPr>
            <a:cxnSpLocks noChangeShapeType="1"/>
          </p:cNvCxnSpPr>
          <p:nvPr userDrawn="1"/>
        </p:nvCxnSpPr>
        <p:spPr bwMode="auto">
          <a:xfrm>
            <a:off x="508000" y="4341816"/>
            <a:ext cx="11176000" cy="1587"/>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7" name="Text Placeholder 3"/>
          <p:cNvSpPr>
            <a:spLocks noGrp="1"/>
          </p:cNvSpPr>
          <p:nvPr>
            <p:ph type="body" sz="quarter" idx="12"/>
          </p:nvPr>
        </p:nvSpPr>
        <p:spPr>
          <a:xfrm>
            <a:off x="892629" y="2954111"/>
            <a:ext cx="10363200" cy="1379538"/>
          </a:xfrm>
        </p:spPr>
        <p:txBody>
          <a:bodyPr anchor="b"/>
          <a:lstStyle>
            <a:lvl1pPr algn="l">
              <a:defRPr sz="1800">
                <a:solidFill>
                  <a:schemeClr val="bg1">
                    <a:lumMod val="65000"/>
                  </a:schemeClr>
                </a:solidFill>
              </a:defRPr>
            </a:lvl1pPr>
          </a:lstStyle>
          <a:p>
            <a:pPr lvl="0"/>
            <a:r>
              <a:rPr lang="en-US"/>
              <a:t>Edit Master text styles</a:t>
            </a:r>
          </a:p>
        </p:txBody>
      </p:sp>
    </p:spTree>
    <p:extLst>
      <p:ext uri="{BB962C8B-B14F-4D97-AF65-F5344CB8AC3E}">
        <p14:creationId xmlns:p14="http://schemas.microsoft.com/office/powerpoint/2010/main" val="113691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10"/>
          <p:cNvSpPr>
            <a:spLocks noGrp="1"/>
          </p:cNvSpPr>
          <p:nvPr>
            <p:ph sz="quarter" idx="13"/>
          </p:nvPr>
        </p:nvSpPr>
        <p:spPr>
          <a:xfrm>
            <a:off x="558800" y="1143000"/>
            <a:ext cx="110744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ctrTitle"/>
          </p:nvPr>
        </p:nvSpPr>
        <p:spPr>
          <a:xfrm>
            <a:off x="1828800" y="151418"/>
            <a:ext cx="9855199"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7" name="Straight Connector 6"/>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9" name="Picture 8">
            <a:extLst>
              <a:ext uri="{FF2B5EF4-FFF2-40B4-BE49-F238E27FC236}">
                <a16:creationId xmlns:a16="http://schemas.microsoft.com/office/drawing/2014/main" id="{9E113F4E-8DE6-467A-947F-8620941A854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411721" y="110066"/>
            <a:ext cx="2263811" cy="692812"/>
          </a:xfrm>
          <a:prstGeom prst="rect">
            <a:avLst/>
          </a:prstGeom>
        </p:spPr>
      </p:pic>
    </p:spTree>
    <p:extLst>
      <p:ext uri="{BB962C8B-B14F-4D97-AF65-F5344CB8AC3E}">
        <p14:creationId xmlns:p14="http://schemas.microsoft.com/office/powerpoint/2010/main" val="276470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5BEA5-C1CB-0D46-613D-D8F150F07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32E0B-AD53-DE22-8D56-6FA7B28CF1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9CE86-8C65-39BD-74C9-6B3B2D54ED32}"/>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674A180F-D6B6-5D96-D7C2-56DC243C5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CE339E-746B-2E22-FF0F-A68DBC447DDC}"/>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364399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7"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8" name="Straight Connector 7"/>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02691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_Two_Row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110744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quarter" idx="14"/>
          </p:nvPr>
        </p:nvSpPr>
        <p:spPr>
          <a:xfrm>
            <a:off x="609600" y="3581400"/>
            <a:ext cx="110744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10" name="Straight Connector 9"/>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25262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_Two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53848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quarter" idx="14"/>
          </p:nvPr>
        </p:nvSpPr>
        <p:spPr>
          <a:xfrm>
            <a:off x="6197600" y="1066800"/>
            <a:ext cx="53848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10" name="Straight Connector 9"/>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80765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_Three_Column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quarter" idx="14"/>
          </p:nvPr>
        </p:nvSpPr>
        <p:spPr>
          <a:xfrm>
            <a:off x="43688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5"/>
          </p:nvPr>
        </p:nvSpPr>
        <p:spPr>
          <a:xfrm>
            <a:off x="8128000" y="1066800"/>
            <a:ext cx="3556000" cy="4953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11" name="Straight Connector 10"/>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62762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_Four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3"/>
          </p:nvPr>
        </p:nvSpPr>
        <p:spPr>
          <a:xfrm>
            <a:off x="609604" y="1066800"/>
            <a:ext cx="5377545"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quarter" idx="14"/>
          </p:nvPr>
        </p:nvSpPr>
        <p:spPr>
          <a:xfrm>
            <a:off x="6193975" y="1066800"/>
            <a:ext cx="5490031"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5"/>
          </p:nvPr>
        </p:nvSpPr>
        <p:spPr>
          <a:xfrm>
            <a:off x="6193970" y="3521528"/>
            <a:ext cx="5490031"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quarter" idx="16"/>
          </p:nvPr>
        </p:nvSpPr>
        <p:spPr>
          <a:xfrm>
            <a:off x="605976" y="3529693"/>
            <a:ext cx="5377545"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12" name="Straight Connector 11"/>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848734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_Six_Boxes">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6" name="Content Placeholder 2"/>
          <p:cNvSpPr>
            <a:spLocks noGrp="1"/>
          </p:cNvSpPr>
          <p:nvPr>
            <p:ph sz="quarter" idx="13"/>
          </p:nvPr>
        </p:nvSpPr>
        <p:spPr>
          <a:xfrm>
            <a:off x="609600"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quarter" idx="14"/>
          </p:nvPr>
        </p:nvSpPr>
        <p:spPr>
          <a:xfrm>
            <a:off x="4368800"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quarter" idx="15"/>
          </p:nvPr>
        </p:nvSpPr>
        <p:spPr>
          <a:xfrm>
            <a:off x="616857" y="3535137"/>
            <a:ext cx="3556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sz="quarter" idx="16"/>
          </p:nvPr>
        </p:nvSpPr>
        <p:spPr>
          <a:xfrm>
            <a:off x="8120743" y="1066800"/>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7"/>
          </p:nvPr>
        </p:nvSpPr>
        <p:spPr>
          <a:xfrm>
            <a:off x="8128000" y="3535137"/>
            <a:ext cx="3556000" cy="2359479"/>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8"/>
          </p:nvPr>
        </p:nvSpPr>
        <p:spPr>
          <a:xfrm>
            <a:off x="4376059" y="3537858"/>
            <a:ext cx="3556000" cy="23622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pic>
        <p:nvPicPr>
          <p:cNvPr id="16" name="Picture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83133"/>
            <a:ext cx="1241441" cy="749220"/>
          </a:xfrm>
          <a:prstGeom prst="rect">
            <a:avLst/>
          </a:prstGeom>
        </p:spPr>
      </p:pic>
      <p:cxnSp>
        <p:nvCxnSpPr>
          <p:cNvPr id="15" name="Straight Connector 14"/>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45450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_Caption">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Content Placeholder 2"/>
          <p:cNvSpPr>
            <a:spLocks noGrp="1"/>
          </p:cNvSpPr>
          <p:nvPr>
            <p:ph sz="quarter" idx="14"/>
          </p:nvPr>
        </p:nvSpPr>
        <p:spPr>
          <a:xfrm>
            <a:off x="4713516" y="1066801"/>
            <a:ext cx="6970485" cy="4811486"/>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atin typeface="Tahoma" pitchFamily="34" charset="0"/>
                <a:ea typeface="Tahoma" pitchFamily="34" charset="0"/>
                <a:cs typeface="Tahoma" pitchFamily="34" charset="0"/>
              </a:defRPr>
            </a:lvl2pPr>
            <a:lvl3pPr marL="1143000" indent="-228600">
              <a:buFont typeface="Arial" pitchFamily="34" charset="0"/>
              <a:buChar char="•"/>
              <a:defRPr sz="1400">
                <a:latin typeface="Tahoma" pitchFamily="34" charset="0"/>
                <a:ea typeface="Tahoma" pitchFamily="34" charset="0"/>
                <a:cs typeface="Tahoma" pitchFamily="34" charset="0"/>
              </a:defRPr>
            </a:lvl3pPr>
            <a:lvl4pPr marL="1600200" indent="-228600">
              <a:buFont typeface="Arial" pitchFamily="34" charset="0"/>
              <a:buChar char="•"/>
              <a:defRPr sz="1300">
                <a:latin typeface="Tahoma" pitchFamily="34" charset="0"/>
                <a:ea typeface="Tahoma" pitchFamily="34" charset="0"/>
                <a:cs typeface="Tahoma" pitchFamily="34" charset="0"/>
              </a:defRPr>
            </a:lvl4pPr>
            <a:lvl5pPr marL="2057400" indent="-228600">
              <a:buFont typeface="Arial" pitchFamily="34" charset="0"/>
              <a:buChar char="•"/>
              <a:defRPr sz="1300">
                <a:latin typeface="Tahoma" pitchFamily="34" charset="0"/>
                <a:ea typeface="Tahoma" pitchFamily="34" charset="0"/>
                <a:cs typeface="Tahoma"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p:cNvSpPr>
            <a:spLocks noGrp="1"/>
          </p:cNvSpPr>
          <p:nvPr>
            <p:ph type="body" sz="quarter" idx="15"/>
          </p:nvPr>
        </p:nvSpPr>
        <p:spPr>
          <a:xfrm>
            <a:off x="751422" y="1763489"/>
            <a:ext cx="3831468" cy="4115027"/>
          </a:xfrm>
        </p:spPr>
        <p:txBody>
          <a:bodyPr/>
          <a:lstStyle>
            <a:lvl1pPr>
              <a:defRPr sz="1400"/>
            </a:lvl1pPr>
          </a:lstStyle>
          <a:p>
            <a:pPr lvl="0"/>
            <a:r>
              <a:rPr lang="en-US"/>
              <a:t>Edit Master text styles</a:t>
            </a:r>
          </a:p>
        </p:txBody>
      </p:sp>
      <p:sp>
        <p:nvSpPr>
          <p:cNvPr id="7" name="Text Placeholder 3"/>
          <p:cNvSpPr>
            <a:spLocks noGrp="1"/>
          </p:cNvSpPr>
          <p:nvPr>
            <p:ph type="body" sz="quarter" idx="16"/>
          </p:nvPr>
        </p:nvSpPr>
        <p:spPr>
          <a:xfrm>
            <a:off x="762002" y="1066800"/>
            <a:ext cx="3828143" cy="696687"/>
          </a:xfrm>
        </p:spPr>
        <p:txBody>
          <a:bodyPr anchor="b"/>
          <a:lstStyle>
            <a:lvl1pPr algn="l">
              <a:defRPr sz="2000" b="1" baseline="0"/>
            </a:lvl1pPr>
          </a:lstStyle>
          <a:p>
            <a:pPr lvl="0"/>
            <a:r>
              <a:rPr lang="en-US"/>
              <a:t>Edit Master text styles</a:t>
            </a:r>
          </a:p>
          <a:p>
            <a:pPr lvl="1"/>
            <a:r>
              <a:rPr lang="en-US"/>
              <a:t>Second level</a:t>
            </a:r>
          </a:p>
        </p:txBody>
      </p:sp>
      <p:sp>
        <p:nvSpPr>
          <p:cNvPr id="10"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81000" y="83133"/>
            <a:ext cx="1241441" cy="749220"/>
          </a:xfrm>
          <a:prstGeom prst="rect">
            <a:avLst/>
          </a:prstGeom>
        </p:spPr>
      </p:pic>
      <p:cxnSp>
        <p:nvCxnSpPr>
          <p:cNvPr id="11" name="Straight Connector 10"/>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73032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ding_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5" name="TextBox 4"/>
          <p:cNvSpPr txBox="1"/>
          <p:nvPr userDrawn="1"/>
        </p:nvSpPr>
        <p:spPr>
          <a:xfrm>
            <a:off x="4550365" y="3979891"/>
            <a:ext cx="3030308" cy="369332"/>
          </a:xfrm>
          <a:prstGeom prst="rect">
            <a:avLst/>
          </a:prstGeom>
          <a:noFill/>
        </p:spPr>
        <p:txBody>
          <a:bodyPr wrap="square" rtlCol="0">
            <a:spAutoFit/>
          </a:bodyPr>
          <a:lstStyle/>
          <a:p>
            <a:pPr lvl="0" algn="ctr"/>
            <a:r>
              <a:rPr lang="en-US" sz="1800">
                <a:latin typeface="Tahoma" pitchFamily="34" charset="0"/>
                <a:ea typeface="Tahoma" pitchFamily="34" charset="0"/>
                <a:cs typeface="Tahoma" pitchFamily="34" charset="0"/>
              </a:rPr>
              <a:t>www.darpa.mil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50364" y="2151075"/>
            <a:ext cx="3030308" cy="1828816"/>
          </a:xfrm>
          <a:prstGeom prst="rect">
            <a:avLst/>
          </a:prstGeom>
        </p:spPr>
      </p:pic>
    </p:spTree>
    <p:extLst>
      <p:ext uri="{BB962C8B-B14F-4D97-AF65-F5344CB8AC3E}">
        <p14:creationId xmlns:p14="http://schemas.microsoft.com/office/powerpoint/2010/main" val="3596052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Y17_Staffer_Quad_1">
    <p:spTree>
      <p:nvGrpSpPr>
        <p:cNvPr id="1" name=""/>
        <p:cNvGrpSpPr/>
        <p:nvPr/>
      </p:nvGrpSpPr>
      <p:grpSpPr>
        <a:xfrm>
          <a:off x="0" y="0"/>
          <a:ext cx="0" cy="0"/>
          <a:chOff x="0" y="0"/>
          <a:chExt cx="0" cy="0"/>
        </a:xfrm>
      </p:grpSpPr>
      <p:sp>
        <p:nvSpPr>
          <p:cNvPr id="74" name="Text Placeholder 73"/>
          <p:cNvSpPr>
            <a:spLocks noGrp="1"/>
          </p:cNvSpPr>
          <p:nvPr>
            <p:ph type="body" sz="quarter" idx="36" hasCustomPrompt="1"/>
          </p:nvPr>
        </p:nvSpPr>
        <p:spPr>
          <a:xfrm>
            <a:off x="262875" y="4077691"/>
            <a:ext cx="5718048" cy="2157984"/>
          </a:xfrm>
        </p:spPr>
        <p:txBody>
          <a:bodyPr/>
          <a:lstStyle>
            <a:lvl1pPr marL="0" indent="0">
              <a:defRPr sz="1200" baseline="0"/>
            </a:lvl1pPr>
          </a:lstStyle>
          <a:p>
            <a:pPr lvl="0"/>
            <a:r>
              <a:rPr lang="en-US"/>
              <a:t>(What are you trying to accomplish and what is the desired end state)</a:t>
            </a:r>
          </a:p>
        </p:txBody>
      </p:sp>
      <p:sp>
        <p:nvSpPr>
          <p:cNvPr id="71" name="Text Placeholder 70"/>
          <p:cNvSpPr>
            <a:spLocks noGrp="1"/>
          </p:cNvSpPr>
          <p:nvPr>
            <p:ph type="body" sz="quarter" idx="35" hasCustomPrompt="1"/>
          </p:nvPr>
        </p:nvSpPr>
        <p:spPr>
          <a:xfrm>
            <a:off x="262875" y="1592626"/>
            <a:ext cx="5718048" cy="2157984"/>
          </a:xfrm>
        </p:spPr>
        <p:txBody>
          <a:bodyPr/>
          <a:lstStyle>
            <a:lvl1pPr marL="0" indent="0">
              <a:defRPr sz="1200" baseline="0"/>
            </a:lvl1pPr>
          </a:lstStyle>
          <a:p>
            <a:pPr lvl="0"/>
            <a:r>
              <a:rPr lang="en-US"/>
              <a:t>(Give a broad overview of the program here)</a:t>
            </a:r>
          </a:p>
        </p:txBody>
      </p:sp>
      <p:cxnSp>
        <p:nvCxnSpPr>
          <p:cNvPr id="11" name="Straight Connector 10"/>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1"/>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5"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a:t>Upcoming Key Decisions:</a:t>
            </a:r>
          </a:p>
          <a:p>
            <a:pPr lvl="0"/>
            <a:endParaRPr lang="en-US"/>
          </a:p>
          <a:p>
            <a:pPr lvl="0"/>
            <a:r>
              <a:rPr lang="en-US"/>
              <a:t>Transition: (Define stages of transition – 6.1, 6.2, 6.3</a:t>
            </a:r>
          </a:p>
          <a:p>
            <a:pPr lvl="0"/>
            <a:endParaRPr lang="en-US"/>
          </a:p>
          <a:p>
            <a:pPr lvl="0"/>
            <a:r>
              <a:rPr lang="en-US"/>
              <a:t>Technical Risk</a:t>
            </a:r>
          </a:p>
        </p:txBody>
      </p:sp>
      <p:sp>
        <p:nvSpPr>
          <p:cNvPr id="17" name="TextBox 16"/>
          <p:cNvSpPr txBox="1"/>
          <p:nvPr userDrawn="1"/>
        </p:nvSpPr>
        <p:spPr>
          <a:xfrm>
            <a:off x="1200151" y="1363190"/>
            <a:ext cx="3619503" cy="276999"/>
          </a:xfrm>
          <a:prstGeom prst="rect">
            <a:avLst/>
          </a:prstGeom>
          <a:noFill/>
        </p:spPr>
        <p:txBody>
          <a:bodyPr wrap="square" rtlCol="0">
            <a:spAutoFit/>
          </a:bodyPr>
          <a:lstStyle/>
          <a:p>
            <a:pPr algn="ctr"/>
            <a:r>
              <a:rPr lang="en-US" sz="1200" b="1">
                <a:solidFill>
                  <a:prstClr val="black"/>
                </a:solidFill>
                <a:ea typeface="Tahoma" pitchFamily="34" charset="0"/>
                <a:cs typeface="Tahoma" pitchFamily="34" charset="0"/>
              </a:rPr>
              <a:t>PROGRAM OVERVIEW</a:t>
            </a:r>
          </a:p>
        </p:txBody>
      </p:sp>
      <p:sp>
        <p:nvSpPr>
          <p:cNvPr id="18" name="TextBox 17"/>
          <p:cNvSpPr txBox="1"/>
          <p:nvPr userDrawn="1"/>
        </p:nvSpPr>
        <p:spPr>
          <a:xfrm>
            <a:off x="7454898" y="1365363"/>
            <a:ext cx="3619503" cy="276999"/>
          </a:xfrm>
          <a:prstGeom prst="rect">
            <a:avLst/>
          </a:prstGeom>
          <a:noFill/>
        </p:spPr>
        <p:txBody>
          <a:bodyPr wrap="square" rtlCol="0">
            <a:spAutoFit/>
          </a:bodyPr>
          <a:lstStyle/>
          <a:p>
            <a:pPr algn="ctr"/>
            <a:r>
              <a:rPr lang="en-US" sz="1200" b="1">
                <a:solidFill>
                  <a:prstClr val="black"/>
                </a:solidFill>
                <a:ea typeface="Tahoma" pitchFamily="34" charset="0"/>
                <a:cs typeface="Tahoma" pitchFamily="34" charset="0"/>
              </a:rPr>
              <a:t>PROGRAM STATUS</a:t>
            </a:r>
          </a:p>
        </p:txBody>
      </p:sp>
      <p:sp>
        <p:nvSpPr>
          <p:cNvPr id="19" name="TextBox 18"/>
          <p:cNvSpPr txBox="1"/>
          <p:nvPr userDrawn="1"/>
        </p:nvSpPr>
        <p:spPr>
          <a:xfrm>
            <a:off x="341314" y="3843864"/>
            <a:ext cx="5337177" cy="276999"/>
          </a:xfrm>
          <a:prstGeom prst="rect">
            <a:avLst/>
          </a:prstGeom>
          <a:noFill/>
        </p:spPr>
        <p:txBody>
          <a:bodyPr wrap="square" rtlCol="0">
            <a:spAutoFit/>
          </a:bodyPr>
          <a:lstStyle/>
          <a:p>
            <a:pPr algn="ctr"/>
            <a:r>
              <a:rPr lang="en-US" sz="1200" b="1">
                <a:solidFill>
                  <a:prstClr val="black"/>
                </a:solidFill>
                <a:ea typeface="Tahoma" pitchFamily="34" charset="0"/>
                <a:cs typeface="Tahoma" pitchFamily="34" charset="0"/>
              </a:rPr>
              <a:t>CAPABILITY OBJECTIVE/GOAL</a:t>
            </a:r>
          </a:p>
        </p:txBody>
      </p:sp>
      <p:sp>
        <p:nvSpPr>
          <p:cNvPr id="21" name="TextBox 20"/>
          <p:cNvSpPr txBox="1"/>
          <p:nvPr userDrawn="1"/>
        </p:nvSpPr>
        <p:spPr>
          <a:xfrm>
            <a:off x="8188123" y="3843864"/>
            <a:ext cx="2153051" cy="276999"/>
          </a:xfrm>
          <a:prstGeom prst="rect">
            <a:avLst/>
          </a:prstGeom>
          <a:noFill/>
        </p:spPr>
        <p:txBody>
          <a:bodyPr wrap="square" rtlCol="0">
            <a:spAutoFit/>
          </a:bodyPr>
          <a:lstStyle/>
          <a:p>
            <a:pPr algn="ctr"/>
            <a:r>
              <a:rPr lang="en-US" sz="1200" b="1">
                <a:solidFill>
                  <a:prstClr val="black"/>
                </a:solidFill>
                <a:ea typeface="Tahoma" pitchFamily="34" charset="0"/>
                <a:cs typeface="Tahoma" pitchFamily="34" charset="0"/>
              </a:rPr>
              <a:t>PERFORMERS</a:t>
            </a:r>
          </a:p>
        </p:txBody>
      </p:sp>
      <p:sp>
        <p:nvSpPr>
          <p:cNvPr id="24" name="Text Placeholder 6"/>
          <p:cNvSpPr>
            <a:spLocks noGrp="1"/>
          </p:cNvSpPr>
          <p:nvPr>
            <p:ph type="body" sz="quarter" idx="32" hasCustomPrompt="1"/>
          </p:nvPr>
        </p:nvSpPr>
        <p:spPr>
          <a:xfrm>
            <a:off x="6253087" y="4329799"/>
            <a:ext cx="3252157" cy="2221992"/>
          </a:xfrm>
        </p:spPr>
        <p:txBody>
          <a:bodyPr/>
          <a:lstStyle>
            <a:lvl1pPr marL="0" indent="0">
              <a:defRPr sz="1000"/>
            </a:lvl1pPr>
          </a:lstStyle>
          <a:p>
            <a:pPr lvl="0"/>
            <a:r>
              <a:rPr lang="en-US"/>
              <a:t>(Just include primes)</a:t>
            </a:r>
          </a:p>
        </p:txBody>
      </p:sp>
      <p:sp>
        <p:nvSpPr>
          <p:cNvPr id="25" name="Text Placeholder 6"/>
          <p:cNvSpPr>
            <a:spLocks noGrp="1"/>
          </p:cNvSpPr>
          <p:nvPr>
            <p:ph type="body" sz="quarter" idx="33" hasCustomPrompt="1"/>
          </p:nvPr>
        </p:nvSpPr>
        <p:spPr>
          <a:xfrm>
            <a:off x="9514448" y="4329585"/>
            <a:ext cx="2621280" cy="2221992"/>
          </a:xfrm>
        </p:spPr>
        <p:txBody>
          <a:bodyPr/>
          <a:lstStyle>
            <a:lvl1pPr marL="0" indent="0">
              <a:defRPr sz="1000" baseline="0"/>
            </a:lvl1pPr>
          </a:lstStyle>
          <a:p>
            <a:pPr lvl="0"/>
            <a:r>
              <a:rPr lang="en-US"/>
              <a:t>(City, State)</a:t>
            </a:r>
          </a:p>
        </p:txBody>
      </p:sp>
      <p:cxnSp>
        <p:nvCxnSpPr>
          <p:cNvPr id="13" name="Straight Connector 12"/>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8" name="Text Placeholder 67"/>
          <p:cNvSpPr>
            <a:spLocks noGrp="1"/>
          </p:cNvSpPr>
          <p:nvPr>
            <p:ph type="body" sz="quarter" idx="34" hasCustomPrompt="1"/>
          </p:nvPr>
        </p:nvSpPr>
        <p:spPr>
          <a:xfrm>
            <a:off x="1828800" y="201560"/>
            <a:ext cx="10162908" cy="521208"/>
          </a:xfrm>
        </p:spPr>
        <p:txBody>
          <a:bodyPr anchor="ctr"/>
          <a:lstStyle>
            <a:lvl1pPr>
              <a:defRPr sz="2400"/>
            </a:lvl1pPr>
          </a:lstStyle>
          <a:p>
            <a:pPr lvl="0"/>
            <a:r>
              <a:rPr lang="en-US"/>
              <a:t>Program Name (Acronym)</a:t>
            </a:r>
          </a:p>
        </p:txBody>
      </p:sp>
      <p:sp>
        <p:nvSpPr>
          <p:cNvPr id="52" name="TextBox 51"/>
          <p:cNvSpPr txBox="1"/>
          <p:nvPr userDrawn="1"/>
        </p:nvSpPr>
        <p:spPr>
          <a:xfrm>
            <a:off x="38105" y="1100946"/>
            <a:ext cx="831849" cy="246221"/>
          </a:xfrm>
          <a:prstGeom prst="rect">
            <a:avLst/>
          </a:prstGeom>
          <a:noFill/>
        </p:spPr>
        <p:txBody>
          <a:bodyPr wrap="square" rtlCol="0">
            <a:spAutoFit/>
          </a:bodyPr>
          <a:lstStyle/>
          <a:p>
            <a:r>
              <a:rPr lang="en-US" sz="1000">
                <a:solidFill>
                  <a:prstClr val="black"/>
                </a:solidFill>
              </a:rPr>
              <a:t>PE:</a:t>
            </a:r>
          </a:p>
        </p:txBody>
      </p:sp>
      <p:sp>
        <p:nvSpPr>
          <p:cNvPr id="53" name="TextBox 52"/>
          <p:cNvSpPr txBox="1"/>
          <p:nvPr userDrawn="1"/>
        </p:nvSpPr>
        <p:spPr>
          <a:xfrm>
            <a:off x="1392061" y="1100946"/>
            <a:ext cx="1606551" cy="246221"/>
          </a:xfrm>
          <a:prstGeom prst="rect">
            <a:avLst/>
          </a:prstGeom>
          <a:noFill/>
        </p:spPr>
        <p:txBody>
          <a:bodyPr wrap="square" rtlCol="0">
            <a:spAutoFit/>
          </a:bodyPr>
          <a:lstStyle/>
          <a:p>
            <a:r>
              <a:rPr lang="en-US" sz="1000">
                <a:solidFill>
                  <a:prstClr val="black"/>
                </a:solidFill>
              </a:rPr>
              <a:t>PROJECT:</a:t>
            </a:r>
          </a:p>
        </p:txBody>
      </p:sp>
      <p:sp>
        <p:nvSpPr>
          <p:cNvPr id="54" name="TextBox 53"/>
          <p:cNvSpPr txBox="1"/>
          <p:nvPr userDrawn="1"/>
        </p:nvSpPr>
        <p:spPr>
          <a:xfrm>
            <a:off x="3009902" y="1100946"/>
            <a:ext cx="1606551" cy="246221"/>
          </a:xfrm>
          <a:prstGeom prst="rect">
            <a:avLst/>
          </a:prstGeom>
          <a:noFill/>
        </p:spPr>
        <p:txBody>
          <a:bodyPr wrap="square" rtlCol="0">
            <a:spAutoFit/>
          </a:bodyPr>
          <a:lstStyle/>
          <a:p>
            <a:r>
              <a:rPr lang="en-US" sz="1000">
                <a:solidFill>
                  <a:prstClr val="black"/>
                </a:solidFill>
              </a:rPr>
              <a:t>RDDS PG #:</a:t>
            </a:r>
          </a:p>
        </p:txBody>
      </p:sp>
      <p:sp>
        <p:nvSpPr>
          <p:cNvPr id="55" name="Text Placeholder 2"/>
          <p:cNvSpPr>
            <a:spLocks noGrp="1"/>
          </p:cNvSpPr>
          <p:nvPr>
            <p:ph type="body" sz="quarter" idx="21" hasCustomPrompt="1"/>
          </p:nvPr>
        </p:nvSpPr>
        <p:spPr>
          <a:xfrm>
            <a:off x="373943" y="1100945"/>
            <a:ext cx="992009" cy="246888"/>
          </a:xfrm>
          <a:noFill/>
        </p:spPr>
        <p:txBody>
          <a:bodyPr wrap="square" lIns="45720" rtlCol="0">
            <a:spAutoFit/>
          </a:bodyPr>
          <a:lstStyle>
            <a:lvl1pPr>
              <a:defRPr lang="en-US" sz="1000" dirty="0">
                <a:latin typeface="+mn-lt"/>
                <a:cs typeface="+mn-cs"/>
              </a:defRPr>
            </a:lvl1pPr>
          </a:lstStyle>
          <a:p>
            <a:pPr marL="0" lvl="0"/>
            <a:r>
              <a:rPr lang="en-US"/>
              <a:t>-</a:t>
            </a:r>
          </a:p>
        </p:txBody>
      </p:sp>
      <p:sp>
        <p:nvSpPr>
          <p:cNvPr id="56" name="Text Placeholder 2"/>
          <p:cNvSpPr>
            <a:spLocks noGrp="1"/>
          </p:cNvSpPr>
          <p:nvPr>
            <p:ph type="body" sz="quarter" idx="22" hasCustomPrompt="1"/>
          </p:nvPr>
        </p:nvSpPr>
        <p:spPr>
          <a:xfrm>
            <a:off x="2238766" y="1100946"/>
            <a:ext cx="66953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a:t>-</a:t>
            </a:r>
          </a:p>
        </p:txBody>
      </p:sp>
      <p:sp>
        <p:nvSpPr>
          <p:cNvPr id="57" name="Text Placeholder 2"/>
          <p:cNvSpPr>
            <a:spLocks noGrp="1"/>
          </p:cNvSpPr>
          <p:nvPr>
            <p:ph type="body" sz="quarter" idx="23" hasCustomPrompt="1"/>
          </p:nvPr>
        </p:nvSpPr>
        <p:spPr>
          <a:xfrm>
            <a:off x="4030131" y="1100946"/>
            <a:ext cx="1387124"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a:t>-</a:t>
            </a:r>
          </a:p>
        </p:txBody>
      </p:sp>
      <p:sp>
        <p:nvSpPr>
          <p:cNvPr id="58" name="Text Placeholder 39"/>
          <p:cNvSpPr>
            <a:spLocks noGrp="1"/>
          </p:cNvSpPr>
          <p:nvPr>
            <p:ph type="body" sz="quarter" idx="15" hasCustomPrompt="1"/>
          </p:nvPr>
        </p:nvSpPr>
        <p:spPr>
          <a:xfrm>
            <a:off x="9119973" y="1100945"/>
            <a:ext cx="975360" cy="246888"/>
          </a:xfrm>
          <a:noFill/>
        </p:spPr>
        <p:txBody>
          <a:bodyPr wrap="square" rtlCol="0">
            <a:spAutoFit/>
          </a:bodyPr>
          <a:lstStyle>
            <a:lvl1pPr algn="ctr">
              <a:defRPr lang="en-US" sz="1000" dirty="0">
                <a:latin typeface="+mn-lt"/>
                <a:cs typeface="+mn-cs"/>
              </a:defRPr>
            </a:lvl1pPr>
          </a:lstStyle>
          <a:p>
            <a:pPr marL="0" lvl="0"/>
            <a:r>
              <a:rPr lang="en-US"/>
              <a:t>0.000</a:t>
            </a:r>
          </a:p>
        </p:txBody>
      </p:sp>
      <p:sp>
        <p:nvSpPr>
          <p:cNvPr id="59" name="Text Placeholder 39"/>
          <p:cNvSpPr>
            <a:spLocks noGrp="1"/>
          </p:cNvSpPr>
          <p:nvPr>
            <p:ph type="body" sz="quarter" idx="29" hasCustomPrompt="1"/>
          </p:nvPr>
        </p:nvSpPr>
        <p:spPr>
          <a:xfrm>
            <a:off x="10096341" y="1100945"/>
            <a:ext cx="975360" cy="246888"/>
          </a:xfrm>
          <a:noFill/>
        </p:spPr>
        <p:txBody>
          <a:bodyPr wrap="square" rtlCol="0">
            <a:spAutoFit/>
          </a:bodyPr>
          <a:lstStyle>
            <a:lvl1pPr algn="ctr">
              <a:defRPr lang="en-US" sz="1000" dirty="0">
                <a:latin typeface="+mn-lt"/>
                <a:cs typeface="+mn-cs"/>
              </a:defRPr>
            </a:lvl1pPr>
          </a:lstStyle>
          <a:p>
            <a:pPr marL="0" lvl="0"/>
            <a:r>
              <a:rPr lang="en-US"/>
              <a:t>0.000</a:t>
            </a:r>
          </a:p>
        </p:txBody>
      </p:sp>
      <p:sp>
        <p:nvSpPr>
          <p:cNvPr id="60" name="Text Placeholder 39"/>
          <p:cNvSpPr>
            <a:spLocks noGrp="1"/>
          </p:cNvSpPr>
          <p:nvPr>
            <p:ph type="body" sz="quarter" idx="30" hasCustomPrompt="1"/>
          </p:nvPr>
        </p:nvSpPr>
        <p:spPr>
          <a:xfrm>
            <a:off x="11079800" y="1100945"/>
            <a:ext cx="975360" cy="246888"/>
          </a:xfrm>
          <a:noFill/>
        </p:spPr>
        <p:txBody>
          <a:bodyPr wrap="square" rtlCol="0">
            <a:spAutoFit/>
          </a:bodyPr>
          <a:lstStyle>
            <a:lvl1pPr algn="ctr">
              <a:defRPr lang="en-US" sz="1000" dirty="0">
                <a:latin typeface="+mn-lt"/>
                <a:cs typeface="+mn-cs"/>
              </a:defRPr>
            </a:lvl1pPr>
          </a:lstStyle>
          <a:p>
            <a:pPr marL="0" lvl="0"/>
            <a:r>
              <a:rPr lang="en-US"/>
              <a:t>0.000</a:t>
            </a:r>
          </a:p>
        </p:txBody>
      </p:sp>
      <p:sp>
        <p:nvSpPr>
          <p:cNvPr id="61" name="TextBox 60"/>
          <p:cNvSpPr txBox="1"/>
          <p:nvPr userDrawn="1"/>
        </p:nvSpPr>
        <p:spPr>
          <a:xfrm>
            <a:off x="11079800" y="880703"/>
            <a:ext cx="975360" cy="246221"/>
          </a:xfrm>
          <a:prstGeom prst="rect">
            <a:avLst/>
          </a:prstGeom>
          <a:noFill/>
        </p:spPr>
        <p:txBody>
          <a:bodyPr wrap="square" rtlCol="0">
            <a:spAutoFit/>
          </a:bodyPr>
          <a:lstStyle>
            <a:defPPr>
              <a:defRPr lang="en-US"/>
            </a:defPPr>
            <a:lvl1pPr>
              <a:defRPr sz="1000"/>
            </a:lvl1pPr>
          </a:lstStyle>
          <a:p>
            <a:pPr algn="ctr"/>
            <a:r>
              <a:rPr lang="en-US" sz="1000">
                <a:solidFill>
                  <a:prstClr val="black"/>
                </a:solidFill>
              </a:rPr>
              <a:t>FY20</a:t>
            </a:r>
          </a:p>
        </p:txBody>
      </p:sp>
      <p:sp>
        <p:nvSpPr>
          <p:cNvPr id="62" name="TextBox 61"/>
          <p:cNvSpPr txBox="1"/>
          <p:nvPr userDrawn="1"/>
        </p:nvSpPr>
        <p:spPr>
          <a:xfrm>
            <a:off x="10101659" y="880703"/>
            <a:ext cx="975360" cy="246221"/>
          </a:xfrm>
          <a:prstGeom prst="rect">
            <a:avLst/>
          </a:prstGeom>
          <a:noFill/>
        </p:spPr>
        <p:txBody>
          <a:bodyPr wrap="square" rtlCol="0">
            <a:spAutoFit/>
          </a:bodyPr>
          <a:lstStyle>
            <a:defPPr>
              <a:defRPr lang="en-US"/>
            </a:defPPr>
            <a:lvl1pPr>
              <a:defRPr sz="1000"/>
            </a:lvl1pPr>
          </a:lstStyle>
          <a:p>
            <a:pPr algn="ctr"/>
            <a:r>
              <a:rPr lang="en-US" sz="1000">
                <a:solidFill>
                  <a:prstClr val="black"/>
                </a:solidFill>
              </a:rPr>
              <a:t>FY19</a:t>
            </a:r>
          </a:p>
        </p:txBody>
      </p:sp>
      <p:sp>
        <p:nvSpPr>
          <p:cNvPr id="63" name="TextBox 62"/>
          <p:cNvSpPr txBox="1"/>
          <p:nvPr userDrawn="1"/>
        </p:nvSpPr>
        <p:spPr>
          <a:xfrm>
            <a:off x="9123517" y="880703"/>
            <a:ext cx="975360" cy="246221"/>
          </a:xfrm>
          <a:prstGeom prst="rect">
            <a:avLst/>
          </a:prstGeom>
          <a:noFill/>
        </p:spPr>
        <p:txBody>
          <a:bodyPr wrap="square" rtlCol="0">
            <a:spAutoFit/>
          </a:bodyPr>
          <a:lstStyle>
            <a:defPPr>
              <a:defRPr lang="en-US"/>
            </a:defPPr>
            <a:lvl1pPr>
              <a:defRPr sz="1000"/>
            </a:lvl1pPr>
          </a:lstStyle>
          <a:p>
            <a:pPr algn="ctr"/>
            <a:r>
              <a:rPr lang="en-US" sz="1000">
                <a:solidFill>
                  <a:prstClr val="black"/>
                </a:solidFill>
              </a:rPr>
              <a:t>FY18</a:t>
            </a:r>
          </a:p>
        </p:txBody>
      </p:sp>
      <p:sp>
        <p:nvSpPr>
          <p:cNvPr id="20" name="Rectangle 19"/>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2455863" algn="l"/>
              </a:tabLst>
            </a:pPr>
            <a:r>
              <a:rPr lang="en-US" sz="1000">
                <a:solidFill>
                  <a:prstClr val="white"/>
                </a:solidFill>
                <a:ea typeface="Tahoma" pitchFamily="34" charset="0"/>
                <a:cs typeface="Tahoma" pitchFamily="34" charset="0"/>
              </a:rPr>
              <a:t>PERFORMER:	</a:t>
            </a:r>
          </a:p>
        </p:txBody>
      </p:sp>
      <p:sp>
        <p:nvSpPr>
          <p:cNvPr id="22" name="Rectangle 21"/>
          <p:cNvSpPr/>
          <p:nvPr userDrawn="1"/>
        </p:nvSpPr>
        <p:spPr>
          <a:xfrm>
            <a:off x="9505245" y="4095463"/>
            <a:ext cx="838691" cy="246221"/>
          </a:xfrm>
          <a:prstGeom prst="rect">
            <a:avLst/>
          </a:prstGeom>
        </p:spPr>
        <p:txBody>
          <a:bodyPr wrap="none">
            <a:spAutoFit/>
          </a:bodyPr>
          <a:lstStyle/>
          <a:p>
            <a:pPr>
              <a:tabLst>
                <a:tab pos="2455863" algn="l"/>
              </a:tabLst>
              <a:defRPr/>
            </a:pPr>
            <a:r>
              <a:rPr lang="en-US" sz="1000">
                <a:solidFill>
                  <a:prstClr val="white"/>
                </a:solidFill>
                <a:ea typeface="Tahoma" pitchFamily="34" charset="0"/>
                <a:cs typeface="Tahoma" pitchFamily="34" charset="0"/>
              </a:rPr>
              <a:t>LOCATION:</a:t>
            </a:r>
          </a:p>
        </p:txBody>
      </p:sp>
      <p:sp>
        <p:nvSpPr>
          <p:cNvPr id="14" name="Slide Number Placeholder 13"/>
          <p:cNvSpPr>
            <a:spLocks noGrp="1"/>
          </p:cNvSpPr>
          <p:nvPr>
            <p:ph type="sldNum" sz="quarter" idx="39"/>
          </p:nvPr>
        </p:nvSpPr>
        <p:spPr>
          <a:xfrm>
            <a:off x="10803240" y="6553200"/>
            <a:ext cx="1016000" cy="292102"/>
          </a:xfrm>
        </p:spPr>
        <p:txBody>
          <a:bodyPr/>
          <a:lstStyle/>
          <a:p>
            <a:pPr>
              <a:defRPr/>
            </a:pPr>
            <a:fld id="{231CC523-8BC6-4921-807A-66BD262F34AB}" type="slidenum">
              <a:rPr lang="en-US" smtClean="0"/>
              <a:pPr>
                <a:defRPr/>
              </a:pPr>
              <a:t>‹#›</a:t>
            </a:fld>
            <a:endParaRPr lang="en-US"/>
          </a:p>
        </p:txBody>
      </p:sp>
      <p:sp>
        <p:nvSpPr>
          <p:cNvPr id="33" name="Footer Placeholder 2"/>
          <p:cNvSpPr>
            <a:spLocks noGrp="1"/>
          </p:cNvSpPr>
          <p:nvPr>
            <p:ph type="ftr" sz="quarter" idx="10"/>
          </p:nvPr>
        </p:nvSpPr>
        <p:spPr>
          <a:xfrm>
            <a:off x="1778000" y="6550026"/>
            <a:ext cx="8636000" cy="298450"/>
          </a:xfrm>
        </p:spPr>
        <p:txBody>
          <a:bodyPr/>
          <a:lstStyle/>
          <a:p>
            <a:r>
              <a:rPr lang="en-US" sz="900">
                <a:solidFill>
                  <a:prstClr val="white">
                    <a:lumMod val="50000"/>
                  </a:prstClr>
                </a:solidFill>
              </a:rPr>
              <a:t>Distribution authorized to U.S. Government Agencies and their contractors Aug 2021.  Other requests for this document shall be referred to DARPA BTO.</a:t>
            </a:r>
          </a:p>
        </p:txBody>
      </p:sp>
    </p:spTree>
    <p:extLst>
      <p:ext uri="{BB962C8B-B14F-4D97-AF65-F5344CB8AC3E}">
        <p14:creationId xmlns:p14="http://schemas.microsoft.com/office/powerpoint/2010/main" val="4283848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Y17_Staffer_Quad_2">
    <p:spTree>
      <p:nvGrpSpPr>
        <p:cNvPr id="1" name=""/>
        <p:cNvGrpSpPr/>
        <p:nvPr/>
      </p:nvGrpSpPr>
      <p:grpSpPr>
        <a:xfrm>
          <a:off x="0" y="0"/>
          <a:ext cx="0" cy="0"/>
          <a:chOff x="0" y="0"/>
          <a:chExt cx="0" cy="0"/>
        </a:xfrm>
      </p:grpSpPr>
      <p:sp>
        <p:nvSpPr>
          <p:cNvPr id="74" name="Text Placeholder 73"/>
          <p:cNvSpPr>
            <a:spLocks noGrp="1"/>
          </p:cNvSpPr>
          <p:nvPr>
            <p:ph type="body" sz="quarter" idx="36" hasCustomPrompt="1"/>
          </p:nvPr>
        </p:nvSpPr>
        <p:spPr>
          <a:xfrm>
            <a:off x="262875" y="4077691"/>
            <a:ext cx="5718048" cy="2157984"/>
          </a:xfrm>
        </p:spPr>
        <p:txBody>
          <a:bodyPr/>
          <a:lstStyle>
            <a:lvl1pPr marL="0" indent="0">
              <a:defRPr sz="1200" baseline="0"/>
            </a:lvl1pPr>
          </a:lstStyle>
          <a:p>
            <a:pPr lvl="0"/>
            <a:r>
              <a:rPr lang="en-US"/>
              <a:t>(What are you trying to accomplish and what is the desired end state)</a:t>
            </a:r>
          </a:p>
        </p:txBody>
      </p:sp>
      <p:sp>
        <p:nvSpPr>
          <p:cNvPr id="71" name="Text Placeholder 70"/>
          <p:cNvSpPr>
            <a:spLocks noGrp="1"/>
          </p:cNvSpPr>
          <p:nvPr>
            <p:ph type="body" sz="quarter" idx="35" hasCustomPrompt="1"/>
          </p:nvPr>
        </p:nvSpPr>
        <p:spPr>
          <a:xfrm>
            <a:off x="262875" y="1592626"/>
            <a:ext cx="5718048" cy="2157984"/>
          </a:xfrm>
        </p:spPr>
        <p:txBody>
          <a:bodyPr/>
          <a:lstStyle>
            <a:lvl1pPr marL="0" indent="0">
              <a:defRPr sz="1200" baseline="0"/>
            </a:lvl1pPr>
          </a:lstStyle>
          <a:p>
            <a:pPr lvl="0"/>
            <a:r>
              <a:rPr lang="en-US"/>
              <a:t>(Give a broad overview of the program here)</a:t>
            </a:r>
          </a:p>
        </p:txBody>
      </p:sp>
      <p:cxnSp>
        <p:nvCxnSpPr>
          <p:cNvPr id="11" name="Straight Connector 10"/>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12" name="Straight Connector 11"/>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5"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a:t>Upcoming Key Decisions:</a:t>
            </a:r>
          </a:p>
          <a:p>
            <a:pPr lvl="0"/>
            <a:endParaRPr lang="en-US"/>
          </a:p>
          <a:p>
            <a:pPr lvl="0"/>
            <a:r>
              <a:rPr lang="en-US"/>
              <a:t>Transition: (Define stages of transition – 6.1, 6.2, 6.3</a:t>
            </a:r>
          </a:p>
          <a:p>
            <a:pPr lvl="0"/>
            <a:endParaRPr lang="en-US"/>
          </a:p>
          <a:p>
            <a:pPr lvl="0"/>
            <a:r>
              <a:rPr lang="en-US"/>
              <a:t>Technical Risk</a:t>
            </a:r>
          </a:p>
        </p:txBody>
      </p:sp>
      <p:sp>
        <p:nvSpPr>
          <p:cNvPr id="17" name="TextBox 16"/>
          <p:cNvSpPr txBox="1"/>
          <p:nvPr userDrawn="1"/>
        </p:nvSpPr>
        <p:spPr>
          <a:xfrm>
            <a:off x="1200151" y="1363190"/>
            <a:ext cx="3619503"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PROGRAM OVERVIEW</a:t>
            </a:r>
          </a:p>
        </p:txBody>
      </p:sp>
      <p:sp>
        <p:nvSpPr>
          <p:cNvPr id="18" name="TextBox 17"/>
          <p:cNvSpPr txBox="1"/>
          <p:nvPr userDrawn="1"/>
        </p:nvSpPr>
        <p:spPr>
          <a:xfrm>
            <a:off x="7454898" y="1365363"/>
            <a:ext cx="3619503"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PROGRAM STATUS</a:t>
            </a:r>
          </a:p>
        </p:txBody>
      </p:sp>
      <p:sp>
        <p:nvSpPr>
          <p:cNvPr id="19" name="TextBox 18"/>
          <p:cNvSpPr txBox="1"/>
          <p:nvPr userDrawn="1"/>
        </p:nvSpPr>
        <p:spPr>
          <a:xfrm>
            <a:off x="341314" y="3843864"/>
            <a:ext cx="5337177"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CAPABILITY OBJECTIVE/GOAL</a:t>
            </a:r>
          </a:p>
        </p:txBody>
      </p:sp>
      <p:sp>
        <p:nvSpPr>
          <p:cNvPr id="21" name="TextBox 20"/>
          <p:cNvSpPr txBox="1"/>
          <p:nvPr userDrawn="1"/>
        </p:nvSpPr>
        <p:spPr>
          <a:xfrm>
            <a:off x="8188123" y="3843864"/>
            <a:ext cx="2153051"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PERFORMERS</a:t>
            </a:r>
          </a:p>
        </p:txBody>
      </p:sp>
      <p:sp>
        <p:nvSpPr>
          <p:cNvPr id="24" name="Text Placeholder 6"/>
          <p:cNvSpPr>
            <a:spLocks noGrp="1"/>
          </p:cNvSpPr>
          <p:nvPr>
            <p:ph type="body" sz="quarter" idx="32" hasCustomPrompt="1"/>
          </p:nvPr>
        </p:nvSpPr>
        <p:spPr>
          <a:xfrm>
            <a:off x="6253087" y="4329799"/>
            <a:ext cx="3252157" cy="2221992"/>
          </a:xfrm>
        </p:spPr>
        <p:txBody>
          <a:bodyPr/>
          <a:lstStyle>
            <a:lvl1pPr marL="0" indent="0">
              <a:defRPr sz="1000"/>
            </a:lvl1pPr>
          </a:lstStyle>
          <a:p>
            <a:pPr lvl="0"/>
            <a:r>
              <a:rPr lang="en-US"/>
              <a:t>(Just include primes)</a:t>
            </a:r>
          </a:p>
        </p:txBody>
      </p:sp>
      <p:sp>
        <p:nvSpPr>
          <p:cNvPr id="25" name="Text Placeholder 6"/>
          <p:cNvSpPr>
            <a:spLocks noGrp="1"/>
          </p:cNvSpPr>
          <p:nvPr>
            <p:ph type="body" sz="quarter" idx="33" hasCustomPrompt="1"/>
          </p:nvPr>
        </p:nvSpPr>
        <p:spPr>
          <a:xfrm>
            <a:off x="9514448" y="4329585"/>
            <a:ext cx="2621280" cy="2221992"/>
          </a:xfrm>
        </p:spPr>
        <p:txBody>
          <a:bodyPr/>
          <a:lstStyle>
            <a:lvl1pPr marL="0" indent="0">
              <a:defRPr sz="1000" baseline="0"/>
            </a:lvl1pPr>
          </a:lstStyle>
          <a:p>
            <a:pPr lvl="0"/>
            <a:r>
              <a:rPr lang="en-US"/>
              <a:t>(City, State)</a:t>
            </a:r>
          </a:p>
        </p:txBody>
      </p:sp>
      <p:cxnSp>
        <p:nvCxnSpPr>
          <p:cNvPr id="13" name="Straight Connector 12"/>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68" name="Text Placeholder 67"/>
          <p:cNvSpPr>
            <a:spLocks noGrp="1"/>
          </p:cNvSpPr>
          <p:nvPr>
            <p:ph type="body" sz="quarter" idx="34" hasCustomPrompt="1"/>
          </p:nvPr>
        </p:nvSpPr>
        <p:spPr>
          <a:xfrm>
            <a:off x="1828800" y="201560"/>
            <a:ext cx="10162908" cy="521208"/>
          </a:xfrm>
        </p:spPr>
        <p:txBody>
          <a:bodyPr anchor="ctr"/>
          <a:lstStyle>
            <a:lvl1pPr>
              <a:defRPr sz="2400"/>
            </a:lvl1pPr>
          </a:lstStyle>
          <a:p>
            <a:pPr lvl="0"/>
            <a:r>
              <a:rPr lang="en-US"/>
              <a:t>Program Name (Acronym)</a:t>
            </a:r>
          </a:p>
        </p:txBody>
      </p:sp>
      <p:sp>
        <p:nvSpPr>
          <p:cNvPr id="55" name="Text Placeholder 2"/>
          <p:cNvSpPr>
            <a:spLocks noGrp="1"/>
          </p:cNvSpPr>
          <p:nvPr>
            <p:ph type="body" sz="quarter" idx="21" hasCustomPrompt="1"/>
          </p:nvPr>
        </p:nvSpPr>
        <p:spPr>
          <a:xfrm>
            <a:off x="373941" y="1100945"/>
            <a:ext cx="1987296" cy="246888"/>
          </a:xfrm>
          <a:noFill/>
        </p:spPr>
        <p:txBody>
          <a:bodyPr wrap="square" lIns="45720" rtlCol="0">
            <a:spAutoFit/>
          </a:bodyPr>
          <a:lstStyle>
            <a:lvl1pPr>
              <a:defRPr lang="en-US" sz="1000" dirty="0">
                <a:latin typeface="+mn-lt"/>
                <a:cs typeface="+mn-cs"/>
              </a:defRPr>
            </a:lvl1pPr>
          </a:lstStyle>
          <a:p>
            <a:pPr marL="0" lvl="0"/>
            <a:r>
              <a:rPr lang="en-US"/>
              <a:t>-</a:t>
            </a:r>
          </a:p>
        </p:txBody>
      </p:sp>
      <p:sp>
        <p:nvSpPr>
          <p:cNvPr id="56" name="Text Placeholder 2"/>
          <p:cNvSpPr>
            <a:spLocks noGrp="1"/>
          </p:cNvSpPr>
          <p:nvPr>
            <p:ph type="body" sz="quarter" idx="22" hasCustomPrompt="1"/>
          </p:nvPr>
        </p:nvSpPr>
        <p:spPr>
          <a:xfrm>
            <a:off x="3203771" y="1100946"/>
            <a:ext cx="165811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a:t>-</a:t>
            </a:r>
          </a:p>
        </p:txBody>
      </p:sp>
      <p:sp>
        <p:nvSpPr>
          <p:cNvPr id="57" name="Text Placeholder 2"/>
          <p:cNvSpPr>
            <a:spLocks noGrp="1"/>
          </p:cNvSpPr>
          <p:nvPr>
            <p:ph type="body" sz="quarter" idx="23" hasCustomPrompt="1"/>
          </p:nvPr>
        </p:nvSpPr>
        <p:spPr>
          <a:xfrm>
            <a:off x="5851173" y="1100946"/>
            <a:ext cx="1387124"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a:t>-</a:t>
            </a:r>
          </a:p>
        </p:txBody>
      </p:sp>
      <p:sp>
        <p:nvSpPr>
          <p:cNvPr id="58" name="Text Placeholder 39"/>
          <p:cNvSpPr>
            <a:spLocks noGrp="1"/>
          </p:cNvSpPr>
          <p:nvPr>
            <p:ph type="body" sz="quarter" idx="15" hasCustomPrompt="1"/>
          </p:nvPr>
        </p:nvSpPr>
        <p:spPr>
          <a:xfrm>
            <a:off x="9122068" y="1120609"/>
            <a:ext cx="975360" cy="230832"/>
          </a:xfrm>
          <a:noFill/>
        </p:spPr>
        <p:txBody>
          <a:bodyPr wrap="square" rtlCol="0">
            <a:spAutoFit/>
          </a:bodyPr>
          <a:lstStyle>
            <a:lvl1pPr algn="ctr">
              <a:defRPr lang="en-US" sz="900" dirty="0">
                <a:latin typeface="+mn-lt"/>
                <a:cs typeface="+mn-cs"/>
              </a:defRPr>
            </a:lvl1pPr>
          </a:lstStyle>
          <a:p>
            <a:pPr marL="0" lvl="0"/>
            <a:r>
              <a:rPr lang="en-US"/>
              <a:t>0.000</a:t>
            </a:r>
          </a:p>
        </p:txBody>
      </p:sp>
      <p:sp>
        <p:nvSpPr>
          <p:cNvPr id="59" name="Text Placeholder 39"/>
          <p:cNvSpPr>
            <a:spLocks noGrp="1"/>
          </p:cNvSpPr>
          <p:nvPr>
            <p:ph type="body" sz="quarter" idx="29" hasCustomPrompt="1"/>
          </p:nvPr>
        </p:nvSpPr>
        <p:spPr>
          <a:xfrm>
            <a:off x="10111545" y="1120609"/>
            <a:ext cx="975360" cy="230832"/>
          </a:xfrm>
          <a:noFill/>
        </p:spPr>
        <p:txBody>
          <a:bodyPr wrap="square" rtlCol="0">
            <a:spAutoFit/>
          </a:bodyPr>
          <a:lstStyle>
            <a:lvl1pPr algn="ctr">
              <a:defRPr lang="en-US" sz="900" dirty="0">
                <a:latin typeface="+mn-lt"/>
                <a:cs typeface="+mn-cs"/>
              </a:defRPr>
            </a:lvl1pPr>
          </a:lstStyle>
          <a:p>
            <a:pPr marL="0" lvl="0"/>
            <a:r>
              <a:rPr lang="en-US"/>
              <a:t>0.000</a:t>
            </a:r>
          </a:p>
        </p:txBody>
      </p:sp>
      <p:sp>
        <p:nvSpPr>
          <p:cNvPr id="60" name="Text Placeholder 39"/>
          <p:cNvSpPr>
            <a:spLocks noGrp="1"/>
          </p:cNvSpPr>
          <p:nvPr>
            <p:ph type="body" sz="quarter" idx="30" hasCustomPrompt="1"/>
          </p:nvPr>
        </p:nvSpPr>
        <p:spPr>
          <a:xfrm>
            <a:off x="11095004" y="1120609"/>
            <a:ext cx="975360" cy="230832"/>
          </a:xfrm>
          <a:noFill/>
        </p:spPr>
        <p:txBody>
          <a:bodyPr wrap="square" rtlCol="0">
            <a:spAutoFit/>
          </a:bodyPr>
          <a:lstStyle>
            <a:lvl1pPr algn="ctr">
              <a:defRPr lang="en-US" sz="900" dirty="0">
                <a:latin typeface="+mn-lt"/>
                <a:cs typeface="+mn-cs"/>
              </a:defRPr>
            </a:lvl1pPr>
          </a:lstStyle>
          <a:p>
            <a:pPr marL="0" lvl="0"/>
            <a:r>
              <a:rPr lang="en-US"/>
              <a:t>0.000</a:t>
            </a:r>
          </a:p>
        </p:txBody>
      </p:sp>
      <p:sp>
        <p:nvSpPr>
          <p:cNvPr id="33" name="TextBox 32"/>
          <p:cNvSpPr txBox="1"/>
          <p:nvPr userDrawn="1"/>
        </p:nvSpPr>
        <p:spPr>
          <a:xfrm>
            <a:off x="2376359" y="1109506"/>
            <a:ext cx="1056740" cy="246221"/>
          </a:xfrm>
          <a:prstGeom prst="rect">
            <a:avLst/>
          </a:prstGeom>
          <a:noFill/>
        </p:spPr>
        <p:txBody>
          <a:bodyPr wrap="square" rtlCol="0">
            <a:spAutoFit/>
          </a:bodyPr>
          <a:lstStyle/>
          <a:p>
            <a:r>
              <a:rPr lang="en-US" sz="1000">
                <a:latin typeface="+mn-lt"/>
              </a:rPr>
              <a:t>PROJECT:</a:t>
            </a:r>
          </a:p>
        </p:txBody>
      </p:sp>
      <p:sp>
        <p:nvSpPr>
          <p:cNvPr id="34" name="TextBox 33"/>
          <p:cNvSpPr txBox="1"/>
          <p:nvPr userDrawn="1"/>
        </p:nvSpPr>
        <p:spPr>
          <a:xfrm>
            <a:off x="4819654" y="1109506"/>
            <a:ext cx="1606551" cy="246221"/>
          </a:xfrm>
          <a:prstGeom prst="rect">
            <a:avLst/>
          </a:prstGeom>
          <a:noFill/>
        </p:spPr>
        <p:txBody>
          <a:bodyPr wrap="square" rtlCol="0">
            <a:spAutoFit/>
          </a:bodyPr>
          <a:lstStyle/>
          <a:p>
            <a:r>
              <a:rPr lang="en-US" sz="1000">
                <a:latin typeface="+mn-lt"/>
              </a:rPr>
              <a:t>RDDS</a:t>
            </a:r>
            <a:r>
              <a:rPr lang="en-US" sz="1000" baseline="0">
                <a:latin typeface="+mn-lt"/>
              </a:rPr>
              <a:t> PG #</a:t>
            </a:r>
            <a:r>
              <a:rPr lang="en-US" sz="1000">
                <a:latin typeface="+mn-lt"/>
              </a:rPr>
              <a:t>:</a:t>
            </a:r>
          </a:p>
        </p:txBody>
      </p:sp>
      <p:sp>
        <p:nvSpPr>
          <p:cNvPr id="35" name="TextBox 34"/>
          <p:cNvSpPr txBox="1"/>
          <p:nvPr userDrawn="1"/>
        </p:nvSpPr>
        <p:spPr>
          <a:xfrm>
            <a:off x="11085197"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a:t>FY20</a:t>
            </a:r>
          </a:p>
        </p:txBody>
      </p:sp>
      <p:sp>
        <p:nvSpPr>
          <p:cNvPr id="36" name="TextBox 35"/>
          <p:cNvSpPr txBox="1"/>
          <p:nvPr userDrawn="1"/>
        </p:nvSpPr>
        <p:spPr>
          <a:xfrm>
            <a:off x="10106128"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a:t>FY19</a:t>
            </a:r>
          </a:p>
        </p:txBody>
      </p:sp>
      <p:sp>
        <p:nvSpPr>
          <p:cNvPr id="37" name="TextBox 36"/>
          <p:cNvSpPr txBox="1"/>
          <p:nvPr userDrawn="1"/>
        </p:nvSpPr>
        <p:spPr>
          <a:xfrm>
            <a:off x="9130605"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a:t>FY18</a:t>
            </a:r>
          </a:p>
        </p:txBody>
      </p:sp>
      <p:sp>
        <p:nvSpPr>
          <p:cNvPr id="38" name="TextBox 37"/>
          <p:cNvSpPr txBox="1"/>
          <p:nvPr userDrawn="1"/>
        </p:nvSpPr>
        <p:spPr>
          <a:xfrm>
            <a:off x="8155245" y="663878"/>
            <a:ext cx="975360" cy="230832"/>
          </a:xfrm>
          <a:prstGeom prst="rect">
            <a:avLst/>
          </a:prstGeom>
          <a:noFill/>
        </p:spPr>
        <p:txBody>
          <a:bodyPr wrap="square" lIns="91440" tIns="45720" rIns="91440" bIns="45720" rtlCol="0">
            <a:spAutoFit/>
          </a:bodyPr>
          <a:lstStyle>
            <a:defPPr>
              <a:defRPr lang="en-US"/>
            </a:defPPr>
            <a:lvl1pPr>
              <a:defRPr sz="1000"/>
            </a:lvl1pPr>
          </a:lstStyle>
          <a:p>
            <a:pPr lvl="0" algn="ctr"/>
            <a:r>
              <a:rPr lang="en-US" sz="900"/>
              <a:t>PROJECT</a:t>
            </a:r>
          </a:p>
        </p:txBody>
      </p:sp>
      <p:sp>
        <p:nvSpPr>
          <p:cNvPr id="39" name="TextBox 38"/>
          <p:cNvSpPr txBox="1"/>
          <p:nvPr userDrawn="1"/>
        </p:nvSpPr>
        <p:spPr>
          <a:xfrm>
            <a:off x="38105" y="1100946"/>
            <a:ext cx="831849" cy="246221"/>
          </a:xfrm>
          <a:prstGeom prst="rect">
            <a:avLst/>
          </a:prstGeom>
          <a:noFill/>
        </p:spPr>
        <p:txBody>
          <a:bodyPr wrap="square" rtlCol="0">
            <a:spAutoFit/>
          </a:bodyPr>
          <a:lstStyle/>
          <a:p>
            <a:r>
              <a:rPr lang="en-US" sz="1000">
                <a:latin typeface="+mn-lt"/>
              </a:rPr>
              <a:t>PE:</a:t>
            </a:r>
          </a:p>
        </p:txBody>
      </p:sp>
      <p:sp>
        <p:nvSpPr>
          <p:cNvPr id="5" name="Text Placeholder 4"/>
          <p:cNvSpPr>
            <a:spLocks noGrp="1"/>
          </p:cNvSpPr>
          <p:nvPr>
            <p:ph type="body" sz="quarter" idx="37" hasCustomPrompt="1"/>
          </p:nvPr>
        </p:nvSpPr>
        <p:spPr>
          <a:xfrm>
            <a:off x="9115229" y="874914"/>
            <a:ext cx="975360" cy="228600"/>
          </a:xfrm>
        </p:spPr>
        <p:txBody>
          <a:bodyPr/>
          <a:lstStyle>
            <a:lvl1pPr algn="ctr">
              <a:defRPr sz="900"/>
            </a:lvl1pPr>
          </a:lstStyle>
          <a:p>
            <a:pPr lvl="0"/>
            <a:r>
              <a:rPr lang="en-US"/>
              <a:t>0.000</a:t>
            </a:r>
          </a:p>
        </p:txBody>
      </p:sp>
      <p:sp>
        <p:nvSpPr>
          <p:cNvPr id="7" name="Text Placeholder 6"/>
          <p:cNvSpPr>
            <a:spLocks noGrp="1"/>
          </p:cNvSpPr>
          <p:nvPr>
            <p:ph type="body" sz="quarter" idx="38" hasCustomPrompt="1"/>
          </p:nvPr>
        </p:nvSpPr>
        <p:spPr>
          <a:xfrm>
            <a:off x="10111545" y="874688"/>
            <a:ext cx="975360" cy="228600"/>
          </a:xfrm>
        </p:spPr>
        <p:txBody>
          <a:bodyPr/>
          <a:lstStyle>
            <a:lvl1pPr algn="ctr">
              <a:defRPr sz="900"/>
            </a:lvl1pPr>
          </a:lstStyle>
          <a:p>
            <a:pPr lvl="0"/>
            <a:r>
              <a:rPr lang="en-US"/>
              <a:t>0.000</a:t>
            </a:r>
          </a:p>
        </p:txBody>
      </p:sp>
      <p:sp>
        <p:nvSpPr>
          <p:cNvPr id="10" name="Text Placeholder 9"/>
          <p:cNvSpPr>
            <a:spLocks noGrp="1"/>
          </p:cNvSpPr>
          <p:nvPr>
            <p:ph type="body" sz="quarter" idx="39" hasCustomPrompt="1"/>
          </p:nvPr>
        </p:nvSpPr>
        <p:spPr>
          <a:xfrm>
            <a:off x="11095004" y="874688"/>
            <a:ext cx="975360" cy="228600"/>
          </a:xfrm>
        </p:spPr>
        <p:txBody>
          <a:bodyPr/>
          <a:lstStyle>
            <a:lvl1pPr algn="ctr">
              <a:defRPr sz="900"/>
            </a:lvl1pPr>
          </a:lstStyle>
          <a:p>
            <a:pPr lvl="0"/>
            <a:r>
              <a:rPr lang="en-US"/>
              <a:t>0.000</a:t>
            </a:r>
          </a:p>
        </p:txBody>
      </p:sp>
      <p:sp>
        <p:nvSpPr>
          <p:cNvPr id="16" name="Content Placeholder 15"/>
          <p:cNvSpPr>
            <a:spLocks noGrp="1"/>
          </p:cNvSpPr>
          <p:nvPr>
            <p:ph sz="quarter" idx="40" hasCustomPrompt="1"/>
          </p:nvPr>
        </p:nvSpPr>
        <p:spPr>
          <a:xfrm>
            <a:off x="8124905" y="1121948"/>
            <a:ext cx="975360" cy="228600"/>
          </a:xfrm>
        </p:spPr>
        <p:txBody>
          <a:bodyPr/>
          <a:lstStyle>
            <a:lvl1pPr algn="ctr">
              <a:defRPr sz="900"/>
            </a:lvl1pPr>
          </a:lstStyle>
          <a:p>
            <a:pPr lvl="0"/>
            <a:r>
              <a:rPr lang="en-US"/>
              <a:t>-</a:t>
            </a:r>
          </a:p>
        </p:txBody>
      </p:sp>
      <p:sp>
        <p:nvSpPr>
          <p:cNvPr id="26" name="Content Placeholder 25"/>
          <p:cNvSpPr>
            <a:spLocks noGrp="1"/>
          </p:cNvSpPr>
          <p:nvPr>
            <p:ph sz="quarter" idx="41" hasCustomPrompt="1"/>
          </p:nvPr>
        </p:nvSpPr>
        <p:spPr>
          <a:xfrm>
            <a:off x="8124905" y="874688"/>
            <a:ext cx="975360" cy="228600"/>
          </a:xfrm>
        </p:spPr>
        <p:txBody>
          <a:bodyPr/>
          <a:lstStyle>
            <a:lvl1pPr algn="ctr">
              <a:defRPr sz="900"/>
            </a:lvl1pPr>
            <a:lvl2pPr>
              <a:defRPr sz="900"/>
            </a:lvl2pPr>
            <a:lvl3pPr>
              <a:defRPr sz="900"/>
            </a:lvl3pPr>
            <a:lvl4pPr>
              <a:defRPr sz="900"/>
            </a:lvl4pPr>
            <a:lvl5pPr>
              <a:defRPr sz="900"/>
            </a:lvl5pPr>
          </a:lstStyle>
          <a:p>
            <a:pPr lvl="0"/>
            <a:r>
              <a:rPr lang="en-US"/>
              <a:t>-</a:t>
            </a:r>
          </a:p>
        </p:txBody>
      </p:sp>
      <p:sp>
        <p:nvSpPr>
          <p:cNvPr id="20" name="Rectangle 19"/>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tabLst>
                <a:tab pos="2455863" algn="l"/>
              </a:tabLst>
            </a:pPr>
            <a:r>
              <a:rPr lang="en-US" sz="1000" baseline="0">
                <a:latin typeface="Tahoma" pitchFamily="34" charset="0"/>
                <a:ea typeface="Tahoma" pitchFamily="34" charset="0"/>
                <a:cs typeface="Tahoma" pitchFamily="34" charset="0"/>
              </a:rPr>
              <a:t>PERFORMER:	</a:t>
            </a:r>
          </a:p>
        </p:txBody>
      </p:sp>
      <p:sp>
        <p:nvSpPr>
          <p:cNvPr id="22" name="Rectangle 21"/>
          <p:cNvSpPr/>
          <p:nvPr userDrawn="1"/>
        </p:nvSpPr>
        <p:spPr>
          <a:xfrm>
            <a:off x="9505245" y="4095463"/>
            <a:ext cx="83869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455863" algn="l"/>
              </a:tabLst>
              <a:defRPr/>
            </a:pPr>
            <a:r>
              <a:rPr kumimoji="0" lang="en-US" sz="10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LOCATION:</a:t>
            </a:r>
          </a:p>
        </p:txBody>
      </p:sp>
      <p:sp>
        <p:nvSpPr>
          <p:cNvPr id="4" name="Slide Number Placeholder 3"/>
          <p:cNvSpPr>
            <a:spLocks noGrp="1"/>
          </p:cNvSpPr>
          <p:nvPr>
            <p:ph type="sldNum" sz="quarter" idx="44"/>
          </p:nvPr>
        </p:nvSpPr>
        <p:spPr/>
        <p:txBody>
          <a:bodyPr/>
          <a:lstStyle/>
          <a:p>
            <a:pPr>
              <a:defRPr/>
            </a:pPr>
            <a:fld id="{231CC523-8BC6-4921-807A-66BD262F34AB}" type="slidenum">
              <a:rPr lang="en-US" smtClean="0"/>
              <a:pPr>
                <a:defRPr/>
              </a:pPr>
              <a:t>‹#›</a:t>
            </a:fld>
            <a:endParaRPr lang="en-US"/>
          </a:p>
        </p:txBody>
      </p:sp>
      <p:sp>
        <p:nvSpPr>
          <p:cNvPr id="41" name="Footer Placeholder 2"/>
          <p:cNvSpPr>
            <a:spLocks noGrp="1"/>
          </p:cNvSpPr>
          <p:nvPr>
            <p:ph type="ftr" sz="quarter" idx="10"/>
          </p:nvPr>
        </p:nvSpPr>
        <p:spPr>
          <a:xfrm>
            <a:off x="1778000" y="6550026"/>
            <a:ext cx="8636000" cy="298450"/>
          </a:xfrm>
        </p:spPr>
        <p:txBody>
          <a:bodyPr/>
          <a:lstStyle/>
          <a:p>
            <a:r>
              <a:rPr lang="en-US" sz="900">
                <a:solidFill>
                  <a:prstClr val="white">
                    <a:lumMod val="50000"/>
                  </a:prstClr>
                </a:solidFill>
              </a:rPr>
              <a:t>Distribution authorized to U.S. Government Agencies and their contractors Aug 2021.  Other requests for this document shall be referred to DARPA BTO.</a:t>
            </a:r>
          </a:p>
        </p:txBody>
      </p:sp>
    </p:spTree>
    <p:extLst>
      <p:ext uri="{BB962C8B-B14F-4D97-AF65-F5344CB8AC3E}">
        <p14:creationId xmlns:p14="http://schemas.microsoft.com/office/powerpoint/2010/main" val="1034273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9D7C-C44D-C095-E841-458D677390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583C2-6187-0B52-40FA-38049F32E8A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D45053-E8B4-4260-A237-4F520363031F}"/>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B115871F-E411-04CC-E886-70CBAAD049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89E84-7E76-1AA3-B5FF-9154E984D083}"/>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536735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Y17_Staffer_Quad_3">
    <p:spTree>
      <p:nvGrpSpPr>
        <p:cNvPr id="1" name=""/>
        <p:cNvGrpSpPr/>
        <p:nvPr/>
      </p:nvGrpSpPr>
      <p:grpSpPr>
        <a:xfrm>
          <a:off x="0" y="0"/>
          <a:ext cx="0" cy="0"/>
          <a:chOff x="0" y="0"/>
          <a:chExt cx="0" cy="0"/>
        </a:xfrm>
      </p:grpSpPr>
      <p:sp>
        <p:nvSpPr>
          <p:cNvPr id="64" name="Text Placeholder 70"/>
          <p:cNvSpPr>
            <a:spLocks noGrp="1"/>
          </p:cNvSpPr>
          <p:nvPr>
            <p:ph type="body" sz="quarter" idx="49" hasCustomPrompt="1"/>
          </p:nvPr>
        </p:nvSpPr>
        <p:spPr>
          <a:xfrm>
            <a:off x="262875" y="1592626"/>
            <a:ext cx="5718048" cy="2157984"/>
          </a:xfrm>
        </p:spPr>
        <p:txBody>
          <a:bodyPr/>
          <a:lstStyle>
            <a:lvl1pPr marL="0" indent="0">
              <a:defRPr sz="1200" baseline="0"/>
            </a:lvl1pPr>
          </a:lstStyle>
          <a:p>
            <a:pPr lvl="0"/>
            <a:r>
              <a:rPr lang="en-US"/>
              <a:t>(Give a broad overview of the program here)</a:t>
            </a:r>
          </a:p>
        </p:txBody>
      </p:sp>
      <p:sp>
        <p:nvSpPr>
          <p:cNvPr id="63" name="Text Placeholder 6"/>
          <p:cNvSpPr>
            <a:spLocks noGrp="1"/>
          </p:cNvSpPr>
          <p:nvPr>
            <p:ph type="body" sz="quarter" idx="47" hasCustomPrompt="1"/>
          </p:nvPr>
        </p:nvSpPr>
        <p:spPr>
          <a:xfrm>
            <a:off x="9514448" y="4329585"/>
            <a:ext cx="2621280" cy="2221992"/>
          </a:xfrm>
        </p:spPr>
        <p:txBody>
          <a:bodyPr/>
          <a:lstStyle>
            <a:lvl1pPr marL="0" indent="0">
              <a:defRPr sz="1000" baseline="0"/>
            </a:lvl1pPr>
          </a:lstStyle>
          <a:p>
            <a:pPr lvl="0"/>
            <a:r>
              <a:rPr lang="en-US"/>
              <a:t>(City, State)</a:t>
            </a:r>
          </a:p>
        </p:txBody>
      </p:sp>
      <p:sp>
        <p:nvSpPr>
          <p:cNvPr id="62" name="Text Placeholder 6"/>
          <p:cNvSpPr>
            <a:spLocks noGrp="1"/>
          </p:cNvSpPr>
          <p:nvPr>
            <p:ph type="body" sz="quarter" idx="46" hasCustomPrompt="1"/>
          </p:nvPr>
        </p:nvSpPr>
        <p:spPr>
          <a:xfrm>
            <a:off x="6253087" y="4329799"/>
            <a:ext cx="3252157" cy="2221992"/>
          </a:xfrm>
        </p:spPr>
        <p:txBody>
          <a:bodyPr/>
          <a:lstStyle>
            <a:lvl1pPr marL="0" indent="0">
              <a:defRPr sz="1000"/>
            </a:lvl1pPr>
          </a:lstStyle>
          <a:p>
            <a:pPr lvl="0"/>
            <a:r>
              <a:rPr lang="en-US"/>
              <a:t>(Just include primes)</a:t>
            </a:r>
          </a:p>
        </p:txBody>
      </p:sp>
      <p:sp>
        <p:nvSpPr>
          <p:cNvPr id="60" name="Text Placeholder 67"/>
          <p:cNvSpPr>
            <a:spLocks noGrp="1"/>
          </p:cNvSpPr>
          <p:nvPr>
            <p:ph type="body" sz="quarter" idx="43" hasCustomPrompt="1"/>
          </p:nvPr>
        </p:nvSpPr>
        <p:spPr>
          <a:xfrm>
            <a:off x="1828800" y="201560"/>
            <a:ext cx="10162908" cy="521208"/>
          </a:xfrm>
        </p:spPr>
        <p:txBody>
          <a:bodyPr anchor="ctr"/>
          <a:lstStyle>
            <a:lvl1pPr>
              <a:defRPr sz="2400"/>
            </a:lvl1pPr>
          </a:lstStyle>
          <a:p>
            <a:pPr lvl="0"/>
            <a:r>
              <a:rPr lang="en-US"/>
              <a:t>Program Name (Acronym)</a:t>
            </a:r>
          </a:p>
        </p:txBody>
      </p:sp>
      <p:cxnSp>
        <p:nvCxnSpPr>
          <p:cNvPr id="41" name="Straight Connector 40"/>
          <p:cNvCxnSpPr/>
          <p:nvPr userDrawn="1"/>
        </p:nvCxnSpPr>
        <p:spPr bwMode="auto">
          <a:xfrm>
            <a:off x="0" y="1355726"/>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11" name="TextBox 10"/>
          <p:cNvSpPr txBox="1"/>
          <p:nvPr userDrawn="1"/>
        </p:nvSpPr>
        <p:spPr>
          <a:xfrm>
            <a:off x="2953687" y="1124895"/>
            <a:ext cx="1056740" cy="246221"/>
          </a:xfrm>
          <a:prstGeom prst="rect">
            <a:avLst/>
          </a:prstGeom>
          <a:noFill/>
        </p:spPr>
        <p:txBody>
          <a:bodyPr wrap="square" rtlCol="0">
            <a:spAutoFit/>
          </a:bodyPr>
          <a:lstStyle/>
          <a:p>
            <a:r>
              <a:rPr lang="en-US" sz="1000">
                <a:latin typeface="+mn-lt"/>
              </a:rPr>
              <a:t>PROJECT:</a:t>
            </a:r>
          </a:p>
        </p:txBody>
      </p:sp>
      <p:sp>
        <p:nvSpPr>
          <p:cNvPr id="53" name="TextBox 52"/>
          <p:cNvSpPr txBox="1"/>
          <p:nvPr userDrawn="1"/>
        </p:nvSpPr>
        <p:spPr>
          <a:xfrm>
            <a:off x="38105" y="1100946"/>
            <a:ext cx="831849" cy="246221"/>
          </a:xfrm>
          <a:prstGeom prst="rect">
            <a:avLst/>
          </a:prstGeom>
          <a:noFill/>
        </p:spPr>
        <p:txBody>
          <a:bodyPr wrap="square" rtlCol="0">
            <a:spAutoFit/>
          </a:bodyPr>
          <a:lstStyle/>
          <a:p>
            <a:r>
              <a:rPr lang="en-US" sz="1000">
                <a:latin typeface="+mn-lt"/>
              </a:rPr>
              <a:t>PE:</a:t>
            </a:r>
          </a:p>
        </p:txBody>
      </p:sp>
      <p:sp>
        <p:nvSpPr>
          <p:cNvPr id="12" name="TextBox 11"/>
          <p:cNvSpPr txBox="1"/>
          <p:nvPr userDrawn="1"/>
        </p:nvSpPr>
        <p:spPr>
          <a:xfrm>
            <a:off x="5901886" y="1115063"/>
            <a:ext cx="1606551" cy="246221"/>
          </a:xfrm>
          <a:prstGeom prst="rect">
            <a:avLst/>
          </a:prstGeom>
          <a:noFill/>
        </p:spPr>
        <p:txBody>
          <a:bodyPr wrap="square" rtlCol="0">
            <a:spAutoFit/>
          </a:bodyPr>
          <a:lstStyle/>
          <a:p>
            <a:r>
              <a:rPr lang="en-US" sz="1000">
                <a:latin typeface="+mn-lt"/>
              </a:rPr>
              <a:t>RDDS</a:t>
            </a:r>
            <a:r>
              <a:rPr lang="en-US" sz="1000" baseline="0">
                <a:latin typeface="+mn-lt"/>
              </a:rPr>
              <a:t> PG #</a:t>
            </a:r>
            <a:r>
              <a:rPr lang="en-US" sz="1000">
                <a:latin typeface="+mn-lt"/>
              </a:rPr>
              <a:t>:</a:t>
            </a:r>
          </a:p>
        </p:txBody>
      </p:sp>
      <p:sp>
        <p:nvSpPr>
          <p:cNvPr id="23" name="Text Placeholder 2"/>
          <p:cNvSpPr>
            <a:spLocks noGrp="1"/>
          </p:cNvSpPr>
          <p:nvPr>
            <p:ph type="body" sz="quarter" idx="21" hasCustomPrompt="1"/>
          </p:nvPr>
        </p:nvSpPr>
        <p:spPr>
          <a:xfrm>
            <a:off x="364472" y="1095399"/>
            <a:ext cx="2764371" cy="246221"/>
          </a:xfrm>
          <a:noFill/>
        </p:spPr>
        <p:txBody>
          <a:bodyPr wrap="square" lIns="45720" rtlCol="0">
            <a:spAutoFit/>
          </a:bodyPr>
          <a:lstStyle>
            <a:lvl1pPr>
              <a:defRPr lang="en-US" sz="1000" baseline="0" dirty="0">
                <a:latin typeface="+mn-lt"/>
                <a:cs typeface="+mn-cs"/>
              </a:defRPr>
            </a:lvl1pPr>
          </a:lstStyle>
          <a:p>
            <a:pPr marL="0" lvl="0"/>
            <a:r>
              <a:rPr lang="en-US"/>
              <a:t>-</a:t>
            </a:r>
          </a:p>
        </p:txBody>
      </p:sp>
      <p:sp>
        <p:nvSpPr>
          <p:cNvPr id="24" name="Text Placeholder 2"/>
          <p:cNvSpPr>
            <a:spLocks noGrp="1"/>
          </p:cNvSpPr>
          <p:nvPr>
            <p:ph type="body" sz="quarter" idx="22" hasCustomPrompt="1"/>
          </p:nvPr>
        </p:nvSpPr>
        <p:spPr>
          <a:xfrm>
            <a:off x="3768343" y="1095399"/>
            <a:ext cx="2297212"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a:defRPr lang="en-US" sz="1000" dirty="0">
                <a:latin typeface="+mn-lt"/>
                <a:cs typeface="+mn-cs"/>
              </a:defRPr>
            </a:lvl1pPr>
          </a:lstStyle>
          <a:p>
            <a:pPr marL="0" lvl="0"/>
            <a:r>
              <a:rPr lang="en-US"/>
              <a:t>-</a:t>
            </a:r>
          </a:p>
        </p:txBody>
      </p:sp>
      <p:sp>
        <p:nvSpPr>
          <p:cNvPr id="25" name="Text Placeholder 2"/>
          <p:cNvSpPr>
            <a:spLocks noGrp="1"/>
          </p:cNvSpPr>
          <p:nvPr>
            <p:ph type="body" sz="quarter" idx="23" hasCustomPrompt="1"/>
          </p:nvPr>
        </p:nvSpPr>
        <p:spPr>
          <a:xfrm>
            <a:off x="6934856" y="1105231"/>
            <a:ext cx="1213629" cy="24622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91440" bIns="45720" numCol="1" rtlCol="0" anchor="t" anchorCtr="0" compatLnSpc="1">
            <a:prstTxWarp prst="textNoShape">
              <a:avLst/>
            </a:prstTxWarp>
            <a:spAutoFit/>
          </a:bodyPr>
          <a:lstStyle>
            <a:lvl1pPr marL="0" marR="0" indent="-342900" algn="l" defTabSz="914400" rtl="0" eaLnBrk="1" fontAlgn="auto" latinLnBrk="0" hangingPunct="1">
              <a:lnSpc>
                <a:spcPct val="100000"/>
              </a:lnSpc>
              <a:spcBef>
                <a:spcPct val="20000"/>
              </a:spcBef>
              <a:spcAft>
                <a:spcPts val="0"/>
              </a:spcAft>
              <a:buClrTx/>
              <a:buSzTx/>
              <a:buFont typeface="Arial" pitchFamily="34" charset="0"/>
              <a:buNone/>
              <a:tabLst/>
              <a:defRPr lang="en-US" sz="1000" dirty="0">
                <a:latin typeface="+mn-lt"/>
                <a:cs typeface="+mn-cs"/>
              </a:defRPr>
            </a:lvl1pPr>
          </a:lstStyle>
          <a:p>
            <a:pPr marL="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a:t>-</a:t>
            </a:r>
          </a:p>
        </p:txBody>
      </p:sp>
      <p:sp>
        <p:nvSpPr>
          <p:cNvPr id="19" name="Text Placeholder 39"/>
          <p:cNvSpPr>
            <a:spLocks noGrp="1"/>
          </p:cNvSpPr>
          <p:nvPr>
            <p:ph type="body" sz="quarter" idx="15" hasCustomPrompt="1"/>
          </p:nvPr>
        </p:nvSpPr>
        <p:spPr>
          <a:xfrm>
            <a:off x="9131097"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40" name="Text Placeholder 39"/>
          <p:cNvSpPr>
            <a:spLocks noGrp="1"/>
          </p:cNvSpPr>
          <p:nvPr>
            <p:ph type="body" sz="quarter" idx="29" hasCustomPrompt="1"/>
          </p:nvPr>
        </p:nvSpPr>
        <p:spPr>
          <a:xfrm>
            <a:off x="10106128"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44" name="Text Placeholder 39"/>
          <p:cNvSpPr>
            <a:spLocks noGrp="1"/>
          </p:cNvSpPr>
          <p:nvPr>
            <p:ph type="body" sz="quarter" idx="30" hasCustomPrompt="1"/>
          </p:nvPr>
        </p:nvSpPr>
        <p:spPr>
          <a:xfrm>
            <a:off x="11085197"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32" name="Text Placeholder 39"/>
          <p:cNvSpPr>
            <a:spLocks noGrp="1"/>
          </p:cNvSpPr>
          <p:nvPr>
            <p:ph type="body" sz="quarter" idx="31" hasCustomPrompt="1"/>
          </p:nvPr>
        </p:nvSpPr>
        <p:spPr>
          <a:xfrm>
            <a:off x="9131097"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34" name="Text Placeholder 39"/>
          <p:cNvSpPr>
            <a:spLocks noGrp="1"/>
          </p:cNvSpPr>
          <p:nvPr>
            <p:ph type="body" sz="quarter" idx="32" hasCustomPrompt="1"/>
          </p:nvPr>
        </p:nvSpPr>
        <p:spPr>
          <a:xfrm>
            <a:off x="10106128"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43" name="Text Placeholder 39"/>
          <p:cNvSpPr>
            <a:spLocks noGrp="1"/>
          </p:cNvSpPr>
          <p:nvPr>
            <p:ph type="body" sz="quarter" idx="33" hasCustomPrompt="1"/>
          </p:nvPr>
        </p:nvSpPr>
        <p:spPr>
          <a:xfrm>
            <a:off x="11085197"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13" name="TextBox 12"/>
          <p:cNvSpPr txBox="1"/>
          <p:nvPr userDrawn="1"/>
        </p:nvSpPr>
        <p:spPr>
          <a:xfrm>
            <a:off x="11085197"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a:t>FY20</a:t>
            </a:r>
          </a:p>
        </p:txBody>
      </p:sp>
      <p:sp>
        <p:nvSpPr>
          <p:cNvPr id="14" name="TextBox 13"/>
          <p:cNvSpPr txBox="1"/>
          <p:nvPr userDrawn="1"/>
        </p:nvSpPr>
        <p:spPr>
          <a:xfrm>
            <a:off x="10106128"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a:t>FY19</a:t>
            </a:r>
          </a:p>
        </p:txBody>
      </p:sp>
      <p:sp>
        <p:nvSpPr>
          <p:cNvPr id="15" name="TextBox 14"/>
          <p:cNvSpPr txBox="1"/>
          <p:nvPr userDrawn="1"/>
        </p:nvSpPr>
        <p:spPr>
          <a:xfrm>
            <a:off x="9131097"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a:t>FY18</a:t>
            </a:r>
          </a:p>
        </p:txBody>
      </p:sp>
      <p:sp>
        <p:nvSpPr>
          <p:cNvPr id="45" name="TextBox 44"/>
          <p:cNvSpPr txBox="1"/>
          <p:nvPr userDrawn="1"/>
        </p:nvSpPr>
        <p:spPr>
          <a:xfrm>
            <a:off x="8152193" y="709920"/>
            <a:ext cx="975360" cy="160044"/>
          </a:xfrm>
          <a:prstGeom prst="rect">
            <a:avLst/>
          </a:prstGeom>
          <a:noFill/>
        </p:spPr>
        <p:txBody>
          <a:bodyPr wrap="square" lIns="91440" tIns="18288" rIns="91440" bIns="18288" rtlCol="0">
            <a:spAutoFit/>
          </a:bodyPr>
          <a:lstStyle>
            <a:defPPr>
              <a:defRPr lang="en-US"/>
            </a:defPPr>
            <a:lvl1pPr>
              <a:defRPr sz="1000"/>
            </a:lvl1pPr>
          </a:lstStyle>
          <a:p>
            <a:pPr lvl="0" algn="ctr"/>
            <a:r>
              <a:rPr lang="en-US" sz="800"/>
              <a:t>PROJECT</a:t>
            </a:r>
          </a:p>
        </p:txBody>
      </p:sp>
      <p:sp>
        <p:nvSpPr>
          <p:cNvPr id="46" name="Text Placeholder 39"/>
          <p:cNvSpPr>
            <a:spLocks noGrp="1"/>
          </p:cNvSpPr>
          <p:nvPr userDrawn="1">
            <p:ph type="body" sz="quarter" idx="34" hasCustomPrompt="1"/>
          </p:nvPr>
        </p:nvSpPr>
        <p:spPr>
          <a:xfrm>
            <a:off x="8152193" y="1184163"/>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a:t>
            </a:r>
          </a:p>
        </p:txBody>
      </p:sp>
      <p:sp>
        <p:nvSpPr>
          <p:cNvPr id="48" name="Text Placeholder 39"/>
          <p:cNvSpPr>
            <a:spLocks noGrp="1"/>
          </p:cNvSpPr>
          <p:nvPr userDrawn="1">
            <p:ph type="body" sz="quarter" idx="35" hasCustomPrompt="1"/>
          </p:nvPr>
        </p:nvSpPr>
        <p:spPr>
          <a:xfrm>
            <a:off x="8152193" y="102097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a:t>
            </a:r>
          </a:p>
        </p:txBody>
      </p:sp>
      <p:sp>
        <p:nvSpPr>
          <p:cNvPr id="16" name="TextBox 15"/>
          <p:cNvSpPr txBox="1"/>
          <p:nvPr userDrawn="1"/>
        </p:nvSpPr>
        <p:spPr>
          <a:xfrm>
            <a:off x="1200151" y="1363190"/>
            <a:ext cx="3619503"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PROGRAM OVERVIEW</a:t>
            </a:r>
          </a:p>
        </p:txBody>
      </p:sp>
      <p:sp>
        <p:nvSpPr>
          <p:cNvPr id="17" name="TextBox 16"/>
          <p:cNvSpPr txBox="1"/>
          <p:nvPr userDrawn="1"/>
        </p:nvSpPr>
        <p:spPr>
          <a:xfrm>
            <a:off x="7454898" y="1365363"/>
            <a:ext cx="3619503"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PROGRAM STATUS</a:t>
            </a:r>
          </a:p>
        </p:txBody>
      </p:sp>
      <p:sp>
        <p:nvSpPr>
          <p:cNvPr id="18" name="TextBox 17"/>
          <p:cNvSpPr txBox="1"/>
          <p:nvPr userDrawn="1"/>
        </p:nvSpPr>
        <p:spPr>
          <a:xfrm>
            <a:off x="341314" y="3843864"/>
            <a:ext cx="5337177"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CAPABILITY OBJECTIVE/GOAL</a:t>
            </a:r>
          </a:p>
        </p:txBody>
      </p:sp>
      <p:cxnSp>
        <p:nvCxnSpPr>
          <p:cNvPr id="42" name="Straight Connector 41"/>
          <p:cNvCxnSpPr/>
          <p:nvPr userDrawn="1"/>
        </p:nvCxnSpPr>
        <p:spPr bwMode="auto">
          <a:xfrm>
            <a:off x="0" y="3825875"/>
            <a:ext cx="121920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47" name="Straight Connector 46"/>
          <p:cNvCxnSpPr/>
          <p:nvPr userDrawn="1"/>
        </p:nvCxnSpPr>
        <p:spPr bwMode="auto">
          <a:xfrm>
            <a:off x="6096000" y="1355726"/>
            <a:ext cx="0" cy="507047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sp>
        <p:nvSpPr>
          <p:cNvPr id="39" name="TextBox 38"/>
          <p:cNvSpPr txBox="1"/>
          <p:nvPr userDrawn="1"/>
        </p:nvSpPr>
        <p:spPr>
          <a:xfrm>
            <a:off x="8188123" y="3843864"/>
            <a:ext cx="2153051" cy="276999"/>
          </a:xfrm>
          <a:prstGeom prst="rect">
            <a:avLst/>
          </a:prstGeom>
          <a:noFill/>
        </p:spPr>
        <p:txBody>
          <a:bodyPr wrap="square" rtlCol="0">
            <a:spAutoFit/>
          </a:bodyPr>
          <a:lstStyle/>
          <a:p>
            <a:pPr algn="ctr"/>
            <a:r>
              <a:rPr lang="en-US" sz="1200" b="1">
                <a:latin typeface="Tahoma" pitchFamily="34" charset="0"/>
                <a:ea typeface="Tahoma" pitchFamily="34" charset="0"/>
                <a:cs typeface="Tahoma" pitchFamily="34" charset="0"/>
              </a:rPr>
              <a:t>PERFORMERS</a:t>
            </a:r>
          </a:p>
        </p:txBody>
      </p:sp>
      <p:sp>
        <p:nvSpPr>
          <p:cNvPr id="49" name="Text Placeholder 39"/>
          <p:cNvSpPr>
            <a:spLocks noGrp="1"/>
          </p:cNvSpPr>
          <p:nvPr userDrawn="1">
            <p:ph type="body" sz="quarter" idx="36" hasCustomPrompt="1"/>
          </p:nvPr>
        </p:nvSpPr>
        <p:spPr>
          <a:xfrm>
            <a:off x="9131097"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50" name="Text Placeholder 39"/>
          <p:cNvSpPr>
            <a:spLocks noGrp="1"/>
          </p:cNvSpPr>
          <p:nvPr userDrawn="1">
            <p:ph type="body" sz="quarter" idx="37" hasCustomPrompt="1"/>
          </p:nvPr>
        </p:nvSpPr>
        <p:spPr>
          <a:xfrm>
            <a:off x="10106620"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51" name="Text Placeholder 39"/>
          <p:cNvSpPr>
            <a:spLocks noGrp="1"/>
          </p:cNvSpPr>
          <p:nvPr userDrawn="1">
            <p:ph type="body" sz="quarter" idx="38" hasCustomPrompt="1"/>
          </p:nvPr>
        </p:nvSpPr>
        <p:spPr>
          <a:xfrm>
            <a:off x="11085197"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0.000</a:t>
            </a:r>
          </a:p>
        </p:txBody>
      </p:sp>
      <p:sp>
        <p:nvSpPr>
          <p:cNvPr id="52" name="Text Placeholder 39"/>
          <p:cNvSpPr>
            <a:spLocks noGrp="1"/>
          </p:cNvSpPr>
          <p:nvPr userDrawn="1">
            <p:ph type="body" sz="quarter" idx="39" hasCustomPrompt="1"/>
          </p:nvPr>
        </p:nvSpPr>
        <p:spPr>
          <a:xfrm>
            <a:off x="8152193" y="849141"/>
            <a:ext cx="975360" cy="160044"/>
          </a:xfrm>
          <a:noFill/>
        </p:spPr>
        <p:txBody>
          <a:bodyPr wrap="square" lIns="91440" tIns="18288" rIns="91440" bIns="18288" rtlCol="0">
            <a:spAutoFit/>
          </a:bodyPr>
          <a:lstStyle>
            <a:lvl1pPr algn="ctr">
              <a:defRPr lang="en-US" sz="800" dirty="0">
                <a:latin typeface="+mn-lt"/>
                <a:cs typeface="+mn-cs"/>
              </a:defRPr>
            </a:lvl1pPr>
          </a:lstStyle>
          <a:p>
            <a:pPr marL="0" lvl="0"/>
            <a:r>
              <a:rPr lang="en-US"/>
              <a:t>-</a:t>
            </a:r>
          </a:p>
        </p:txBody>
      </p:sp>
      <p:sp>
        <p:nvSpPr>
          <p:cNvPr id="57" name="Text Placeholder 73"/>
          <p:cNvSpPr>
            <a:spLocks noGrp="1"/>
          </p:cNvSpPr>
          <p:nvPr>
            <p:ph type="body" sz="quarter" idx="40" hasCustomPrompt="1"/>
          </p:nvPr>
        </p:nvSpPr>
        <p:spPr>
          <a:xfrm>
            <a:off x="262875" y="4077691"/>
            <a:ext cx="5718048" cy="2157984"/>
          </a:xfrm>
        </p:spPr>
        <p:txBody>
          <a:bodyPr/>
          <a:lstStyle>
            <a:lvl1pPr marL="0" indent="0">
              <a:defRPr sz="1200" baseline="0"/>
            </a:lvl1pPr>
          </a:lstStyle>
          <a:p>
            <a:pPr lvl="0"/>
            <a:r>
              <a:rPr lang="en-US"/>
              <a:t>(What are you trying to accomplish and what is the desired end state)</a:t>
            </a:r>
          </a:p>
        </p:txBody>
      </p:sp>
      <p:sp>
        <p:nvSpPr>
          <p:cNvPr id="59" name="Text Placeholder 6"/>
          <p:cNvSpPr>
            <a:spLocks noGrp="1"/>
          </p:cNvSpPr>
          <p:nvPr>
            <p:ph type="body" sz="quarter" idx="14" hasCustomPrompt="1"/>
          </p:nvPr>
        </p:nvSpPr>
        <p:spPr>
          <a:xfrm>
            <a:off x="6273660" y="1592626"/>
            <a:ext cx="5718048" cy="2157984"/>
          </a:xfrm>
        </p:spPr>
        <p:txBody>
          <a:bodyPr/>
          <a:lstStyle>
            <a:lvl1pPr marL="0" indent="0">
              <a:defRPr sz="1200" baseline="0"/>
            </a:lvl1pPr>
          </a:lstStyle>
          <a:p>
            <a:pPr lvl="0"/>
            <a:r>
              <a:rPr lang="en-US"/>
              <a:t>Upcoming Key Decisions:</a:t>
            </a:r>
          </a:p>
          <a:p>
            <a:pPr lvl="0"/>
            <a:endParaRPr lang="en-US"/>
          </a:p>
          <a:p>
            <a:pPr lvl="0"/>
            <a:r>
              <a:rPr lang="en-US"/>
              <a:t>Transition: (Define stages of transition – 6.1, 6.2, 6.3</a:t>
            </a:r>
          </a:p>
          <a:p>
            <a:pPr lvl="0"/>
            <a:endParaRPr lang="en-US"/>
          </a:p>
          <a:p>
            <a:pPr lvl="0"/>
            <a:r>
              <a:rPr lang="en-US"/>
              <a:t>Technical Risk</a:t>
            </a:r>
          </a:p>
        </p:txBody>
      </p:sp>
      <p:sp>
        <p:nvSpPr>
          <p:cNvPr id="36" name="Rectangle 35"/>
          <p:cNvSpPr/>
          <p:nvPr userDrawn="1"/>
        </p:nvSpPr>
        <p:spPr>
          <a:xfrm>
            <a:off x="6245883" y="4103929"/>
            <a:ext cx="5876544" cy="2286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tabLst>
                <a:tab pos="2455863" algn="l"/>
              </a:tabLst>
            </a:pPr>
            <a:r>
              <a:rPr lang="en-US" sz="1000" baseline="0">
                <a:latin typeface="Tahoma" pitchFamily="34" charset="0"/>
                <a:ea typeface="Tahoma" pitchFamily="34" charset="0"/>
                <a:cs typeface="Tahoma" pitchFamily="34" charset="0"/>
              </a:rPr>
              <a:t>PERFORMER:	</a:t>
            </a:r>
          </a:p>
        </p:txBody>
      </p:sp>
      <p:sp>
        <p:nvSpPr>
          <p:cNvPr id="8" name="Rectangle 7"/>
          <p:cNvSpPr/>
          <p:nvPr userDrawn="1"/>
        </p:nvSpPr>
        <p:spPr>
          <a:xfrm>
            <a:off x="9505245" y="4095463"/>
            <a:ext cx="83869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455863" algn="l"/>
              </a:tabLst>
              <a:defRPr/>
            </a:pPr>
            <a:r>
              <a:rPr kumimoji="0" lang="en-US" sz="1000" b="0" i="0" u="none" strike="noStrike" kern="1200" cap="none" spc="0" normalizeH="0" baseline="0" noProof="0">
                <a:ln>
                  <a:noFill/>
                </a:ln>
                <a:solidFill>
                  <a:prstClr val="white"/>
                </a:solidFill>
                <a:effectLst/>
                <a:uLnTx/>
                <a:uFillTx/>
                <a:latin typeface="Tahoma" pitchFamily="34" charset="0"/>
                <a:ea typeface="Tahoma" pitchFamily="34" charset="0"/>
                <a:cs typeface="Tahoma" pitchFamily="34" charset="0"/>
              </a:rPr>
              <a:t>LOCATION:</a:t>
            </a:r>
          </a:p>
        </p:txBody>
      </p:sp>
      <p:sp>
        <p:nvSpPr>
          <p:cNvPr id="4" name="Slide Number Placeholder 3"/>
          <p:cNvSpPr>
            <a:spLocks noGrp="1"/>
          </p:cNvSpPr>
          <p:nvPr>
            <p:ph type="sldNum" sz="quarter" idx="52"/>
          </p:nvPr>
        </p:nvSpPr>
        <p:spPr/>
        <p:txBody>
          <a:bodyPr/>
          <a:lstStyle/>
          <a:p>
            <a:pPr>
              <a:defRPr/>
            </a:pPr>
            <a:fld id="{231CC523-8BC6-4921-807A-66BD262F34AB}" type="slidenum">
              <a:rPr lang="en-US" smtClean="0"/>
              <a:pPr>
                <a:defRPr/>
              </a:pPr>
              <a:t>‹#›</a:t>
            </a:fld>
            <a:endParaRPr lang="en-US"/>
          </a:p>
        </p:txBody>
      </p:sp>
      <p:sp>
        <p:nvSpPr>
          <p:cNvPr id="55" name="Footer Placeholder 2"/>
          <p:cNvSpPr>
            <a:spLocks noGrp="1"/>
          </p:cNvSpPr>
          <p:nvPr>
            <p:ph type="ftr" sz="quarter" idx="10"/>
          </p:nvPr>
        </p:nvSpPr>
        <p:spPr>
          <a:xfrm>
            <a:off x="1778000" y="6550026"/>
            <a:ext cx="8636000" cy="298450"/>
          </a:xfrm>
        </p:spPr>
        <p:txBody>
          <a:bodyPr/>
          <a:lstStyle/>
          <a:p>
            <a:r>
              <a:rPr lang="en-US" sz="900">
                <a:solidFill>
                  <a:prstClr val="white">
                    <a:lumMod val="50000"/>
                  </a:prstClr>
                </a:solidFill>
              </a:rPr>
              <a:t>Distribution authorized to U.S. Government Agencies and their contractors Aug 2021.  Other requests for this document shall be referred to DARPA BTO.</a:t>
            </a:r>
          </a:p>
        </p:txBody>
      </p:sp>
    </p:spTree>
    <p:extLst>
      <p:ext uri="{BB962C8B-B14F-4D97-AF65-F5344CB8AC3E}">
        <p14:creationId xmlns:p14="http://schemas.microsoft.com/office/powerpoint/2010/main" val="2640214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nd_Content_Vert">
    <p:spTree>
      <p:nvGrpSpPr>
        <p:cNvPr id="1" name=""/>
        <p:cNvGrpSpPr/>
        <p:nvPr/>
      </p:nvGrpSpPr>
      <p:grpSpPr>
        <a:xfrm>
          <a:off x="0" y="0"/>
          <a:ext cx="0" cy="0"/>
          <a:chOff x="0" y="0"/>
          <a:chExt cx="0" cy="0"/>
        </a:xfrm>
      </p:grpSpPr>
      <p:sp>
        <p:nvSpPr>
          <p:cNvPr id="5" name="Content Placeholder 10"/>
          <p:cNvSpPr>
            <a:spLocks noGrp="1"/>
          </p:cNvSpPr>
          <p:nvPr>
            <p:ph sz="quarter" idx="13"/>
          </p:nvPr>
        </p:nvSpPr>
        <p:spPr>
          <a:xfrm rot="5400000">
            <a:off x="2603497" y="-1333497"/>
            <a:ext cx="6400803" cy="9525001"/>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0"/>
          </p:nvPr>
        </p:nvSpPr>
        <p:spPr>
          <a:xfrm rot="5400000">
            <a:off x="-2447443" y="3228446"/>
            <a:ext cx="5546817" cy="397933"/>
          </a:xfrm>
        </p:spPr>
        <p:txBody>
          <a:bodyPr/>
          <a:lstStyle/>
          <a:p>
            <a:pPr>
              <a:defRPr/>
            </a:pPr>
            <a:r>
              <a:rPr lang="en-US"/>
              <a:t>Distribution authorized to U.S. Government Agencies and their contractors Aug 2021.  Other requests for this document shall be referred to DARPA BTO.</a:t>
            </a:r>
          </a:p>
        </p:txBody>
      </p:sp>
      <p:sp>
        <p:nvSpPr>
          <p:cNvPr id="4" name="Slide Number Placeholder 3"/>
          <p:cNvSpPr>
            <a:spLocks noGrp="1"/>
          </p:cNvSpPr>
          <p:nvPr>
            <p:ph type="sldNum" sz="quarter" idx="11"/>
          </p:nvPr>
        </p:nvSpPr>
        <p:spPr>
          <a:xfrm rot="5400000">
            <a:off x="56713" y="6309160"/>
            <a:ext cx="530038" cy="389469"/>
          </a:xfrm>
        </p:spPr>
        <p:txBody>
          <a:bodyPr/>
          <a:lstStyle/>
          <a:p>
            <a:pPr>
              <a:defRPr/>
            </a:pPr>
            <a:fld id="{231CC523-8BC6-4921-807A-66BD262F34AB}" type="slidenum">
              <a:rPr lang="en-US" smtClean="0"/>
              <a:pPr>
                <a:defRPr/>
              </a:pPr>
              <a:t>‹#›</a:t>
            </a:fld>
            <a:endParaRPr lang="en-US"/>
          </a:p>
        </p:txBody>
      </p:sp>
      <p:sp>
        <p:nvSpPr>
          <p:cNvPr id="6" name="Title 1"/>
          <p:cNvSpPr>
            <a:spLocks noGrp="1"/>
          </p:cNvSpPr>
          <p:nvPr>
            <p:ph type="ctrTitle"/>
          </p:nvPr>
        </p:nvSpPr>
        <p:spPr>
          <a:xfrm rot="5400000">
            <a:off x="9074222" y="3657674"/>
            <a:ext cx="5041761" cy="901700"/>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7" name="Straight Connector 6"/>
          <p:cNvCxnSpPr>
            <a:cxnSpLocks noChangeShapeType="1"/>
          </p:cNvCxnSpPr>
          <p:nvPr userDrawn="1"/>
        </p:nvCxnSpPr>
        <p:spPr bwMode="auto">
          <a:xfrm flipH="1">
            <a:off x="11022546" y="228601"/>
            <a:ext cx="2117" cy="6410325"/>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5400000">
            <a:off x="10974382" y="442948"/>
            <a:ext cx="1241441" cy="749220"/>
          </a:xfrm>
          <a:prstGeom prst="rect">
            <a:avLst/>
          </a:prstGeom>
        </p:spPr>
      </p:pic>
    </p:spTree>
    <p:extLst>
      <p:ext uri="{BB962C8B-B14F-4D97-AF65-F5344CB8AC3E}">
        <p14:creationId xmlns:p14="http://schemas.microsoft.com/office/powerpoint/2010/main" val="3961931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mp; Tex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546100" y="833860"/>
            <a:ext cx="10998200" cy="1587"/>
          </a:xfrm>
          <a:prstGeom prst="line">
            <a:avLst/>
          </a:prstGeom>
          <a:noFill/>
          <a:ln w="22225" algn="ctr">
            <a:solidFill>
              <a:srgbClr val="0F5E90"/>
            </a:solidFill>
            <a:round/>
            <a:headEnd/>
            <a:tailEnd/>
          </a:ln>
        </p:spPr>
      </p:cxnSp>
      <p:sp>
        <p:nvSpPr>
          <p:cNvPr id="5" name="Title 4">
            <a:extLst>
              <a:ext uri="{FF2B5EF4-FFF2-40B4-BE49-F238E27FC236}">
                <a16:creationId xmlns:a16="http://schemas.microsoft.com/office/drawing/2014/main" id="{F0DF6D62-ED35-478F-B979-9D0C4C1CA648}"/>
              </a:ext>
            </a:extLst>
          </p:cNvPr>
          <p:cNvSpPr>
            <a:spLocks noGrp="1"/>
          </p:cNvSpPr>
          <p:nvPr>
            <p:ph type="title"/>
          </p:nvPr>
        </p:nvSpPr>
        <p:spPr>
          <a:xfrm>
            <a:off x="508000" y="233469"/>
            <a:ext cx="9550400" cy="609600"/>
          </a:xfrm>
        </p:spPr>
        <p:txBody>
          <a:bodyPr/>
          <a:lstStyle/>
          <a:p>
            <a:r>
              <a:rPr lang="en-US"/>
              <a:t>Click to edit Master title style</a:t>
            </a:r>
          </a:p>
        </p:txBody>
      </p:sp>
      <p:sp>
        <p:nvSpPr>
          <p:cNvPr id="11" name="Footer Placeholder 4">
            <a:extLst>
              <a:ext uri="{FF2B5EF4-FFF2-40B4-BE49-F238E27FC236}">
                <a16:creationId xmlns:a16="http://schemas.microsoft.com/office/drawing/2014/main" id="{96C240BB-C29D-4172-8C38-585F407DE32C}"/>
              </a:ext>
            </a:extLst>
          </p:cNvPr>
          <p:cNvSpPr>
            <a:spLocks noGrp="1"/>
          </p:cNvSpPr>
          <p:nvPr>
            <p:ph type="ftr" sz="quarter" idx="3"/>
          </p:nvPr>
        </p:nvSpPr>
        <p:spPr>
          <a:xfrm>
            <a:off x="1778000" y="5841577"/>
            <a:ext cx="8636000" cy="365125"/>
          </a:xfrm>
          <a:prstGeom prst="rect">
            <a:avLst/>
          </a:prstGeom>
        </p:spPr>
        <p:txBody>
          <a:bodyPr vert="horz" wrap="square" lIns="91440" tIns="45720" rIns="91440" bIns="45720" numCol="1" anchor="ctr" anchorCtr="0" compatLnSpc="1">
            <a:prstTxWarp prst="textNoShape">
              <a:avLst/>
            </a:prstTxWarp>
          </a:bodyPr>
          <a:lstStyle>
            <a:lvl1pPr algn="ctr">
              <a:defRPr sz="1000" i="0" baseline="0" smtClean="0">
                <a:solidFill>
                  <a:srgbClr val="898989"/>
                </a:solidFill>
                <a:latin typeface="Tahoma" charset="0"/>
              </a:defRPr>
            </a:lvl1pPr>
          </a:lstStyle>
          <a:p>
            <a:r>
              <a:rPr lang="en-US"/>
              <a:t>Distribution authorized to U.S. Government Agencies and their contractors Aug 2021.  Other requests for this document shall be referred to DARPA BTO.</a:t>
            </a:r>
          </a:p>
        </p:txBody>
      </p:sp>
      <p:sp>
        <p:nvSpPr>
          <p:cNvPr id="12" name="Slide Number Placeholder 5">
            <a:extLst>
              <a:ext uri="{FF2B5EF4-FFF2-40B4-BE49-F238E27FC236}">
                <a16:creationId xmlns:a16="http://schemas.microsoft.com/office/drawing/2014/main" id="{73229584-0C8D-4CF4-8966-4377040E6131}"/>
              </a:ext>
            </a:extLst>
          </p:cNvPr>
          <p:cNvSpPr txBox="1">
            <a:spLocks/>
          </p:cNvSpPr>
          <p:nvPr userDrawn="1"/>
        </p:nvSpPr>
        <p:spPr>
          <a:xfrm>
            <a:off x="11176000" y="6492875"/>
            <a:ext cx="10160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200" kern="1200" baseline="0" smtClean="0">
                <a:solidFill>
                  <a:srgbClr val="898989"/>
                </a:solidFill>
                <a:latin typeface="Tahoma"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fld id="{15A5EF66-F5CE-4236-BC16-586E490890F1}"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1545913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546100" y="833860"/>
            <a:ext cx="10998200" cy="1587"/>
          </a:xfrm>
          <a:prstGeom prst="line">
            <a:avLst/>
          </a:prstGeom>
          <a:noFill/>
          <a:ln w="22225" algn="ctr">
            <a:solidFill>
              <a:srgbClr val="0F5E90"/>
            </a:solidFill>
            <a:round/>
            <a:headEnd/>
            <a:tailEnd/>
          </a:ln>
        </p:spPr>
      </p:cxnSp>
      <p:sp>
        <p:nvSpPr>
          <p:cNvPr id="3" name="Content Placeholder 2"/>
          <p:cNvSpPr>
            <a:spLocks noGrp="1"/>
          </p:cNvSpPr>
          <p:nvPr>
            <p:ph idx="1"/>
          </p:nvPr>
        </p:nvSpPr>
        <p:spPr>
          <a:xfrm>
            <a:off x="571500" y="1298212"/>
            <a:ext cx="10972800" cy="4525963"/>
          </a:xfrm>
        </p:spPr>
        <p:txBody>
          <a:bodyPr/>
          <a:lstStyle>
            <a:lvl1pPr>
              <a:buNone/>
              <a:defRPr sz="1800" b="1">
                <a:latin typeface="Tahoma" pitchFamily="34" charset="0"/>
                <a:cs typeface="Tahoma" pitchFamily="34" charset="0"/>
              </a:defRPr>
            </a:lvl1pPr>
            <a:lvl2pPr>
              <a:buFont typeface="Arial" pitchFamily="34" charset="0"/>
              <a:buChar char="•"/>
              <a:defRPr sz="1600">
                <a:latin typeface="Tahoma" pitchFamily="34" charset="0"/>
                <a:cs typeface="Tahoma" pitchFamily="34" charset="0"/>
              </a:defRPr>
            </a:lvl2pPr>
            <a:lvl3pPr>
              <a:buFont typeface="Arial" pitchFamily="34" charset="0"/>
              <a:buChar char="•"/>
              <a:defRPr sz="1400">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p:txBody>
      </p:sp>
      <p:sp>
        <p:nvSpPr>
          <p:cNvPr id="8" name="Slide Number Placeholder 6"/>
          <p:cNvSpPr>
            <a:spLocks noGrp="1"/>
          </p:cNvSpPr>
          <p:nvPr>
            <p:ph type="sldNum" sz="quarter" idx="11"/>
          </p:nvPr>
        </p:nvSpPr>
        <p:spPr>
          <a:xfrm>
            <a:off x="93472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baseline="0" smtClean="0">
                <a:solidFill>
                  <a:srgbClr val="898989"/>
                </a:solidFill>
                <a:latin typeface="Calibri" pitchFamily="-32" charset="0"/>
                <a:ea typeface="ＭＳ Ｐゴシック" pitchFamily="-32" charset="-128"/>
              </a:defRPr>
            </a:lvl1pPr>
          </a:lstStyle>
          <a:p>
            <a:pPr>
              <a:defRPr/>
            </a:pPr>
            <a:fld id="{07603495-C550-49C1-99D2-2F4BF61EE711}" type="slidenum">
              <a:rPr lang="en-US"/>
              <a:pPr>
                <a:defRPr/>
              </a:pPr>
              <a:t>‹#›</a:t>
            </a:fld>
            <a:endParaRPr lang="en-US"/>
          </a:p>
        </p:txBody>
      </p:sp>
      <p:sp>
        <p:nvSpPr>
          <p:cNvPr id="9" name="Title 9"/>
          <p:cNvSpPr>
            <a:spLocks noGrp="1"/>
          </p:cNvSpPr>
          <p:nvPr>
            <p:ph type="title"/>
          </p:nvPr>
        </p:nvSpPr>
        <p:spPr>
          <a:xfrm>
            <a:off x="546100" y="209237"/>
            <a:ext cx="8017565" cy="609600"/>
          </a:xfrm>
        </p:spPr>
        <p:txBody>
          <a:bodyPr/>
          <a:lstStyle>
            <a:lvl1pPr algn="l">
              <a:defRPr/>
            </a:lvl1pPr>
          </a:lstStyle>
          <a:p>
            <a:r>
              <a:rPr lang="en-US"/>
              <a:t>Click to edit Master title style</a:t>
            </a:r>
          </a:p>
        </p:txBody>
      </p:sp>
      <p:sp>
        <p:nvSpPr>
          <p:cNvPr id="7" name="Footer Placeholder 4"/>
          <p:cNvSpPr>
            <a:spLocks noGrp="1"/>
          </p:cNvSpPr>
          <p:nvPr>
            <p:ph type="ftr" sz="quarter" idx="3"/>
          </p:nvPr>
        </p:nvSpPr>
        <p:spPr>
          <a:xfrm>
            <a:off x="1833276" y="6338656"/>
            <a:ext cx="8636000" cy="365125"/>
          </a:xfrm>
          <a:prstGeom prst="rect">
            <a:avLst/>
          </a:prstGeom>
        </p:spPr>
        <p:txBody>
          <a:bodyPr vert="horz" wrap="square" lIns="91440" tIns="45720" rIns="91440" bIns="45720" numCol="1" anchor="ctr" anchorCtr="0" compatLnSpc="1">
            <a:prstTxWarp prst="textNoShape">
              <a:avLst/>
            </a:prstTxWarp>
          </a:bodyPr>
          <a:lstStyle>
            <a:lvl1pPr algn="ctr">
              <a:defRPr sz="1200" baseline="0" smtClean="0">
                <a:solidFill>
                  <a:srgbClr val="898989"/>
                </a:solidFill>
                <a:latin typeface="Tahoma" charset="0"/>
              </a:defRPr>
            </a:lvl1pPr>
          </a:lstStyle>
          <a:p>
            <a:r>
              <a:rPr lang="en-US"/>
              <a:t>Distribution authorized to U.S. Government Agencies and their contractors Aug 2021. </a:t>
            </a:r>
          </a:p>
          <a:p>
            <a:r>
              <a:rPr lang="en-US"/>
              <a:t>Other requests for this document shall be referred to DARPA BTO.</a:t>
            </a:r>
            <a:endParaRPr lang="en-US" i="1"/>
          </a:p>
        </p:txBody>
      </p:sp>
    </p:spTree>
    <p:extLst>
      <p:ext uri="{BB962C8B-B14F-4D97-AF65-F5344CB8AC3E}">
        <p14:creationId xmlns:p14="http://schemas.microsoft.com/office/powerpoint/2010/main" val="3802107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 FOUO">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a:xfrm>
            <a:off x="11169649" y="6556376"/>
            <a:ext cx="1016000" cy="292102"/>
          </a:xfrm>
        </p:spPr>
        <p:txBody>
          <a:bodyPr/>
          <a:lstStyle/>
          <a:p>
            <a:pPr>
              <a:defRPr/>
            </a:pPr>
            <a:fld id="{231CC523-8BC6-4921-807A-66BD262F34AB}" type="slidenum">
              <a:rPr lang="en-US" smtClean="0"/>
              <a:pPr>
                <a:defRPr/>
              </a:pPr>
              <a:t>‹#›</a:t>
            </a:fld>
            <a:endParaRPr lang="en-US"/>
          </a:p>
        </p:txBody>
      </p:sp>
      <p:sp>
        <p:nvSpPr>
          <p:cNvPr id="7"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8" name="Straight Connector 7"/>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
        <p:nvSpPr>
          <p:cNvPr id="12" name="TextBox 11"/>
          <p:cNvSpPr txBox="1"/>
          <p:nvPr userDrawn="1"/>
        </p:nvSpPr>
        <p:spPr>
          <a:xfrm>
            <a:off x="1" y="6627168"/>
            <a:ext cx="12191999"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kern="1200" baseline="0">
                <a:solidFill>
                  <a:srgbClr val="898989"/>
                </a:solidFill>
                <a:latin typeface="Arial" panose="020B0604020202020204" pitchFamily="34" charset="0"/>
                <a:ea typeface="+mn-ea"/>
                <a:cs typeface="Arial" panose="020B0604020202020204" pitchFamily="34" charset="0"/>
              </a:rPr>
              <a:t>DISTRIBUTION STATEMENT F</a:t>
            </a:r>
            <a:r>
              <a:rPr lang="en-US" sz="900" b="0" kern="1200" baseline="0">
                <a:solidFill>
                  <a:srgbClr val="898989"/>
                </a:solidFill>
                <a:latin typeface="Arial" panose="020B0604020202020204" pitchFamily="34" charset="0"/>
                <a:ea typeface="+mn-ea"/>
                <a:cs typeface="Arial" panose="020B0604020202020204" pitchFamily="34" charset="0"/>
              </a:rPr>
              <a:t>. Further dissemination only as directed by DARPA BTO (OCT 2020) (Operational Use) or higher DoD authority.</a:t>
            </a:r>
          </a:p>
        </p:txBody>
      </p:sp>
    </p:spTree>
    <p:extLst>
      <p:ext uri="{BB962C8B-B14F-4D97-AF65-F5344CB8AC3E}">
        <p14:creationId xmlns:p14="http://schemas.microsoft.com/office/powerpoint/2010/main" val="23860973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53E3D-E7BB-0345-888F-EF1D2462D4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20759C-70B7-CF4F-AF30-A6B6722FD04C}"/>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07241D7-C85D-6C41-AB71-E496CE9C5946}"/>
              </a:ext>
            </a:extLst>
          </p:cNvPr>
          <p:cNvSpPr>
            <a:spLocks noGrp="1"/>
          </p:cNvSpPr>
          <p:nvPr>
            <p:ph type="ftr" sz="quarter" idx="11"/>
          </p:nvPr>
        </p:nvSpPr>
        <p:spPr/>
        <p:txBody>
          <a:bodyPr/>
          <a:lstStyle/>
          <a:p>
            <a:r>
              <a:rPr lang="en-US"/>
              <a:t>Distribution authorized to U.S. Government Agencies and their contractors Aug 2021.  Other requests for this document shall be referred to DARPA BTO.</a:t>
            </a:r>
          </a:p>
        </p:txBody>
      </p:sp>
      <p:sp>
        <p:nvSpPr>
          <p:cNvPr id="5" name="Slide Number Placeholder 4">
            <a:extLst>
              <a:ext uri="{FF2B5EF4-FFF2-40B4-BE49-F238E27FC236}">
                <a16:creationId xmlns:a16="http://schemas.microsoft.com/office/drawing/2014/main" id="{7723D750-DD10-A64C-963B-CCCC813290CC}"/>
              </a:ext>
            </a:extLst>
          </p:cNvPr>
          <p:cNvSpPr>
            <a:spLocks noGrp="1"/>
          </p:cNvSpPr>
          <p:nvPr>
            <p:ph type="sldNum" sz="quarter" idx="12"/>
          </p:nvPr>
        </p:nvSpPr>
        <p:spPr/>
        <p:txBody>
          <a:bodyPr/>
          <a:lstStyle/>
          <a:p>
            <a:fld id="{0F130C1B-DC92-9349-B4CE-3BD321F3B95C}" type="slidenum">
              <a:rPr lang="en-US" smtClean="0"/>
              <a:t>‹#›</a:t>
            </a:fld>
            <a:endParaRPr lang="en-US"/>
          </a:p>
        </p:txBody>
      </p:sp>
    </p:spTree>
    <p:extLst>
      <p:ext uri="{BB962C8B-B14F-4D97-AF65-F5344CB8AC3E}">
        <p14:creationId xmlns:p14="http://schemas.microsoft.com/office/powerpoint/2010/main" val="5001870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4F8B-88D0-FF81-F3B9-5A8DC3E68A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43A948F-630D-105B-B74F-B33C607A6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B1BBBD5-62AF-BB76-565D-0D356F74A48A}"/>
              </a:ext>
            </a:extLst>
          </p:cNvPr>
          <p:cNvSpPr>
            <a:spLocks noGrp="1"/>
          </p:cNvSpPr>
          <p:nvPr>
            <p:ph type="dt" sz="half" idx="10"/>
          </p:nvPr>
        </p:nvSpPr>
        <p:spPr/>
        <p:txBody>
          <a:bodyPr/>
          <a:lstStyle/>
          <a:p>
            <a:endParaRPr lang="en-AU"/>
          </a:p>
        </p:txBody>
      </p:sp>
      <p:sp>
        <p:nvSpPr>
          <p:cNvPr id="5" name="Footer Placeholder 4">
            <a:extLst>
              <a:ext uri="{FF2B5EF4-FFF2-40B4-BE49-F238E27FC236}">
                <a16:creationId xmlns:a16="http://schemas.microsoft.com/office/drawing/2014/main" id="{0AEC2971-C789-2BDE-15F2-459CA063F6C8}"/>
              </a:ext>
            </a:extLst>
          </p:cNvPr>
          <p:cNvSpPr>
            <a:spLocks noGrp="1"/>
          </p:cNvSpPr>
          <p:nvPr>
            <p:ph type="ftr" sz="quarter" idx="11"/>
          </p:nvPr>
        </p:nvSpPr>
        <p:spPr/>
        <p:txBody>
          <a:bodyPr/>
          <a:lstStyle/>
          <a:p>
            <a:r>
              <a:rPr lang="en-AU"/>
              <a:t>Distribution authorized to U.S. Government Agencies and their contractors Aug 2021.  Other requests for this document shall be referred to DARPA BTO.</a:t>
            </a:r>
          </a:p>
        </p:txBody>
      </p:sp>
      <p:sp>
        <p:nvSpPr>
          <p:cNvPr id="6" name="Slide Number Placeholder 5">
            <a:extLst>
              <a:ext uri="{FF2B5EF4-FFF2-40B4-BE49-F238E27FC236}">
                <a16:creationId xmlns:a16="http://schemas.microsoft.com/office/drawing/2014/main" id="{03698241-BA0A-19ED-9CC5-3C990BD5F49F}"/>
              </a:ext>
            </a:extLst>
          </p:cNvPr>
          <p:cNvSpPr>
            <a:spLocks noGrp="1"/>
          </p:cNvSpPr>
          <p:nvPr>
            <p:ph type="sldNum" sz="quarter" idx="12"/>
          </p:nvPr>
        </p:nvSpPr>
        <p:spPr/>
        <p:txBody>
          <a:bodyPr/>
          <a:lstStyle/>
          <a:p>
            <a:fld id="{6EB878FC-864D-46CC-8F36-271DE0C7BB2C}" type="slidenum">
              <a:rPr lang="en-AU" smtClean="0"/>
              <a:t>‹#›</a:t>
            </a:fld>
            <a:endParaRPr lang="en-AU"/>
          </a:p>
        </p:txBody>
      </p:sp>
    </p:spTree>
    <p:extLst>
      <p:ext uri="{BB962C8B-B14F-4D97-AF65-F5344CB8AC3E}">
        <p14:creationId xmlns:p14="http://schemas.microsoft.com/office/powerpoint/2010/main" val="650740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539DAB-C05E-A782-80FC-2F6347BA4579}"/>
              </a:ext>
            </a:extLst>
          </p:cNvPr>
          <p:cNvSpPr>
            <a:spLocks noGrp="1"/>
          </p:cNvSpPr>
          <p:nvPr>
            <p:ph type="dt" sz="half" idx="10"/>
          </p:nvPr>
        </p:nvSpPr>
        <p:spPr/>
        <p:txBody>
          <a:bodyPr/>
          <a:lstStyle/>
          <a:p>
            <a:fld id="{2E971663-E260-C447-B179-525DFF9BA57B}" type="datetimeFigureOut">
              <a:rPr lang="en-CN" smtClean="0"/>
              <a:t>03/30/2026</a:t>
            </a:fld>
            <a:endParaRPr lang="en-CN"/>
          </a:p>
        </p:txBody>
      </p:sp>
      <p:sp>
        <p:nvSpPr>
          <p:cNvPr id="3" name="Footer Placeholder 2">
            <a:extLst>
              <a:ext uri="{FF2B5EF4-FFF2-40B4-BE49-F238E27FC236}">
                <a16:creationId xmlns:a16="http://schemas.microsoft.com/office/drawing/2014/main" id="{C937AD64-0572-E534-5925-25C8A8A0E25A}"/>
              </a:ext>
            </a:extLst>
          </p:cNvPr>
          <p:cNvSpPr>
            <a:spLocks noGrp="1"/>
          </p:cNvSpPr>
          <p:nvPr>
            <p:ph type="ftr" sz="quarter" idx="11"/>
          </p:nvPr>
        </p:nvSpPr>
        <p:spPr/>
        <p:txBody>
          <a:bodyPr/>
          <a:lstStyle/>
          <a:p>
            <a:endParaRPr lang="en-CN"/>
          </a:p>
        </p:txBody>
      </p:sp>
      <p:sp>
        <p:nvSpPr>
          <p:cNvPr id="4" name="Slide Number Placeholder 3">
            <a:extLst>
              <a:ext uri="{FF2B5EF4-FFF2-40B4-BE49-F238E27FC236}">
                <a16:creationId xmlns:a16="http://schemas.microsoft.com/office/drawing/2014/main" id="{90D1CC9A-E358-7FFA-54F6-54E5978B5CE0}"/>
              </a:ext>
            </a:extLst>
          </p:cNvPr>
          <p:cNvSpPr>
            <a:spLocks noGrp="1"/>
          </p:cNvSpPr>
          <p:nvPr>
            <p:ph type="sldNum" sz="quarter" idx="12"/>
          </p:nvPr>
        </p:nvSpPr>
        <p:spPr/>
        <p:txBody>
          <a:bodyPr/>
          <a:lstStyle/>
          <a:p>
            <a:fld id="{11A0496A-4BC8-914B-BCC9-9A6688D382AB}" type="slidenum">
              <a:rPr lang="en-CN" smtClean="0"/>
              <a:t>‹#›</a:t>
            </a:fld>
            <a:endParaRPr lang="en-CN"/>
          </a:p>
        </p:txBody>
      </p:sp>
    </p:spTree>
    <p:extLst>
      <p:ext uri="{BB962C8B-B14F-4D97-AF65-F5344CB8AC3E}">
        <p14:creationId xmlns:p14="http://schemas.microsoft.com/office/powerpoint/2010/main" val="2153894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Text">
  <p:cSld name="2_Title &amp; Text">
    <p:spTree>
      <p:nvGrpSpPr>
        <p:cNvPr id="1" name="Shape 15"/>
        <p:cNvGrpSpPr/>
        <p:nvPr/>
      </p:nvGrpSpPr>
      <p:grpSpPr>
        <a:xfrm>
          <a:off x="0" y="0"/>
          <a:ext cx="0" cy="0"/>
          <a:chOff x="0" y="0"/>
          <a:chExt cx="0" cy="0"/>
        </a:xfrm>
      </p:grpSpPr>
      <p:cxnSp>
        <p:nvCxnSpPr>
          <p:cNvPr id="16" name="Google Shape;16;p3"/>
          <p:cNvCxnSpPr/>
          <p:nvPr/>
        </p:nvCxnSpPr>
        <p:spPr>
          <a:xfrm>
            <a:off x="546100" y="833860"/>
            <a:ext cx="10998200" cy="1587"/>
          </a:xfrm>
          <a:prstGeom prst="straightConnector1">
            <a:avLst/>
          </a:prstGeom>
          <a:noFill/>
          <a:ln w="22225" cap="flat" cmpd="sng">
            <a:solidFill>
              <a:srgbClr val="0F5E90"/>
            </a:solidFill>
            <a:prstDash val="solid"/>
            <a:round/>
            <a:headEnd type="none" w="med" len="med"/>
            <a:tailEnd type="none" w="med" len="med"/>
          </a:ln>
        </p:spPr>
      </p:cxnSp>
      <p:sp>
        <p:nvSpPr>
          <p:cNvPr id="17" name="Google Shape;17;p3"/>
          <p:cNvSpPr txBox="1">
            <a:spLocks noGrp="1"/>
          </p:cNvSpPr>
          <p:nvPr>
            <p:ph type="body" idx="1"/>
          </p:nvPr>
        </p:nvSpPr>
        <p:spPr>
          <a:xfrm>
            <a:off x="571500" y="1298212"/>
            <a:ext cx="10972800" cy="45259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1">
                <a:latin typeface="Tahoma"/>
                <a:ea typeface="Tahoma"/>
                <a:cs typeface="Tahoma"/>
                <a:sym typeface="Tahoma"/>
              </a:defRPr>
            </a:lvl1pPr>
            <a:lvl2pPr marL="914400" lvl="1" indent="-330200" algn="l">
              <a:lnSpc>
                <a:spcPct val="90000"/>
              </a:lnSpc>
              <a:spcBef>
                <a:spcPts val="500"/>
              </a:spcBef>
              <a:spcAft>
                <a:spcPts val="0"/>
              </a:spcAft>
              <a:buClr>
                <a:schemeClr val="dk1"/>
              </a:buClr>
              <a:buSzPts val="1600"/>
              <a:buFont typeface="Arial"/>
              <a:buChar char="•"/>
              <a:defRPr sz="1600">
                <a:latin typeface="Tahoma"/>
                <a:ea typeface="Tahoma"/>
                <a:cs typeface="Tahoma"/>
                <a:sym typeface="Tahoma"/>
              </a:defRPr>
            </a:lvl2pPr>
            <a:lvl3pPr marL="1371600" lvl="2" indent="-317500" algn="l">
              <a:lnSpc>
                <a:spcPct val="90000"/>
              </a:lnSpc>
              <a:spcBef>
                <a:spcPts val="500"/>
              </a:spcBef>
              <a:spcAft>
                <a:spcPts val="0"/>
              </a:spcAft>
              <a:buClr>
                <a:schemeClr val="dk1"/>
              </a:buClr>
              <a:buSzPts val="1400"/>
              <a:buFont typeface="Arial"/>
              <a:buChar char="•"/>
              <a:defRPr sz="1400">
                <a:latin typeface="Tahoma"/>
                <a:ea typeface="Tahoma"/>
                <a:cs typeface="Tahoma"/>
                <a:sym typeface="Tahoma"/>
              </a:defRPr>
            </a:lvl3pPr>
            <a:lvl4pPr marL="1828800" lvl="3" indent="-342900" algn="l">
              <a:lnSpc>
                <a:spcPct val="90000"/>
              </a:lnSpc>
              <a:spcBef>
                <a:spcPts val="500"/>
              </a:spcBef>
              <a:spcAft>
                <a:spcPts val="0"/>
              </a:spcAft>
              <a:buClr>
                <a:schemeClr val="dk1"/>
              </a:buClr>
              <a:buSzPts val="1800"/>
              <a:buChar char="•"/>
              <a:defRPr>
                <a:latin typeface="Tahoma"/>
                <a:ea typeface="Tahoma"/>
                <a:cs typeface="Tahoma"/>
                <a:sym typeface="Tahoma"/>
              </a:defRPr>
            </a:lvl4pPr>
            <a:lvl5pPr marL="2286000" lvl="4" indent="-342900" algn="l">
              <a:lnSpc>
                <a:spcPct val="90000"/>
              </a:lnSpc>
              <a:spcBef>
                <a:spcPts val="500"/>
              </a:spcBef>
              <a:spcAft>
                <a:spcPts val="0"/>
              </a:spcAft>
              <a:buClr>
                <a:schemeClr val="dk1"/>
              </a:buClr>
              <a:buSzPts val="1800"/>
              <a:buChar char="•"/>
              <a:defRPr>
                <a:latin typeface="Tahoma"/>
                <a:ea typeface="Tahoma"/>
                <a:cs typeface="Tahoma"/>
                <a:sym typeface="Tahom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
          <p:cNvSpPr txBox="1">
            <a:spLocks noGrp="1"/>
          </p:cNvSpPr>
          <p:nvPr>
            <p:ph type="sldNum" idx="12"/>
          </p:nvPr>
        </p:nvSpPr>
        <p:spPr>
          <a:xfrm>
            <a:off x="9347200" y="6492876"/>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rgbClr val="898989"/>
                </a:solidFill>
                <a:latin typeface="Calibri"/>
                <a:ea typeface="Calibri"/>
                <a:cs typeface="Calibri"/>
                <a:sym typeface="Calibri"/>
              </a:defRPr>
            </a:lvl1pPr>
            <a:lvl2pPr marL="0" marR="0" lvl="1" indent="0" algn="r">
              <a:spcBef>
                <a:spcPts val="0"/>
              </a:spcBef>
              <a:buNone/>
              <a:defRPr sz="1200" b="0" i="0" u="none" strike="noStrike" cap="none">
                <a:solidFill>
                  <a:srgbClr val="898989"/>
                </a:solidFill>
                <a:latin typeface="Calibri"/>
                <a:ea typeface="Calibri"/>
                <a:cs typeface="Calibri"/>
                <a:sym typeface="Calibri"/>
              </a:defRPr>
            </a:lvl2pPr>
            <a:lvl3pPr marL="0" marR="0" lvl="2" indent="0" algn="r">
              <a:spcBef>
                <a:spcPts val="0"/>
              </a:spcBef>
              <a:buNone/>
              <a:defRPr sz="1200" b="0" i="0" u="none" strike="noStrike" cap="none">
                <a:solidFill>
                  <a:srgbClr val="898989"/>
                </a:solidFill>
                <a:latin typeface="Calibri"/>
                <a:ea typeface="Calibri"/>
                <a:cs typeface="Calibri"/>
                <a:sym typeface="Calibri"/>
              </a:defRPr>
            </a:lvl3pPr>
            <a:lvl4pPr marL="0" marR="0" lvl="3" indent="0" algn="r">
              <a:spcBef>
                <a:spcPts val="0"/>
              </a:spcBef>
              <a:buNone/>
              <a:defRPr sz="1200" b="0" i="0" u="none" strike="noStrike" cap="none">
                <a:solidFill>
                  <a:srgbClr val="898989"/>
                </a:solidFill>
                <a:latin typeface="Calibri"/>
                <a:ea typeface="Calibri"/>
                <a:cs typeface="Calibri"/>
                <a:sym typeface="Calibri"/>
              </a:defRPr>
            </a:lvl4pPr>
            <a:lvl5pPr marL="0" marR="0" lvl="4" indent="0" algn="r">
              <a:spcBef>
                <a:spcPts val="0"/>
              </a:spcBef>
              <a:buNone/>
              <a:defRPr sz="1200" b="0" i="0" u="none" strike="noStrike" cap="none">
                <a:solidFill>
                  <a:srgbClr val="898989"/>
                </a:solidFill>
                <a:latin typeface="Calibri"/>
                <a:ea typeface="Calibri"/>
                <a:cs typeface="Calibri"/>
                <a:sym typeface="Calibri"/>
              </a:defRPr>
            </a:lvl5pPr>
            <a:lvl6pPr marL="0" marR="0" lvl="5" indent="0" algn="r">
              <a:spcBef>
                <a:spcPts val="0"/>
              </a:spcBef>
              <a:buNone/>
              <a:defRPr sz="1200" b="0" i="0" u="none" strike="noStrike" cap="none">
                <a:solidFill>
                  <a:srgbClr val="898989"/>
                </a:solidFill>
                <a:latin typeface="Calibri"/>
                <a:ea typeface="Calibri"/>
                <a:cs typeface="Calibri"/>
                <a:sym typeface="Calibri"/>
              </a:defRPr>
            </a:lvl6pPr>
            <a:lvl7pPr marL="0" marR="0" lvl="6" indent="0" algn="r">
              <a:spcBef>
                <a:spcPts val="0"/>
              </a:spcBef>
              <a:buNone/>
              <a:defRPr sz="1200" b="0" i="0" u="none" strike="noStrike" cap="none">
                <a:solidFill>
                  <a:srgbClr val="898989"/>
                </a:solidFill>
                <a:latin typeface="Calibri"/>
                <a:ea typeface="Calibri"/>
                <a:cs typeface="Calibri"/>
                <a:sym typeface="Calibri"/>
              </a:defRPr>
            </a:lvl7pPr>
            <a:lvl8pPr marL="0" marR="0" lvl="7" indent="0" algn="r">
              <a:spcBef>
                <a:spcPts val="0"/>
              </a:spcBef>
              <a:buNone/>
              <a:defRPr sz="1200" b="0" i="0" u="none" strike="noStrike" cap="none">
                <a:solidFill>
                  <a:srgbClr val="898989"/>
                </a:solidFill>
                <a:latin typeface="Calibri"/>
                <a:ea typeface="Calibri"/>
                <a:cs typeface="Calibri"/>
                <a:sym typeface="Calibri"/>
              </a:defRPr>
            </a:lvl8pPr>
            <a:lvl9pPr marL="0" marR="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3"/>
          <p:cNvSpPr txBox="1">
            <a:spLocks noGrp="1"/>
          </p:cNvSpPr>
          <p:nvPr>
            <p:ph type="title"/>
          </p:nvPr>
        </p:nvSpPr>
        <p:spPr>
          <a:xfrm>
            <a:off x="546100" y="209237"/>
            <a:ext cx="8017565" cy="609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1833276" y="6338656"/>
            <a:ext cx="86360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898989"/>
                </a:solidFill>
                <a:latin typeface="Tahoma"/>
                <a:ea typeface="Tahoma"/>
                <a:cs typeface="Tahoma"/>
                <a:sym typeface="Tahom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726277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2384-818A-7DC3-E2EE-7C49C0EABA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421561-8010-7862-5C63-5A21153AFB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039A18-7755-485F-34D8-F684DCF5B356}"/>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A7696542-DE02-08E0-BA63-C282EC9B3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A73DF-7CCC-4EAB-0DE1-0950C1E91B8A}"/>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154060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7548-13FD-A909-D5F8-849E3886FF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641924-7E3A-CFC5-726D-C24BAADB36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1439D1-1454-42A0-FCDC-A0B03CCDDF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F2771-339F-B455-0028-5EA2CFA960D9}"/>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6" name="Footer Placeholder 5">
            <a:extLst>
              <a:ext uri="{FF2B5EF4-FFF2-40B4-BE49-F238E27FC236}">
                <a16:creationId xmlns:a16="http://schemas.microsoft.com/office/drawing/2014/main" id="{0C51DF8B-1B22-CC91-0578-46A32ACCD3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1632A-54AE-D013-2857-D96520C20398}"/>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32196924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8B981-4424-47FE-5062-764E2FE49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971FFF-F05A-9E24-3922-FF9381C25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CC137-B574-601A-48BE-1B9AA911B37E}"/>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B473D0CC-8ABD-C822-C878-7751F8FE4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F71175-8468-7E5D-D77F-05D32E7FB657}"/>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40576946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F8A6-D8BD-10E1-ED66-0DA87B887F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7EE869-DE5F-9DBD-4DCB-0102DD7BD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AF4AB4-202A-C751-0C26-B03C5BD33324}"/>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8267E565-A88B-E7EA-DA5A-FA2E5939A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9569E-4EAB-6B8E-76D1-ADFABD431616}"/>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397277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21515-9CFD-19B5-97A3-10C6D0A6C8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F6BF76-FB85-5E4F-EF36-F0DC4CA989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6BF11A-F529-A1F7-CEBB-6F90A64063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6F18BA-C153-886B-996B-6695C77D75DD}"/>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6" name="Footer Placeholder 5">
            <a:extLst>
              <a:ext uri="{FF2B5EF4-FFF2-40B4-BE49-F238E27FC236}">
                <a16:creationId xmlns:a16="http://schemas.microsoft.com/office/drawing/2014/main" id="{D2213C07-153D-6FE4-5BD7-0B8CDA7D83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2B86B4-3E62-3913-CB62-C58E97A175F1}"/>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1897908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72C8B-4C39-2C32-FC02-5DFFBDF23F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2E66B0-D496-6477-4072-C49C74A49F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18EB20-AA94-4B5C-177D-B0C85CA29D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0D0FE0-228D-804D-0CEB-0098CCB41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2C8397-6851-A6B6-00AB-2FC33B5FBA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51CC25-D244-7819-651A-64E162A781C6}"/>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8" name="Footer Placeholder 7">
            <a:extLst>
              <a:ext uri="{FF2B5EF4-FFF2-40B4-BE49-F238E27FC236}">
                <a16:creationId xmlns:a16="http://schemas.microsoft.com/office/drawing/2014/main" id="{A3DD33B6-3BD0-4313-3C80-DFAB8EB551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5EDCE1-7D91-0533-0538-A3AA93CC6874}"/>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7168142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E656-9380-8375-6399-B6D8540C57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8325E-F265-4C45-5225-7EAB5B36BCBF}"/>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4" name="Footer Placeholder 3">
            <a:extLst>
              <a:ext uri="{FF2B5EF4-FFF2-40B4-BE49-F238E27FC236}">
                <a16:creationId xmlns:a16="http://schemas.microsoft.com/office/drawing/2014/main" id="{EFA0DA17-5DAF-6D7D-FBA3-F468701010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9356EB-0864-64FE-5209-F3DE2776CA6B}"/>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2473599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529194-A284-619A-6C35-EF9D811796E2}"/>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3" name="Footer Placeholder 2">
            <a:extLst>
              <a:ext uri="{FF2B5EF4-FFF2-40B4-BE49-F238E27FC236}">
                <a16:creationId xmlns:a16="http://schemas.microsoft.com/office/drawing/2014/main" id="{20A3EE59-558C-5260-094B-A58866895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932035-692D-6222-7F59-5DE50BDBE10C}"/>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23068335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2E94-4CD9-7148-3445-2546D2CB4A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3F00D6-D7EE-ECCE-45EE-A3A772AD68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FA00C-252A-2AE2-EE31-E834E63272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309F8A-14B6-267B-3392-0AAE42A4D674}"/>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6" name="Footer Placeholder 5">
            <a:extLst>
              <a:ext uri="{FF2B5EF4-FFF2-40B4-BE49-F238E27FC236}">
                <a16:creationId xmlns:a16="http://schemas.microsoft.com/office/drawing/2014/main" id="{2CFC6B18-5940-7939-9D43-EDEAAECA49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C708A-ED5E-50D5-BA8A-ADE2FA1A5A90}"/>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793875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898FF-E9D1-E525-2035-472084BCE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80DF9-74A0-C82C-AEB0-123A6A63AD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10EAC7-70A0-7662-A55F-72308D6CD3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588EC6-BFB0-013E-A876-85179B310105}"/>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6" name="Footer Placeholder 5">
            <a:extLst>
              <a:ext uri="{FF2B5EF4-FFF2-40B4-BE49-F238E27FC236}">
                <a16:creationId xmlns:a16="http://schemas.microsoft.com/office/drawing/2014/main" id="{D1EF6E6F-C8B1-D6DD-5F12-828A80B01F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2C3F9-EACD-B99A-E331-22560CA80566}"/>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3607873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C9C0-032A-B04A-5E84-E35F997186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CA5D29-BBF8-BE26-75A2-3586C1DE3E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97C3C-D2FD-E969-4D19-B3445E886033}"/>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CE27CEB4-2FBF-188F-40B1-0F284BE3A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18AF8-FA09-1739-8EF2-F7EF979F8814}"/>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26127986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4B694C-68FE-E9B0-845E-944646B9C1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E721EF-EAA3-9D18-F81B-BBD8E4C675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C02E96-EA16-C30D-1164-353E66A35B2D}"/>
              </a:ext>
            </a:extLst>
          </p:cNvPr>
          <p:cNvSpPr>
            <a:spLocks noGrp="1"/>
          </p:cNvSpPr>
          <p:nvPr>
            <p:ph type="dt" sz="half" idx="10"/>
          </p:nvPr>
        </p:nvSpPr>
        <p:spPr/>
        <p:txBody>
          <a:body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3E1BDE44-D5A0-4F55-9505-5DA6B25B4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B9E60-E639-DB80-6F47-81E9A7AF8E43}"/>
              </a:ext>
            </a:extLst>
          </p:cNvPr>
          <p:cNvSpPr>
            <a:spLocks noGrp="1"/>
          </p:cNvSpPr>
          <p:nvPr>
            <p:ph type="sldNum" sz="quarter" idx="12"/>
          </p:nvPr>
        </p:nvSpPr>
        <p:spPr/>
        <p:txBody>
          <a:bodyPr/>
          <a:lstStyle/>
          <a:p>
            <a:fld id="{9A1BFD34-EF76-420B-84D3-B738C9A78ADB}" type="slidenum">
              <a:rPr lang="en-US" smtClean="0"/>
              <a:t>‹#›</a:t>
            </a:fld>
            <a:endParaRPr lang="en-US"/>
          </a:p>
        </p:txBody>
      </p:sp>
    </p:spTree>
    <p:extLst>
      <p:ext uri="{BB962C8B-B14F-4D97-AF65-F5344CB8AC3E}">
        <p14:creationId xmlns:p14="http://schemas.microsoft.com/office/powerpoint/2010/main" val="420150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E716-995F-31AF-9037-B42D5AAC0B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2361C5-31B4-FDEA-FD86-CABCCD244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197466-3FD0-E045-FC6E-1D10A64A0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1617D9-9C6A-E497-8791-AB66D8164F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87A058-A66A-4D8B-D725-579747B27D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797F31-18A2-1086-B8F6-50E0FC4BC5B7}"/>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8" name="Footer Placeholder 7">
            <a:extLst>
              <a:ext uri="{FF2B5EF4-FFF2-40B4-BE49-F238E27FC236}">
                <a16:creationId xmlns:a16="http://schemas.microsoft.com/office/drawing/2014/main" id="{BCC43B12-F128-FA4E-11CB-F1EDC068C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B8CA88-D164-B51D-59E0-14A2FA6CE310}"/>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41675424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87F7C-26F1-9D24-EE12-08B3F2DEB2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570672-F998-5E93-D59C-EC80F7F744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006F2B-7873-B894-18F0-D9E49EE1280F}"/>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D1985376-FFE6-1EFF-DCE4-9CD44ABBE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2DFC2-CC50-129C-4611-6FF4A4E07CA3}"/>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1212549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3811D-5DC0-5673-F77C-558E5000F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73436D-168C-8DCB-9FC3-8B3C88A7A9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7F3AE-7436-98B8-A312-6F2CA8210F1C}"/>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54D690D8-96E7-4422-3A10-465383762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2E32E6-B5E9-D7FB-6983-DF98D48B5803}"/>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32411120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5773-B6F2-C7C0-4596-F2BBF93E85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8FC9C9-512A-FC48-3383-8D49F3C16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2A6A01-EA29-335C-37FE-81336865F61D}"/>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0049BF46-5109-B301-4A1C-961993547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34F85F-D9D1-E01B-E5B5-EF41A78EF3E4}"/>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2561419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2B8C8-8B97-2FDD-2C96-AE31D5CBB5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D98198-DFC9-150F-39F4-F0212FAC58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8E57D2-9F3F-1A5D-AE9D-0DDE747493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E81746-C0DC-FC70-34BF-7899CEA13D34}"/>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6" name="Footer Placeholder 5">
            <a:extLst>
              <a:ext uri="{FF2B5EF4-FFF2-40B4-BE49-F238E27FC236}">
                <a16:creationId xmlns:a16="http://schemas.microsoft.com/office/drawing/2014/main" id="{39FE070C-447A-CB3F-CA36-2574D58A2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0159A-4377-DBE4-34B9-5E5A049CF16E}"/>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1250571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72D8B-3997-01D2-17E2-6E7F5A358E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CCF28A-C30C-09E5-DA0C-45C21440A3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E15CF6-4B65-8A47-0BD5-2557083143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E0F6DE-9974-5FBB-9942-6746AAA0D8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CF7AA1-7F1F-92EB-898A-803AFF9027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5BF07-8EB1-6A83-FF95-2A52D789C45D}"/>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8" name="Footer Placeholder 7">
            <a:extLst>
              <a:ext uri="{FF2B5EF4-FFF2-40B4-BE49-F238E27FC236}">
                <a16:creationId xmlns:a16="http://schemas.microsoft.com/office/drawing/2014/main" id="{40123925-18A6-2502-05DB-E6DB413C80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2DE09D-8CCE-CA3B-7DEA-8B90A0E5833D}"/>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1027275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477A-8532-0451-847D-B9647BD6CEE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77813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76F53-DC22-1DD7-0DC0-E08AECE9E437}"/>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3" name="Footer Placeholder 2">
            <a:extLst>
              <a:ext uri="{FF2B5EF4-FFF2-40B4-BE49-F238E27FC236}">
                <a16:creationId xmlns:a16="http://schemas.microsoft.com/office/drawing/2014/main" id="{3B35E63C-5AFC-8B2C-08BE-5DB3E5A696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A5A5A-65B1-FC6F-1C23-0DD0CCE6E0FE}"/>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24704206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8A3-6BFF-0703-D8BB-D417C693B0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56A71D-4441-1243-6357-75FF6FC2AD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D3661D-46EB-652D-4B72-5CCAB0F5D8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8FCCA-8C6E-F07E-62DD-2853ECA2A978}"/>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6" name="Footer Placeholder 5">
            <a:extLst>
              <a:ext uri="{FF2B5EF4-FFF2-40B4-BE49-F238E27FC236}">
                <a16:creationId xmlns:a16="http://schemas.microsoft.com/office/drawing/2014/main" id="{220462E3-9206-F9EC-BBAC-6876EDC42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263F5-6F37-06DE-73A6-F4C3AA9E3A5D}"/>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1951057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AB45A-40F3-85DA-6A5B-52E963375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F3F200-3F73-89D7-2954-937F2261F6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490E30-D4F5-75A8-138A-12341EC3BE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612599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DAB94-412B-62CC-1A94-732091646C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4F7D79-4391-DB3B-86F0-BB067C2F8C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873C2-B868-F1AC-3CB5-0EF0A1733A0E}"/>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5838FEC5-AD6C-4239-22F7-2ADC372A6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6274C-558A-30EA-6F0B-C112D4464970}"/>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354284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09EA0-6452-070A-B8AA-42D13F43D9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3AEC69-6B4C-32CD-DF33-1681236F66AF}"/>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4" name="Footer Placeholder 3">
            <a:extLst>
              <a:ext uri="{FF2B5EF4-FFF2-40B4-BE49-F238E27FC236}">
                <a16:creationId xmlns:a16="http://schemas.microsoft.com/office/drawing/2014/main" id="{908A302D-5085-88C3-0554-CE6A8CF4B3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9DAE43-92E4-100A-3C0F-AC521E97797D}"/>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6105441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342321-023D-8B7B-A652-D4D387414C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6722A4-A4CE-F152-7DE9-69B08D4B6E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3C256C-5725-ACD3-D77D-116D42095F1B}"/>
              </a:ext>
            </a:extLst>
          </p:cNvPr>
          <p:cNvSpPr>
            <a:spLocks noGrp="1"/>
          </p:cNvSpPr>
          <p:nvPr>
            <p:ph type="dt" sz="half" idx="10"/>
          </p:nvPr>
        </p:nvSpPr>
        <p:spPr/>
        <p:txBody>
          <a:body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73B3611A-9C0D-B04F-77BA-DEC7708CC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75AF3-6AEC-65FC-EE90-CF249FCF4DCC}"/>
              </a:ext>
            </a:extLst>
          </p:cNvPr>
          <p:cNvSpPr>
            <a:spLocks noGrp="1"/>
          </p:cNvSpPr>
          <p:nvPr>
            <p:ph type="sldNum" sz="quarter" idx="12"/>
          </p:nvPr>
        </p:nvSpPr>
        <p:spPr/>
        <p:txBody>
          <a:bodyPr/>
          <a:lstStyle/>
          <a:p>
            <a:fld id="{DE491EB5-F06A-3741-9619-AA155BFAE90D}" type="slidenum">
              <a:rPr lang="en-US" smtClean="0"/>
              <a:t>‹#›</a:t>
            </a:fld>
            <a:endParaRPr lang="en-US"/>
          </a:p>
        </p:txBody>
      </p:sp>
    </p:spTree>
    <p:extLst>
      <p:ext uri="{BB962C8B-B14F-4D97-AF65-F5344CB8AC3E}">
        <p14:creationId xmlns:p14="http://schemas.microsoft.com/office/powerpoint/2010/main" val="13420110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_and_Conten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dirty="0"/>
          </a:p>
        </p:txBody>
      </p:sp>
      <p:sp>
        <p:nvSpPr>
          <p:cNvPr id="5" name="Content Placeholder 10"/>
          <p:cNvSpPr>
            <a:spLocks noGrp="1"/>
          </p:cNvSpPr>
          <p:nvPr>
            <p:ph sz="quarter" idx="13"/>
          </p:nvPr>
        </p:nvSpPr>
        <p:spPr>
          <a:xfrm>
            <a:off x="558800" y="1143000"/>
            <a:ext cx="11074400" cy="5334000"/>
          </a:xfrm>
        </p:spPr>
        <p:txBody>
          <a:bodyPr/>
          <a:lstStyle>
            <a:lvl1pPr marL="342900" indent="-342900">
              <a:buFont typeface="Arial" pitchFamily="34" charset="0"/>
              <a:buChar char="•"/>
              <a:defRPr sz="1800">
                <a:latin typeface="Tahoma" pitchFamily="34" charset="0"/>
                <a:ea typeface="Tahoma" pitchFamily="34" charset="0"/>
                <a:cs typeface="Tahoma" pitchFamily="34" charset="0"/>
              </a:defRPr>
            </a:lvl1pPr>
            <a:lvl2pPr marL="742950" indent="-285750">
              <a:buFont typeface="Arial" pitchFamily="34" charset="0"/>
              <a:buChar char="•"/>
              <a:defRPr sz="1600"/>
            </a:lvl2pPr>
            <a:lvl3pPr marL="1143000" indent="-228600">
              <a:buFont typeface="Arial" pitchFamily="34" charset="0"/>
              <a:buChar char="•"/>
              <a:defRPr sz="1400"/>
            </a:lvl3pPr>
            <a:lvl4pPr marL="1600200" indent="-228600">
              <a:buFont typeface="Arial" pitchFamily="34" charset="0"/>
              <a:buChar char="•"/>
              <a:defRPr sz="1300"/>
            </a:lvl4pPr>
            <a:lvl5pPr marL="2057400" indent="-228600">
              <a:buFont typeface="Arial" pitchFamily="34" charset="0"/>
              <a:buChar char="•"/>
              <a:defRPr sz="1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p:cNvSpPr>
            <a:spLocks noGrp="1"/>
          </p:cNvSpPr>
          <p:nvPr>
            <p:ph type="ctrTitle"/>
          </p:nvPr>
        </p:nvSpPr>
        <p:spPr>
          <a:xfrm>
            <a:off x="2163235" y="151418"/>
            <a:ext cx="9520767"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cxnSp>
        <p:nvCxnSpPr>
          <p:cNvPr id="7" name="Straight Connector 6"/>
          <p:cNvCxnSpPr>
            <a:cxnSpLocks noChangeShapeType="1"/>
          </p:cNvCxnSpPr>
          <p:nvPr userDrawn="1"/>
        </p:nvCxnSpPr>
        <p:spPr bwMode="auto">
          <a:xfrm>
            <a:off x="508000" y="840104"/>
            <a:ext cx="11176000" cy="1587"/>
          </a:xfrm>
          <a:prstGeom prst="line">
            <a:avLst/>
          </a:prstGeom>
          <a:noFill/>
          <a:ln w="22225">
            <a:solidFill>
              <a:srgbClr val="0F5E90"/>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38117726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a:t>Distribution Statement</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sp>
        <p:nvSpPr>
          <p:cNvPr id="7" name="Title 1"/>
          <p:cNvSpPr>
            <a:spLocks noGrp="1"/>
          </p:cNvSpPr>
          <p:nvPr>
            <p:ph type="ctrTitle"/>
          </p:nvPr>
        </p:nvSpPr>
        <p:spPr>
          <a:xfrm>
            <a:off x="1828800" y="151418"/>
            <a:ext cx="9855200"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p>
        </p:txBody>
      </p:sp>
      <p:cxnSp>
        <p:nvCxnSpPr>
          <p:cNvPr id="8" name="Straight Connector 7"/>
          <p:cNvCxnSpPr>
            <a:cxnSpLocks noChangeShapeType="1"/>
          </p:cNvCxnSpPr>
          <p:nvPr userDrawn="1"/>
        </p:nvCxnSpPr>
        <p:spPr bwMode="auto">
          <a:xfrm>
            <a:off x="381000" y="841689"/>
            <a:ext cx="11302999" cy="0"/>
          </a:xfrm>
          <a:prstGeom prst="line">
            <a:avLst/>
          </a:prstGeom>
          <a:noFill/>
          <a:ln w="22225">
            <a:solidFill>
              <a:srgbClr val="0F5E9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20447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amp; Text">
    <p:spTree>
      <p:nvGrpSpPr>
        <p:cNvPr id="1" name=""/>
        <p:cNvGrpSpPr/>
        <p:nvPr/>
      </p:nvGrpSpPr>
      <p:grpSpPr>
        <a:xfrm>
          <a:off x="0" y="0"/>
          <a:ext cx="0" cy="0"/>
          <a:chOff x="0" y="0"/>
          <a:chExt cx="0" cy="0"/>
        </a:xfrm>
      </p:grpSpPr>
      <p:cxnSp>
        <p:nvCxnSpPr>
          <p:cNvPr id="4" name="Straight Connector 3"/>
          <p:cNvCxnSpPr>
            <a:cxnSpLocks noChangeShapeType="1"/>
          </p:cNvCxnSpPr>
          <p:nvPr/>
        </p:nvCxnSpPr>
        <p:spPr bwMode="auto">
          <a:xfrm>
            <a:off x="546100" y="833860"/>
            <a:ext cx="10998200" cy="1587"/>
          </a:xfrm>
          <a:prstGeom prst="line">
            <a:avLst/>
          </a:prstGeom>
          <a:noFill/>
          <a:ln w="22225" algn="ctr">
            <a:solidFill>
              <a:srgbClr val="0F5E90"/>
            </a:solidFill>
            <a:round/>
            <a:headEnd/>
            <a:tailEnd/>
          </a:ln>
        </p:spPr>
      </p:cxnSp>
      <p:sp>
        <p:nvSpPr>
          <p:cNvPr id="3" name="Content Placeholder 2"/>
          <p:cNvSpPr>
            <a:spLocks noGrp="1"/>
          </p:cNvSpPr>
          <p:nvPr>
            <p:ph idx="1"/>
          </p:nvPr>
        </p:nvSpPr>
        <p:spPr>
          <a:xfrm>
            <a:off x="571500" y="1298212"/>
            <a:ext cx="10972800" cy="4525963"/>
          </a:xfrm>
        </p:spPr>
        <p:txBody>
          <a:bodyPr/>
          <a:lstStyle>
            <a:lvl1pPr>
              <a:buNone/>
              <a:defRPr sz="1800" b="1">
                <a:latin typeface="Tahoma" pitchFamily="34" charset="0"/>
                <a:cs typeface="Tahoma" pitchFamily="34" charset="0"/>
              </a:defRPr>
            </a:lvl1pPr>
            <a:lvl2pPr>
              <a:buFont typeface="Arial" pitchFamily="34" charset="0"/>
              <a:buChar char="•"/>
              <a:defRPr sz="1600">
                <a:latin typeface="Tahoma" pitchFamily="34" charset="0"/>
                <a:cs typeface="Tahoma" pitchFamily="34" charset="0"/>
              </a:defRPr>
            </a:lvl2pPr>
            <a:lvl3pPr>
              <a:buFont typeface="Arial" pitchFamily="34" charset="0"/>
              <a:buChar char="•"/>
              <a:defRPr sz="1400">
                <a:latin typeface="Tahoma" pitchFamily="34" charset="0"/>
                <a:cs typeface="Tahoma" pitchFamily="34" charset="0"/>
              </a:defRPr>
            </a:lvl3pPr>
            <a:lvl4pPr>
              <a:defRPr>
                <a:latin typeface="Tahoma" pitchFamily="34" charset="0"/>
                <a:cs typeface="Tahoma" pitchFamily="34" charset="0"/>
              </a:defRPr>
            </a:lvl4pPr>
            <a:lvl5pPr>
              <a:defRPr>
                <a:latin typeface="Tahoma" pitchFamily="34" charset="0"/>
                <a:cs typeface="Tahoma" pitchFamily="34" charset="0"/>
              </a:defRPr>
            </a:lvl5pPr>
          </a:lstStyle>
          <a:p>
            <a:pPr lvl="0"/>
            <a:r>
              <a:rPr lang="en-US"/>
              <a:t>Click to edit Master text styles</a:t>
            </a:r>
          </a:p>
          <a:p>
            <a:pPr lvl="1"/>
            <a:r>
              <a:rPr lang="en-US"/>
              <a:t>Second level</a:t>
            </a:r>
          </a:p>
          <a:p>
            <a:pPr lvl="2"/>
            <a:r>
              <a:rPr lang="en-US"/>
              <a:t>Third level</a:t>
            </a:r>
          </a:p>
        </p:txBody>
      </p:sp>
      <p:sp>
        <p:nvSpPr>
          <p:cNvPr id="8" name="Slide Number Placeholder 6"/>
          <p:cNvSpPr>
            <a:spLocks noGrp="1"/>
          </p:cNvSpPr>
          <p:nvPr>
            <p:ph type="sldNum" sz="quarter" idx="11"/>
          </p:nvPr>
        </p:nvSpPr>
        <p:spPr>
          <a:xfrm>
            <a:off x="93472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baseline="0" smtClean="0">
                <a:solidFill>
                  <a:srgbClr val="898989"/>
                </a:solidFill>
                <a:latin typeface="Calibri" pitchFamily="-32" charset="0"/>
                <a:ea typeface="ＭＳ Ｐゴシック" pitchFamily="-32" charset="-128"/>
              </a:defRPr>
            </a:lvl1pPr>
          </a:lstStyle>
          <a:p>
            <a:pPr>
              <a:defRPr/>
            </a:pPr>
            <a:fld id="{07603495-C550-49C1-99D2-2F4BF61EE711}" type="slidenum">
              <a:rPr lang="en-US"/>
              <a:pPr>
                <a:defRPr/>
              </a:pPr>
              <a:t>‹#›</a:t>
            </a:fld>
            <a:endParaRPr lang="en-US"/>
          </a:p>
        </p:txBody>
      </p:sp>
      <p:sp>
        <p:nvSpPr>
          <p:cNvPr id="9" name="Title 9"/>
          <p:cNvSpPr>
            <a:spLocks noGrp="1"/>
          </p:cNvSpPr>
          <p:nvPr>
            <p:ph type="title"/>
          </p:nvPr>
        </p:nvSpPr>
        <p:spPr>
          <a:xfrm>
            <a:off x="546100" y="209237"/>
            <a:ext cx="8017565" cy="609600"/>
          </a:xfrm>
        </p:spPr>
        <p:txBody>
          <a:bodyPr/>
          <a:lstStyle>
            <a:lvl1pPr algn="l">
              <a:defRPr/>
            </a:lvl1pPr>
          </a:lstStyle>
          <a:p>
            <a:r>
              <a:rPr lang="en-US"/>
              <a:t>Click to edit Master title style</a:t>
            </a:r>
          </a:p>
        </p:txBody>
      </p:sp>
      <p:sp>
        <p:nvSpPr>
          <p:cNvPr id="7" name="Footer Placeholder 4"/>
          <p:cNvSpPr>
            <a:spLocks noGrp="1"/>
          </p:cNvSpPr>
          <p:nvPr>
            <p:ph type="ftr" sz="quarter" idx="3"/>
          </p:nvPr>
        </p:nvSpPr>
        <p:spPr>
          <a:xfrm>
            <a:off x="1833276" y="6338656"/>
            <a:ext cx="8636000" cy="365125"/>
          </a:xfrm>
          <a:prstGeom prst="rect">
            <a:avLst/>
          </a:prstGeom>
        </p:spPr>
        <p:txBody>
          <a:bodyPr vert="horz" wrap="square" lIns="91440" tIns="45720" rIns="91440" bIns="45720" numCol="1" anchor="ctr" anchorCtr="0" compatLnSpc="1">
            <a:prstTxWarp prst="textNoShape">
              <a:avLst/>
            </a:prstTxWarp>
          </a:bodyPr>
          <a:lstStyle>
            <a:lvl1pPr algn="ctr">
              <a:defRPr sz="1200" baseline="0" smtClean="0">
                <a:solidFill>
                  <a:srgbClr val="898989"/>
                </a:solidFill>
                <a:latin typeface="Tahoma" charset="0"/>
              </a:defRPr>
            </a:lvl1pPr>
          </a:lstStyle>
          <a:p>
            <a:r>
              <a:rPr lang="en-US"/>
              <a:t>Distribution authorized to U.S. Government Agencies and their contractors Aug 2021. </a:t>
            </a:r>
          </a:p>
          <a:p>
            <a:r>
              <a:rPr lang="en-US"/>
              <a:t>Other requests for this document shall be referred to DARPA BTO.</a:t>
            </a:r>
            <a:endParaRPr lang="en-US" i="1"/>
          </a:p>
        </p:txBody>
      </p:sp>
    </p:spTree>
    <p:extLst>
      <p:ext uri="{BB962C8B-B14F-4D97-AF65-F5344CB8AC3E}">
        <p14:creationId xmlns:p14="http://schemas.microsoft.com/office/powerpoint/2010/main" val="428257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D2355-4B08-D032-F4B5-3506B881909B}"/>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3" name="Footer Placeholder 2">
            <a:extLst>
              <a:ext uri="{FF2B5EF4-FFF2-40B4-BE49-F238E27FC236}">
                <a16:creationId xmlns:a16="http://schemas.microsoft.com/office/drawing/2014/main" id="{052822F6-C1C6-2873-1ED2-57D3464DDF9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4243B8-D988-3EF9-DCD3-B9C468D26D9E}"/>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33479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FC0F-C68C-3F21-38E6-8531F17C1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050B2-4F5F-7158-9230-73F9FE8AD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E21C4E-A0DA-1904-B7BA-03F0C18F3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BB602C-5C39-43D6-1DA1-8150B05D20B1}"/>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6" name="Footer Placeholder 5">
            <a:extLst>
              <a:ext uri="{FF2B5EF4-FFF2-40B4-BE49-F238E27FC236}">
                <a16:creationId xmlns:a16="http://schemas.microsoft.com/office/drawing/2014/main" id="{922B874F-8A86-13B2-8DA6-1076102176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4451F2-2A66-3693-D71D-7EB66C91F899}"/>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3302219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A8D8C-59FF-5DF8-5064-313A96BCF9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6AE8B2-5E83-84C7-26CB-CDC3E6F7B8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28400F-D3F7-688F-7340-DB68A2D9BF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C5B9C5-C082-FFBD-FA23-D2A78D69A3B2}"/>
              </a:ext>
            </a:extLst>
          </p:cNvPr>
          <p:cNvSpPr>
            <a:spLocks noGrp="1"/>
          </p:cNvSpPr>
          <p:nvPr>
            <p:ph type="dt" sz="half" idx="10"/>
          </p:nvPr>
        </p:nvSpPr>
        <p:spPr/>
        <p:txBody>
          <a:bodyPr/>
          <a:lstStyle/>
          <a:p>
            <a:fld id="{B5420525-ED51-3F4C-BBA1-EA61A8E03226}" type="datetimeFigureOut">
              <a:rPr lang="en-US" smtClean="0"/>
              <a:t>3/30/2026</a:t>
            </a:fld>
            <a:endParaRPr lang="en-US"/>
          </a:p>
        </p:txBody>
      </p:sp>
      <p:sp>
        <p:nvSpPr>
          <p:cNvPr id="6" name="Footer Placeholder 5">
            <a:extLst>
              <a:ext uri="{FF2B5EF4-FFF2-40B4-BE49-F238E27FC236}">
                <a16:creationId xmlns:a16="http://schemas.microsoft.com/office/drawing/2014/main" id="{9270B4E7-6BD6-9CF6-954E-6B37DBA51B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0D6FE-908F-1A72-DE9B-6ECBC93404D9}"/>
              </a:ext>
            </a:extLst>
          </p:cNvPr>
          <p:cNvSpPr>
            <a:spLocks noGrp="1"/>
          </p:cNvSpPr>
          <p:nvPr>
            <p:ph type="sldNum" sz="quarter" idx="12"/>
          </p:nvPr>
        </p:nvSpPr>
        <p:spPr/>
        <p:txBody>
          <a:bodyPr/>
          <a:lstStyle/>
          <a:p>
            <a:fld id="{C10014AC-867E-0045-AA59-CF851E8167C8}" type="slidenum">
              <a:rPr lang="en-US" smtClean="0"/>
              <a:t>‹#›</a:t>
            </a:fld>
            <a:endParaRPr lang="en-US"/>
          </a:p>
        </p:txBody>
      </p:sp>
    </p:spTree>
    <p:extLst>
      <p:ext uri="{BB962C8B-B14F-4D97-AF65-F5344CB8AC3E}">
        <p14:creationId xmlns:p14="http://schemas.microsoft.com/office/powerpoint/2010/main" val="23342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AF274B-684E-4099-D5E7-F10A7C31A1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AFDB69-38B5-5FD6-AE17-4100A550C2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C033E7-696D-039B-967F-0D73A77AD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420525-ED51-3F4C-BBA1-EA61A8E03226}" type="datetimeFigureOut">
              <a:rPr lang="en-US" smtClean="0"/>
              <a:t>3/30/2026</a:t>
            </a:fld>
            <a:endParaRPr lang="en-US"/>
          </a:p>
        </p:txBody>
      </p:sp>
      <p:sp>
        <p:nvSpPr>
          <p:cNvPr id="5" name="Footer Placeholder 4">
            <a:extLst>
              <a:ext uri="{FF2B5EF4-FFF2-40B4-BE49-F238E27FC236}">
                <a16:creationId xmlns:a16="http://schemas.microsoft.com/office/drawing/2014/main" id="{7EC85955-5895-1397-0A77-F52AF2C336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3963B29-CD5F-BA6A-15FE-624FF4A0F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0014AC-867E-0045-AA59-CF851E8167C8}" type="slidenum">
              <a:rPr lang="en-US" smtClean="0"/>
              <a:t>‹#›</a:t>
            </a:fld>
            <a:endParaRPr lang="en-US"/>
          </a:p>
        </p:txBody>
      </p:sp>
    </p:spTree>
    <p:extLst>
      <p:ext uri="{BB962C8B-B14F-4D97-AF65-F5344CB8AC3E}">
        <p14:creationId xmlns:p14="http://schemas.microsoft.com/office/powerpoint/2010/main" val="47639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 Placeholder 2"/>
          <p:cNvSpPr>
            <a:spLocks noGrp="1"/>
          </p:cNvSpPr>
          <p:nvPr>
            <p:ph type="body" idx="1"/>
          </p:nvPr>
        </p:nvSpPr>
        <p:spPr bwMode="auto">
          <a:xfrm>
            <a:off x="508000" y="1219200"/>
            <a:ext cx="11176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a:xfrm>
            <a:off x="1778000" y="6550026"/>
            <a:ext cx="8636000" cy="298450"/>
          </a:xfrm>
          <a:prstGeom prst="rect">
            <a:avLst/>
          </a:prstGeom>
        </p:spPr>
        <p:txBody>
          <a:bodyPr vert="horz" wrap="square" lIns="91440" tIns="45720" rIns="91440" bIns="45720" numCol="1" anchor="ctr" anchorCtr="0" compatLnSpc="1">
            <a:prstTxWarp prst="textNoShape">
              <a:avLst/>
            </a:prstTxWarp>
          </a:bodyPr>
          <a:lstStyle>
            <a:lvl1pPr algn="ctr">
              <a:defRPr sz="900" baseline="0">
                <a:solidFill>
                  <a:srgbClr val="898989"/>
                </a:solidFill>
                <a:latin typeface="Tahoma" charset="0"/>
              </a:defRPr>
            </a:lvl1pPr>
          </a:lstStyle>
          <a:p>
            <a:pPr>
              <a:defRPr/>
            </a:pPr>
            <a:r>
              <a:rPr lang="en-US"/>
              <a:t>Distribution authorized to U.S. Government Agencies and their contractors Aug 2021.  Other requests for this document shall be referred to DARPA BTO.</a:t>
            </a:r>
          </a:p>
        </p:txBody>
      </p:sp>
      <p:sp>
        <p:nvSpPr>
          <p:cNvPr id="12" name="Slide Number Placeholder 5"/>
          <p:cNvSpPr>
            <a:spLocks noGrp="1"/>
          </p:cNvSpPr>
          <p:nvPr>
            <p:ph type="sldNum" sz="quarter" idx="4"/>
          </p:nvPr>
        </p:nvSpPr>
        <p:spPr>
          <a:xfrm>
            <a:off x="10803240" y="6553200"/>
            <a:ext cx="1016000" cy="292102"/>
          </a:xfrm>
          <a:prstGeom prst="rect">
            <a:avLst/>
          </a:prstGeom>
        </p:spPr>
        <p:txBody>
          <a:bodyPr vert="horz" wrap="square" lIns="91440" tIns="45720" rIns="91440" bIns="45720" numCol="1" anchor="ctr" anchorCtr="0" compatLnSpc="1">
            <a:prstTxWarp prst="textNoShape">
              <a:avLst/>
            </a:prstTxWarp>
          </a:bodyPr>
          <a:lstStyle>
            <a:lvl1pPr algn="r">
              <a:defRPr sz="1200" baseline="0">
                <a:solidFill>
                  <a:srgbClr val="898989"/>
                </a:solidFill>
                <a:latin typeface="Tahoma" charset="0"/>
              </a:defRPr>
            </a:lvl1pPr>
          </a:lstStyle>
          <a:p>
            <a:pPr>
              <a:defRPr/>
            </a:pPr>
            <a:fld id="{231CC523-8BC6-4921-807A-66BD262F34AB}" type="slidenum">
              <a:rPr lang="en-US"/>
              <a:pPr>
                <a:defRPr/>
              </a:pPr>
              <a:t>‹#›</a:t>
            </a:fld>
            <a:endParaRPr lang="en-US"/>
          </a:p>
        </p:txBody>
      </p:sp>
      <p:sp>
        <p:nvSpPr>
          <p:cNvPr id="13" name="Title Placeholder 9"/>
          <p:cNvSpPr>
            <a:spLocks noGrp="1"/>
          </p:cNvSpPr>
          <p:nvPr>
            <p:ph type="title"/>
          </p:nvPr>
        </p:nvSpPr>
        <p:spPr bwMode="auto">
          <a:xfrm>
            <a:off x="2163233" y="152400"/>
            <a:ext cx="952076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Master title style</a:t>
            </a:r>
          </a:p>
        </p:txBody>
      </p:sp>
      <p:sp>
        <p:nvSpPr>
          <p:cNvPr id="2" name="Date Placeholder 1"/>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101951744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Lst>
  <p:hf hdr="0" ftr="0" dt="0"/>
  <p:txStyles>
    <p:titleStyle>
      <a:lvl1pPr algn="l" defTabSz="914400" rtl="0" eaLnBrk="1" latinLnBrk="0" hangingPunct="1">
        <a:spcBef>
          <a:spcPct val="0"/>
        </a:spcBef>
        <a:buNone/>
        <a:defRPr sz="2200" kern="1200">
          <a:solidFill>
            <a:schemeClr val="tx1"/>
          </a:solidFill>
          <a:latin typeface="Tahoma" pitchFamily="34" charset="0"/>
          <a:ea typeface="+mj-ea"/>
          <a:cs typeface="Tahoma" pitchFamily="34" charset="0"/>
        </a:defRPr>
      </a:lvl1pPr>
    </p:titleStyle>
    <p:bodyStyle>
      <a:lvl1pPr marL="342900" indent="-342900" algn="l" defTabSz="914400" rtl="0" eaLnBrk="1" latinLnBrk="0" hangingPunct="1">
        <a:spcBef>
          <a:spcPct val="20000"/>
        </a:spcBef>
        <a:buFont typeface="Arial" pitchFamily="34" charset="0"/>
        <a:buNone/>
        <a:defRPr sz="2000" kern="1200">
          <a:solidFill>
            <a:schemeClr val="tx1"/>
          </a:solidFill>
          <a:latin typeface="Tahoma" pitchFamily="34" charset="0"/>
          <a:ea typeface="+mn-ea"/>
          <a:cs typeface="Tahoma"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Tahoma" pitchFamily="34" charset="0"/>
          <a:ea typeface="+mn-ea"/>
          <a:cs typeface="Tahoma" pitchFamily="34" charset="0"/>
        </a:defRPr>
      </a:lvl2pPr>
      <a:lvl3pPr marL="1143000" indent="-228600" algn="l" defTabSz="914400" rtl="0" eaLnBrk="1" latinLnBrk="0" hangingPunct="1">
        <a:spcBef>
          <a:spcPct val="20000"/>
        </a:spcBef>
        <a:buFont typeface="Arial" pitchFamily="34" charset="0"/>
        <a:buChar char="•"/>
        <a:defRPr sz="1600" kern="1200">
          <a:solidFill>
            <a:schemeClr val="tx1"/>
          </a:solidFill>
          <a:latin typeface="Tahoma" pitchFamily="34" charset="0"/>
          <a:ea typeface="+mn-ea"/>
          <a:cs typeface="Tahoma"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Tahoma" pitchFamily="34" charset="0"/>
          <a:ea typeface="+mn-ea"/>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19E532-79A7-C07D-AA68-77889FEE05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E8E09-8887-DB3D-ACC2-B722E3A2DE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1379A-55B9-764B-59A7-C96B3FF3A0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E68FD-2505-45B6-A0DA-53ECA2765697}" type="datetimeFigureOut">
              <a:rPr lang="en-US" smtClean="0"/>
              <a:t>3/30/2026</a:t>
            </a:fld>
            <a:endParaRPr lang="en-US"/>
          </a:p>
        </p:txBody>
      </p:sp>
      <p:sp>
        <p:nvSpPr>
          <p:cNvPr id="5" name="Footer Placeholder 4">
            <a:extLst>
              <a:ext uri="{FF2B5EF4-FFF2-40B4-BE49-F238E27FC236}">
                <a16:creationId xmlns:a16="http://schemas.microsoft.com/office/drawing/2014/main" id="{1BFCB02B-908A-8863-AAC9-88E5EC225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B2F27C-E405-8071-969A-B8576FF06D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1BFD34-EF76-420B-84D3-B738C9A78ADB}" type="slidenum">
              <a:rPr lang="en-US" smtClean="0"/>
              <a:t>‹#›</a:t>
            </a:fld>
            <a:endParaRPr lang="en-US"/>
          </a:p>
        </p:txBody>
      </p:sp>
    </p:spTree>
    <p:extLst>
      <p:ext uri="{BB962C8B-B14F-4D97-AF65-F5344CB8AC3E}">
        <p14:creationId xmlns:p14="http://schemas.microsoft.com/office/powerpoint/2010/main" val="6569068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9F6C1-D1A6-77E3-2FED-C377579119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5AA0AD-2B3A-1EFF-C6E2-4CC81D05F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96AC9-8389-17E7-20EF-B8BA3568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97A8F-B171-6B43-A26D-B9C59DCEFED9}" type="datetimeFigureOut">
              <a:rPr lang="en-US" smtClean="0"/>
              <a:t>3/30/2026</a:t>
            </a:fld>
            <a:endParaRPr lang="en-US"/>
          </a:p>
        </p:txBody>
      </p:sp>
      <p:sp>
        <p:nvSpPr>
          <p:cNvPr id="5" name="Footer Placeholder 4">
            <a:extLst>
              <a:ext uri="{FF2B5EF4-FFF2-40B4-BE49-F238E27FC236}">
                <a16:creationId xmlns:a16="http://schemas.microsoft.com/office/drawing/2014/main" id="{A8AA8FF5-31CB-E49A-F9A0-6A51DF115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9EAEF2-9B5A-64E4-E1D0-913111110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491EB5-F06A-3741-9619-AA155BFAE90D}" type="slidenum">
              <a:rPr lang="en-US" smtClean="0"/>
              <a:t>‹#›</a:t>
            </a:fld>
            <a:endParaRPr lang="en-US"/>
          </a:p>
        </p:txBody>
      </p:sp>
    </p:spTree>
    <p:extLst>
      <p:ext uri="{BB962C8B-B14F-4D97-AF65-F5344CB8AC3E}">
        <p14:creationId xmlns:p14="http://schemas.microsoft.com/office/powerpoint/2010/main" val="242630998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microsoft.com/office/2007/relationships/hdphoto" Target="../media/hdphoto1.wdp"/><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7.png"/><Relationship Id="rId9" Type="http://schemas.openxmlformats.org/officeDocument/2006/relationships/image" Target="../media/image11.jpe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91.png"/><Relationship Id="rId11" Type="http://schemas.openxmlformats.org/officeDocument/2006/relationships/image" Target="../media/image95.png"/><Relationship Id="rId5" Type="http://schemas.openxmlformats.org/officeDocument/2006/relationships/image" Target="../media/image90.png"/><Relationship Id="rId10" Type="http://schemas.microsoft.com/office/2007/relationships/hdphoto" Target="../media/hdphoto2.wdp"/><Relationship Id="rId4" Type="http://schemas.openxmlformats.org/officeDocument/2006/relationships/image" Target="../media/image89.png"/><Relationship Id="rId9" Type="http://schemas.openxmlformats.org/officeDocument/2006/relationships/image" Target="../media/image94.png"/></Relationships>
</file>

<file path=ppt/slides/_rels/slide1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100.png"/><Relationship Id="rId11" Type="http://schemas.openxmlformats.org/officeDocument/2006/relationships/image" Target="../media/image95.png"/><Relationship Id="rId5" Type="http://schemas.openxmlformats.org/officeDocument/2006/relationships/image" Target="../media/image99.png"/><Relationship Id="rId10" Type="http://schemas.microsoft.com/office/2007/relationships/hdphoto" Target="../media/hdphoto2.wdp"/><Relationship Id="rId4" Type="http://schemas.openxmlformats.org/officeDocument/2006/relationships/image" Target="../media/image98.png"/><Relationship Id="rId9" Type="http://schemas.openxmlformats.org/officeDocument/2006/relationships/image" Target="../media/image94.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2.jpeg"/><Relationship Id="rId7" Type="http://schemas.openxmlformats.org/officeDocument/2006/relationships/image" Target="../media/image10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104.png"/><Relationship Id="rId4" Type="http://schemas.openxmlformats.org/officeDocument/2006/relationships/image" Target="../media/image103.jpeg"/><Relationship Id="rId9" Type="http://schemas.openxmlformats.org/officeDocument/2006/relationships/image" Target="../media/image10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14.jpeg"/><Relationship Id="rId5" Type="http://schemas.openxmlformats.org/officeDocument/2006/relationships/image" Target="../media/image109.jpeg"/><Relationship Id="rId4" Type="http://schemas.openxmlformats.org/officeDocument/2006/relationships/image" Target="../media/image108.jpeg"/></Relationships>
</file>

<file path=ppt/slides/_rels/slide1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5.xml"/><Relationship Id="rId6" Type="http://schemas.openxmlformats.org/officeDocument/2006/relationships/image" Target="../media/image18.png"/><Relationship Id="rId5" Type="http://schemas.openxmlformats.org/officeDocument/2006/relationships/image" Target="../media/image112.jpeg"/><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6" Type="http://schemas.openxmlformats.org/officeDocument/2006/relationships/customXml" Target="../ink/ink12.xml"/><Relationship Id="rId21" Type="http://schemas.openxmlformats.org/officeDocument/2006/relationships/image" Target="../media/image54.png"/><Relationship Id="rId42" Type="http://schemas.openxmlformats.org/officeDocument/2006/relationships/customXml" Target="../ink/ink20.xml"/><Relationship Id="rId47" Type="http://schemas.openxmlformats.org/officeDocument/2006/relationships/image" Target="../media/image67.png"/><Relationship Id="rId63" Type="http://schemas.openxmlformats.org/officeDocument/2006/relationships/image" Target="../media/image75.png"/><Relationship Id="rId68" Type="http://schemas.openxmlformats.org/officeDocument/2006/relationships/customXml" Target="../ink/ink33.xml"/><Relationship Id="rId16" Type="http://schemas.openxmlformats.org/officeDocument/2006/relationships/customXml" Target="../ink/ink7.xml"/><Relationship Id="rId11" Type="http://schemas.openxmlformats.org/officeDocument/2006/relationships/image" Target="../media/image49.png"/><Relationship Id="rId24" Type="http://schemas.openxmlformats.org/officeDocument/2006/relationships/customXml" Target="../ink/ink11.xml"/><Relationship Id="rId32" Type="http://schemas.openxmlformats.org/officeDocument/2006/relationships/customXml" Target="../ink/ink15.xml"/><Relationship Id="rId37" Type="http://schemas.openxmlformats.org/officeDocument/2006/relationships/image" Target="../media/image62.png"/><Relationship Id="rId40" Type="http://schemas.openxmlformats.org/officeDocument/2006/relationships/customXml" Target="../ink/ink19.xml"/><Relationship Id="rId45" Type="http://schemas.openxmlformats.org/officeDocument/2006/relationships/image" Target="../media/image66.png"/><Relationship Id="rId53" Type="http://schemas.openxmlformats.org/officeDocument/2006/relationships/image" Target="../media/image70.png"/><Relationship Id="rId58" Type="http://schemas.openxmlformats.org/officeDocument/2006/relationships/customXml" Target="../ink/ink28.xml"/><Relationship Id="rId66" Type="http://schemas.openxmlformats.org/officeDocument/2006/relationships/customXml" Target="../ink/ink32.xml"/><Relationship Id="rId74" Type="http://schemas.openxmlformats.org/officeDocument/2006/relationships/customXml" Target="../ink/ink36.xml"/><Relationship Id="rId79" Type="http://schemas.openxmlformats.org/officeDocument/2006/relationships/image" Target="../media/image83.png"/><Relationship Id="rId5" Type="http://schemas.openxmlformats.org/officeDocument/2006/relationships/image" Target="../media/image46.png"/><Relationship Id="rId61" Type="http://schemas.openxmlformats.org/officeDocument/2006/relationships/image" Target="../media/image74.png"/><Relationship Id="rId19" Type="http://schemas.openxmlformats.org/officeDocument/2006/relationships/image" Target="../media/image53.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57.png"/><Relationship Id="rId30" Type="http://schemas.openxmlformats.org/officeDocument/2006/relationships/customXml" Target="../ink/ink14.xml"/><Relationship Id="rId35" Type="http://schemas.openxmlformats.org/officeDocument/2006/relationships/image" Target="../media/image61.png"/><Relationship Id="rId43" Type="http://schemas.openxmlformats.org/officeDocument/2006/relationships/image" Target="../media/image65.png"/><Relationship Id="rId48" Type="http://schemas.openxmlformats.org/officeDocument/2006/relationships/customXml" Target="../ink/ink23.xml"/><Relationship Id="rId56" Type="http://schemas.openxmlformats.org/officeDocument/2006/relationships/customXml" Target="../ink/ink27.xml"/><Relationship Id="rId64" Type="http://schemas.openxmlformats.org/officeDocument/2006/relationships/customXml" Target="../ink/ink31.xml"/><Relationship Id="rId69" Type="http://schemas.openxmlformats.org/officeDocument/2006/relationships/image" Target="../media/image78.png"/><Relationship Id="rId77" Type="http://schemas.openxmlformats.org/officeDocument/2006/relationships/image" Target="../media/image82.png"/><Relationship Id="rId8" Type="http://schemas.openxmlformats.org/officeDocument/2006/relationships/customXml" Target="../ink/ink3.xml"/><Relationship Id="rId51" Type="http://schemas.openxmlformats.org/officeDocument/2006/relationships/image" Target="../media/image69.png"/><Relationship Id="rId72" Type="http://schemas.openxmlformats.org/officeDocument/2006/relationships/customXml" Target="../ink/ink35.xml"/><Relationship Id="rId3" Type="http://schemas.openxmlformats.org/officeDocument/2006/relationships/image" Target="../media/image40.png"/><Relationship Id="rId12" Type="http://schemas.openxmlformats.org/officeDocument/2006/relationships/customXml" Target="../ink/ink5.xml"/><Relationship Id="rId17" Type="http://schemas.openxmlformats.org/officeDocument/2006/relationships/image" Target="../media/image52.png"/><Relationship Id="rId25" Type="http://schemas.openxmlformats.org/officeDocument/2006/relationships/image" Target="../media/image56.png"/><Relationship Id="rId33" Type="http://schemas.openxmlformats.org/officeDocument/2006/relationships/image" Target="../media/image60.png"/><Relationship Id="rId38" Type="http://schemas.openxmlformats.org/officeDocument/2006/relationships/customXml" Target="../ink/ink18.xml"/><Relationship Id="rId46" Type="http://schemas.openxmlformats.org/officeDocument/2006/relationships/customXml" Target="../ink/ink22.xml"/><Relationship Id="rId59" Type="http://schemas.openxmlformats.org/officeDocument/2006/relationships/image" Target="../media/image73.png"/><Relationship Id="rId67" Type="http://schemas.openxmlformats.org/officeDocument/2006/relationships/image" Target="../media/image77.png"/><Relationship Id="rId20" Type="http://schemas.openxmlformats.org/officeDocument/2006/relationships/customXml" Target="../ink/ink9.xml"/><Relationship Id="rId41" Type="http://schemas.openxmlformats.org/officeDocument/2006/relationships/image" Target="../media/image64.png"/><Relationship Id="rId54" Type="http://schemas.openxmlformats.org/officeDocument/2006/relationships/customXml" Target="../ink/ink26.xml"/><Relationship Id="rId62" Type="http://schemas.openxmlformats.org/officeDocument/2006/relationships/customXml" Target="../ink/ink30.xml"/><Relationship Id="rId70" Type="http://schemas.openxmlformats.org/officeDocument/2006/relationships/customXml" Target="../ink/ink34.xml"/><Relationship Id="rId75"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customXml" Target="../ink/ink2.xml"/><Relationship Id="rId15" Type="http://schemas.openxmlformats.org/officeDocument/2006/relationships/image" Target="../media/image51.png"/><Relationship Id="rId23" Type="http://schemas.openxmlformats.org/officeDocument/2006/relationships/image" Target="../media/image55.png"/><Relationship Id="rId28" Type="http://schemas.openxmlformats.org/officeDocument/2006/relationships/customXml" Target="../ink/ink13.xml"/><Relationship Id="rId36" Type="http://schemas.openxmlformats.org/officeDocument/2006/relationships/customXml" Target="../ink/ink17.xml"/><Relationship Id="rId49" Type="http://schemas.openxmlformats.org/officeDocument/2006/relationships/image" Target="../media/image68.png"/><Relationship Id="rId57" Type="http://schemas.openxmlformats.org/officeDocument/2006/relationships/image" Target="../media/image72.png"/><Relationship Id="rId10" Type="http://schemas.openxmlformats.org/officeDocument/2006/relationships/customXml" Target="../ink/ink4.xml"/><Relationship Id="rId31" Type="http://schemas.openxmlformats.org/officeDocument/2006/relationships/image" Target="../media/image59.png"/><Relationship Id="rId44" Type="http://schemas.openxmlformats.org/officeDocument/2006/relationships/customXml" Target="../ink/ink21.xml"/><Relationship Id="rId52" Type="http://schemas.openxmlformats.org/officeDocument/2006/relationships/customXml" Target="../ink/ink25.xml"/><Relationship Id="rId60" Type="http://schemas.openxmlformats.org/officeDocument/2006/relationships/customXml" Target="../ink/ink29.xml"/><Relationship Id="rId65" Type="http://schemas.openxmlformats.org/officeDocument/2006/relationships/image" Target="../media/image76.png"/><Relationship Id="rId73" Type="http://schemas.openxmlformats.org/officeDocument/2006/relationships/image" Target="../media/image80.png"/><Relationship Id="rId78" Type="http://schemas.openxmlformats.org/officeDocument/2006/relationships/customXml" Target="../ink/ink38.xml"/><Relationship Id="rId4" Type="http://schemas.openxmlformats.org/officeDocument/2006/relationships/customXml" Target="../ink/ink1.xml"/><Relationship Id="rId9" Type="http://schemas.openxmlformats.org/officeDocument/2006/relationships/image" Target="../media/image48.png"/><Relationship Id="rId13" Type="http://schemas.openxmlformats.org/officeDocument/2006/relationships/image" Target="../media/image50.png"/><Relationship Id="rId18" Type="http://schemas.openxmlformats.org/officeDocument/2006/relationships/customXml" Target="../ink/ink8.xml"/><Relationship Id="rId39" Type="http://schemas.openxmlformats.org/officeDocument/2006/relationships/image" Target="../media/image63.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71.png"/><Relationship Id="rId76" Type="http://schemas.openxmlformats.org/officeDocument/2006/relationships/customXml" Target="../ink/ink37.xml"/><Relationship Id="rId7" Type="http://schemas.openxmlformats.org/officeDocument/2006/relationships/image" Target="../media/image47.png"/><Relationship Id="rId71" Type="http://schemas.openxmlformats.org/officeDocument/2006/relationships/image" Target="../media/image79.png"/><Relationship Id="rId2" Type="http://schemas.openxmlformats.org/officeDocument/2006/relationships/notesSlide" Target="../notesSlides/notesSlide6.xml"/><Relationship Id="rId29" Type="http://schemas.openxmlformats.org/officeDocument/2006/relationships/image" Target="../media/image5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93B30E-2361-C8C3-623F-1FEA67CD3108}"/>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92400" y="0"/>
            <a:ext cx="9499600" cy="6877210"/>
          </a:xfrm>
          <a:prstGeom prst="rect">
            <a:avLst/>
          </a:prstGeom>
          <a:ln>
            <a:solidFill>
              <a:schemeClr val="accent2"/>
            </a:solidFill>
          </a:ln>
        </p:spPr>
      </p:pic>
      <p:sp>
        <p:nvSpPr>
          <p:cNvPr id="2" name="Title 1">
            <a:extLst>
              <a:ext uri="{FF2B5EF4-FFF2-40B4-BE49-F238E27FC236}">
                <a16:creationId xmlns:a16="http://schemas.microsoft.com/office/drawing/2014/main" id="{DCA1C8AA-CE80-0C5E-A9EB-335177B85F92}"/>
              </a:ext>
            </a:extLst>
          </p:cNvPr>
          <p:cNvSpPr>
            <a:spLocks noGrp="1"/>
          </p:cNvSpPr>
          <p:nvPr>
            <p:ph type="ctrTitle"/>
          </p:nvPr>
        </p:nvSpPr>
        <p:spPr>
          <a:xfrm>
            <a:off x="9182" y="-1932"/>
            <a:ext cx="7705035" cy="1075952"/>
          </a:xfrm>
          <a:solidFill>
            <a:schemeClr val="accent2"/>
          </a:solidFill>
        </p:spPr>
        <p:txBody>
          <a:bodyPr wrap="square" anchor="b">
            <a:normAutofit fontScale="90000"/>
          </a:bodyPr>
          <a:lstStyle/>
          <a:p>
            <a:pPr algn="l"/>
            <a:r>
              <a:rPr lang="en-US" sz="3000" dirty="0">
                <a:solidFill>
                  <a:schemeClr val="bg1"/>
                </a:solidFill>
              </a:rPr>
              <a:t>Evaluating Biological and Physical Metrics of a Living Shoreline </a:t>
            </a:r>
            <a:r>
              <a:rPr lang="en-US" sz="3000" dirty="0" err="1">
                <a:solidFill>
                  <a:schemeClr val="bg1"/>
                </a:solidFill>
              </a:rPr>
              <a:t>Mosaic</a:t>
            </a:r>
            <a:r>
              <a:rPr lang="en-US" sz="3000" baseline="30000" dirty="0" err="1">
                <a:solidFill>
                  <a:schemeClr val="bg1"/>
                </a:solidFill>
              </a:rPr>
              <a:t>TM</a:t>
            </a:r>
            <a:r>
              <a:rPr lang="en-US" sz="3000" dirty="0">
                <a:solidFill>
                  <a:schemeClr val="bg1"/>
                </a:solidFill>
              </a:rPr>
              <a:t> Approach for </a:t>
            </a:r>
            <a:r>
              <a:rPr lang="en-US" sz="3000" dirty="0" err="1">
                <a:solidFill>
                  <a:schemeClr val="bg1"/>
                </a:solidFill>
              </a:rPr>
              <a:t>Reefense</a:t>
            </a:r>
            <a:endParaRPr lang="en-US" sz="3000" dirty="0">
              <a:solidFill>
                <a:schemeClr val="bg1"/>
              </a:solidFill>
            </a:endParaRPr>
          </a:p>
        </p:txBody>
      </p:sp>
      <p:sp>
        <p:nvSpPr>
          <p:cNvPr id="3" name="Subtitle 2">
            <a:extLst>
              <a:ext uri="{FF2B5EF4-FFF2-40B4-BE49-F238E27FC236}">
                <a16:creationId xmlns:a16="http://schemas.microsoft.com/office/drawing/2014/main" id="{D42CD960-63CD-51D5-6782-38B365E6017A}"/>
              </a:ext>
            </a:extLst>
          </p:cNvPr>
          <p:cNvSpPr>
            <a:spLocks noGrp="1"/>
          </p:cNvSpPr>
          <p:nvPr>
            <p:ph type="subTitle" idx="1"/>
          </p:nvPr>
        </p:nvSpPr>
        <p:spPr>
          <a:xfrm>
            <a:off x="9184" y="1066843"/>
            <a:ext cx="3184699" cy="5810366"/>
          </a:xfrm>
          <a:solidFill>
            <a:schemeClr val="bg2">
              <a:lumMod val="50000"/>
            </a:schemeClr>
          </a:solidFill>
          <a:ln>
            <a:solidFill>
              <a:schemeClr val="accent2"/>
            </a:solidFill>
          </a:ln>
        </p:spPr>
        <p:txBody>
          <a:bodyPr anchor="t">
            <a:normAutofit fontScale="92500" lnSpcReduction="10000"/>
          </a:bodyPr>
          <a:lstStyle/>
          <a:p>
            <a:pPr algn="l"/>
            <a:endParaRPr lang="en-US" sz="900" dirty="0">
              <a:solidFill>
                <a:schemeClr val="bg1"/>
              </a:solidFill>
            </a:endParaRPr>
          </a:p>
          <a:p>
            <a:pPr algn="l"/>
            <a:r>
              <a:rPr lang="en-US" sz="2000" dirty="0">
                <a:solidFill>
                  <a:schemeClr val="bg1"/>
                </a:solidFill>
              </a:rPr>
              <a:t>Jenny P. Shinn, Rutgers University, Haskin Shellfish Research Lab</a:t>
            </a:r>
          </a:p>
          <a:p>
            <a:pPr algn="l"/>
            <a:endParaRPr lang="en-US" sz="1800" dirty="0">
              <a:solidFill>
                <a:schemeClr val="bg1"/>
              </a:solidFill>
            </a:endParaRPr>
          </a:p>
          <a:p>
            <a:pPr algn="l"/>
            <a:r>
              <a:rPr lang="en-US" sz="1800" dirty="0">
                <a:solidFill>
                  <a:schemeClr val="accent2">
                    <a:lumMod val="20000"/>
                    <a:lumOff val="80000"/>
                  </a:schemeClr>
                </a:solidFill>
              </a:rPr>
              <a:t>On Behalf of;</a:t>
            </a:r>
          </a:p>
          <a:p>
            <a:pPr algn="l"/>
            <a:r>
              <a:rPr lang="en-US" sz="1800" dirty="0">
                <a:solidFill>
                  <a:schemeClr val="accent2">
                    <a:lumMod val="20000"/>
                    <a:lumOff val="80000"/>
                  </a:schemeClr>
                </a:solidFill>
              </a:rPr>
              <a:t>David Bushek, RU</a:t>
            </a:r>
          </a:p>
          <a:p>
            <a:pPr algn="l"/>
            <a:r>
              <a:rPr lang="en-US" sz="1800" dirty="0">
                <a:solidFill>
                  <a:schemeClr val="accent2">
                    <a:lumMod val="20000"/>
                    <a:lumOff val="80000"/>
                  </a:schemeClr>
                </a:solidFill>
              </a:rPr>
              <a:t>Rebecca Morris, UoM</a:t>
            </a:r>
          </a:p>
          <a:p>
            <a:pPr algn="l"/>
            <a:r>
              <a:rPr lang="en-US" sz="1800" dirty="0">
                <a:solidFill>
                  <a:schemeClr val="accent2">
                    <a:lumMod val="20000"/>
                    <a:lumOff val="80000"/>
                  </a:schemeClr>
                </a:solidFill>
              </a:rPr>
              <a:t>Ella Rothermel, PDE</a:t>
            </a:r>
          </a:p>
          <a:p>
            <a:pPr algn="l"/>
            <a:r>
              <a:rPr lang="en-US" sz="1800" dirty="0">
                <a:solidFill>
                  <a:schemeClr val="accent2">
                    <a:lumMod val="20000"/>
                    <a:lumOff val="80000"/>
                  </a:schemeClr>
                </a:solidFill>
              </a:rPr>
              <a:t>Leah Morgan, PDE</a:t>
            </a:r>
          </a:p>
          <a:p>
            <a:pPr algn="l"/>
            <a:r>
              <a:rPr lang="en-US" sz="1800" dirty="0">
                <a:solidFill>
                  <a:schemeClr val="accent2">
                    <a:lumMod val="20000"/>
                    <a:lumOff val="80000"/>
                  </a:schemeClr>
                </a:solidFill>
              </a:rPr>
              <a:t>Ximing Guo, RU</a:t>
            </a:r>
          </a:p>
          <a:p>
            <a:pPr algn="l"/>
            <a:r>
              <a:rPr lang="en-US" sz="1800" dirty="0">
                <a:solidFill>
                  <a:schemeClr val="accent2">
                    <a:lumMod val="20000"/>
                    <a:lumOff val="80000"/>
                  </a:schemeClr>
                </a:solidFill>
              </a:rPr>
              <a:t>Kelly Kibler,  UCF</a:t>
            </a:r>
          </a:p>
          <a:p>
            <a:pPr algn="l"/>
            <a:r>
              <a:rPr lang="en-US" sz="1800" dirty="0">
                <a:solidFill>
                  <a:schemeClr val="accent2">
                    <a:lumMod val="20000"/>
                    <a:lumOff val="80000"/>
                  </a:schemeClr>
                </a:solidFill>
              </a:rPr>
              <a:t>Iacopo Vona, UCF</a:t>
            </a:r>
          </a:p>
          <a:p>
            <a:pPr algn="l"/>
            <a:r>
              <a:rPr lang="en-US" sz="1800" dirty="0">
                <a:solidFill>
                  <a:schemeClr val="accent2">
                    <a:lumMod val="20000"/>
                    <a:lumOff val="80000"/>
                  </a:schemeClr>
                </a:solidFill>
              </a:rPr>
              <a:t>Eric Sparks, MSU</a:t>
            </a:r>
          </a:p>
          <a:p>
            <a:pPr algn="l"/>
            <a:r>
              <a:rPr lang="en-US" sz="1800" dirty="0">
                <a:solidFill>
                  <a:schemeClr val="accent2">
                    <a:lumMod val="20000"/>
                    <a:lumOff val="80000"/>
                  </a:schemeClr>
                </a:solidFill>
              </a:rPr>
              <a:t>Cynthia E. M. Lupton, MSU</a:t>
            </a:r>
          </a:p>
          <a:p>
            <a:pPr algn="l"/>
            <a:r>
              <a:rPr lang="en-US" sz="1800" dirty="0">
                <a:solidFill>
                  <a:schemeClr val="accent2">
                    <a:lumMod val="20000"/>
                    <a:lumOff val="80000"/>
                  </a:schemeClr>
                </a:solidFill>
              </a:rPr>
              <a:t>Matthew Virden, MSU</a:t>
            </a:r>
          </a:p>
          <a:p>
            <a:pPr algn="l"/>
            <a:r>
              <a:rPr lang="en-US" sz="1800" dirty="0">
                <a:solidFill>
                  <a:schemeClr val="accent2">
                    <a:lumMod val="20000"/>
                    <a:lumOff val="80000"/>
                  </a:schemeClr>
                </a:solidFill>
              </a:rPr>
              <a:t>Nigel Temple, USA</a:t>
            </a:r>
          </a:p>
          <a:p>
            <a:pPr algn="l"/>
            <a:r>
              <a:rPr lang="en-US" sz="1800" dirty="0">
                <a:solidFill>
                  <a:schemeClr val="accent2">
                    <a:lumMod val="20000"/>
                    <a:lumOff val="80000"/>
                  </a:schemeClr>
                </a:solidFill>
              </a:rPr>
              <a:t>Scott Rikard, AU</a:t>
            </a:r>
          </a:p>
        </p:txBody>
      </p:sp>
      <p:pic>
        <p:nvPicPr>
          <p:cNvPr id="10" name="Picture 3" descr="page23image2847525856">
            <a:extLst>
              <a:ext uri="{FF2B5EF4-FFF2-40B4-BE49-F238E27FC236}">
                <a16:creationId xmlns:a16="http://schemas.microsoft.com/office/drawing/2014/main" id="{F6811ECE-DCDA-3936-5DEB-70227776963B}"/>
              </a:ext>
            </a:extLst>
          </p:cNvPr>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6347398" y="6504578"/>
            <a:ext cx="1898495" cy="37356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clock, gauge&#10;&#10;Description automatically generated">
            <a:extLst>
              <a:ext uri="{FF2B5EF4-FFF2-40B4-BE49-F238E27FC236}">
                <a16:creationId xmlns:a16="http://schemas.microsoft.com/office/drawing/2014/main" id="{D18E8313-6BB5-8F04-46A8-E605D7BAB23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62447" y="5910499"/>
            <a:ext cx="826482" cy="422249"/>
          </a:xfrm>
          <a:prstGeom prst="rect">
            <a:avLst/>
          </a:prstGeom>
          <a:solidFill>
            <a:schemeClr val="bg2"/>
          </a:solidFill>
        </p:spPr>
      </p:pic>
      <p:pic>
        <p:nvPicPr>
          <p:cNvPr id="24" name="Picture 23" descr="Logo&#10;&#10;Description automatically generated">
            <a:extLst>
              <a:ext uri="{FF2B5EF4-FFF2-40B4-BE49-F238E27FC236}">
                <a16:creationId xmlns:a16="http://schemas.microsoft.com/office/drawing/2014/main" id="{1E7DC909-70A6-906E-542A-2F1FC12592E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49200" y="6163966"/>
            <a:ext cx="1019787" cy="621792"/>
          </a:xfrm>
          <a:prstGeom prst="rect">
            <a:avLst/>
          </a:prstGeom>
        </p:spPr>
      </p:pic>
      <p:pic>
        <p:nvPicPr>
          <p:cNvPr id="26" name="Picture 6" descr="Louisiana Agriclimatic Information System - Welcome">
            <a:extLst>
              <a:ext uri="{FF2B5EF4-FFF2-40B4-BE49-F238E27FC236}">
                <a16:creationId xmlns:a16="http://schemas.microsoft.com/office/drawing/2014/main" id="{7CCA40B5-F542-E7AE-A3B2-9E79124ABBF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324304" y="6237118"/>
            <a:ext cx="8096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page23image2847610464">
            <a:extLst>
              <a:ext uri="{FF2B5EF4-FFF2-40B4-BE49-F238E27FC236}">
                <a16:creationId xmlns:a16="http://schemas.microsoft.com/office/drawing/2014/main" id="{977844A7-A687-9707-C331-B55A005A124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49018" y="5582381"/>
            <a:ext cx="826482" cy="8264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age23image2847610672">
            <a:extLst>
              <a:ext uri="{FF2B5EF4-FFF2-40B4-BE49-F238E27FC236}">
                <a16:creationId xmlns:a16="http://schemas.microsoft.com/office/drawing/2014/main" id="{9FAB7435-0BB8-4C88-AD3B-40FB9B7A754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809096" y="6263737"/>
            <a:ext cx="1408991" cy="5486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UCF Logo, symbol, meaning, history, PNG, brand">
            <a:extLst>
              <a:ext uri="{FF2B5EF4-FFF2-40B4-BE49-F238E27FC236}">
                <a16:creationId xmlns:a16="http://schemas.microsoft.com/office/drawing/2014/main" id="{BE1A2FCA-B50E-9A39-C80E-8FF93192462C}"/>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9212330" y="5965379"/>
            <a:ext cx="692541" cy="88696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uburn University Shellfish Lab | Dauphin Island AL">
            <a:extLst>
              <a:ext uri="{FF2B5EF4-FFF2-40B4-BE49-F238E27FC236}">
                <a16:creationId xmlns:a16="http://schemas.microsoft.com/office/drawing/2014/main" id="{78E79CC3-0F25-73C4-BF3B-331F6F9017FB}"/>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9983282" y="6033404"/>
            <a:ext cx="783545" cy="82459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Welcome to the Partnership for the Delaware Estuary Home Page">
            <a:extLst>
              <a:ext uri="{FF2B5EF4-FFF2-40B4-BE49-F238E27FC236}">
                <a16:creationId xmlns:a16="http://schemas.microsoft.com/office/drawing/2014/main" id="{A573A75D-0E5B-9965-1551-0111E8D64EB8}"/>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1545441" y="5854011"/>
            <a:ext cx="676975" cy="1025071"/>
          </a:xfrm>
          <a:prstGeom prst="rect">
            <a:avLst/>
          </a:prstGeom>
          <a:solidFill>
            <a:schemeClr val="bg1">
              <a:lumMod val="95000"/>
            </a:schemeClr>
          </a:solidFill>
        </p:spPr>
      </p:pic>
      <p:pic>
        <p:nvPicPr>
          <p:cNvPr id="27" name="Picture 20" descr="Logo&#10;&#10;Description automatically generated">
            <a:extLst>
              <a:ext uri="{FF2B5EF4-FFF2-40B4-BE49-F238E27FC236}">
                <a16:creationId xmlns:a16="http://schemas.microsoft.com/office/drawing/2014/main" id="{55A9ADC8-0805-110A-F303-089F65D3E7B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845238" y="6239685"/>
            <a:ext cx="621792" cy="618315"/>
          </a:xfrm>
          <a:prstGeom prst="rect">
            <a:avLst/>
          </a:prstGeom>
        </p:spPr>
      </p:pic>
      <p:pic>
        <p:nvPicPr>
          <p:cNvPr id="5" name="Picture 4" descr="A black and white logo&#10;&#10;Description automatically generated">
            <a:extLst>
              <a:ext uri="{FF2B5EF4-FFF2-40B4-BE49-F238E27FC236}">
                <a16:creationId xmlns:a16="http://schemas.microsoft.com/office/drawing/2014/main" id="{23EB0838-1C04-A2CC-0258-64B86F14506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08560" y="5540302"/>
            <a:ext cx="2097512" cy="621792"/>
          </a:xfrm>
          <a:prstGeom prst="rect">
            <a:avLst/>
          </a:prstGeom>
        </p:spPr>
      </p:pic>
      <p:pic>
        <p:nvPicPr>
          <p:cNvPr id="12" name="Picture 11">
            <a:extLst>
              <a:ext uri="{FF2B5EF4-FFF2-40B4-BE49-F238E27FC236}">
                <a16:creationId xmlns:a16="http://schemas.microsoft.com/office/drawing/2014/main" id="{2CF5ABD8-2444-E131-693A-80CFC278CA29}"/>
              </a:ext>
            </a:extLst>
          </p:cNvPr>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9558600" y="142383"/>
            <a:ext cx="2407888" cy="618315"/>
          </a:xfrm>
          <a:prstGeom prst="rect">
            <a:avLst/>
          </a:prstGeom>
        </p:spPr>
      </p:pic>
      <p:pic>
        <p:nvPicPr>
          <p:cNvPr id="13" name="Picture 12">
            <a:extLst>
              <a:ext uri="{FF2B5EF4-FFF2-40B4-BE49-F238E27FC236}">
                <a16:creationId xmlns:a16="http://schemas.microsoft.com/office/drawing/2014/main" id="{65BEB960-ABD1-0142-01AC-B146F021ADC1}"/>
              </a:ext>
            </a:extLst>
          </p:cNvPr>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7911569" y="72242"/>
            <a:ext cx="1501809" cy="758599"/>
          </a:xfrm>
          <a:prstGeom prst="rect">
            <a:avLst/>
          </a:prstGeom>
        </p:spPr>
      </p:pic>
      <p:sp>
        <p:nvSpPr>
          <p:cNvPr id="4" name="Subtitle 2">
            <a:extLst>
              <a:ext uri="{FF2B5EF4-FFF2-40B4-BE49-F238E27FC236}">
                <a16:creationId xmlns:a16="http://schemas.microsoft.com/office/drawing/2014/main" id="{4541323D-D1CD-CE5F-00E1-D91D905E49B1}"/>
              </a:ext>
            </a:extLst>
          </p:cNvPr>
          <p:cNvSpPr txBox="1">
            <a:spLocks/>
          </p:cNvSpPr>
          <p:nvPr/>
        </p:nvSpPr>
        <p:spPr>
          <a:xfrm>
            <a:off x="78513" y="1175663"/>
            <a:ext cx="4031669" cy="837907"/>
          </a:xfrm>
          <a:prstGeom prst="rect">
            <a:avLst/>
          </a:prstGeom>
          <a:solidFill>
            <a:schemeClr val="bg2">
              <a:lumMod val="50000"/>
            </a:schemeClr>
          </a:solidFill>
          <a:ln>
            <a:solidFill>
              <a:schemeClr val="accent2"/>
            </a:solidFill>
          </a:ln>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900" dirty="0">
              <a:solidFill>
                <a:schemeClr val="bg1"/>
              </a:solidFill>
            </a:endParaRPr>
          </a:p>
          <a:p>
            <a:pPr algn="l"/>
            <a:r>
              <a:rPr lang="en-US" sz="2000" dirty="0">
                <a:solidFill>
                  <a:schemeClr val="bg1"/>
                </a:solidFill>
              </a:rPr>
              <a:t>Jenny P. Shinn, Rutgers University</a:t>
            </a:r>
          </a:p>
          <a:p>
            <a:pPr algn="l"/>
            <a:r>
              <a:rPr lang="en-US" sz="2000" dirty="0">
                <a:solidFill>
                  <a:schemeClr val="bg1"/>
                </a:solidFill>
              </a:rPr>
              <a:t>Haskin Shellfish Research Lab</a:t>
            </a:r>
          </a:p>
          <a:p>
            <a:pPr algn="l"/>
            <a:endParaRPr lang="en-US" sz="1800" dirty="0">
              <a:solidFill>
                <a:schemeClr val="bg1"/>
              </a:solidFill>
            </a:endParaRPr>
          </a:p>
        </p:txBody>
      </p:sp>
    </p:spTree>
    <p:extLst>
      <p:ext uri="{BB962C8B-B14F-4D97-AF65-F5344CB8AC3E}">
        <p14:creationId xmlns:p14="http://schemas.microsoft.com/office/powerpoint/2010/main" val="248244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8200F2B-C846-B551-05C4-FF3D0862E77F}"/>
              </a:ext>
            </a:extLst>
          </p:cNvPr>
          <p:cNvGrpSpPr/>
          <p:nvPr/>
        </p:nvGrpSpPr>
        <p:grpSpPr>
          <a:xfrm>
            <a:off x="381964" y="243068"/>
            <a:ext cx="11539959" cy="5627929"/>
            <a:chOff x="0" y="71308"/>
            <a:chExt cx="5949950" cy="2989318"/>
          </a:xfrm>
        </p:grpSpPr>
        <p:pic>
          <p:nvPicPr>
            <p:cNvPr id="3" name="drawing">
              <a:extLst>
                <a:ext uri="{FF2B5EF4-FFF2-40B4-BE49-F238E27FC236}">
                  <a16:creationId xmlns:a16="http://schemas.microsoft.com/office/drawing/2014/main" id="{3F791DC1-204C-6B1F-217C-772F7107D4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1308"/>
              <a:ext cx="5742432" cy="2843340"/>
            </a:xfrm>
            <a:prstGeom prst="rect">
              <a:avLst/>
            </a:prstGeom>
          </p:spPr>
        </p:pic>
        <p:sp>
          <p:nvSpPr>
            <p:cNvPr id="4" name="Text Box 1">
              <a:extLst>
                <a:ext uri="{FF2B5EF4-FFF2-40B4-BE49-F238E27FC236}">
                  <a16:creationId xmlns:a16="http://schemas.microsoft.com/office/drawing/2014/main" id="{545976C7-764E-347E-932B-0F7DE844A92D}"/>
                </a:ext>
              </a:extLst>
            </p:cNvPr>
            <p:cNvSpPr txBox="1"/>
            <p:nvPr/>
          </p:nvSpPr>
          <p:spPr>
            <a:xfrm>
              <a:off x="0" y="2913496"/>
              <a:ext cx="5949950" cy="1471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Arial" panose="020B0604020202020204" pitchFamily="34" charset="0"/>
                  <a:cs typeface="Arial" panose="020B0604020202020204" pitchFamily="34" charset="0"/>
                </a:rPr>
                <a:t>Instrument deployments, flow and water level time-series, and flow attenuation relative to incident flow in the cross-shore (A-F) and along-shore (G-L) directions. </a:t>
              </a:r>
              <a:r>
                <a:rPr kumimoji="0" lang="en-US" sz="1200" b="0" i="0" u="none" strike="noStrike" kern="1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Arial" panose="020B0604020202020204" pitchFamily="34" charset="0"/>
                </a:rPr>
                <a:t> </a:t>
              </a:r>
              <a:endParaRPr kumimoji="0" lang="en-US" sz="1200" b="0" i="0" u="none" strike="noStrike" kern="100" cap="none" spc="0" normalizeH="0" baseline="0" noProof="0">
                <a:ln>
                  <a:noFill/>
                </a:ln>
                <a:solidFill>
                  <a:prstClr val="black"/>
                </a:solidFill>
                <a:effectLst/>
                <a:uLnTx/>
                <a:uFillTx/>
                <a:latin typeface="Aptos" panose="020B0004020202020204" pitchFamily="34" charset="0"/>
                <a:ea typeface="Yu Gothic" panose="020B0400000000000000" pitchFamily="34" charset="-128"/>
                <a:cs typeface="Arial" panose="020B0604020202020204" pitchFamily="34" charset="0"/>
              </a:endParaRPr>
            </a:p>
          </p:txBody>
        </p:sp>
      </p:grpSp>
      <p:pic>
        <p:nvPicPr>
          <p:cNvPr id="5" name="Picture 8" descr="UCF Logo, symbol, meaning, history, PNG, brand">
            <a:extLst>
              <a:ext uri="{FF2B5EF4-FFF2-40B4-BE49-F238E27FC236}">
                <a16:creationId xmlns:a16="http://schemas.microsoft.com/office/drawing/2014/main" id="{34C32094-F4ED-EE7B-771C-916A2809DD0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499459" y="5917702"/>
            <a:ext cx="692541" cy="8869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38E02F8-2B81-1147-0B12-13E82B326BC2}"/>
              </a:ext>
            </a:extLst>
          </p:cNvPr>
          <p:cNvSpPr txBox="1"/>
          <p:nvPr/>
        </p:nvSpPr>
        <p:spPr>
          <a:xfrm>
            <a:off x="10477025" y="6396335"/>
            <a:ext cx="10424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Kelly Kibler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Iacopo Vona</a:t>
            </a:r>
          </a:p>
        </p:txBody>
      </p:sp>
      <p:sp>
        <p:nvSpPr>
          <p:cNvPr id="8" name="TextBox 7">
            <a:extLst>
              <a:ext uri="{FF2B5EF4-FFF2-40B4-BE49-F238E27FC236}">
                <a16:creationId xmlns:a16="http://schemas.microsoft.com/office/drawing/2014/main" id="{83376294-3F49-910E-C23A-920EAD31511B}"/>
              </a:ext>
            </a:extLst>
          </p:cNvPr>
          <p:cNvSpPr txBox="1"/>
          <p:nvPr/>
        </p:nvSpPr>
        <p:spPr>
          <a:xfrm>
            <a:off x="2764803" y="6396335"/>
            <a:ext cx="7039663" cy="400110"/>
          </a:xfrm>
          <a:prstGeom prst="rect">
            <a:avLst/>
          </a:prstGeom>
          <a:noFill/>
        </p:spPr>
        <p:txBody>
          <a:bodyPr wrap="square" lIns="91440" tIns="45720" rIns="91440" bIns="45720" anchor="t">
            <a:spAutoFit/>
          </a:bodyPr>
          <a:lstStyle/>
          <a:p>
            <a:pPr marR="0" lvl="0" algn="l" defTabSz="457200" rtl="0" eaLnBrk="1" fontAlgn="auto" latinLnBrk="0" hangingPunct="1">
              <a:lnSpc>
                <a:spcPct val="100000"/>
              </a:lnSpc>
              <a:spcBef>
                <a:spcPts val="0"/>
              </a:spcBef>
              <a:spcAft>
                <a:spcPts val="1200"/>
              </a:spcAft>
              <a:buClrTx/>
              <a:buSzTx/>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DengXian Light" panose="02010600030101010101" pitchFamily="2" charset="-122"/>
                <a:cs typeface="Arial" panose="020B0604020202020204" pitchFamily="34" charset="0"/>
              </a:rPr>
              <a:t>Flow attenuation in both onshore and longshore directions</a:t>
            </a:r>
          </a:p>
        </p:txBody>
      </p:sp>
      <p:sp>
        <p:nvSpPr>
          <p:cNvPr id="9" name="CasellaDiTesto 8">
            <a:extLst>
              <a:ext uri="{FF2B5EF4-FFF2-40B4-BE49-F238E27FC236}">
                <a16:creationId xmlns:a16="http://schemas.microsoft.com/office/drawing/2014/main" id="{0EDD4123-041A-6E0A-1766-1C7C5B2D690D}"/>
              </a:ext>
            </a:extLst>
          </p:cNvPr>
          <p:cNvSpPr txBox="1"/>
          <p:nvPr/>
        </p:nvSpPr>
        <p:spPr>
          <a:xfrm>
            <a:off x="672559" y="158260"/>
            <a:ext cx="4247524"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Arial"/>
                <a:ea typeface="+mn-ea"/>
                <a:cs typeface="Arial"/>
              </a:rPr>
              <a:t>Long-</a:t>
            </a:r>
            <a:r>
              <a:rPr kumimoji="0" lang="it-IT" sz="1800" b="0" i="0" u="none" strike="noStrike" kern="1200" cap="none" spc="0" normalizeH="0" baseline="0" noProof="0" dirty="0" err="1">
                <a:ln>
                  <a:noFill/>
                </a:ln>
                <a:solidFill>
                  <a:prstClr val="black"/>
                </a:solidFill>
                <a:effectLst/>
                <a:uLnTx/>
                <a:uFillTx/>
                <a:latin typeface="Arial"/>
                <a:ea typeface="+mn-ea"/>
                <a:cs typeface="Arial"/>
              </a:rPr>
              <a:t>shore</a:t>
            </a:r>
            <a:r>
              <a:rPr kumimoji="0" lang="it-IT" sz="1800" b="0" i="0" u="none" strike="noStrike" kern="1200" cap="none" spc="0" normalizeH="0" baseline="0" noProof="0" dirty="0">
                <a:ln>
                  <a:noFill/>
                </a:ln>
                <a:solidFill>
                  <a:prstClr val="black"/>
                </a:solidFill>
                <a:effectLst/>
                <a:uLnTx/>
                <a:uFillTx/>
                <a:latin typeface="Arial"/>
                <a:ea typeface="+mn-ea"/>
                <a:cs typeface="Arial"/>
              </a:rPr>
              <a:t> flow </a:t>
            </a:r>
            <a:r>
              <a:rPr kumimoji="0" lang="it-IT" sz="1800" b="0" i="0" u="none" strike="noStrike" kern="1200" cap="none" spc="0" normalizeH="0" baseline="0" noProof="0" dirty="0" err="1">
                <a:ln>
                  <a:noFill/>
                </a:ln>
                <a:solidFill>
                  <a:prstClr val="black"/>
                </a:solidFill>
                <a:effectLst/>
                <a:uLnTx/>
                <a:uFillTx/>
                <a:latin typeface="Arial"/>
                <a:ea typeface="+mn-ea"/>
                <a:cs typeface="Arial"/>
              </a:rPr>
              <a:t>configuration</a:t>
            </a:r>
            <a:r>
              <a:rPr kumimoji="0" lang="it-IT" sz="1800" b="0" i="0" u="none" strike="noStrike" kern="1200" cap="none" spc="0" normalizeH="0" baseline="0" noProof="0" dirty="0">
                <a:ln>
                  <a:noFill/>
                </a:ln>
                <a:solidFill>
                  <a:prstClr val="black"/>
                </a:solidFill>
                <a:effectLst/>
                <a:uLnTx/>
                <a:uFillTx/>
                <a:latin typeface="Arial"/>
                <a:ea typeface="+mn-ea"/>
                <a:cs typeface="Arial"/>
              </a:rPr>
              <a:t> 1</a:t>
            </a:r>
            <a:endParaRPr kumimoji="0" lang="it-IT"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 name="CasellaDiTesto 9">
            <a:extLst>
              <a:ext uri="{FF2B5EF4-FFF2-40B4-BE49-F238E27FC236}">
                <a16:creationId xmlns:a16="http://schemas.microsoft.com/office/drawing/2014/main" id="{258F9E83-8CB3-E98E-2EC3-0BB233F48EA0}"/>
              </a:ext>
            </a:extLst>
          </p:cNvPr>
          <p:cNvSpPr txBox="1"/>
          <p:nvPr/>
        </p:nvSpPr>
        <p:spPr>
          <a:xfrm>
            <a:off x="788076" y="2949725"/>
            <a:ext cx="3144793"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Arial"/>
                <a:ea typeface="+mn-ea"/>
                <a:cs typeface="Arial"/>
              </a:rPr>
              <a:t>Long-</a:t>
            </a:r>
            <a:r>
              <a:rPr kumimoji="0" lang="it-IT" sz="1800" b="0" i="0" u="none" strike="noStrike" kern="1200" cap="none" spc="0" normalizeH="0" baseline="0" noProof="0" err="1">
                <a:ln>
                  <a:noFill/>
                </a:ln>
                <a:solidFill>
                  <a:prstClr val="black"/>
                </a:solidFill>
                <a:effectLst/>
                <a:uLnTx/>
                <a:uFillTx/>
                <a:latin typeface="Arial"/>
                <a:ea typeface="+mn-ea"/>
                <a:cs typeface="Arial"/>
              </a:rPr>
              <a:t>shore</a:t>
            </a:r>
            <a:r>
              <a:rPr kumimoji="0" lang="it-IT" sz="1800" b="0" i="0" u="none" strike="noStrike" kern="1200" cap="none" spc="0" normalizeH="0" baseline="0" noProof="0">
                <a:ln>
                  <a:noFill/>
                </a:ln>
                <a:solidFill>
                  <a:prstClr val="black"/>
                </a:solidFill>
                <a:effectLst/>
                <a:uLnTx/>
                <a:uFillTx/>
                <a:latin typeface="Arial"/>
                <a:ea typeface="+mn-ea"/>
                <a:cs typeface="Arial"/>
              </a:rPr>
              <a:t> flow </a:t>
            </a:r>
            <a:r>
              <a:rPr kumimoji="0" lang="it-IT" sz="1800" b="0" i="0" u="none" strike="noStrike" kern="1200" cap="none" spc="0" normalizeH="0" baseline="0" noProof="0" err="1">
                <a:ln>
                  <a:noFill/>
                </a:ln>
                <a:solidFill>
                  <a:prstClr val="black"/>
                </a:solidFill>
                <a:effectLst/>
                <a:uLnTx/>
                <a:uFillTx/>
                <a:latin typeface="Arial"/>
                <a:ea typeface="+mn-ea"/>
                <a:cs typeface="Arial"/>
              </a:rPr>
              <a:t>config</a:t>
            </a:r>
            <a:r>
              <a:rPr kumimoji="0" lang="it-IT" sz="1800" b="0" i="0" u="none" strike="noStrike" kern="1200" cap="none" spc="0" normalizeH="0" baseline="0" noProof="0">
                <a:ln>
                  <a:noFill/>
                </a:ln>
                <a:solidFill>
                  <a:prstClr val="black"/>
                </a:solidFill>
                <a:effectLst/>
                <a:uLnTx/>
                <a:uFillTx/>
                <a:latin typeface="Arial"/>
                <a:ea typeface="+mn-ea"/>
                <a:cs typeface="Arial"/>
              </a:rPr>
              <a:t> 2</a:t>
            </a:r>
            <a:endParaRPr kumimoji="0" lang="it-IT"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35633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DF24C9-4D65-6271-117C-11EBD81B15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70836" y="135514"/>
            <a:ext cx="9270084" cy="6218585"/>
          </a:xfrm>
          <a:prstGeom prst="rect">
            <a:avLst/>
          </a:prstGeom>
        </p:spPr>
      </p:pic>
      <p:sp>
        <p:nvSpPr>
          <p:cNvPr id="7" name="TextBox 6">
            <a:extLst>
              <a:ext uri="{FF2B5EF4-FFF2-40B4-BE49-F238E27FC236}">
                <a16:creationId xmlns:a16="http://schemas.microsoft.com/office/drawing/2014/main" id="{77F9459E-967C-70A3-88B1-AE894D2E279A}"/>
              </a:ext>
            </a:extLst>
          </p:cNvPr>
          <p:cNvSpPr txBox="1"/>
          <p:nvPr/>
        </p:nvSpPr>
        <p:spPr>
          <a:xfrm>
            <a:off x="167645" y="138236"/>
            <a:ext cx="2464513" cy="6678751"/>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100000"/>
              </a:lnSpc>
              <a:spcBef>
                <a:spcPts val="0"/>
              </a:spcBef>
              <a:spcAft>
                <a:spcPts val="2400"/>
              </a:spcAft>
              <a:buClrTx/>
              <a:buSzTx/>
              <a:buFontTx/>
              <a:buNone/>
              <a:tabLst/>
              <a:defRPr/>
            </a:pPr>
            <a:r>
              <a:rPr lang="en-US" altLang="en-US" sz="1800" b="1" u="sng" dirty="0">
                <a:solidFill>
                  <a:srgbClr val="000000"/>
                </a:solidFill>
                <a:latin typeface="Calibri" panose="020F0502020204030204"/>
                <a:ea typeface="DengXian Light" panose="02010600030101010101" pitchFamily="2" charset="-122"/>
                <a:cs typeface="Arial" panose="020B0604020202020204" pitchFamily="34" charset="0"/>
              </a:rPr>
              <a:t>Observed Elevation Changes</a:t>
            </a:r>
            <a:endParaRPr kumimoji="0" lang="en-US" altLang="en-US" sz="1800" b="1" i="0" u="sng" strike="noStrike" kern="1200" cap="none" spc="0" normalizeH="0" baseline="0" noProof="0" dirty="0">
              <a:ln>
                <a:noFill/>
              </a:ln>
              <a:solidFill>
                <a:srgbClr val="000000"/>
              </a:solidFill>
              <a:effectLst/>
              <a:uLnTx/>
              <a:uFillTx/>
              <a:latin typeface="Calibri" panose="020F0502020204030204"/>
              <a:ea typeface="DengXian Light" panose="02010600030101010101" pitchFamily="2" charset="-122"/>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ltLang="en-US" sz="1800" dirty="0">
                <a:solidFill>
                  <a:srgbClr val="000000"/>
                </a:solidFill>
                <a:latin typeface="Calibri" panose="020F0502020204030204"/>
                <a:ea typeface="DengXian Light" panose="02010600030101010101" pitchFamily="2" charset="-122"/>
                <a:cs typeface="Arial" panose="020B0604020202020204" pitchFamily="34" charset="0"/>
              </a:rPr>
              <a:t>Sediment deposition within the LSM installation area with some erosion detected landward of the breakwater structure.</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DengXian Light" panose="02010600030101010101" pitchFamily="2" charset="-122"/>
                <a:cs typeface="Arial" panose="020B0604020202020204" pitchFamily="34" charset="0"/>
              </a:rPr>
              <a:t>F</a:t>
            </a:r>
            <a:r>
              <a:rPr lang="en-US" altLang="en-US" sz="1800" dirty="0">
                <a:solidFill>
                  <a:prstClr val="black"/>
                </a:solidFill>
                <a:latin typeface="Calibri" panose="020F0502020204030204"/>
                <a:ea typeface="DengXian Light" panose="02010600030101010101" pitchFamily="2" charset="-122"/>
                <a:cs typeface="Arial" panose="020B0604020202020204" pitchFamily="34" charset="0"/>
              </a:rPr>
              <a:t>low attenuation in both onshore and longshore directions</a:t>
            </a: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DengXian Light" panose="02010600030101010101" pitchFamily="2" charset="-122"/>
                <a:cs typeface="Arial" panose="020B0604020202020204" pitchFamily="34" charset="0"/>
              </a:rPr>
              <a:t>Areas of localized flow acceleration within the mosaic habitat</a:t>
            </a:r>
          </a:p>
          <a:p>
            <a:pPr marL="285750" indent="-285750" defTabSz="457200">
              <a:buFont typeface="Arial"/>
              <a:buChar char="•"/>
              <a:defRPr/>
            </a:pPr>
            <a:r>
              <a:rPr lang="en-US">
                <a:solidFill>
                  <a:prstClr val="black"/>
                </a:solidFill>
                <a:latin typeface="Calibri"/>
                <a:ea typeface="Calibri"/>
                <a:cs typeface="Calibri"/>
              </a:rPr>
              <a:t>Organic matter in core samples increased after the project installation compared to control</a:t>
            </a:r>
            <a:endParaRPr lang="en-US" altLang="en-US" dirty="0">
              <a:solidFill>
                <a:prstClr val="black"/>
              </a:solidFill>
              <a:latin typeface="Calibri"/>
              <a:ea typeface="DengXian Light"/>
              <a:cs typeface="Arial"/>
            </a:endParaRPr>
          </a:p>
        </p:txBody>
      </p:sp>
      <p:sp>
        <p:nvSpPr>
          <p:cNvPr id="9" name="TextBox 8">
            <a:extLst>
              <a:ext uri="{FF2B5EF4-FFF2-40B4-BE49-F238E27FC236}">
                <a16:creationId xmlns:a16="http://schemas.microsoft.com/office/drawing/2014/main" id="{F729CDFB-7073-CA4F-BEA8-E19F6C70B396}"/>
              </a:ext>
            </a:extLst>
          </p:cNvPr>
          <p:cNvSpPr txBox="1"/>
          <p:nvPr/>
        </p:nvSpPr>
        <p:spPr>
          <a:xfrm>
            <a:off x="2770836" y="6235227"/>
            <a:ext cx="9544812" cy="646331"/>
          </a:xfrm>
          <a:prstGeom prst="rect">
            <a:avLst/>
          </a:prstGeom>
          <a:noFill/>
        </p:spPr>
        <p:txBody>
          <a:bodyPr wrap="square">
            <a:spAutoFit/>
          </a:bodyPr>
          <a:lstStyle/>
          <a:p>
            <a:pPr algn="ctr"/>
            <a:r>
              <a:rPr kumimoji="0" lang="en-US" altLang="en-US" sz="1800" b="0" i="0" u="none" strike="noStrike" kern="1200" cap="none" spc="0" normalizeH="0" baseline="0" noProof="0" dirty="0">
                <a:ln>
                  <a:noFill/>
                </a:ln>
                <a:solidFill>
                  <a:srgbClr val="000000"/>
                </a:solidFill>
                <a:effectLst/>
                <a:uLnTx/>
                <a:uFillTx/>
                <a:latin typeface="Calibri" panose="020F0502020204030204"/>
                <a:ea typeface="DengXian Light" panose="02010600030101010101" pitchFamily="2" charset="-122"/>
                <a:cs typeface="Arial" panose="020B0604020202020204" pitchFamily="34" charset="0"/>
              </a:rPr>
              <a:t>Elevation changes at the reef and near-reef site from 2022 to 2025. Deposition (elevation gain) is indicated in red, and erosion (elevation loss) is indicated in blue. </a:t>
            </a:r>
            <a:endParaRPr lang="en-US" dirty="0"/>
          </a:p>
        </p:txBody>
      </p:sp>
      <p:pic>
        <p:nvPicPr>
          <p:cNvPr id="10" name="Picture 8" descr="UCF Logo, symbol, meaning, history, PNG, brand">
            <a:extLst>
              <a:ext uri="{FF2B5EF4-FFF2-40B4-BE49-F238E27FC236}">
                <a16:creationId xmlns:a16="http://schemas.microsoft.com/office/drawing/2014/main" id="{BD4D6E8A-C2A2-D55E-12D3-8DF7A046946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1348379" y="4926189"/>
            <a:ext cx="692541" cy="8869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F90E5DF-6349-9A53-7BAF-F4996631C246}"/>
              </a:ext>
            </a:extLst>
          </p:cNvPr>
          <p:cNvSpPr txBox="1"/>
          <p:nvPr/>
        </p:nvSpPr>
        <p:spPr>
          <a:xfrm>
            <a:off x="10424160" y="5404822"/>
            <a:ext cx="1042416" cy="461665"/>
          </a:xfrm>
          <a:prstGeom prst="rect">
            <a:avLst/>
          </a:prstGeom>
          <a:noFill/>
        </p:spPr>
        <p:txBody>
          <a:bodyPr wrap="square" rtlCol="0">
            <a:spAutoFit/>
          </a:bodyPr>
          <a:lstStyle/>
          <a:p>
            <a:r>
              <a:rPr lang="en-US" sz="1200" dirty="0"/>
              <a:t>Kelly Kibler</a:t>
            </a:r>
          </a:p>
          <a:p>
            <a:r>
              <a:rPr lang="en-US" sz="1200" dirty="0"/>
              <a:t>Iacopo Vona</a:t>
            </a:r>
          </a:p>
        </p:txBody>
      </p:sp>
    </p:spTree>
    <p:extLst>
      <p:ext uri="{BB962C8B-B14F-4D97-AF65-F5344CB8AC3E}">
        <p14:creationId xmlns:p14="http://schemas.microsoft.com/office/powerpoint/2010/main" val="361478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F0AAE7-93E3-6C86-4474-0497F97E82C4}"/>
              </a:ext>
            </a:extLst>
          </p:cNvPr>
          <p:cNvSpPr txBox="1">
            <a:spLocks/>
          </p:cNvSpPr>
          <p:nvPr/>
        </p:nvSpPr>
        <p:spPr bwMode="auto">
          <a:xfrm>
            <a:off x="537307" y="226560"/>
            <a:ext cx="1052127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914400" rtl="0" eaLnBrk="1" latinLnBrk="0" hangingPunct="1">
              <a:spcBef>
                <a:spcPct val="0"/>
              </a:spcBef>
              <a:buNone/>
              <a:defRPr sz="2400" b="0" kern="1200">
                <a:solidFill>
                  <a:schemeClr val="tx1"/>
                </a:solidFill>
                <a:latin typeface="Tahoma" pitchFamily="34" charset="0"/>
                <a:ea typeface="Tahoma" pitchFamily="34" charset="0"/>
                <a:cs typeface="Tahoma" pitchFamily="34" charset="0"/>
              </a:defRPr>
            </a:lvl1pPr>
          </a:lstStyle>
          <a:p>
            <a:pPr marL="342900" marR="0" lvl="0" indent="-34290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ahoma" pitchFamily="34" charset="0"/>
                <a:ea typeface="Tahoma" pitchFamily="34" charset="0"/>
                <a:cs typeface="Tahoma" pitchFamily="34" charset="0"/>
              </a:rPr>
              <a:t>Monitoring recruitment of oysters and other organisms on the reef</a:t>
            </a:r>
            <a:endParaRPr kumimoji="0" lang="en-US" sz="2000" b="0" i="0" u="none" strike="noStrike" kern="1200" cap="none" spc="0" normalizeH="0" baseline="0" noProof="0">
              <a:ln>
                <a:noFill/>
              </a:ln>
              <a:solidFill>
                <a:prstClr val="black"/>
              </a:solidFill>
              <a:effectLst/>
              <a:uLnTx/>
              <a:uFillTx/>
              <a:latin typeface="Tahoma" pitchFamily="34" charset="0"/>
              <a:ea typeface="Tahoma" pitchFamily="34" charset="0"/>
              <a:cs typeface="Tahoma" pitchFamily="34" charset="0"/>
            </a:endParaRPr>
          </a:p>
        </p:txBody>
      </p:sp>
      <p:pic>
        <p:nvPicPr>
          <p:cNvPr id="6" name="Picture 5">
            <a:extLst>
              <a:ext uri="{FF2B5EF4-FFF2-40B4-BE49-F238E27FC236}">
                <a16:creationId xmlns:a16="http://schemas.microsoft.com/office/drawing/2014/main" id="{595DFC1E-655B-D8DD-CCF7-C1FCED4DFF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8700" y="4287459"/>
            <a:ext cx="4400042" cy="2481623"/>
          </a:xfrm>
          <a:prstGeom prst="rect">
            <a:avLst/>
          </a:prstGeom>
          <a:ln>
            <a:solidFill>
              <a:schemeClr val="tx1"/>
            </a:solidFill>
          </a:ln>
        </p:spPr>
      </p:pic>
      <p:pic>
        <p:nvPicPr>
          <p:cNvPr id="8" name="Picture 7">
            <a:extLst>
              <a:ext uri="{FF2B5EF4-FFF2-40B4-BE49-F238E27FC236}">
                <a16:creationId xmlns:a16="http://schemas.microsoft.com/office/drawing/2014/main" id="{CC35FC59-9077-D32C-EEB6-A702AEBC99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48700" y="1805836"/>
            <a:ext cx="4400042" cy="2481623"/>
          </a:xfrm>
          <a:prstGeom prst="rect">
            <a:avLst/>
          </a:prstGeom>
          <a:ln>
            <a:solidFill>
              <a:schemeClr val="tx1"/>
            </a:solidFill>
          </a:ln>
        </p:spPr>
      </p:pic>
      <p:pic>
        <p:nvPicPr>
          <p:cNvPr id="10" name="Picture 9">
            <a:extLst>
              <a:ext uri="{FF2B5EF4-FFF2-40B4-BE49-F238E27FC236}">
                <a16:creationId xmlns:a16="http://schemas.microsoft.com/office/drawing/2014/main" id="{9BF97A88-1C68-AB63-16DD-7C3BBAAF4E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86772" y="894600"/>
            <a:ext cx="3771173" cy="2828381"/>
          </a:xfrm>
          <a:prstGeom prst="rect">
            <a:avLst/>
          </a:prstGeom>
          <a:ln>
            <a:solidFill>
              <a:srgbClr val="F9FD16"/>
            </a:solidFill>
          </a:ln>
        </p:spPr>
      </p:pic>
      <p:sp>
        <p:nvSpPr>
          <p:cNvPr id="21" name="Rectangle 13">
            <a:extLst>
              <a:ext uri="{FF2B5EF4-FFF2-40B4-BE49-F238E27FC236}">
                <a16:creationId xmlns:a16="http://schemas.microsoft.com/office/drawing/2014/main" id="{0FF46A62-68AE-0E91-2009-D917E2E624D6}"/>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E22E4A6E-3A37-C1D9-4111-A2CFB22ED7B6}"/>
              </a:ext>
            </a:extLst>
          </p:cNvPr>
          <p:cNvSpPr txBox="1"/>
          <p:nvPr/>
        </p:nvSpPr>
        <p:spPr>
          <a:xfrm>
            <a:off x="9206258" y="1910664"/>
            <a:ext cx="29424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Hooked mussels were observed colonizing the reef, among the oysters</a:t>
            </a:r>
          </a:p>
        </p:txBody>
      </p:sp>
      <p:cxnSp>
        <p:nvCxnSpPr>
          <p:cNvPr id="39" name="Straight Arrow Connector 38">
            <a:extLst>
              <a:ext uri="{FF2B5EF4-FFF2-40B4-BE49-F238E27FC236}">
                <a16:creationId xmlns:a16="http://schemas.microsoft.com/office/drawing/2014/main" id="{D7D5D959-CF9B-95AA-9184-15C55BBDC607}"/>
              </a:ext>
            </a:extLst>
          </p:cNvPr>
          <p:cNvCxnSpPr/>
          <p:nvPr/>
        </p:nvCxnSpPr>
        <p:spPr bwMode="auto">
          <a:xfrm>
            <a:off x="4394220" y="5883645"/>
            <a:ext cx="671805" cy="435481"/>
          </a:xfrm>
          <a:prstGeom prst="straightConnector1">
            <a:avLst/>
          </a:prstGeom>
          <a:noFill/>
          <a:ln w="22225">
            <a:solidFill>
              <a:schemeClr val="bg1"/>
            </a:solidFill>
            <a:round/>
            <a:headEnd/>
            <a:tailEnd type="triangle"/>
          </a:ln>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8133DBC3-129F-5D6F-4D95-4087509F3D54}"/>
              </a:ext>
            </a:extLst>
          </p:cNvPr>
          <p:cNvSpPr txBox="1"/>
          <p:nvPr/>
        </p:nvSpPr>
        <p:spPr>
          <a:xfrm>
            <a:off x="7260600" y="4382818"/>
            <a:ext cx="294248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70 mm oyster on the reef</a:t>
            </a:r>
          </a:p>
        </p:txBody>
      </p:sp>
      <p:pic>
        <p:nvPicPr>
          <p:cNvPr id="42" name="Picture 41" descr="A graph of green bars&#10;&#10;AI-generated content may be incorrect.">
            <a:extLst>
              <a:ext uri="{FF2B5EF4-FFF2-40B4-BE49-F238E27FC236}">
                <a16:creationId xmlns:a16="http://schemas.microsoft.com/office/drawing/2014/main" id="{EA80CE9B-AE63-551D-5919-6D723C9B04C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730" y="1150717"/>
            <a:ext cx="4400042" cy="3458458"/>
          </a:xfrm>
          <a:prstGeom prst="rect">
            <a:avLst/>
          </a:prstGeom>
        </p:spPr>
      </p:pic>
      <p:pic>
        <p:nvPicPr>
          <p:cNvPr id="43" name="drawing" descr="A group of black objects with a red number on top&#10;&#10;AI-generated content may be incorrect.">
            <a:extLst>
              <a:ext uri="{FF2B5EF4-FFF2-40B4-BE49-F238E27FC236}">
                <a16:creationId xmlns:a16="http://schemas.microsoft.com/office/drawing/2014/main" id="{3AE64426-17B0-37C7-DEED-C4D671ACA46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4667885"/>
            <a:ext cx="5702935" cy="1732915"/>
          </a:xfrm>
          <a:prstGeom prst="rect">
            <a:avLst/>
          </a:prstGeom>
        </p:spPr>
      </p:pic>
      <p:sp>
        <p:nvSpPr>
          <p:cNvPr id="44" name="Rectangle 43">
            <a:extLst>
              <a:ext uri="{FF2B5EF4-FFF2-40B4-BE49-F238E27FC236}">
                <a16:creationId xmlns:a16="http://schemas.microsoft.com/office/drawing/2014/main" id="{0C640042-3441-8FBA-5A93-0CB947BFD0ED}"/>
              </a:ext>
            </a:extLst>
          </p:cNvPr>
          <p:cNvSpPr/>
          <p:nvPr/>
        </p:nvSpPr>
        <p:spPr>
          <a:xfrm>
            <a:off x="0" y="5100955"/>
            <a:ext cx="795020" cy="410845"/>
          </a:xfrm>
          <a:prstGeom prst="rect">
            <a:avLst/>
          </a:prstGeom>
          <a:solidFill>
            <a:srgbClr val="2A2A2A"/>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a:ln>
                  <a:noFill/>
                </a:ln>
                <a:solidFill>
                  <a:prstClr val="white"/>
                </a:solidFill>
                <a:effectLst/>
                <a:uLnTx/>
                <a:uFillTx/>
                <a:latin typeface="Calibri" panose="020F0502020204030204" pitchFamily="34" charset="0"/>
                <a:ea typeface="Yu Gothic" panose="020B0400000000000000" pitchFamily="34" charset="-128"/>
                <a:cs typeface="Arial" panose="020B0604020202020204" pitchFamily="34" charset="0"/>
              </a:rPr>
              <a:t>Bayside</a:t>
            </a:r>
            <a:endParaRPr kumimoji="0" lang="en-US" sz="1200" b="0" i="0" u="none" strike="noStrike" kern="100" cap="none" spc="0" normalizeH="0" baseline="0" noProof="0">
              <a:ln>
                <a:noFill/>
              </a:ln>
              <a:solidFill>
                <a:prstClr val="white"/>
              </a:solidFill>
              <a:effectLst/>
              <a:uLnTx/>
              <a:uFillTx/>
              <a:latin typeface="Aptos" panose="02110004020202020204"/>
              <a:ea typeface="Yu Gothic" panose="020B0400000000000000" pitchFamily="34" charset="-128"/>
              <a:cs typeface="Arial" panose="020B0604020202020204" pitchFamily="34" charset="0"/>
            </a:endParaRPr>
          </a:p>
        </p:txBody>
      </p:sp>
      <p:cxnSp>
        <p:nvCxnSpPr>
          <p:cNvPr id="47" name="Straight Arrow Connector 46">
            <a:extLst>
              <a:ext uri="{FF2B5EF4-FFF2-40B4-BE49-F238E27FC236}">
                <a16:creationId xmlns:a16="http://schemas.microsoft.com/office/drawing/2014/main" id="{611488DE-7C7F-94D4-D56D-0D9EB20A17DB}"/>
              </a:ext>
            </a:extLst>
          </p:cNvPr>
          <p:cNvCxnSpPr/>
          <p:nvPr/>
        </p:nvCxnSpPr>
        <p:spPr>
          <a:xfrm flipH="1">
            <a:off x="9965803" y="2511706"/>
            <a:ext cx="474562" cy="1354238"/>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48" name="Picture 2" descr="Partnership for the Delaware Estuary - Wikipedia">
            <a:extLst>
              <a:ext uri="{FF2B5EF4-FFF2-40B4-BE49-F238E27FC236}">
                <a16:creationId xmlns:a16="http://schemas.microsoft.com/office/drawing/2014/main" id="{A5154734-D929-E017-F3D6-B8907BDF28E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881596" y="175117"/>
            <a:ext cx="1093866" cy="38504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black and white logo&#10;&#10;Description automatically generated">
            <a:extLst>
              <a:ext uri="{FF2B5EF4-FFF2-40B4-BE49-F238E27FC236}">
                <a16:creationId xmlns:a16="http://schemas.microsoft.com/office/drawing/2014/main" id="{9C5FBD4D-A35D-F682-5CC0-6109A15C9F05}"/>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0389663" y="175116"/>
            <a:ext cx="478925" cy="385041"/>
          </a:xfrm>
          <a:prstGeom prst="rect">
            <a:avLst/>
          </a:prstGeom>
        </p:spPr>
      </p:pic>
      <p:pic>
        <p:nvPicPr>
          <p:cNvPr id="2052" name="Picture 4" descr="Mississippi State University">
            <a:extLst>
              <a:ext uri="{FF2B5EF4-FFF2-40B4-BE49-F238E27FC236}">
                <a16:creationId xmlns:a16="http://schemas.microsoft.com/office/drawing/2014/main" id="{32748258-825E-2927-D5F0-C05B490CB12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9701" y="150161"/>
            <a:ext cx="710037" cy="4768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wnload WSP Global Logo in SVG Vector or PNG File Format ...">
            <a:extLst>
              <a:ext uri="{FF2B5EF4-FFF2-40B4-BE49-F238E27FC236}">
                <a16:creationId xmlns:a16="http://schemas.microsoft.com/office/drawing/2014/main" id="{05FF574A-2213-5968-7C74-A0EE71F74423}"/>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071594" y="483936"/>
            <a:ext cx="797105" cy="53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986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59AF7-A08A-8613-579C-72C7450606FC}"/>
              </a:ext>
            </a:extLst>
          </p:cNvPr>
          <p:cNvSpPr>
            <a:spLocks noGrp="1"/>
          </p:cNvSpPr>
          <p:nvPr>
            <p:ph type="title"/>
          </p:nvPr>
        </p:nvSpPr>
        <p:spPr>
          <a:xfrm>
            <a:off x="4554436" y="197208"/>
            <a:ext cx="6459304" cy="683341"/>
          </a:xfrm>
        </p:spPr>
        <p:txBody>
          <a:bodyPr/>
          <a:lstStyle/>
          <a:p>
            <a:r>
              <a:rPr lang="en-US">
                <a:latin typeface="Tahoma"/>
                <a:ea typeface="Tahoma"/>
                <a:cs typeface="Tahoma"/>
              </a:rPr>
              <a:t>Assessment of mosaic components</a:t>
            </a:r>
            <a:endParaRPr lang="en-US">
              <a:ea typeface="Tahoma"/>
            </a:endParaRPr>
          </a:p>
        </p:txBody>
      </p:sp>
      <p:sp>
        <p:nvSpPr>
          <p:cNvPr id="6" name="TextBox 5">
            <a:extLst>
              <a:ext uri="{FF2B5EF4-FFF2-40B4-BE49-F238E27FC236}">
                <a16:creationId xmlns:a16="http://schemas.microsoft.com/office/drawing/2014/main" id="{55780CD6-C081-CDCD-6E31-1933C436A2A8}"/>
              </a:ext>
            </a:extLst>
          </p:cNvPr>
          <p:cNvSpPr txBox="1"/>
          <p:nvPr/>
        </p:nvSpPr>
        <p:spPr>
          <a:xfrm>
            <a:off x="4554436" y="924545"/>
            <a:ext cx="6753580"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a:ea typeface="Tahoma"/>
                <a:cs typeface="Arial"/>
              </a:rPr>
              <a:t>Structural Integrity and Burial</a:t>
            </a:r>
            <a:endParaRPr kumimoji="0" lang="en-US" sz="1600" b="0" i="0" u="none" strike="noStrike" kern="1200" cap="none" spc="0" normalizeH="0" baseline="0" noProof="0">
              <a:ln>
                <a:noFill/>
              </a:ln>
              <a:solidFill>
                <a:prstClr val="black"/>
              </a:solidFill>
              <a:effectLst/>
              <a:uLnTx/>
              <a:uFillTx/>
              <a:latin typeface="Arial"/>
              <a:ea typeface="Tahom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Most mosaic structures 20-50% buried</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Structural integrity of mesh materials are good, most observed damage likely occurred during construction</a:t>
            </a:r>
            <a:endParaRPr kumimoji="0" lang="en-US" sz="1600" b="0" i="0" u="none" strike="noStrike" kern="1200" cap="none" spc="0" normalizeH="0" baseline="0" noProof="0">
              <a:ln>
                <a:noFill/>
              </a:ln>
              <a:solidFill>
                <a:prstClr val="black"/>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1" i="0" u="sng" strike="noStrike" kern="1200" cap="none" spc="0" normalizeH="0" baseline="0" noProof="0">
              <a:ln>
                <a:noFill/>
              </a:ln>
              <a:solidFill>
                <a:prstClr val="black"/>
              </a:solidFill>
              <a:effectLst/>
              <a:uLnTx/>
              <a:uFillTx/>
              <a:latin typeface="Aria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a:ea typeface="Tahoma"/>
                <a:cs typeface="Tahoma"/>
              </a:rPr>
              <a:t>Oyster Recruitment</a:t>
            </a:r>
            <a:endParaRPr kumimoji="0" lang="en-US" sz="1600" b="0" i="0" u="none" strike="noStrike" kern="1200" cap="none" spc="0" normalizeH="0" baseline="0" noProof="0">
              <a:ln>
                <a:noFill/>
              </a:ln>
              <a:solidFill>
                <a:prstClr val="black"/>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Tahoma"/>
              </a:rPr>
              <a:t>Randomized shell bag deconstruction revealed much higher densities</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r>
              <a:rPr kumimoji="0" lang="en-US" sz="1600" b="0" i="0" u="none" strike="noStrike" kern="1200" cap="none" spc="0" normalizeH="0" baseline="0" noProof="0">
                <a:ln>
                  <a:noFill/>
                </a:ln>
                <a:solidFill>
                  <a:prstClr val="black"/>
                </a:solidFill>
                <a:effectLst/>
                <a:uLnTx/>
                <a:uFillTx/>
                <a:latin typeface="Arial"/>
                <a:ea typeface="Tahoma"/>
                <a:cs typeface="Tahoma"/>
              </a:rPr>
              <a:t>10x10 surface counts may describe only 0-16% of the actual oyster abundance</a:t>
            </a:r>
          </a:p>
          <a:p>
            <a:pPr marL="742950" marR="0" lvl="1" indent="-285750" algn="l" defTabSz="914400" rtl="0" eaLnBrk="1" fontAlgn="auto" latinLnBrk="0" hangingPunct="1">
              <a:lnSpc>
                <a:spcPct val="100000"/>
              </a:lnSpc>
              <a:spcBef>
                <a:spcPts val="0"/>
              </a:spcBef>
              <a:spcAft>
                <a:spcPts val="0"/>
              </a:spcAft>
              <a:buClrTx/>
              <a:buSzTx/>
              <a:buFont typeface="Courier New"/>
              <a:buChar char="o"/>
              <a:tabLst/>
              <a:defRPr/>
            </a:pPr>
            <a:endParaRPr kumimoji="0" lang="en-US" sz="1600" b="0" i="0" u="none" strike="noStrike" kern="1200" cap="none" spc="0" normalizeH="0" baseline="0" noProof="0">
              <a:ln>
                <a:noFill/>
              </a:ln>
              <a:solidFill>
                <a:prstClr val="black"/>
              </a:solidFill>
              <a:effectLst/>
              <a:uLnTx/>
              <a:uFillTx/>
              <a:latin typeface="Arial"/>
              <a:ea typeface="Tahoma"/>
              <a:cs typeface="Tahom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a:ea typeface="Tahoma"/>
                <a:cs typeface="Tahoma"/>
              </a:rPr>
              <a:t>Burrow Hole Density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No significant differences in counts between treatment and control</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Spatial hotspots were visible and reef not not decrease burrow density compared to control site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a:ea typeface="Tahoma"/>
                <a:cs typeface="Arial"/>
              </a:rPr>
              <a:t>Presence of SAV</a:t>
            </a:r>
            <a:endParaRPr kumimoji="0" lang="en-US" sz="1600" b="0" i="0" u="none" strike="noStrike" kern="1200" cap="none" spc="0" normalizeH="0" baseline="0" noProof="0">
              <a:ln>
                <a:noFill/>
              </a:ln>
              <a:solidFill>
                <a:prstClr val="black"/>
              </a:solidFill>
              <a:effectLst/>
              <a:uLnTx/>
              <a:uFillTx/>
              <a:latin typeface="Tahoma"/>
              <a:ea typeface="Tahoma"/>
              <a:cs typeface="Tahoma"/>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SAV observed in July 2025 no longer present in September 2025</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New shoots were observed in 2 locations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1" i="0" u="sng" strike="noStrike" kern="1200" cap="none" spc="0" normalizeH="0" baseline="0" noProof="0">
              <a:ln>
                <a:noFill/>
              </a:ln>
              <a:solidFill>
                <a:prstClr val="black"/>
              </a:solidFill>
              <a:effectLst/>
              <a:uLnTx/>
              <a:uFillTx/>
              <a:latin typeface="Arial"/>
              <a:ea typeface="Tahom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prstClr val="black"/>
                </a:solidFill>
                <a:effectLst/>
                <a:uLnTx/>
                <a:uFillTx/>
                <a:latin typeface="Arial"/>
                <a:ea typeface="Tahoma"/>
                <a:cs typeface="Arial"/>
              </a:rPr>
              <a:t>Vegetation Density</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Patches of planted </a:t>
            </a:r>
            <a:r>
              <a:rPr kumimoji="0" lang="en-US" sz="1600" b="0" i="1" u="none" strike="noStrike" kern="1200" cap="none" spc="0" normalizeH="0" baseline="0" noProof="0">
                <a:ln>
                  <a:noFill/>
                </a:ln>
                <a:solidFill>
                  <a:prstClr val="black"/>
                </a:solidFill>
                <a:effectLst/>
                <a:uLnTx/>
                <a:uFillTx/>
                <a:latin typeface="Arial"/>
                <a:ea typeface="Tahoma"/>
                <a:cs typeface="Arial"/>
              </a:rPr>
              <a:t>Juncus</a:t>
            </a:r>
            <a:r>
              <a:rPr kumimoji="0" lang="en-US" sz="1600" b="0" i="0" u="none" strike="noStrike" kern="1200" cap="none" spc="0" normalizeH="0" baseline="0" noProof="0">
                <a:ln>
                  <a:noFill/>
                </a:ln>
                <a:solidFill>
                  <a:prstClr val="black"/>
                </a:solidFill>
                <a:effectLst/>
                <a:uLnTx/>
                <a:uFillTx/>
                <a:latin typeface="Arial"/>
                <a:ea typeface="Tahoma"/>
                <a:cs typeface="Arial"/>
              </a:rPr>
              <a:t> decreased 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     area but stable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600" b="0" i="0" u="none" strike="noStrike" kern="1200" cap="none" spc="0" normalizeH="0" baseline="0" noProof="0">
                <a:ln>
                  <a:noFill/>
                </a:ln>
                <a:solidFill>
                  <a:prstClr val="black"/>
                </a:solidFill>
                <a:effectLst/>
                <a:uLnTx/>
                <a:uFillTx/>
                <a:latin typeface="Arial"/>
                <a:ea typeface="Tahoma"/>
                <a:cs typeface="Arial"/>
              </a:rPr>
              <a:t>Planted</a:t>
            </a:r>
            <a:r>
              <a:rPr kumimoji="0" lang="en-US" sz="1600" b="0" i="1" u="none" strike="noStrike" kern="1200" cap="none" spc="0" normalizeH="0" baseline="0" noProof="0">
                <a:ln>
                  <a:noFill/>
                </a:ln>
                <a:solidFill>
                  <a:prstClr val="black"/>
                </a:solidFill>
                <a:effectLst/>
                <a:uLnTx/>
                <a:uFillTx/>
                <a:latin typeface="Arial"/>
                <a:ea typeface="Tahoma"/>
                <a:cs typeface="Arial"/>
              </a:rPr>
              <a:t> Spartina</a:t>
            </a:r>
            <a:r>
              <a:rPr kumimoji="0" lang="en-US" sz="1600" b="0" i="0" u="none" strike="noStrike" kern="1200" cap="none" spc="0" normalizeH="0" baseline="0" noProof="0">
                <a:ln>
                  <a:noFill/>
                </a:ln>
                <a:solidFill>
                  <a:prstClr val="black"/>
                </a:solidFill>
                <a:effectLst/>
                <a:uLnTx/>
                <a:uFillTx/>
                <a:latin typeface="Arial"/>
                <a:ea typeface="Tahoma"/>
                <a:cs typeface="Arial"/>
              </a:rPr>
              <a:t> plugs did not persist</a:t>
            </a:r>
          </a:p>
        </p:txBody>
      </p:sp>
      <p:pic>
        <p:nvPicPr>
          <p:cNvPr id="3" name="Picture 2">
            <a:extLst>
              <a:ext uri="{FF2B5EF4-FFF2-40B4-BE49-F238E27FC236}">
                <a16:creationId xmlns:a16="http://schemas.microsoft.com/office/drawing/2014/main" id="{7F82A0EA-0414-DF03-351D-35212B984E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2669" y="5070944"/>
            <a:ext cx="3187581" cy="1797795"/>
          </a:xfrm>
          <a:prstGeom prst="rect">
            <a:avLst/>
          </a:prstGeom>
        </p:spPr>
      </p:pic>
      <p:pic>
        <p:nvPicPr>
          <p:cNvPr id="13" name="Picture 12">
            <a:extLst>
              <a:ext uri="{FF2B5EF4-FFF2-40B4-BE49-F238E27FC236}">
                <a16:creationId xmlns:a16="http://schemas.microsoft.com/office/drawing/2014/main" id="{2A719C48-D153-C211-835D-896CA4ED9E5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8691" y="0"/>
            <a:ext cx="3187578" cy="1827146"/>
          </a:xfrm>
          <a:prstGeom prst="rect">
            <a:avLst/>
          </a:prstGeom>
        </p:spPr>
      </p:pic>
      <p:pic>
        <p:nvPicPr>
          <p:cNvPr id="14" name="Picture 13">
            <a:extLst>
              <a:ext uri="{FF2B5EF4-FFF2-40B4-BE49-F238E27FC236}">
                <a16:creationId xmlns:a16="http://schemas.microsoft.com/office/drawing/2014/main" id="{99BC8D9D-4B28-6387-419D-93D8B8F851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676" y="1836555"/>
            <a:ext cx="3213601" cy="1797797"/>
          </a:xfrm>
          <a:prstGeom prst="rect">
            <a:avLst/>
          </a:prstGeom>
        </p:spPr>
      </p:pic>
      <p:pic>
        <p:nvPicPr>
          <p:cNvPr id="15" name="Picture 14">
            <a:extLst>
              <a:ext uri="{FF2B5EF4-FFF2-40B4-BE49-F238E27FC236}">
                <a16:creationId xmlns:a16="http://schemas.microsoft.com/office/drawing/2014/main" id="{7D680977-4C5D-7FD8-D848-F62DC4D893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2668" y="3258473"/>
            <a:ext cx="3213601" cy="1812471"/>
          </a:xfrm>
          <a:prstGeom prst="rect">
            <a:avLst/>
          </a:prstGeom>
        </p:spPr>
      </p:pic>
      <p:cxnSp>
        <p:nvCxnSpPr>
          <p:cNvPr id="5" name="Straight Connector 4">
            <a:extLst>
              <a:ext uri="{FF2B5EF4-FFF2-40B4-BE49-F238E27FC236}">
                <a16:creationId xmlns:a16="http://schemas.microsoft.com/office/drawing/2014/main" id="{4A7930BF-B1D0-2E77-7299-E1B7DA718F39}"/>
              </a:ext>
            </a:extLst>
          </p:cNvPr>
          <p:cNvCxnSpPr>
            <a:cxnSpLocks/>
          </p:cNvCxnSpPr>
          <p:nvPr/>
        </p:nvCxnSpPr>
        <p:spPr bwMode="auto">
          <a:xfrm flipH="1">
            <a:off x="3525775" y="1137665"/>
            <a:ext cx="105468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0239EA2D-AC69-FB1F-06F4-C67FFD284A1C}"/>
              </a:ext>
            </a:extLst>
          </p:cNvPr>
          <p:cNvCxnSpPr>
            <a:cxnSpLocks/>
          </p:cNvCxnSpPr>
          <p:nvPr/>
        </p:nvCxnSpPr>
        <p:spPr bwMode="auto">
          <a:xfrm>
            <a:off x="3519277" y="2549476"/>
            <a:ext cx="989634" cy="94464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8A0FB5C1-1360-0334-B5B5-D7E29C24FAFF}"/>
              </a:ext>
            </a:extLst>
          </p:cNvPr>
          <p:cNvCxnSpPr>
            <a:cxnSpLocks/>
            <a:stCxn id="15" idx="3"/>
          </p:cNvCxnSpPr>
          <p:nvPr/>
        </p:nvCxnSpPr>
        <p:spPr bwMode="auto">
          <a:xfrm>
            <a:off x="3506269" y="4164709"/>
            <a:ext cx="1048167" cy="59604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 name="Straight Connector 19">
            <a:extLst>
              <a:ext uri="{FF2B5EF4-FFF2-40B4-BE49-F238E27FC236}">
                <a16:creationId xmlns:a16="http://schemas.microsoft.com/office/drawing/2014/main" id="{B2DF7AAC-8414-27F6-3581-8EFF2DA6E429}"/>
              </a:ext>
            </a:extLst>
          </p:cNvPr>
          <p:cNvCxnSpPr>
            <a:cxnSpLocks/>
          </p:cNvCxnSpPr>
          <p:nvPr/>
        </p:nvCxnSpPr>
        <p:spPr bwMode="auto">
          <a:xfrm flipH="1">
            <a:off x="3486748" y="10739"/>
            <a:ext cx="32529" cy="68580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21" name="Straight Connector 20">
            <a:extLst>
              <a:ext uri="{FF2B5EF4-FFF2-40B4-BE49-F238E27FC236}">
                <a16:creationId xmlns:a16="http://schemas.microsoft.com/office/drawing/2014/main" id="{17807997-5F31-DAA2-F663-102C4B0D1C6A}"/>
              </a:ext>
            </a:extLst>
          </p:cNvPr>
          <p:cNvCxnSpPr>
            <a:cxnSpLocks/>
          </p:cNvCxnSpPr>
          <p:nvPr/>
        </p:nvCxnSpPr>
        <p:spPr bwMode="auto">
          <a:xfrm flipH="1">
            <a:off x="284999" y="10739"/>
            <a:ext cx="33691" cy="685800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cxnSp>
      <p:cxnSp>
        <p:nvCxnSpPr>
          <p:cNvPr id="29" name="Straight Connector 28">
            <a:extLst>
              <a:ext uri="{FF2B5EF4-FFF2-40B4-BE49-F238E27FC236}">
                <a16:creationId xmlns:a16="http://schemas.microsoft.com/office/drawing/2014/main" id="{5E6FE73F-37CB-4277-F4F1-32FF137F7B78}"/>
              </a:ext>
            </a:extLst>
          </p:cNvPr>
          <p:cNvCxnSpPr>
            <a:cxnSpLocks/>
          </p:cNvCxnSpPr>
          <p:nvPr/>
        </p:nvCxnSpPr>
        <p:spPr bwMode="auto">
          <a:xfrm flipV="1">
            <a:off x="3499763" y="5741535"/>
            <a:ext cx="1054673" cy="1525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pic>
        <p:nvPicPr>
          <p:cNvPr id="4" name="Picture 3" descr="A computer screen with a fish in the water&#10;&#10;AI-generated content may be incorrect.">
            <a:extLst>
              <a:ext uri="{FF2B5EF4-FFF2-40B4-BE49-F238E27FC236}">
                <a16:creationId xmlns:a16="http://schemas.microsoft.com/office/drawing/2014/main" id="{500FB93F-7CF7-3E15-DE32-F46392303FA8}"/>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9705240" y="5166637"/>
            <a:ext cx="1847769" cy="1606407"/>
          </a:xfrm>
          <a:prstGeom prst="rect">
            <a:avLst/>
          </a:prstGeom>
          <a:ln>
            <a:solidFill>
              <a:srgbClr val="FFFF00"/>
            </a:solidFill>
          </a:ln>
        </p:spPr>
      </p:pic>
      <p:pic>
        <p:nvPicPr>
          <p:cNvPr id="1026" name="Picture 2" descr="Partnership for the Delaware Estuary - Wikipedia">
            <a:extLst>
              <a:ext uri="{FF2B5EF4-FFF2-40B4-BE49-F238E27FC236}">
                <a16:creationId xmlns:a16="http://schemas.microsoft.com/office/drawing/2014/main" id="{762A9131-641A-65E3-4D7A-BA96FAA42BE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881596" y="175117"/>
            <a:ext cx="1093866" cy="3850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black and white logo&#10;&#10;Description automatically generated">
            <a:extLst>
              <a:ext uri="{FF2B5EF4-FFF2-40B4-BE49-F238E27FC236}">
                <a16:creationId xmlns:a16="http://schemas.microsoft.com/office/drawing/2014/main" id="{8B87CD6F-FBAE-B2A2-136E-F32DF31C7A05}"/>
              </a:ext>
            </a:extLst>
          </p:cNvPr>
          <p:cNvPicPr>
            <a:picLocks noChangeAspect="1"/>
          </p:cNvPicPr>
          <p:nvPr/>
        </p:nvPicPr>
        <p:blipFill>
          <a:blip r:embed="rId9" cstate="email">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0389663" y="175116"/>
            <a:ext cx="478925" cy="385041"/>
          </a:xfrm>
          <a:prstGeom prst="rect">
            <a:avLst/>
          </a:prstGeom>
        </p:spPr>
      </p:pic>
      <p:pic>
        <p:nvPicPr>
          <p:cNvPr id="12" name="Picture 4" descr="Mississippi State University">
            <a:extLst>
              <a:ext uri="{FF2B5EF4-FFF2-40B4-BE49-F238E27FC236}">
                <a16:creationId xmlns:a16="http://schemas.microsoft.com/office/drawing/2014/main" id="{C594EAF5-E41D-6593-B6C9-D7946064C3D3}"/>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9701" y="150161"/>
            <a:ext cx="710037" cy="47681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5FFB451-A2B0-11CD-24B5-F44F230C83CE}"/>
              </a:ext>
            </a:extLst>
          </p:cNvPr>
          <p:cNvCxnSpPr>
            <a:cxnSpLocks/>
          </p:cNvCxnSpPr>
          <p:nvPr/>
        </p:nvCxnSpPr>
        <p:spPr bwMode="auto">
          <a:xfrm flipH="1" flipV="1">
            <a:off x="3525775" y="1245460"/>
            <a:ext cx="1022163" cy="10739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4366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4A0A-15E0-C64B-58A9-4A712497677A}"/>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30CF7B6F-19E0-7BCD-80D6-1247A125C66C}"/>
              </a:ext>
            </a:extLst>
          </p:cNvPr>
          <p:cNvSpPr txBox="1">
            <a:spLocks/>
          </p:cNvSpPr>
          <p:nvPr/>
        </p:nvSpPr>
        <p:spPr bwMode="auto">
          <a:xfrm>
            <a:off x="538783" y="275070"/>
            <a:ext cx="1081598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spcBef>
                <a:spcPct val="0"/>
              </a:spcBef>
              <a:buNone/>
              <a:defRPr sz="2200" kern="1200">
                <a:solidFill>
                  <a:schemeClr val="tx1"/>
                </a:solidFill>
                <a:latin typeface="Tahoma" pitchFamily="34" charset="0"/>
                <a:ea typeface="+mj-ea"/>
                <a:cs typeface="Tahoma" pitchFamily="34" charset="0"/>
              </a:defRPr>
            </a:lvl1pPr>
          </a:lstStyle>
          <a:p>
            <a:r>
              <a:rPr lang="en-US" sz="2400" dirty="0"/>
              <a:t>40 million FLGS25 larvae were released onto the reefs </a:t>
            </a:r>
          </a:p>
          <a:p>
            <a:r>
              <a:rPr lang="en-US" sz="1800" dirty="0"/>
              <a:t>*First FL approval to release genomically selected oysters </a:t>
            </a:r>
          </a:p>
          <a:p>
            <a:endParaRPr lang="en-US" dirty="0">
              <a:latin typeface="Tahoma"/>
              <a:ea typeface="Tahoma"/>
              <a:cs typeface="Tahoma"/>
            </a:endParaRPr>
          </a:p>
        </p:txBody>
      </p:sp>
      <p:pic>
        <p:nvPicPr>
          <p:cNvPr id="5" name="Picture 4" descr="A close-up of a stone&#10;&#10;AI-generated content may be incorrect.">
            <a:extLst>
              <a:ext uri="{FF2B5EF4-FFF2-40B4-BE49-F238E27FC236}">
                <a16:creationId xmlns:a16="http://schemas.microsoft.com/office/drawing/2014/main" id="{9456B0E4-9C13-91E4-47B5-50E3CC2848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486400" y="986942"/>
            <a:ext cx="6045615" cy="3039561"/>
          </a:xfrm>
          <a:prstGeom prst="rect">
            <a:avLst/>
          </a:prstGeom>
          <a:ln>
            <a:solidFill>
              <a:schemeClr val="tx1"/>
            </a:solidFill>
          </a:ln>
        </p:spPr>
      </p:pic>
      <p:pic>
        <p:nvPicPr>
          <p:cNvPr id="9" name="Picture 8" descr="A close-up of a dirty surface&#10;&#10;AI-generated content may be incorrect.">
            <a:extLst>
              <a:ext uri="{FF2B5EF4-FFF2-40B4-BE49-F238E27FC236}">
                <a16:creationId xmlns:a16="http://schemas.microsoft.com/office/drawing/2014/main" id="{B1ECB6EB-51D4-DECE-B094-1F796310FEE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486400" y="4233254"/>
            <a:ext cx="3368234" cy="2456727"/>
          </a:xfrm>
          <a:prstGeom prst="rect">
            <a:avLst/>
          </a:prstGeom>
          <a:ln>
            <a:solidFill>
              <a:schemeClr val="tx1"/>
            </a:solidFill>
          </a:ln>
        </p:spPr>
      </p:pic>
      <p:sp>
        <p:nvSpPr>
          <p:cNvPr id="11" name="Oval 10">
            <a:extLst>
              <a:ext uri="{FF2B5EF4-FFF2-40B4-BE49-F238E27FC236}">
                <a16:creationId xmlns:a16="http://schemas.microsoft.com/office/drawing/2014/main" id="{35804148-5641-51F8-679D-8BC4B52F049D}"/>
              </a:ext>
            </a:extLst>
          </p:cNvPr>
          <p:cNvSpPr/>
          <p:nvPr/>
        </p:nvSpPr>
        <p:spPr>
          <a:xfrm>
            <a:off x="9225023" y="2372595"/>
            <a:ext cx="532436" cy="555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a:extLst>
              <a:ext uri="{FF2B5EF4-FFF2-40B4-BE49-F238E27FC236}">
                <a16:creationId xmlns:a16="http://schemas.microsoft.com/office/drawing/2014/main" id="{14723AE2-7218-2262-71E2-F8F7AD1C23A6}"/>
              </a:ext>
            </a:extLst>
          </p:cNvPr>
          <p:cNvSpPr/>
          <p:nvPr/>
        </p:nvSpPr>
        <p:spPr>
          <a:xfrm>
            <a:off x="7398152" y="1328034"/>
            <a:ext cx="532436" cy="555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Oval 14">
            <a:extLst>
              <a:ext uri="{FF2B5EF4-FFF2-40B4-BE49-F238E27FC236}">
                <a16:creationId xmlns:a16="http://schemas.microsoft.com/office/drawing/2014/main" id="{0BC2079B-3E82-F1FA-1E0B-B4F15945378B}"/>
              </a:ext>
            </a:extLst>
          </p:cNvPr>
          <p:cNvSpPr/>
          <p:nvPr/>
        </p:nvSpPr>
        <p:spPr>
          <a:xfrm>
            <a:off x="8509207" y="2836843"/>
            <a:ext cx="532436" cy="555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C376FC30-CF35-5711-1260-05C3244D282D}"/>
              </a:ext>
            </a:extLst>
          </p:cNvPr>
          <p:cNvSpPr/>
          <p:nvPr/>
        </p:nvSpPr>
        <p:spPr>
          <a:xfrm>
            <a:off x="9225023" y="3252065"/>
            <a:ext cx="532436" cy="55558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Arrow Connector 16">
            <a:extLst>
              <a:ext uri="{FF2B5EF4-FFF2-40B4-BE49-F238E27FC236}">
                <a16:creationId xmlns:a16="http://schemas.microsoft.com/office/drawing/2014/main" id="{774EF615-C97D-D6CA-AA21-383BADC0F66D}"/>
              </a:ext>
            </a:extLst>
          </p:cNvPr>
          <p:cNvCxnSpPr>
            <a:cxnSpLocks/>
          </p:cNvCxnSpPr>
          <p:nvPr/>
        </p:nvCxnSpPr>
        <p:spPr bwMode="auto">
          <a:xfrm>
            <a:off x="6065134" y="4913595"/>
            <a:ext cx="727901" cy="327174"/>
          </a:xfrm>
          <a:prstGeom prst="straightConnector1">
            <a:avLst/>
          </a:prstGeom>
          <a:noFill/>
          <a:ln w="22225">
            <a:solidFill>
              <a:schemeClr val="tx1"/>
            </a:solidFill>
            <a:round/>
            <a:headEnd/>
            <a:tailEnd type="triangle"/>
          </a:ln>
          <a:extLst>
            <a:ext uri="{909E8E84-426E-40DD-AFC4-6F175D3DCCD1}">
              <a14:hiddenFill xmlns:a14="http://schemas.microsoft.com/office/drawing/2010/main">
                <a:noFill/>
              </a14:hiddenFill>
            </a:ext>
          </a:extLst>
        </p:spPr>
      </p:cxnSp>
      <p:pic>
        <p:nvPicPr>
          <p:cNvPr id="20" name="Picture 19">
            <a:extLst>
              <a:ext uri="{FF2B5EF4-FFF2-40B4-BE49-F238E27FC236}">
                <a16:creationId xmlns:a16="http://schemas.microsoft.com/office/drawing/2014/main" id="{80693968-E48C-EFA7-A175-3331012E0C55}"/>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38206" y="959438"/>
            <a:ext cx="4157940" cy="4807213"/>
          </a:xfrm>
          <a:prstGeom prst="rect">
            <a:avLst/>
          </a:prstGeom>
          <a:ln>
            <a:solidFill>
              <a:schemeClr val="tx1"/>
            </a:solidFill>
          </a:ln>
        </p:spPr>
      </p:pic>
      <p:sp>
        <p:nvSpPr>
          <p:cNvPr id="2" name="TextBox 1">
            <a:extLst>
              <a:ext uri="{FF2B5EF4-FFF2-40B4-BE49-F238E27FC236}">
                <a16:creationId xmlns:a16="http://schemas.microsoft.com/office/drawing/2014/main" id="{71C13C0C-D147-2E57-F1AB-424BE201FFFC}"/>
              </a:ext>
            </a:extLst>
          </p:cNvPr>
          <p:cNvSpPr txBox="1"/>
          <p:nvPr/>
        </p:nvSpPr>
        <p:spPr>
          <a:xfrm>
            <a:off x="538205" y="5766651"/>
            <a:ext cx="4157941" cy="923330"/>
          </a:xfrm>
          <a:prstGeom prst="rect">
            <a:avLst/>
          </a:prstGeom>
          <a:noFill/>
        </p:spPr>
        <p:txBody>
          <a:bodyPr wrap="square" rtlCol="0">
            <a:spAutoFit/>
          </a:bodyPr>
          <a:lstStyle/>
          <a:p>
            <a:pPr algn="ctr"/>
            <a:r>
              <a:rPr lang="en-US" dirty="0"/>
              <a:t>A hose and bucket were used to create a siphon to disperse larvae onto the structures beneath the surface.</a:t>
            </a:r>
          </a:p>
        </p:txBody>
      </p:sp>
      <p:sp>
        <p:nvSpPr>
          <p:cNvPr id="4" name="TextBox 3">
            <a:extLst>
              <a:ext uri="{FF2B5EF4-FFF2-40B4-BE49-F238E27FC236}">
                <a16:creationId xmlns:a16="http://schemas.microsoft.com/office/drawing/2014/main" id="{420B87D3-833D-6CB7-FF01-5D2DAF6E4379}"/>
              </a:ext>
            </a:extLst>
          </p:cNvPr>
          <p:cNvSpPr txBox="1"/>
          <p:nvPr/>
        </p:nvSpPr>
        <p:spPr>
          <a:xfrm>
            <a:off x="5853382" y="3297452"/>
            <a:ext cx="2472445" cy="1200329"/>
          </a:xfrm>
          <a:prstGeom prst="rect">
            <a:avLst/>
          </a:prstGeom>
          <a:solidFill>
            <a:schemeClr val="bg1">
              <a:lumMod val="85000"/>
            </a:schemeClr>
          </a:solidFill>
          <a:ln>
            <a:solidFill>
              <a:schemeClr val="tx1"/>
            </a:solidFill>
          </a:ln>
        </p:spPr>
        <p:txBody>
          <a:bodyPr wrap="square" rtlCol="0">
            <a:spAutoFit/>
          </a:bodyPr>
          <a:lstStyle/>
          <a:p>
            <a:pPr algn="ctr"/>
            <a:r>
              <a:rPr lang="en-US" dirty="0"/>
              <a:t>FLGS larvae observed as set on tiles placed breakwater within 24 hours of release</a:t>
            </a:r>
          </a:p>
        </p:txBody>
      </p:sp>
      <p:pic>
        <p:nvPicPr>
          <p:cNvPr id="3" name="Picture 6" descr="Louisiana Agriclimatic Information System - Welcome">
            <a:extLst>
              <a:ext uri="{FF2B5EF4-FFF2-40B4-BE49-F238E27FC236}">
                <a16:creationId xmlns:a16="http://schemas.microsoft.com/office/drawing/2014/main" id="{3EC3CCD4-AE2E-2396-89B1-72C933AF7F0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176475" y="5557431"/>
            <a:ext cx="809615" cy="5486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white logo&#10;&#10;Description automatically generated">
            <a:extLst>
              <a:ext uri="{FF2B5EF4-FFF2-40B4-BE49-F238E27FC236}">
                <a16:creationId xmlns:a16="http://schemas.microsoft.com/office/drawing/2014/main" id="{6AE19EBB-59E1-6997-040A-273CCCB8C6B4}"/>
              </a:ext>
            </a:extLst>
          </p:cNvPr>
          <p:cNvPicPr>
            <a:picLocks noChangeAspect="1"/>
          </p:cNvPicPr>
          <p:nvPr/>
        </p:nvPicPr>
        <p:blipFill>
          <a:blip r:embed="rId7" cstate="emai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a:xfrm>
            <a:off x="10176475" y="5008790"/>
            <a:ext cx="682416" cy="548641"/>
          </a:xfrm>
          <a:prstGeom prst="rect">
            <a:avLst/>
          </a:prstGeom>
        </p:spPr>
      </p:pic>
      <p:sp>
        <p:nvSpPr>
          <p:cNvPr id="8" name="TextBox 7">
            <a:extLst>
              <a:ext uri="{FF2B5EF4-FFF2-40B4-BE49-F238E27FC236}">
                <a16:creationId xmlns:a16="http://schemas.microsoft.com/office/drawing/2014/main" id="{0ECF7B1C-26B7-1B1F-B053-32537C89B94C}"/>
              </a:ext>
            </a:extLst>
          </p:cNvPr>
          <p:cNvSpPr txBox="1"/>
          <p:nvPr/>
        </p:nvSpPr>
        <p:spPr>
          <a:xfrm>
            <a:off x="10994379" y="5050118"/>
            <a:ext cx="1805865" cy="1569660"/>
          </a:xfrm>
          <a:prstGeom prst="rect">
            <a:avLst/>
          </a:prstGeom>
          <a:noFill/>
        </p:spPr>
        <p:txBody>
          <a:bodyPr wrap="square" rtlCol="0">
            <a:spAutoFit/>
          </a:bodyPr>
          <a:lstStyle/>
          <a:p>
            <a:r>
              <a:rPr lang="en-US" sz="1200" dirty="0"/>
              <a:t>Ximing Guo</a:t>
            </a:r>
          </a:p>
          <a:p>
            <a:r>
              <a:rPr lang="en-US" sz="1200" dirty="0" err="1"/>
              <a:t>ZhenWei</a:t>
            </a:r>
            <a:r>
              <a:rPr lang="en-US" sz="1200" dirty="0"/>
              <a:t> Wang</a:t>
            </a:r>
          </a:p>
          <a:p>
            <a:endParaRPr lang="en-US" sz="1200" dirty="0"/>
          </a:p>
          <a:p>
            <a:r>
              <a:rPr lang="en-US" sz="1200" dirty="0"/>
              <a:t>Jerome La Peyre</a:t>
            </a:r>
          </a:p>
          <a:p>
            <a:r>
              <a:rPr lang="en-US" sz="1200" dirty="0"/>
              <a:t>Sandra Casas</a:t>
            </a:r>
          </a:p>
          <a:p>
            <a:endParaRPr lang="en-US" sz="1200" dirty="0"/>
          </a:p>
          <a:p>
            <a:r>
              <a:rPr lang="en-US" sz="1200" dirty="0"/>
              <a:t>Scott Rikard</a:t>
            </a:r>
          </a:p>
          <a:p>
            <a:r>
              <a:rPr lang="en-US" sz="1200" dirty="0"/>
              <a:t>Mason Williams</a:t>
            </a:r>
          </a:p>
        </p:txBody>
      </p:sp>
      <p:pic>
        <p:nvPicPr>
          <p:cNvPr id="10" name="Picture 9" descr="Auburn University Shellfish Lab | Dauphin Island AL">
            <a:extLst>
              <a:ext uri="{FF2B5EF4-FFF2-40B4-BE49-F238E27FC236}">
                <a16:creationId xmlns:a16="http://schemas.microsoft.com/office/drawing/2014/main" id="{146CE458-6ED5-3554-9554-F38920C45C0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10176475" y="6106071"/>
            <a:ext cx="661839" cy="69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555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ABD20-B5DE-91D7-0B9E-4CA7631C414E}"/>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A792B684-D2D8-0663-C92B-E498C14C1ED2}"/>
              </a:ext>
            </a:extLst>
          </p:cNvPr>
          <p:cNvSpPr txBox="1">
            <a:spLocks/>
          </p:cNvSpPr>
          <p:nvPr/>
        </p:nvSpPr>
        <p:spPr bwMode="auto">
          <a:xfrm>
            <a:off x="231494" y="372320"/>
            <a:ext cx="113894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spcBef>
                <a:spcPct val="0"/>
              </a:spcBef>
              <a:buNone/>
              <a:defRPr sz="2200" kern="1200">
                <a:solidFill>
                  <a:schemeClr val="tx1"/>
                </a:solidFill>
                <a:latin typeface="Tahoma" pitchFamily="34" charset="0"/>
                <a:ea typeface="+mj-ea"/>
                <a:cs typeface="Tahoma"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itchFamily="34" charset="0"/>
                <a:ea typeface="+mj-ea"/>
                <a:cs typeface="Tahoma" pitchFamily="34" charset="0"/>
              </a:rPr>
              <a:t>400 Oyster </a:t>
            </a:r>
            <a:r>
              <a:rPr kumimoji="0" lang="en-US" sz="2400" b="0" i="0" u="none" strike="noStrike" kern="1200" cap="none" spc="0" normalizeH="0" baseline="0" noProof="0" dirty="0" err="1">
                <a:ln>
                  <a:noFill/>
                </a:ln>
                <a:solidFill>
                  <a:prstClr val="black"/>
                </a:solidFill>
                <a:effectLst/>
                <a:uLnTx/>
                <a:uFillTx/>
                <a:latin typeface="Tahoma" pitchFamily="34" charset="0"/>
                <a:ea typeface="+mj-ea"/>
                <a:cs typeface="Tahoma" pitchFamily="34" charset="0"/>
              </a:rPr>
              <a:t>Catcher</a:t>
            </a:r>
            <a:r>
              <a:rPr kumimoji="0" lang="en-US" sz="2400" b="0" i="0" u="none" strike="noStrike" kern="1200" cap="none" spc="0" normalizeH="0" baseline="30000" noProof="0" dirty="0" err="1">
                <a:ln>
                  <a:noFill/>
                </a:ln>
                <a:solidFill>
                  <a:prstClr val="black"/>
                </a:solidFill>
                <a:effectLst/>
                <a:uLnTx/>
                <a:uFillTx/>
                <a:latin typeface="Tahoma" pitchFamily="34" charset="0"/>
                <a:ea typeface="+mj-ea"/>
                <a:cs typeface="Tahoma" pitchFamily="34" charset="0"/>
              </a:rPr>
              <a:t>TM</a:t>
            </a:r>
            <a:r>
              <a:rPr kumimoji="0" lang="en-US" sz="2400" b="0" i="0" u="none" strike="noStrike" kern="1200" cap="none" spc="0" normalizeH="0" baseline="0" noProof="0" dirty="0">
                <a:ln>
                  <a:noFill/>
                </a:ln>
                <a:solidFill>
                  <a:prstClr val="black"/>
                </a:solidFill>
                <a:effectLst/>
                <a:uLnTx/>
                <a:uFillTx/>
                <a:latin typeface="Tahoma" pitchFamily="34" charset="0"/>
                <a:ea typeface="+mj-ea"/>
                <a:cs typeface="Tahoma" pitchFamily="34" charset="0"/>
              </a:rPr>
              <a:t> Tufts seeded with FL wild oyster spat were deployed 7/21/25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ahoma"/>
              <a:ea typeface="Tahoma"/>
              <a:cs typeface="Tahoma"/>
            </a:endParaRPr>
          </a:p>
        </p:txBody>
      </p:sp>
      <p:pic>
        <p:nvPicPr>
          <p:cNvPr id="24" name="Picture 23" descr="A hand holding a rope&#10;&#10;AI-generated content may be incorrect.">
            <a:extLst>
              <a:ext uri="{FF2B5EF4-FFF2-40B4-BE49-F238E27FC236}">
                <a16:creationId xmlns:a16="http://schemas.microsoft.com/office/drawing/2014/main" id="{9D919630-3BBD-60A9-EA3C-B7F659271F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3076" y="1024670"/>
            <a:ext cx="3867158" cy="5156210"/>
          </a:xfrm>
          <a:prstGeom prst="rect">
            <a:avLst/>
          </a:prstGeom>
        </p:spPr>
      </p:pic>
      <p:pic>
        <p:nvPicPr>
          <p:cNvPr id="26" name="Picture 25" descr="A hole in the rock&#10;&#10;AI-generated content may be incorrect.">
            <a:extLst>
              <a:ext uri="{FF2B5EF4-FFF2-40B4-BE49-F238E27FC236}">
                <a16:creationId xmlns:a16="http://schemas.microsoft.com/office/drawing/2014/main" id="{B411B67E-E21A-7612-95C6-0CD8A21A971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88250" y="1024671"/>
            <a:ext cx="3867156" cy="5156209"/>
          </a:xfrm>
          <a:prstGeom prst="rect">
            <a:avLst/>
          </a:prstGeom>
        </p:spPr>
      </p:pic>
      <p:pic>
        <p:nvPicPr>
          <p:cNvPr id="2050" name="Picture 2">
            <a:extLst>
              <a:ext uri="{FF2B5EF4-FFF2-40B4-BE49-F238E27FC236}">
                <a16:creationId xmlns:a16="http://schemas.microsoft.com/office/drawing/2014/main" id="{80489529-F881-70CB-CEF1-854B2634479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400000">
            <a:off x="7589097" y="2148995"/>
            <a:ext cx="5156209" cy="29075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uburn University Shellfish Lab | Dauphin Island AL">
            <a:extLst>
              <a:ext uri="{FF2B5EF4-FFF2-40B4-BE49-F238E27FC236}">
                <a16:creationId xmlns:a16="http://schemas.microsoft.com/office/drawing/2014/main" id="{DD4496AA-1CAD-F7A8-DAA6-6DB05EB00A7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63076" y="5833330"/>
            <a:ext cx="783545" cy="8245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B7E95E-4DE5-C957-4F6E-CFD660501949}"/>
              </a:ext>
            </a:extLst>
          </p:cNvPr>
          <p:cNvSpPr txBox="1"/>
          <p:nvPr/>
        </p:nvSpPr>
        <p:spPr>
          <a:xfrm>
            <a:off x="1446621" y="6179814"/>
            <a:ext cx="1805865" cy="461665"/>
          </a:xfrm>
          <a:prstGeom prst="rect">
            <a:avLst/>
          </a:prstGeom>
          <a:noFill/>
        </p:spPr>
        <p:txBody>
          <a:bodyPr wrap="square" rtlCol="0">
            <a:spAutoFit/>
          </a:bodyPr>
          <a:lstStyle/>
          <a:p>
            <a:r>
              <a:rPr lang="en-US" sz="1200" dirty="0"/>
              <a:t>Scott Rikard</a:t>
            </a:r>
          </a:p>
          <a:p>
            <a:r>
              <a:rPr lang="en-US" sz="1200" dirty="0"/>
              <a:t>Mason Williams</a:t>
            </a:r>
          </a:p>
        </p:txBody>
      </p:sp>
    </p:spTree>
    <p:extLst>
      <p:ext uri="{BB962C8B-B14F-4D97-AF65-F5344CB8AC3E}">
        <p14:creationId xmlns:p14="http://schemas.microsoft.com/office/powerpoint/2010/main" val="182852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6189-9810-554A-CA3E-48994C12542D}"/>
              </a:ext>
            </a:extLst>
          </p:cNvPr>
          <p:cNvSpPr>
            <a:spLocks noGrp="1"/>
          </p:cNvSpPr>
          <p:nvPr>
            <p:ph type="title"/>
          </p:nvPr>
        </p:nvSpPr>
        <p:spPr>
          <a:xfrm>
            <a:off x="470452" y="574410"/>
            <a:ext cx="10515600" cy="3789305"/>
          </a:xfrm>
        </p:spPr>
        <p:txBody>
          <a:bodyPr>
            <a:normAutofit fontScale="90000"/>
          </a:bodyPr>
          <a:lstStyle/>
          <a:p>
            <a:r>
              <a:rPr lang="en-US" sz="3200" dirty="0">
                <a:solidFill>
                  <a:schemeClr val="bg1"/>
                </a:solidFill>
              </a:rPr>
              <a:t>Questions?</a:t>
            </a:r>
            <a:br>
              <a:rPr lang="en-US" sz="3200" dirty="0">
                <a:solidFill>
                  <a:schemeClr val="bg1"/>
                </a:solidFill>
              </a:rPr>
            </a:br>
            <a:br>
              <a:rPr lang="en-US" sz="3200" dirty="0">
                <a:solidFill>
                  <a:schemeClr val="bg1"/>
                </a:solidFill>
              </a:rPr>
            </a:br>
            <a:r>
              <a:rPr lang="en-US" sz="3200" dirty="0">
                <a:solidFill>
                  <a:schemeClr val="bg1"/>
                </a:solidFill>
              </a:rPr>
              <a:t>Jenny Shinn</a:t>
            </a:r>
            <a:br>
              <a:rPr lang="en-US" sz="3200" dirty="0">
                <a:solidFill>
                  <a:schemeClr val="bg1"/>
                </a:solidFill>
              </a:rPr>
            </a:br>
            <a:r>
              <a:rPr lang="en-US" sz="3200" dirty="0">
                <a:solidFill>
                  <a:schemeClr val="bg1"/>
                </a:solidFill>
              </a:rPr>
              <a:t>Field Researcher III</a:t>
            </a:r>
            <a:br>
              <a:rPr lang="en-US" sz="3200" dirty="0">
                <a:solidFill>
                  <a:schemeClr val="bg1"/>
                </a:solidFill>
              </a:rPr>
            </a:br>
            <a:r>
              <a:rPr lang="en-US" sz="3200" dirty="0">
                <a:solidFill>
                  <a:schemeClr val="bg1"/>
                </a:solidFill>
              </a:rPr>
              <a:t>Haskin Shellfish Research Lab</a:t>
            </a:r>
            <a:br>
              <a:rPr lang="en-US" sz="3200" dirty="0">
                <a:solidFill>
                  <a:schemeClr val="bg1"/>
                </a:solidFill>
              </a:rPr>
            </a:br>
            <a:r>
              <a:rPr lang="en-US" sz="3200" dirty="0">
                <a:solidFill>
                  <a:schemeClr val="bg1"/>
                </a:solidFill>
              </a:rPr>
              <a:t>Rutgers University</a:t>
            </a:r>
            <a:br>
              <a:rPr lang="en-US" sz="3200" dirty="0">
                <a:solidFill>
                  <a:schemeClr val="bg1"/>
                </a:solidFill>
              </a:rPr>
            </a:br>
            <a:r>
              <a:rPr lang="en-US" sz="3200" dirty="0" err="1">
                <a:solidFill>
                  <a:schemeClr val="bg1"/>
                </a:solidFill>
              </a:rPr>
              <a:t>jenny.shinn@rutgers.edu</a:t>
            </a:r>
            <a:br>
              <a:rPr lang="en-US" sz="3200" dirty="0">
                <a:solidFill>
                  <a:schemeClr val="bg1"/>
                </a:solidFill>
              </a:rPr>
            </a:br>
            <a:br>
              <a:rPr lang="en-US" sz="3200" dirty="0">
                <a:solidFill>
                  <a:schemeClr val="bg1"/>
                </a:solidFill>
              </a:rPr>
            </a:br>
            <a:endParaRPr lang="en-US" sz="3200" dirty="0">
              <a:solidFill>
                <a:schemeClr val="bg1"/>
              </a:solidFill>
            </a:endParaRPr>
          </a:p>
        </p:txBody>
      </p:sp>
      <p:pic>
        <p:nvPicPr>
          <p:cNvPr id="3" name="Picture 2">
            <a:extLst>
              <a:ext uri="{FF2B5EF4-FFF2-40B4-BE49-F238E27FC236}">
                <a16:creationId xmlns:a16="http://schemas.microsoft.com/office/drawing/2014/main" id="{0931A844-7079-874C-9771-08785DFB551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911736" y="-422863"/>
            <a:ext cx="2369127" cy="12192599"/>
          </a:xfrm>
          <a:prstGeom prst="rect">
            <a:avLst/>
          </a:prstGeom>
          <a:ln>
            <a:solidFill>
              <a:schemeClr val="bg1"/>
            </a:solidFill>
          </a:ln>
        </p:spPr>
      </p:pic>
      <p:pic>
        <p:nvPicPr>
          <p:cNvPr id="5" name="Picture 4">
            <a:extLst>
              <a:ext uri="{FF2B5EF4-FFF2-40B4-BE49-F238E27FC236}">
                <a16:creationId xmlns:a16="http://schemas.microsoft.com/office/drawing/2014/main" id="{DD2578E1-825D-BC75-0941-2A3534909D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0878" y="3664375"/>
            <a:ext cx="2399072" cy="507946"/>
          </a:xfrm>
          <a:prstGeom prst="rect">
            <a:avLst/>
          </a:prstGeom>
        </p:spPr>
      </p:pic>
      <p:pic>
        <p:nvPicPr>
          <p:cNvPr id="4" name="Picture 3" descr="A group of people standing in front of a truck&#10;&#10;Description automatically generated">
            <a:extLst>
              <a:ext uri="{FF2B5EF4-FFF2-40B4-BE49-F238E27FC236}">
                <a16:creationId xmlns:a16="http://schemas.microsoft.com/office/drawing/2014/main" id="{AE2A97B3-2257-86BF-FFE5-BDD0920CF0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0141" y="346058"/>
            <a:ext cx="4175390" cy="3082942"/>
          </a:xfrm>
          <a:prstGeom prst="rect">
            <a:avLst/>
          </a:prstGeom>
          <a:ln>
            <a:solidFill>
              <a:schemeClr val="accent2"/>
            </a:solidFill>
          </a:ln>
        </p:spPr>
      </p:pic>
      <p:pic>
        <p:nvPicPr>
          <p:cNvPr id="6" name="Picture 5">
            <a:extLst>
              <a:ext uri="{FF2B5EF4-FFF2-40B4-BE49-F238E27FC236}">
                <a16:creationId xmlns:a16="http://schemas.microsoft.com/office/drawing/2014/main" id="{867B183C-666B-E083-17C5-CF24495415D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488083" y="3655615"/>
            <a:ext cx="2407888" cy="618315"/>
          </a:xfrm>
          <a:prstGeom prst="rect">
            <a:avLst/>
          </a:prstGeom>
        </p:spPr>
      </p:pic>
      <p:pic>
        <p:nvPicPr>
          <p:cNvPr id="7" name="Picture 6">
            <a:extLst>
              <a:ext uri="{FF2B5EF4-FFF2-40B4-BE49-F238E27FC236}">
                <a16:creationId xmlns:a16="http://schemas.microsoft.com/office/drawing/2014/main" id="{638A0708-FC6D-9F8E-2F74-2AAD3439C3F2}"/>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841052" y="3585474"/>
            <a:ext cx="1501809" cy="758599"/>
          </a:xfrm>
          <a:prstGeom prst="rect">
            <a:avLst/>
          </a:prstGeom>
        </p:spPr>
      </p:pic>
    </p:spTree>
    <p:extLst>
      <p:ext uri="{BB962C8B-B14F-4D97-AF65-F5344CB8AC3E}">
        <p14:creationId xmlns:p14="http://schemas.microsoft.com/office/powerpoint/2010/main" val="1348829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78724"/>
            <a:ext cx="8385969" cy="917575"/>
          </a:xfrm>
        </p:spPr>
        <p:txBody>
          <a:bodyPr/>
          <a:lstStyle/>
          <a:p>
            <a:r>
              <a:rPr lang="en-AU" sz="2800" dirty="0"/>
              <a:t>Tested occlusion by oyster colonization</a:t>
            </a:r>
          </a:p>
        </p:txBody>
      </p:sp>
      <p:sp>
        <p:nvSpPr>
          <p:cNvPr id="3" name="Slide Number Placeholder 2"/>
          <p:cNvSpPr>
            <a:spLocks noGrp="1"/>
          </p:cNvSpPr>
          <p:nvPr>
            <p:ph type="sldNum" sz="quarter" idx="19"/>
          </p:nvPr>
        </p:nvSpPr>
        <p:spPr/>
        <p:txBody>
          <a:bodyPr/>
          <a:lstStyle/>
          <a:p>
            <a:fld id="{B099420A-AB6D-9F48-90BA-0FEF9014BA36}" type="slidenum">
              <a:rPr lang="en-US" smtClean="0"/>
              <a:pPr/>
              <a:t>17</a:t>
            </a:fld>
            <a:endParaRPr lang="en-US"/>
          </a:p>
        </p:txBody>
      </p:sp>
      <p:sp>
        <p:nvSpPr>
          <p:cNvPr id="8" name="Content Placeholder 3">
            <a:extLst>
              <a:ext uri="{FF2B5EF4-FFF2-40B4-BE49-F238E27FC236}">
                <a16:creationId xmlns:a16="http://schemas.microsoft.com/office/drawing/2014/main" id="{6EA0549C-E5B8-757B-42A9-B13ECB2BBC71}"/>
              </a:ext>
            </a:extLst>
          </p:cNvPr>
          <p:cNvSpPr>
            <a:spLocks noGrp="1"/>
          </p:cNvSpPr>
          <p:nvPr>
            <p:ph sz="quarter" idx="20"/>
          </p:nvPr>
        </p:nvSpPr>
        <p:spPr>
          <a:xfrm>
            <a:off x="92363" y="1137762"/>
            <a:ext cx="5445552" cy="1828801"/>
          </a:xfrm>
        </p:spPr>
        <p:txBody>
          <a:bodyPr vert="horz" lIns="0" tIns="0" rIns="0" bIns="0" rtlCol="0" anchor="t">
            <a:noAutofit/>
          </a:bodyPr>
          <a:lstStyle/>
          <a:p>
            <a:pPr marL="285750" indent="-285750">
              <a:lnSpc>
                <a:spcPct val="150000"/>
              </a:lnSpc>
              <a:buFontTx/>
              <a:buChar char="-"/>
            </a:pPr>
            <a:endParaRPr lang="en-AU" u="sng"/>
          </a:p>
          <a:p>
            <a:pPr>
              <a:lnSpc>
                <a:spcPct val="150000"/>
              </a:lnSpc>
            </a:pPr>
            <a:r>
              <a:rPr lang="en-AU"/>
              <a:t>						</a:t>
            </a:r>
          </a:p>
        </p:txBody>
      </p:sp>
      <p:pic>
        <p:nvPicPr>
          <p:cNvPr id="19" name="Picture 18">
            <a:extLst>
              <a:ext uri="{FF2B5EF4-FFF2-40B4-BE49-F238E27FC236}">
                <a16:creationId xmlns:a16="http://schemas.microsoft.com/office/drawing/2014/main" id="{5027C38F-68FB-B219-BEB6-2035D511EA5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363" y="1692994"/>
            <a:ext cx="6399651" cy="1844078"/>
          </a:xfrm>
          <a:prstGeom prst="rect">
            <a:avLst/>
          </a:prstGeom>
        </p:spPr>
      </p:pic>
      <p:sp>
        <p:nvSpPr>
          <p:cNvPr id="5" name="TextBox 4">
            <a:extLst>
              <a:ext uri="{FF2B5EF4-FFF2-40B4-BE49-F238E27FC236}">
                <a16:creationId xmlns:a16="http://schemas.microsoft.com/office/drawing/2014/main" id="{C2BEBDFB-C956-E332-4899-C63FB45694A3}"/>
              </a:ext>
            </a:extLst>
          </p:cNvPr>
          <p:cNvSpPr txBox="1"/>
          <p:nvPr/>
        </p:nvSpPr>
        <p:spPr>
          <a:xfrm>
            <a:off x="7949349" y="1137762"/>
            <a:ext cx="6134100" cy="369332"/>
          </a:xfrm>
          <a:prstGeom prst="rect">
            <a:avLst/>
          </a:prstGeom>
          <a:noFill/>
        </p:spPr>
        <p:txBody>
          <a:bodyPr wrap="square">
            <a:spAutoFit/>
          </a:bodyPr>
          <a:lstStyle/>
          <a:p>
            <a:r>
              <a:rPr lang="en-AU" i="1">
                <a:latin typeface="Aptos" panose="020B0004020202020204" pitchFamily="34" charset="0"/>
              </a:rPr>
              <a:t>(courtesy Hongwei An &amp; Scott Draper)</a:t>
            </a:r>
          </a:p>
        </p:txBody>
      </p:sp>
      <p:sp>
        <p:nvSpPr>
          <p:cNvPr id="6" name="Rectangle 5">
            <a:extLst>
              <a:ext uri="{FF2B5EF4-FFF2-40B4-BE49-F238E27FC236}">
                <a16:creationId xmlns:a16="http://schemas.microsoft.com/office/drawing/2014/main" id="{AE1BFAEC-2624-4722-9E75-A7BD1687C3E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6">
            <a:extLst>
              <a:ext uri="{FF2B5EF4-FFF2-40B4-BE49-F238E27FC236}">
                <a16:creationId xmlns:a16="http://schemas.microsoft.com/office/drawing/2014/main" id="{4AF1E5D6-17EB-F283-591F-EEC46AF95BF2}"/>
              </a:ext>
            </a:extLst>
          </p:cNvPr>
          <p:cNvSpPr>
            <a:spLocks noChangeArrowheads="1"/>
          </p:cNvSpPr>
          <p:nvPr/>
        </p:nvSpPr>
        <p:spPr bwMode="auto">
          <a:xfrm>
            <a:off x="0" y="2114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0" name="Rectangle 8">
            <a:extLst>
              <a:ext uri="{FF2B5EF4-FFF2-40B4-BE49-F238E27FC236}">
                <a16:creationId xmlns:a16="http://schemas.microsoft.com/office/drawing/2014/main" id="{61FDF304-DF6F-9691-7C9F-D349E5F660BA}"/>
              </a:ext>
            </a:extLst>
          </p:cNvPr>
          <p:cNvSpPr>
            <a:spLocks noChangeArrowheads="1"/>
          </p:cNvSpPr>
          <p:nvPr/>
        </p:nvSpPr>
        <p:spPr bwMode="auto">
          <a:xfrm>
            <a:off x="0" y="5686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1" name="Rectangle 9">
            <a:extLst>
              <a:ext uri="{FF2B5EF4-FFF2-40B4-BE49-F238E27FC236}">
                <a16:creationId xmlns:a16="http://schemas.microsoft.com/office/drawing/2014/main" id="{5C436B40-61C5-494E-EA02-E3F7275FBB43}"/>
              </a:ext>
            </a:extLst>
          </p:cNvPr>
          <p:cNvSpPr>
            <a:spLocks noChangeArrowheads="1"/>
          </p:cNvSpPr>
          <p:nvPr/>
        </p:nvSpPr>
        <p:spPr bwMode="auto">
          <a:xfrm>
            <a:off x="0" y="7648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000" b="0" i="0" u="none" strike="noStrike" cap="none" normalizeH="0" baseline="0">
                <a:ln>
                  <a:noFill/>
                </a:ln>
                <a:solidFill>
                  <a:schemeClr val="tx1"/>
                </a:solidFill>
                <a:effectLst/>
                <a:latin typeface="Times New Roman" panose="02020603050405020304" pitchFamily="18" charset="0"/>
                <a:ea typeface="SimHei" panose="02010609060101010101" pitchFamily="49" charset="-122"/>
                <a:cs typeface="Times New Roman" panose="02020603050405020304" pitchFamily="18" charset="0"/>
              </a:rPr>
              <a:t>Figure 7</a:t>
            </a:r>
            <a:r>
              <a:rPr kumimoji="0" lang="zh-CN" altLang="en-US" sz="1000" b="0" i="0" u="none" strike="noStrike" cap="none" normalizeH="0" baseline="0">
                <a:ln>
                  <a:noFill/>
                </a:ln>
                <a:solidFill>
                  <a:schemeClr val="tx1"/>
                </a:solidFill>
                <a:effectLst/>
                <a:latin typeface="Times New Roman" panose="02020603050405020304" pitchFamily="18" charset="0"/>
                <a:ea typeface="SimHei" panose="02010609060101010101" pitchFamily="49" charset="-122"/>
                <a:cs typeface="Times New Roman" panose="02020603050405020304" pitchFamily="18" charset="0"/>
              </a:rPr>
              <a:t>． </a:t>
            </a:r>
            <a:r>
              <a:rPr kumimoji="0" lang="en-US" altLang="zh-CN" sz="1000" b="0" i="0" u="none" strike="noStrike" cap="none" normalizeH="0" baseline="0">
                <a:ln>
                  <a:noFill/>
                </a:ln>
                <a:solidFill>
                  <a:schemeClr val="tx1"/>
                </a:solidFill>
                <a:effectLst/>
                <a:latin typeface="Times New Roman" panose="02020603050405020304" pitchFamily="18" charset="0"/>
                <a:ea typeface="SimHei" panose="02010609060101010101" pitchFamily="49" charset="-122"/>
                <a:cs typeface="Times New Roman" panose="02020603050405020304" pitchFamily="18" charset="0"/>
              </a:rPr>
              <a:t>Configuration 1 with oyster bags, final scour profile with U = 0.2m/s. </a:t>
            </a:r>
            <a:endParaRPr kumimoji="0" lang="en-US" altLang="zh-CN" sz="1800" b="0" i="0" u="none" strike="noStrike" cap="none" normalizeH="0" baseline="0">
              <a:ln>
                <a:noFill/>
              </a:ln>
              <a:solidFill>
                <a:schemeClr val="tx1"/>
              </a:solidFill>
              <a:effectLst/>
              <a:latin typeface="Arial" panose="020B0604020202020204" pitchFamily="34" charset="0"/>
            </a:endParaRPr>
          </a:p>
        </p:txBody>
      </p:sp>
      <p:pic>
        <p:nvPicPr>
          <p:cNvPr id="4" name="Picture 2" descr="Image preview">
            <a:extLst>
              <a:ext uri="{FF2B5EF4-FFF2-40B4-BE49-F238E27FC236}">
                <a16:creationId xmlns:a16="http://schemas.microsoft.com/office/drawing/2014/main" id="{A52C0E95-2CA4-17C1-19A9-F84C09CFA5A1}"/>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flipH="1">
            <a:off x="7542738" y="1692972"/>
            <a:ext cx="3598538" cy="2045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pile of grey concrete blocks&#10;&#10;Description automatically generated with medium confidence">
            <a:extLst>
              <a:ext uri="{FF2B5EF4-FFF2-40B4-BE49-F238E27FC236}">
                <a16:creationId xmlns:a16="http://schemas.microsoft.com/office/drawing/2014/main" id="{C218AD49-4671-56FB-2BF9-13A7AEE60AC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13504" y="3920826"/>
            <a:ext cx="3625473" cy="20457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31C04A7-1C93-0D90-0FD8-EE1932C0FA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577" y="3732802"/>
            <a:ext cx="1709421" cy="2109498"/>
          </a:xfrm>
          <a:prstGeom prst="rect">
            <a:avLst/>
          </a:prstGeom>
        </p:spPr>
      </p:pic>
      <p:pic>
        <p:nvPicPr>
          <p:cNvPr id="13" name="Picture 12">
            <a:extLst>
              <a:ext uri="{FF2B5EF4-FFF2-40B4-BE49-F238E27FC236}">
                <a16:creationId xmlns:a16="http://schemas.microsoft.com/office/drawing/2014/main" id="{DBB0888B-68C1-6F23-C475-1F0BB36BBD3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31098" y="3690633"/>
            <a:ext cx="1929384" cy="2116616"/>
          </a:xfrm>
          <a:prstGeom prst="rect">
            <a:avLst/>
          </a:prstGeom>
        </p:spPr>
      </p:pic>
      <p:pic>
        <p:nvPicPr>
          <p:cNvPr id="14" name="Picture 13">
            <a:extLst>
              <a:ext uri="{FF2B5EF4-FFF2-40B4-BE49-F238E27FC236}">
                <a16:creationId xmlns:a16="http://schemas.microsoft.com/office/drawing/2014/main" id="{84EC71B3-A4A3-8E0F-8C2B-A62432C0152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26434" y="3732208"/>
            <a:ext cx="1583228" cy="2109498"/>
          </a:xfrm>
          <a:prstGeom prst="rect">
            <a:avLst/>
          </a:prstGeom>
        </p:spPr>
      </p:pic>
      <p:sp>
        <p:nvSpPr>
          <p:cNvPr id="15" name="TextBox 14">
            <a:extLst>
              <a:ext uri="{FF2B5EF4-FFF2-40B4-BE49-F238E27FC236}">
                <a16:creationId xmlns:a16="http://schemas.microsoft.com/office/drawing/2014/main" id="{3E0C86FF-83B4-8CFF-8254-0ECAB26C1AC6}"/>
              </a:ext>
            </a:extLst>
          </p:cNvPr>
          <p:cNvSpPr txBox="1"/>
          <p:nvPr/>
        </p:nvSpPr>
        <p:spPr>
          <a:xfrm>
            <a:off x="395577" y="6232009"/>
            <a:ext cx="6343468" cy="369332"/>
          </a:xfrm>
          <a:prstGeom prst="rect">
            <a:avLst/>
          </a:prstGeom>
          <a:noFill/>
        </p:spPr>
        <p:txBody>
          <a:bodyPr wrap="none" rtlCol="0">
            <a:spAutoFit/>
          </a:bodyPr>
          <a:lstStyle/>
          <a:p>
            <a:r>
              <a:rPr lang="en-US"/>
              <a:t>Module colonization in the annular flume matched predictions </a:t>
            </a:r>
          </a:p>
        </p:txBody>
      </p:sp>
    </p:spTree>
    <p:extLst>
      <p:ext uri="{BB962C8B-B14F-4D97-AF65-F5344CB8AC3E}">
        <p14:creationId xmlns:p14="http://schemas.microsoft.com/office/powerpoint/2010/main" val="308787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86E2-3B1A-C428-0CC9-2F8394AF8C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AC5DB60-BEE1-100B-110C-C9648E5B8A61}"/>
              </a:ext>
            </a:extLst>
          </p:cNvPr>
          <p:cNvSpPr>
            <a:spLocks noGrp="1"/>
          </p:cNvSpPr>
          <p:nvPr>
            <p:ph type="ctrTitle"/>
          </p:nvPr>
        </p:nvSpPr>
        <p:spPr>
          <a:xfrm>
            <a:off x="372980" y="163450"/>
            <a:ext cx="11819020" cy="612648"/>
          </a:xfrm>
        </p:spPr>
        <p:txBody>
          <a:bodyPr>
            <a:normAutofit fontScale="90000"/>
          </a:bodyPr>
          <a:lstStyle/>
          <a:p>
            <a:r>
              <a:rPr lang="en-US" dirty="0"/>
              <a:t>Many materials and structural forms are available to implement in </a:t>
            </a:r>
            <a:r>
              <a:rPr lang="en-US" dirty="0" err="1"/>
              <a:t>NbS</a:t>
            </a:r>
            <a:r>
              <a:rPr lang="en-US" dirty="0"/>
              <a:t>/shellfish enhancement projects… </a:t>
            </a:r>
          </a:p>
        </p:txBody>
      </p:sp>
      <p:pic>
        <p:nvPicPr>
          <p:cNvPr id="4" name="Picture 3" descr="A close-up of a stone object&#10;&#10;Description automatically generated">
            <a:extLst>
              <a:ext uri="{FF2B5EF4-FFF2-40B4-BE49-F238E27FC236}">
                <a16:creationId xmlns:a16="http://schemas.microsoft.com/office/drawing/2014/main" id="{A83C9BDC-DDC8-55D9-3011-10613FF614E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510096" y="3719948"/>
            <a:ext cx="2333084" cy="1982309"/>
          </a:xfrm>
          <a:prstGeom prst="rect">
            <a:avLst/>
          </a:prstGeom>
        </p:spPr>
      </p:pic>
      <p:pic>
        <p:nvPicPr>
          <p:cNvPr id="5" name="Picture 4" descr="A close-up of a stone object&#10;&#10;Description automatically generated">
            <a:extLst>
              <a:ext uri="{FF2B5EF4-FFF2-40B4-BE49-F238E27FC236}">
                <a16:creationId xmlns:a16="http://schemas.microsoft.com/office/drawing/2014/main" id="{F69A49DE-6EFC-3C5D-7471-9E2120E74ED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79528" y="1160003"/>
            <a:ext cx="8881435" cy="2660298"/>
          </a:xfrm>
          <a:prstGeom prst="rect">
            <a:avLst/>
          </a:prstGeom>
        </p:spPr>
      </p:pic>
      <p:grpSp>
        <p:nvGrpSpPr>
          <p:cNvPr id="11" name="Group 10">
            <a:extLst>
              <a:ext uri="{FF2B5EF4-FFF2-40B4-BE49-F238E27FC236}">
                <a16:creationId xmlns:a16="http://schemas.microsoft.com/office/drawing/2014/main" id="{22210560-168B-5F8B-BABC-19F2358E6201}"/>
              </a:ext>
            </a:extLst>
          </p:cNvPr>
          <p:cNvGrpSpPr/>
          <p:nvPr/>
        </p:nvGrpSpPr>
        <p:grpSpPr>
          <a:xfrm>
            <a:off x="5258476" y="3779166"/>
            <a:ext cx="2285314" cy="1784356"/>
            <a:chOff x="3733214" y="4782745"/>
            <a:chExt cx="2285314" cy="1784356"/>
          </a:xfrm>
        </p:grpSpPr>
        <p:pic>
          <p:nvPicPr>
            <p:cNvPr id="7" name="Picture 6">
              <a:extLst>
                <a:ext uri="{FF2B5EF4-FFF2-40B4-BE49-F238E27FC236}">
                  <a16:creationId xmlns:a16="http://schemas.microsoft.com/office/drawing/2014/main" id="{7E00AC73-8314-E335-E56A-EC15EA7007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3214" y="4984240"/>
              <a:ext cx="2285314" cy="1582861"/>
            </a:xfrm>
            <a:prstGeom prst="rect">
              <a:avLst/>
            </a:prstGeom>
          </p:spPr>
        </p:pic>
        <p:sp>
          <p:nvSpPr>
            <p:cNvPr id="8" name="TextBox 7">
              <a:extLst>
                <a:ext uri="{FF2B5EF4-FFF2-40B4-BE49-F238E27FC236}">
                  <a16:creationId xmlns:a16="http://schemas.microsoft.com/office/drawing/2014/main" id="{8041C091-01D9-640A-B861-62449FD145A7}"/>
                </a:ext>
              </a:extLst>
            </p:cNvPr>
            <p:cNvSpPr txBox="1"/>
            <p:nvPr/>
          </p:nvSpPr>
          <p:spPr>
            <a:xfrm>
              <a:off x="4241723" y="4782745"/>
              <a:ext cx="1268296" cy="369332"/>
            </a:xfrm>
            <a:prstGeom prst="rect">
              <a:avLst/>
            </a:prstGeom>
            <a:noFill/>
          </p:spPr>
          <p:txBody>
            <a:bodyPr wrap="none" rtlCol="0">
              <a:spAutoFit/>
            </a:bodyPr>
            <a:lstStyle/>
            <a:p>
              <a:r>
                <a:rPr lang="en-US"/>
                <a:t>Quick Reef</a:t>
              </a:r>
            </a:p>
          </p:txBody>
        </p:sp>
      </p:grpSp>
      <p:grpSp>
        <p:nvGrpSpPr>
          <p:cNvPr id="12" name="Group 11">
            <a:extLst>
              <a:ext uri="{FF2B5EF4-FFF2-40B4-BE49-F238E27FC236}">
                <a16:creationId xmlns:a16="http://schemas.microsoft.com/office/drawing/2014/main" id="{94140244-0121-88A8-8E9D-6B798003BA8D}"/>
              </a:ext>
            </a:extLst>
          </p:cNvPr>
          <p:cNvGrpSpPr/>
          <p:nvPr/>
        </p:nvGrpSpPr>
        <p:grpSpPr>
          <a:xfrm>
            <a:off x="2673524" y="3779166"/>
            <a:ext cx="2492582" cy="1903880"/>
            <a:chOff x="747546" y="4852690"/>
            <a:chExt cx="2492582" cy="1903880"/>
          </a:xfrm>
        </p:grpSpPr>
        <p:pic>
          <p:nvPicPr>
            <p:cNvPr id="6" name="Picture 5">
              <a:extLst>
                <a:ext uri="{FF2B5EF4-FFF2-40B4-BE49-F238E27FC236}">
                  <a16:creationId xmlns:a16="http://schemas.microsoft.com/office/drawing/2014/main" id="{E6CDBEEC-4318-55B2-2896-0848DDF437E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47546" y="5254906"/>
              <a:ext cx="2492582" cy="1501664"/>
            </a:xfrm>
            <a:prstGeom prst="rect">
              <a:avLst/>
            </a:prstGeom>
          </p:spPr>
        </p:pic>
        <p:sp>
          <p:nvSpPr>
            <p:cNvPr id="9" name="TextBox 8">
              <a:extLst>
                <a:ext uri="{FF2B5EF4-FFF2-40B4-BE49-F238E27FC236}">
                  <a16:creationId xmlns:a16="http://schemas.microsoft.com/office/drawing/2014/main" id="{7C8670D0-FA44-F9E0-692F-7FC5C8BEC75C}"/>
                </a:ext>
              </a:extLst>
            </p:cNvPr>
            <p:cNvSpPr txBox="1"/>
            <p:nvPr/>
          </p:nvSpPr>
          <p:spPr>
            <a:xfrm>
              <a:off x="1308188" y="4852690"/>
              <a:ext cx="1254831" cy="369332"/>
            </a:xfrm>
            <a:prstGeom prst="rect">
              <a:avLst/>
            </a:prstGeom>
            <a:noFill/>
          </p:spPr>
          <p:txBody>
            <a:bodyPr wrap="none" rtlCol="0">
              <a:spAutoFit/>
            </a:bodyPr>
            <a:lstStyle/>
            <a:p>
              <a:r>
                <a:rPr lang="en-US"/>
                <a:t>Reef Prism</a:t>
              </a:r>
            </a:p>
          </p:txBody>
        </p:sp>
      </p:grpSp>
      <p:pic>
        <p:nvPicPr>
          <p:cNvPr id="10" name="Picture 9">
            <a:extLst>
              <a:ext uri="{FF2B5EF4-FFF2-40B4-BE49-F238E27FC236}">
                <a16:creationId xmlns:a16="http://schemas.microsoft.com/office/drawing/2014/main" id="{EF4A96B3-1069-478D-CAFD-EC461CEDE2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990" y="4099485"/>
            <a:ext cx="2006600" cy="1498600"/>
          </a:xfrm>
          <a:prstGeom prst="rect">
            <a:avLst/>
          </a:prstGeom>
        </p:spPr>
      </p:pic>
      <p:sp>
        <p:nvSpPr>
          <p:cNvPr id="13" name="TextBox 12">
            <a:extLst>
              <a:ext uri="{FF2B5EF4-FFF2-40B4-BE49-F238E27FC236}">
                <a16:creationId xmlns:a16="http://schemas.microsoft.com/office/drawing/2014/main" id="{1E28C3E8-709C-0AD2-685C-BB9D060A1B64}"/>
              </a:ext>
            </a:extLst>
          </p:cNvPr>
          <p:cNvSpPr txBox="1"/>
          <p:nvPr/>
        </p:nvSpPr>
        <p:spPr>
          <a:xfrm>
            <a:off x="828700" y="3738574"/>
            <a:ext cx="811248" cy="369332"/>
          </a:xfrm>
          <a:prstGeom prst="rect">
            <a:avLst/>
          </a:prstGeom>
          <a:noFill/>
        </p:spPr>
        <p:txBody>
          <a:bodyPr wrap="none" rtlCol="0">
            <a:spAutoFit/>
          </a:bodyPr>
          <a:lstStyle/>
          <a:p>
            <a:r>
              <a:rPr lang="en-US"/>
              <a:t>WADS</a:t>
            </a:r>
          </a:p>
        </p:txBody>
      </p:sp>
      <p:pic>
        <p:nvPicPr>
          <p:cNvPr id="15" name="Picture 14">
            <a:extLst>
              <a:ext uri="{FF2B5EF4-FFF2-40B4-BE49-F238E27FC236}">
                <a16:creationId xmlns:a16="http://schemas.microsoft.com/office/drawing/2014/main" id="{64EBBC00-851B-C597-D9A5-7C2AFE3C94C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871741" y="1874669"/>
            <a:ext cx="1663700" cy="1631950"/>
          </a:xfrm>
          <a:prstGeom prst="rect">
            <a:avLst/>
          </a:prstGeom>
        </p:spPr>
      </p:pic>
      <p:pic>
        <p:nvPicPr>
          <p:cNvPr id="1026" name="Picture 2" descr="reef tile">
            <a:extLst>
              <a:ext uri="{FF2B5EF4-FFF2-40B4-BE49-F238E27FC236}">
                <a16:creationId xmlns:a16="http://schemas.microsoft.com/office/drawing/2014/main" id="{72921E1F-B673-FE69-9B98-89B627A055D3}"/>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118029" y="4099485"/>
            <a:ext cx="1401536" cy="15572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89C0704-4942-26A4-5023-9AFB715D65B3}"/>
              </a:ext>
            </a:extLst>
          </p:cNvPr>
          <p:cNvSpPr txBox="1"/>
          <p:nvPr/>
        </p:nvSpPr>
        <p:spPr>
          <a:xfrm>
            <a:off x="9959081" y="3674378"/>
            <a:ext cx="1727781" cy="369332"/>
          </a:xfrm>
          <a:prstGeom prst="rect">
            <a:avLst/>
          </a:prstGeom>
          <a:noFill/>
        </p:spPr>
        <p:txBody>
          <a:bodyPr wrap="none" rtlCol="0">
            <a:spAutoFit/>
          </a:bodyPr>
          <a:lstStyle/>
          <a:p>
            <a:r>
              <a:rPr lang="en-US"/>
              <a:t>Grow Reef tiles</a:t>
            </a:r>
          </a:p>
        </p:txBody>
      </p:sp>
      <p:sp>
        <p:nvSpPr>
          <p:cNvPr id="17" name="TextBox 16">
            <a:extLst>
              <a:ext uri="{FF2B5EF4-FFF2-40B4-BE49-F238E27FC236}">
                <a16:creationId xmlns:a16="http://schemas.microsoft.com/office/drawing/2014/main" id="{8CBFDD7A-C3E9-BF53-C1DB-720EF793F404}"/>
              </a:ext>
            </a:extLst>
          </p:cNvPr>
          <p:cNvSpPr txBox="1"/>
          <p:nvPr/>
        </p:nvSpPr>
        <p:spPr>
          <a:xfrm>
            <a:off x="9775620" y="1390900"/>
            <a:ext cx="1802994" cy="369332"/>
          </a:xfrm>
          <a:prstGeom prst="rect">
            <a:avLst/>
          </a:prstGeom>
          <a:noFill/>
        </p:spPr>
        <p:txBody>
          <a:bodyPr wrap="none" rtlCol="0">
            <a:spAutoFit/>
          </a:bodyPr>
          <a:lstStyle/>
          <a:p>
            <a:r>
              <a:rPr lang="en-US" err="1"/>
              <a:t>Natrx</a:t>
            </a:r>
            <a:r>
              <a:rPr lang="en-US"/>
              <a:t> </a:t>
            </a:r>
            <a:r>
              <a:rPr lang="en-US" err="1"/>
              <a:t>ExoForms</a:t>
            </a:r>
            <a:r>
              <a:rPr lang="en-US"/>
              <a:t> </a:t>
            </a:r>
          </a:p>
        </p:txBody>
      </p:sp>
    </p:spTree>
    <p:extLst>
      <p:ext uri="{BB962C8B-B14F-4D97-AF65-F5344CB8AC3E}">
        <p14:creationId xmlns:p14="http://schemas.microsoft.com/office/powerpoint/2010/main" val="2209629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8F4DF-C04C-4C10-4A6E-7A73489784FD}"/>
              </a:ext>
            </a:extLst>
          </p:cNvPr>
          <p:cNvSpPr>
            <a:spLocks noGrp="1"/>
          </p:cNvSpPr>
          <p:nvPr>
            <p:ph type="title"/>
          </p:nvPr>
        </p:nvSpPr>
        <p:spPr>
          <a:xfrm>
            <a:off x="233423" y="254643"/>
            <a:ext cx="10056471" cy="555585"/>
          </a:xfrm>
        </p:spPr>
        <p:txBody>
          <a:bodyPr>
            <a:normAutofit fontScale="90000"/>
          </a:bodyPr>
          <a:lstStyle/>
          <a:p>
            <a:r>
              <a:rPr lang="en-US"/>
              <a:t>Project Timeline: Installation and Monitoring</a:t>
            </a:r>
          </a:p>
        </p:txBody>
      </p:sp>
      <p:graphicFrame>
        <p:nvGraphicFramePr>
          <p:cNvPr id="4" name="Diagram 3">
            <a:extLst>
              <a:ext uri="{FF2B5EF4-FFF2-40B4-BE49-F238E27FC236}">
                <a16:creationId xmlns:a16="http://schemas.microsoft.com/office/drawing/2014/main" id="{638B1893-A2A2-B9AC-B4D8-2394934ACD82}"/>
              </a:ext>
            </a:extLst>
          </p:cNvPr>
          <p:cNvGraphicFramePr/>
          <p:nvPr/>
        </p:nvGraphicFramePr>
        <p:xfrm>
          <a:off x="233423" y="1066906"/>
          <a:ext cx="1172515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a:extLst>
              <a:ext uri="{FF2B5EF4-FFF2-40B4-BE49-F238E27FC236}">
                <a16:creationId xmlns:a16="http://schemas.microsoft.com/office/drawing/2014/main" id="{54B09CA4-D97C-20B5-0879-CC6F7E0BD3E9}"/>
              </a:ext>
            </a:extLst>
          </p:cNvPr>
          <p:cNvSpPr/>
          <p:nvPr/>
        </p:nvSpPr>
        <p:spPr>
          <a:xfrm>
            <a:off x="233422" y="3183038"/>
            <a:ext cx="11725153" cy="390646"/>
          </a:xfrm>
          <a:prstGeom prs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342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8771412-3DB1-D42F-281B-EBACF3B9F342}"/>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09272DF4-0FCB-8D4D-22BD-E1AFDA702327}"/>
              </a:ext>
            </a:extLst>
          </p:cNvPr>
          <p:cNvGrpSpPr/>
          <p:nvPr/>
        </p:nvGrpSpPr>
        <p:grpSpPr>
          <a:xfrm>
            <a:off x="1351780" y="2339765"/>
            <a:ext cx="2407024" cy="2158298"/>
            <a:chOff x="935222" y="2635243"/>
            <a:chExt cx="2407024" cy="2158298"/>
          </a:xfrm>
        </p:grpSpPr>
        <p:pic>
          <p:nvPicPr>
            <p:cNvPr id="9" name="Picture 8">
              <a:extLst>
                <a:ext uri="{FF2B5EF4-FFF2-40B4-BE49-F238E27FC236}">
                  <a16:creationId xmlns:a16="http://schemas.microsoft.com/office/drawing/2014/main" id="{FDAE6D3E-24EB-348E-7C8A-35D974D49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5222" y="2635243"/>
              <a:ext cx="2407024" cy="2158298"/>
            </a:xfrm>
            <a:prstGeom prst="rect">
              <a:avLst/>
            </a:prstGeom>
          </p:spPr>
        </p:pic>
        <p:sp>
          <p:nvSpPr>
            <p:cNvPr id="11" name="Star: 5 Points 10">
              <a:extLst>
                <a:ext uri="{FF2B5EF4-FFF2-40B4-BE49-F238E27FC236}">
                  <a16:creationId xmlns:a16="http://schemas.microsoft.com/office/drawing/2014/main" id="{4CB953F2-D7E3-81CE-7136-7634C3E47D8A}"/>
                </a:ext>
              </a:extLst>
            </p:cNvPr>
            <p:cNvSpPr>
              <a:spLocks noChangeAspect="1"/>
            </p:cNvSpPr>
            <p:nvPr/>
          </p:nvSpPr>
          <p:spPr>
            <a:xfrm>
              <a:off x="1429667" y="2782191"/>
              <a:ext cx="373321" cy="373321"/>
            </a:xfrm>
            <a:prstGeom prst="star5">
              <a:avLst/>
            </a:prstGeom>
            <a:solidFill>
              <a:srgbClr val="FFC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19" name="Rectangle 18">
            <a:extLst>
              <a:ext uri="{FF2B5EF4-FFF2-40B4-BE49-F238E27FC236}">
                <a16:creationId xmlns:a16="http://schemas.microsoft.com/office/drawing/2014/main" id="{C2CF6188-71FC-BA26-E2FB-FE9DFE80EFA7}"/>
              </a:ext>
            </a:extLst>
          </p:cNvPr>
          <p:cNvSpPr/>
          <p:nvPr/>
        </p:nvSpPr>
        <p:spPr>
          <a:xfrm>
            <a:off x="0" y="0"/>
            <a:ext cx="12192000" cy="53710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DFBB2725-1F61-8AA7-BC9E-DA91ABBC1498}"/>
              </a:ext>
            </a:extLst>
          </p:cNvPr>
          <p:cNvSpPr>
            <a:spLocks noGrp="1"/>
          </p:cNvSpPr>
          <p:nvPr>
            <p:ph type="ctrTitle"/>
          </p:nvPr>
        </p:nvSpPr>
        <p:spPr>
          <a:xfrm>
            <a:off x="-636494" y="-534428"/>
            <a:ext cx="13258800" cy="1099457"/>
          </a:xfrm>
        </p:spPr>
        <p:txBody>
          <a:bodyPr>
            <a:normAutofit/>
          </a:bodyPr>
          <a:lstStyle/>
          <a:p>
            <a:r>
              <a:rPr lang="en-US" sz="3200" dirty="0">
                <a:solidFill>
                  <a:schemeClr val="bg1"/>
                </a:solidFill>
              </a:rPr>
              <a:t>Test site: Bay County, East Bay of St. Andrew Bay, Florida</a:t>
            </a:r>
          </a:p>
        </p:txBody>
      </p:sp>
      <p:sp>
        <p:nvSpPr>
          <p:cNvPr id="22" name="Rectangle 21">
            <a:extLst>
              <a:ext uri="{FF2B5EF4-FFF2-40B4-BE49-F238E27FC236}">
                <a16:creationId xmlns:a16="http://schemas.microsoft.com/office/drawing/2014/main" id="{8AD6CDFA-6EC1-B219-6E54-E508AF49B25C}"/>
              </a:ext>
            </a:extLst>
          </p:cNvPr>
          <p:cNvSpPr/>
          <p:nvPr/>
        </p:nvSpPr>
        <p:spPr>
          <a:xfrm>
            <a:off x="6520576" y="807060"/>
            <a:ext cx="4956754" cy="18235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50" b="0" i="0" u="sng" strike="noStrike" kern="1200" cap="none" spc="0" normalizeH="0" baseline="0" noProof="0" dirty="0">
                <a:ln>
                  <a:noFill/>
                </a:ln>
                <a:solidFill>
                  <a:schemeClr val="bg1"/>
                </a:solidFill>
                <a:effectLst/>
                <a:uLnTx/>
                <a:uFillTx/>
                <a:latin typeface="Arial"/>
                <a:ea typeface="+mn-ea"/>
                <a:cs typeface="+mn-cs"/>
              </a:rPr>
              <a:t>Project site </a:t>
            </a:r>
            <a:endParaRPr kumimoji="0" lang="en-US" sz="1650" b="0" i="0" u="none" strike="noStrike" kern="1200" cap="none" spc="0" normalizeH="0" baseline="0" noProof="0" dirty="0">
              <a:ln>
                <a:noFill/>
              </a:ln>
              <a:solidFill>
                <a:schemeClr val="bg1"/>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50" b="0" i="0" u="none" strike="noStrike" kern="1200" cap="none" spc="0" normalizeH="0" baseline="0" noProof="0" dirty="0">
                <a:ln>
                  <a:noFill/>
                </a:ln>
                <a:solidFill>
                  <a:schemeClr val="bg1"/>
                </a:solidFill>
                <a:effectLst/>
                <a:uLnTx/>
                <a:uFillTx/>
                <a:latin typeface="Arial"/>
                <a:ea typeface="+mn-ea"/>
                <a:cs typeface="+mn-cs"/>
              </a:rPr>
              <a:t>Baker Point, Tyndall Air Force Base, Panama City, FL</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50" b="0" i="0" u="none" strike="noStrike" kern="1200" cap="none" spc="0" normalizeH="0" baseline="0" noProof="0" dirty="0">
                <a:ln>
                  <a:noFill/>
                </a:ln>
                <a:solidFill>
                  <a:schemeClr val="bg1"/>
                </a:solidFill>
                <a:effectLst/>
                <a:uLnTx/>
                <a:uFillTx/>
                <a:latin typeface="Arial"/>
                <a:ea typeface="+mn-ea"/>
                <a:cs typeface="+mn-cs"/>
              </a:rPr>
              <a:t>Shoreline of East Bay (St. Andrews Estuary)</a:t>
            </a:r>
          </a:p>
          <a:p>
            <a:pPr marL="457200" marR="0" lvl="0" indent="-45720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650" b="0" i="0" u="none" strike="noStrike" kern="1200" cap="none" spc="0" normalizeH="0" baseline="0" noProof="0" dirty="0">
                <a:ln>
                  <a:noFill/>
                </a:ln>
                <a:solidFill>
                  <a:schemeClr val="bg1"/>
                </a:solidFill>
                <a:effectLst/>
                <a:uLnTx/>
                <a:uFillTx/>
                <a:latin typeface="Arial"/>
                <a:ea typeface="+mn-ea"/>
                <a:cs typeface="+mn-cs"/>
              </a:rPr>
              <a:t>Devasted by Hurricane Michael in 2018</a:t>
            </a:r>
          </a:p>
        </p:txBody>
      </p:sp>
      <p:pic>
        <p:nvPicPr>
          <p:cNvPr id="1027" name="Picture 3">
            <a:extLst>
              <a:ext uri="{FF2B5EF4-FFF2-40B4-BE49-F238E27FC236}">
                <a16:creationId xmlns:a16="http://schemas.microsoft.com/office/drawing/2014/main" id="{46F42678-9806-00E8-D784-B625EE4EDE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429" y="741871"/>
            <a:ext cx="5897571" cy="375619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C4F9A6D-1A28-F712-EE67-EDB37BBA39E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32911" y="3288886"/>
            <a:ext cx="3983198" cy="309936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DD45C2E-CA97-18B1-32D5-74104E83955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77131" y="3680546"/>
            <a:ext cx="3554340" cy="19044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3EA2E54-CC32-7C07-7437-0BA7010827E3}"/>
              </a:ext>
            </a:extLst>
          </p:cNvPr>
          <p:cNvSpPr txBox="1"/>
          <p:nvPr/>
        </p:nvSpPr>
        <p:spPr>
          <a:xfrm>
            <a:off x="10732612" y="3836130"/>
            <a:ext cx="89885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Arial"/>
                <a:ea typeface="+mn-ea"/>
                <a:cs typeface="+mn-cs"/>
              </a:rPr>
              <a:t>Baker Point</a:t>
            </a:r>
          </a:p>
        </p:txBody>
      </p:sp>
      <p:cxnSp>
        <p:nvCxnSpPr>
          <p:cNvPr id="25" name="Straight Connector 24">
            <a:extLst>
              <a:ext uri="{FF2B5EF4-FFF2-40B4-BE49-F238E27FC236}">
                <a16:creationId xmlns:a16="http://schemas.microsoft.com/office/drawing/2014/main" id="{A8C4A790-18E1-1671-18B3-16F3287DEE8F}"/>
              </a:ext>
            </a:extLst>
          </p:cNvPr>
          <p:cNvCxnSpPr>
            <a:cxnSpLocks/>
          </p:cNvCxnSpPr>
          <p:nvPr/>
        </p:nvCxnSpPr>
        <p:spPr>
          <a:xfrm flipH="1">
            <a:off x="10732612" y="4359350"/>
            <a:ext cx="251333" cy="4223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ight Brace 2">
            <a:extLst>
              <a:ext uri="{FF2B5EF4-FFF2-40B4-BE49-F238E27FC236}">
                <a16:creationId xmlns:a16="http://schemas.microsoft.com/office/drawing/2014/main" id="{485F2CA9-A7C7-C6ED-7651-960849F011A0}"/>
              </a:ext>
            </a:extLst>
          </p:cNvPr>
          <p:cNvSpPr/>
          <p:nvPr/>
        </p:nvSpPr>
        <p:spPr>
          <a:xfrm rot="14283307">
            <a:off x="10259091" y="4535309"/>
            <a:ext cx="208946" cy="526073"/>
          </a:xfrm>
          <a:prstGeom prst="rightBrace">
            <a:avLst>
              <a:gd name="adj1" fmla="val 34523"/>
              <a:gd name="adj2" fmla="val 5112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bg1"/>
              </a:solidFill>
              <a:effectLst/>
              <a:uLnTx/>
              <a:uFillTx/>
              <a:latin typeface="Arial"/>
              <a:ea typeface="+mn-ea"/>
              <a:cs typeface="+mn-cs"/>
            </a:endParaRPr>
          </a:p>
        </p:txBody>
      </p:sp>
      <p:sp>
        <p:nvSpPr>
          <p:cNvPr id="6" name="TextBox 5">
            <a:extLst>
              <a:ext uri="{FF2B5EF4-FFF2-40B4-BE49-F238E27FC236}">
                <a16:creationId xmlns:a16="http://schemas.microsoft.com/office/drawing/2014/main" id="{23A54B80-3B0E-F1F4-DE09-85B1DFEB71B6}"/>
              </a:ext>
            </a:extLst>
          </p:cNvPr>
          <p:cNvSpPr txBox="1"/>
          <p:nvPr/>
        </p:nvSpPr>
        <p:spPr>
          <a:xfrm rot="19857571">
            <a:off x="9637428" y="4520081"/>
            <a:ext cx="1184243" cy="5232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schemeClr val="bg1"/>
                </a:solidFill>
                <a:effectLst/>
                <a:uLnTx/>
                <a:uFillTx/>
                <a:latin typeface="Arial"/>
                <a:ea typeface="+mn-ea"/>
                <a:cs typeface="+mn-cs"/>
              </a:rPr>
              <a:t>Mosaic</a:t>
            </a:r>
            <a:r>
              <a:rPr kumimoji="0" lang="en-US" sz="1400" b="1" i="0" u="none" strike="noStrike" kern="1200" cap="none" spc="0" normalizeH="0" baseline="0" noProof="0" dirty="0">
                <a:ln>
                  <a:noFill/>
                </a:ln>
                <a:solidFill>
                  <a:schemeClr val="bg1"/>
                </a:solidFill>
                <a:effectLst/>
                <a:uLnTx/>
                <a:uFillTx/>
                <a:latin typeface="Arial"/>
                <a:ea typeface="+mn-ea"/>
                <a:cs typeface="+mn-cs"/>
              </a:rPr>
              <a:t> site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latin typeface="Arial"/>
              <a:ea typeface="+mn-ea"/>
              <a:cs typeface="+mn-cs"/>
            </a:endParaRPr>
          </a:p>
        </p:txBody>
      </p:sp>
      <p:cxnSp>
        <p:nvCxnSpPr>
          <p:cNvPr id="24" name="Straight Connector 23">
            <a:extLst>
              <a:ext uri="{FF2B5EF4-FFF2-40B4-BE49-F238E27FC236}">
                <a16:creationId xmlns:a16="http://schemas.microsoft.com/office/drawing/2014/main" id="{F49BBCEC-2D9F-A5C2-1D71-F0D7C05B34AC}"/>
              </a:ext>
            </a:extLst>
          </p:cNvPr>
          <p:cNvCxnSpPr>
            <a:cxnSpLocks/>
          </p:cNvCxnSpPr>
          <p:nvPr/>
        </p:nvCxnSpPr>
        <p:spPr>
          <a:xfrm>
            <a:off x="2960201" y="1927791"/>
            <a:ext cx="372710" cy="13610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7BC3C2-0D79-7717-39EE-A0CDE1B5B619}"/>
              </a:ext>
            </a:extLst>
          </p:cNvPr>
          <p:cNvCxnSpPr>
            <a:cxnSpLocks/>
          </p:cNvCxnSpPr>
          <p:nvPr/>
        </p:nvCxnSpPr>
        <p:spPr>
          <a:xfrm>
            <a:off x="2960201" y="1927791"/>
            <a:ext cx="4355908" cy="13331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34B8C3B-AE11-146C-CF2F-57946B1443E9}"/>
              </a:ext>
            </a:extLst>
          </p:cNvPr>
          <p:cNvCxnSpPr>
            <a:cxnSpLocks/>
          </p:cNvCxnSpPr>
          <p:nvPr/>
        </p:nvCxnSpPr>
        <p:spPr>
          <a:xfrm>
            <a:off x="6276975" y="5297843"/>
            <a:ext cx="1800156" cy="2871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AF7FB14-4265-D8C3-EB5B-08561B442536}"/>
              </a:ext>
            </a:extLst>
          </p:cNvPr>
          <p:cNvCxnSpPr>
            <a:cxnSpLocks/>
          </p:cNvCxnSpPr>
          <p:nvPr/>
        </p:nvCxnSpPr>
        <p:spPr>
          <a:xfrm flipV="1">
            <a:off x="6268075" y="3680546"/>
            <a:ext cx="1809056" cy="158937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947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B0762C6-A31C-D7EF-04A1-8897984ACC34}"/>
              </a:ext>
            </a:extLst>
          </p:cNvPr>
          <p:cNvSpPr/>
          <p:nvPr/>
        </p:nvSpPr>
        <p:spPr>
          <a:xfrm>
            <a:off x="7947213" y="1"/>
            <a:ext cx="4244788" cy="6858000"/>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F556DB6-6233-BFB0-6796-B115A7CE528A}"/>
              </a:ext>
            </a:extLst>
          </p:cNvPr>
          <p:cNvSpPr txBox="1"/>
          <p:nvPr/>
        </p:nvSpPr>
        <p:spPr>
          <a:xfrm>
            <a:off x="8091769" y="240050"/>
            <a:ext cx="4100231" cy="6392134"/>
          </a:xfrm>
          <a:prstGeom prst="rect">
            <a:avLst/>
          </a:prstGeom>
          <a:noFill/>
        </p:spPr>
        <p:txBody>
          <a:bodyPr wrap="square">
            <a:spAutoFit/>
          </a:bodyPr>
          <a:lstStyle/>
          <a:p>
            <a:pPr rtl="0" fontAlgn="base">
              <a:lnSpc>
                <a:spcPts val="1376"/>
              </a:lnSpc>
              <a:buNone/>
            </a:pPr>
            <a:r>
              <a:rPr lang="en-US" b="1" i="0" dirty="0">
                <a:solidFill>
                  <a:schemeClr val="bg1"/>
                </a:solidFill>
                <a:effectLst/>
                <a:latin typeface="Calibri" panose="020F0502020204030204" pitchFamily="34" charset="0"/>
                <a:cs typeface="Calibri" panose="020F0502020204030204" pitchFamily="34" charset="0"/>
              </a:rPr>
              <a:t>1</a:t>
            </a:r>
            <a:r>
              <a:rPr lang="en-US" b="0" i="0" dirty="0">
                <a:solidFill>
                  <a:schemeClr val="bg1"/>
                </a:solidFill>
                <a:effectLst/>
                <a:latin typeface="Calibri" panose="020F0502020204030204" pitchFamily="34" charset="0"/>
                <a:cs typeface="Calibri" panose="020F0502020204030204" pitchFamily="34" charset="0"/>
              </a:rPr>
              <a:t>. </a:t>
            </a:r>
            <a:r>
              <a:rPr lang="en-US" b="1" i="0" dirty="0">
                <a:solidFill>
                  <a:schemeClr val="bg1"/>
                </a:solidFill>
                <a:effectLst/>
                <a:latin typeface="Calibri" panose="020F0502020204030204" pitchFamily="34" charset="0"/>
                <a:cs typeface="Calibri" panose="020F0502020204030204" pitchFamily="34" charset="0"/>
              </a:rPr>
              <a:t>Reef Materials</a:t>
            </a:r>
            <a:r>
              <a:rPr lang="en-US" b="0" i="0" dirty="0">
                <a:solidFill>
                  <a:schemeClr val="bg1"/>
                </a:solidFill>
                <a:effectLst/>
                <a:latin typeface="Calibri" panose="020F0502020204030204" pitchFamily="34" charset="0"/>
                <a:cs typeface="Calibri" panose="020F0502020204030204" pitchFamily="34" charset="0"/>
              </a:rPr>
              <a:t>: Novel concrete materials are under development to create materials that have one or more attributes: sustainability, durability, and biodegradability.  </a:t>
            </a:r>
          </a:p>
          <a:p>
            <a:pPr rtl="0" fontAlgn="base">
              <a:lnSpc>
                <a:spcPts val="1376"/>
              </a:lnSpc>
              <a:buNone/>
            </a:pPr>
            <a:r>
              <a:rPr lang="en-US" b="0" i="0" dirty="0">
                <a:solidFill>
                  <a:schemeClr val="bg1"/>
                </a:solidFill>
                <a:effectLst/>
                <a:latin typeface="Calibri" panose="020F0502020204030204" pitchFamily="34" charset="0"/>
                <a:cs typeface="Calibri" panose="020F0502020204030204" pitchFamily="34" charset="0"/>
              </a:rPr>
              <a:t> </a:t>
            </a:r>
          </a:p>
          <a:p>
            <a:pPr rtl="0" fontAlgn="base">
              <a:lnSpc>
                <a:spcPts val="1376"/>
              </a:lnSpc>
              <a:buNone/>
            </a:pPr>
            <a:r>
              <a:rPr lang="en-US" b="1" i="0" dirty="0">
                <a:solidFill>
                  <a:schemeClr val="bg1"/>
                </a:solidFill>
                <a:effectLst/>
                <a:latin typeface="Calibri" panose="020F0502020204030204" pitchFamily="34" charset="0"/>
                <a:cs typeface="Calibri" panose="020F0502020204030204" pitchFamily="34" charset="0"/>
              </a:rPr>
              <a:t>2</a:t>
            </a:r>
            <a:r>
              <a:rPr lang="en-US" b="0" i="0" dirty="0">
                <a:solidFill>
                  <a:schemeClr val="bg1"/>
                </a:solidFill>
                <a:effectLst/>
                <a:latin typeface="Calibri" panose="020F0502020204030204" pitchFamily="34" charset="0"/>
                <a:cs typeface="Calibri" panose="020F0502020204030204" pitchFamily="34" charset="0"/>
              </a:rPr>
              <a:t>. </a:t>
            </a:r>
            <a:r>
              <a:rPr lang="en-US" b="1" i="0" dirty="0">
                <a:solidFill>
                  <a:schemeClr val="bg1"/>
                </a:solidFill>
                <a:effectLst/>
                <a:latin typeface="Calibri" panose="020F0502020204030204" pitchFamily="34" charset="0"/>
                <a:cs typeface="Calibri" panose="020F0502020204030204" pitchFamily="34" charset="0"/>
              </a:rPr>
              <a:t>Module Design and Wave Attenuation</a:t>
            </a:r>
            <a:r>
              <a:rPr lang="en-US" b="0" i="0" dirty="0">
                <a:solidFill>
                  <a:schemeClr val="bg1"/>
                </a:solidFill>
                <a:effectLst/>
                <a:latin typeface="Calibri" panose="020F0502020204030204" pitchFamily="34" charset="0"/>
                <a:cs typeface="Calibri" panose="020F0502020204030204" pitchFamily="34" charset="0"/>
              </a:rPr>
              <a:t>: Perforated concrete </a:t>
            </a:r>
            <a:r>
              <a:rPr lang="en-US" b="0" i="0" dirty="0" err="1">
                <a:solidFill>
                  <a:schemeClr val="bg1"/>
                </a:solidFill>
                <a:effectLst/>
                <a:latin typeface="Calibri" panose="020F0502020204030204" pitchFamily="34" charset="0"/>
                <a:cs typeface="Calibri" panose="020F0502020204030204" pitchFamily="34" charset="0"/>
              </a:rPr>
              <a:t>Reefense</a:t>
            </a:r>
            <a:r>
              <a:rPr lang="en-US" b="0" i="0" dirty="0">
                <a:solidFill>
                  <a:schemeClr val="bg1"/>
                </a:solidFill>
                <a:effectLst/>
                <a:latin typeface="Calibri" panose="020F0502020204030204" pitchFamily="34" charset="0"/>
                <a:cs typeface="Calibri" panose="020F0502020204030204" pitchFamily="34" charset="0"/>
              </a:rPr>
              <a:t> Modules nest together to dissipate wave energy by up to 92% while promoting biological colonization. </a:t>
            </a:r>
          </a:p>
          <a:p>
            <a:pPr rtl="0" fontAlgn="base">
              <a:lnSpc>
                <a:spcPts val="1376"/>
              </a:lnSpc>
              <a:buNone/>
            </a:pPr>
            <a:r>
              <a:rPr lang="en-US" b="0" i="0" dirty="0">
                <a:solidFill>
                  <a:schemeClr val="bg1"/>
                </a:solidFill>
                <a:effectLst/>
                <a:latin typeface="Calibri" panose="020F0502020204030204" pitchFamily="34" charset="0"/>
                <a:cs typeface="Calibri" panose="020F0502020204030204" pitchFamily="34" charset="0"/>
              </a:rPr>
              <a:t> </a:t>
            </a:r>
          </a:p>
          <a:p>
            <a:pPr rtl="0" fontAlgn="base">
              <a:lnSpc>
                <a:spcPts val="1376"/>
              </a:lnSpc>
              <a:buNone/>
            </a:pPr>
            <a:r>
              <a:rPr lang="en-US" b="1" i="0" dirty="0">
                <a:solidFill>
                  <a:schemeClr val="bg1"/>
                </a:solidFill>
                <a:effectLst/>
                <a:latin typeface="Calibri" panose="020F0502020204030204" pitchFamily="34" charset="0"/>
                <a:cs typeface="Calibri" panose="020F0502020204030204" pitchFamily="34" charset="0"/>
              </a:rPr>
              <a:t>3</a:t>
            </a:r>
            <a:r>
              <a:rPr lang="en-US" b="0" i="0" dirty="0">
                <a:solidFill>
                  <a:schemeClr val="bg1"/>
                </a:solidFill>
                <a:effectLst/>
                <a:latin typeface="Calibri" panose="020F0502020204030204" pitchFamily="34" charset="0"/>
                <a:cs typeface="Calibri" panose="020F0502020204030204" pitchFamily="34" charset="0"/>
              </a:rPr>
              <a:t>. </a:t>
            </a:r>
            <a:r>
              <a:rPr lang="en-US" b="1" i="0" dirty="0">
                <a:solidFill>
                  <a:schemeClr val="bg1"/>
                </a:solidFill>
                <a:effectLst/>
                <a:latin typeface="Calibri" panose="020F0502020204030204" pitchFamily="34" charset="0"/>
                <a:cs typeface="Calibri" panose="020F0502020204030204" pitchFamily="34" charset="0"/>
              </a:rPr>
              <a:t>Sediment Deposition</a:t>
            </a:r>
            <a:r>
              <a:rPr lang="en-US" b="0" i="0" dirty="0">
                <a:solidFill>
                  <a:schemeClr val="bg1"/>
                </a:solidFill>
                <a:effectLst/>
                <a:latin typeface="Calibri" panose="020F0502020204030204" pitchFamily="34" charset="0"/>
                <a:cs typeface="Calibri" panose="020F0502020204030204" pitchFamily="34" charset="0"/>
              </a:rPr>
              <a:t>: The LSM design integrates physical processes, like sediment transport and deposition, to support the ecology of foundation species across multiple nearshore elevations.  </a:t>
            </a:r>
          </a:p>
          <a:p>
            <a:pPr rtl="0" fontAlgn="base">
              <a:lnSpc>
                <a:spcPts val="1376"/>
              </a:lnSpc>
              <a:buNone/>
            </a:pPr>
            <a:r>
              <a:rPr lang="en-US" b="0" i="0" dirty="0">
                <a:solidFill>
                  <a:schemeClr val="bg1"/>
                </a:solidFill>
                <a:effectLst/>
                <a:latin typeface="Calibri" panose="020F0502020204030204" pitchFamily="34" charset="0"/>
                <a:cs typeface="Calibri" panose="020F0502020204030204" pitchFamily="34" charset="0"/>
              </a:rPr>
              <a:t> </a:t>
            </a:r>
          </a:p>
          <a:p>
            <a:pPr rtl="0" fontAlgn="base">
              <a:lnSpc>
                <a:spcPts val="1376"/>
              </a:lnSpc>
              <a:buNone/>
            </a:pPr>
            <a:r>
              <a:rPr lang="en-US" b="1" i="0" dirty="0">
                <a:solidFill>
                  <a:schemeClr val="bg1"/>
                </a:solidFill>
                <a:effectLst/>
                <a:latin typeface="Calibri" panose="020F0502020204030204" pitchFamily="34" charset="0"/>
                <a:cs typeface="Calibri" panose="020F0502020204030204" pitchFamily="34" charset="0"/>
              </a:rPr>
              <a:t>4</a:t>
            </a:r>
            <a:r>
              <a:rPr lang="en-US" b="0" i="0" dirty="0">
                <a:solidFill>
                  <a:schemeClr val="bg1"/>
                </a:solidFill>
                <a:effectLst/>
                <a:latin typeface="Calibri" panose="020F0502020204030204" pitchFamily="34" charset="0"/>
                <a:cs typeface="Calibri" panose="020F0502020204030204" pitchFamily="34" charset="0"/>
              </a:rPr>
              <a:t>. </a:t>
            </a:r>
            <a:r>
              <a:rPr lang="en-US" b="1" i="0" dirty="0">
                <a:solidFill>
                  <a:schemeClr val="bg1"/>
                </a:solidFill>
                <a:effectLst/>
                <a:latin typeface="Calibri" panose="020F0502020204030204" pitchFamily="34" charset="0"/>
                <a:cs typeface="Calibri" panose="020F0502020204030204" pitchFamily="34" charset="0"/>
              </a:rPr>
              <a:t>Mosaic Habitats</a:t>
            </a:r>
            <a:r>
              <a:rPr lang="en-US" b="0" i="0" dirty="0">
                <a:solidFill>
                  <a:schemeClr val="bg1"/>
                </a:solidFill>
                <a:effectLst/>
                <a:latin typeface="Calibri" panose="020F0502020204030204" pitchFamily="34" charset="0"/>
                <a:cs typeface="Calibri" panose="020F0502020204030204" pitchFamily="34" charset="0"/>
              </a:rPr>
              <a:t>: LSM design creates hydrodynamic conditions favorable for vegetation and shellfish, thereby creating a seascape of interconnected habitats supporting processes that increase shoreline resilience. </a:t>
            </a:r>
          </a:p>
          <a:p>
            <a:pPr rtl="0" fontAlgn="base">
              <a:lnSpc>
                <a:spcPts val="1376"/>
              </a:lnSpc>
              <a:buNone/>
            </a:pPr>
            <a:r>
              <a:rPr lang="en-US" b="0" i="0" dirty="0">
                <a:solidFill>
                  <a:schemeClr val="bg1"/>
                </a:solidFill>
                <a:effectLst/>
                <a:latin typeface="Calibri" panose="020F0502020204030204" pitchFamily="34" charset="0"/>
                <a:cs typeface="Calibri" panose="020F0502020204030204" pitchFamily="34" charset="0"/>
              </a:rPr>
              <a:t> </a:t>
            </a:r>
            <a:endParaRPr lang="en-US" b="1" i="0" dirty="0">
              <a:solidFill>
                <a:schemeClr val="bg1"/>
              </a:solidFill>
              <a:effectLst/>
              <a:latin typeface="Calibri" panose="020F0502020204030204" pitchFamily="34" charset="0"/>
              <a:cs typeface="Calibri" panose="020F0502020204030204" pitchFamily="34" charset="0"/>
            </a:endParaRPr>
          </a:p>
          <a:p>
            <a:pPr rtl="0" fontAlgn="base">
              <a:lnSpc>
                <a:spcPts val="1376"/>
              </a:lnSpc>
              <a:buNone/>
            </a:pPr>
            <a:r>
              <a:rPr lang="en-US" b="1" i="0" dirty="0">
                <a:solidFill>
                  <a:schemeClr val="bg1"/>
                </a:solidFill>
                <a:effectLst/>
                <a:latin typeface="Calibri" panose="020F0502020204030204" pitchFamily="34" charset="0"/>
                <a:cs typeface="Calibri" panose="020F0502020204030204" pitchFamily="34" charset="0"/>
              </a:rPr>
              <a:t>5. Reef Durability</a:t>
            </a:r>
            <a:r>
              <a:rPr lang="en-US" b="0" i="0" dirty="0">
                <a:solidFill>
                  <a:schemeClr val="bg1"/>
                </a:solidFill>
                <a:effectLst/>
                <a:latin typeface="Calibri" panose="020F0502020204030204" pitchFamily="34" charset="0"/>
                <a:cs typeface="Calibri" panose="020F0502020204030204" pitchFamily="34" charset="0"/>
              </a:rPr>
              <a:t>: The colonization and persistence of calcareous-forming organisms, such as oysters, on a reef structure increases reef durability. Persistence is facilitated by design features that provide natural protection of juveniles from predation, while genomic selection enhances disease resistance under changing environmental conditions. </a:t>
            </a:r>
          </a:p>
        </p:txBody>
      </p:sp>
      <p:pic>
        <p:nvPicPr>
          <p:cNvPr id="8" name="Picture 7">
            <a:extLst>
              <a:ext uri="{FF2B5EF4-FFF2-40B4-BE49-F238E27FC236}">
                <a16:creationId xmlns:a16="http://schemas.microsoft.com/office/drawing/2014/main" id="{21DB4AAC-28E2-2673-3DF4-F55AE5EB62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5638" y="107576"/>
            <a:ext cx="5883226" cy="6750424"/>
          </a:xfrm>
          <a:prstGeom prst="rect">
            <a:avLst/>
          </a:prstGeom>
        </p:spPr>
      </p:pic>
      <p:pic>
        <p:nvPicPr>
          <p:cNvPr id="9" name="Picture 8">
            <a:extLst>
              <a:ext uri="{FF2B5EF4-FFF2-40B4-BE49-F238E27FC236}">
                <a16:creationId xmlns:a16="http://schemas.microsoft.com/office/drawing/2014/main" id="{CE011ED7-B42B-E57E-B1BC-80C6A9C25D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75" y="-198784"/>
            <a:ext cx="2551625" cy="1620079"/>
          </a:xfrm>
          <a:prstGeom prst="rect">
            <a:avLst/>
          </a:prstGeom>
        </p:spPr>
      </p:pic>
      <p:pic>
        <p:nvPicPr>
          <p:cNvPr id="10" name="Picture 9">
            <a:extLst>
              <a:ext uri="{FF2B5EF4-FFF2-40B4-BE49-F238E27FC236}">
                <a16:creationId xmlns:a16="http://schemas.microsoft.com/office/drawing/2014/main" id="{26817C3E-418A-45AE-9192-6F60CC52F55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3557" y="-198784"/>
            <a:ext cx="1994024" cy="1381540"/>
          </a:xfrm>
          <a:prstGeom prst="rect">
            <a:avLst/>
          </a:prstGeom>
        </p:spPr>
      </p:pic>
    </p:spTree>
    <p:extLst>
      <p:ext uri="{BB962C8B-B14F-4D97-AF65-F5344CB8AC3E}">
        <p14:creationId xmlns:p14="http://schemas.microsoft.com/office/powerpoint/2010/main" val="2781075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54017-0CE4-7593-5B29-C242C521549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7509" y="532862"/>
            <a:ext cx="12038321" cy="4965113"/>
          </a:xfrm>
          <a:prstGeom prst="rect">
            <a:avLst/>
          </a:prstGeom>
        </p:spPr>
      </p:pic>
      <p:pic>
        <p:nvPicPr>
          <p:cNvPr id="3" name="Picture 2">
            <a:extLst>
              <a:ext uri="{FF2B5EF4-FFF2-40B4-BE49-F238E27FC236}">
                <a16:creationId xmlns:a16="http://schemas.microsoft.com/office/drawing/2014/main" id="{0F737837-76A5-18E4-BEA8-B2F77314293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071439" y="532862"/>
            <a:ext cx="8045302" cy="5013923"/>
          </a:xfrm>
          <a:prstGeom prst="rect">
            <a:avLst/>
          </a:prstGeom>
        </p:spPr>
      </p:pic>
      <p:grpSp>
        <p:nvGrpSpPr>
          <p:cNvPr id="8" name="Group 7">
            <a:extLst>
              <a:ext uri="{FF2B5EF4-FFF2-40B4-BE49-F238E27FC236}">
                <a16:creationId xmlns:a16="http://schemas.microsoft.com/office/drawing/2014/main" id="{FD37EBDF-1164-43FC-8453-12805A3F5D8D}"/>
              </a:ext>
            </a:extLst>
          </p:cNvPr>
          <p:cNvGrpSpPr/>
          <p:nvPr/>
        </p:nvGrpSpPr>
        <p:grpSpPr>
          <a:xfrm>
            <a:off x="4403068" y="545016"/>
            <a:ext cx="2031242" cy="435847"/>
            <a:chOff x="4172927" y="6244734"/>
            <a:chExt cx="2031242" cy="435847"/>
          </a:xfrm>
        </p:grpSpPr>
        <p:cxnSp>
          <p:nvCxnSpPr>
            <p:cNvPr id="9" name="Straight Connector 8">
              <a:extLst>
                <a:ext uri="{FF2B5EF4-FFF2-40B4-BE49-F238E27FC236}">
                  <a16:creationId xmlns:a16="http://schemas.microsoft.com/office/drawing/2014/main" id="{2089B4EE-2CD1-91F7-D453-93355C49B8C5}"/>
                </a:ext>
              </a:extLst>
            </p:cNvPr>
            <p:cNvCxnSpPr>
              <a:cxnSpLocks/>
            </p:cNvCxnSpPr>
            <p:nvPr/>
          </p:nvCxnSpPr>
          <p:spPr>
            <a:xfrm flipV="1">
              <a:off x="4181227" y="6583766"/>
              <a:ext cx="2011680" cy="1296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CD4EF7-654A-359B-D3C4-BF147688472A}"/>
                </a:ext>
              </a:extLst>
            </p:cNvPr>
            <p:cNvCxnSpPr>
              <a:cxnSpLocks/>
            </p:cNvCxnSpPr>
            <p:nvPr/>
          </p:nvCxnSpPr>
          <p:spPr>
            <a:xfrm>
              <a:off x="4172927" y="6499151"/>
              <a:ext cx="0" cy="1791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E7728E-D61A-F5D7-8A0C-78A36AB01D85}"/>
                </a:ext>
              </a:extLst>
            </p:cNvPr>
            <p:cNvCxnSpPr>
              <a:cxnSpLocks/>
            </p:cNvCxnSpPr>
            <p:nvPr/>
          </p:nvCxnSpPr>
          <p:spPr>
            <a:xfrm>
              <a:off x="6204169" y="6501426"/>
              <a:ext cx="0" cy="1791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C3BC5C-0A21-A304-5164-A79F9032C790}"/>
                </a:ext>
              </a:extLst>
            </p:cNvPr>
            <p:cNvSpPr txBox="1"/>
            <p:nvPr/>
          </p:nvSpPr>
          <p:spPr>
            <a:xfrm>
              <a:off x="4708008" y="6244734"/>
              <a:ext cx="1033200" cy="369332"/>
            </a:xfrm>
            <a:prstGeom prst="rect">
              <a:avLst/>
            </a:prstGeom>
            <a:noFill/>
          </p:spPr>
          <p:txBody>
            <a:bodyPr wrap="square">
              <a:spAutoFit/>
            </a:bodyPr>
            <a:lstStyle/>
            <a:p>
              <a:r>
                <a:rPr lang="en-US" dirty="0"/>
                <a:t>20 m</a:t>
              </a:r>
            </a:p>
          </p:txBody>
        </p:sp>
      </p:grpSp>
      <p:sp>
        <p:nvSpPr>
          <p:cNvPr id="13" name="TextBox 12">
            <a:extLst>
              <a:ext uri="{FF2B5EF4-FFF2-40B4-BE49-F238E27FC236}">
                <a16:creationId xmlns:a16="http://schemas.microsoft.com/office/drawing/2014/main" id="{B5D6CC4A-0521-C034-2A0A-EB335D822FF1}"/>
              </a:ext>
            </a:extLst>
          </p:cNvPr>
          <p:cNvSpPr txBox="1"/>
          <p:nvPr/>
        </p:nvSpPr>
        <p:spPr>
          <a:xfrm>
            <a:off x="5599747" y="154457"/>
            <a:ext cx="4988685" cy="369332"/>
          </a:xfrm>
          <a:prstGeom prst="rect">
            <a:avLst/>
          </a:prstGeom>
          <a:noFill/>
        </p:spPr>
        <p:txBody>
          <a:bodyPr wrap="square" rtlCol="0">
            <a:spAutoFit/>
          </a:bodyPr>
          <a:lstStyle/>
          <a:p>
            <a:r>
              <a:rPr lang="en-US" dirty="0"/>
              <a:t>Living Shoreline Mosaic Design and Structure</a:t>
            </a:r>
          </a:p>
        </p:txBody>
      </p:sp>
      <p:sp>
        <p:nvSpPr>
          <p:cNvPr id="14" name="Rectangle 13">
            <a:extLst>
              <a:ext uri="{FF2B5EF4-FFF2-40B4-BE49-F238E27FC236}">
                <a16:creationId xmlns:a16="http://schemas.microsoft.com/office/drawing/2014/main" id="{E0BB24C2-A628-78B6-503B-7A7086467E16}"/>
              </a:ext>
            </a:extLst>
          </p:cNvPr>
          <p:cNvSpPr/>
          <p:nvPr/>
        </p:nvSpPr>
        <p:spPr>
          <a:xfrm>
            <a:off x="254643" y="3502786"/>
            <a:ext cx="405114" cy="342900"/>
          </a:xfrm>
          <a:prstGeom prst="rect">
            <a:avLst/>
          </a:prstGeom>
          <a:solidFill>
            <a:srgbClr val="FFE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17707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9C9411-532E-14CB-3716-34D99CE8475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7741" y="526309"/>
            <a:ext cx="12038321" cy="4965113"/>
          </a:xfrm>
          <a:prstGeom prst="rect">
            <a:avLst/>
          </a:prstGeom>
        </p:spPr>
      </p:pic>
      <p:grpSp>
        <p:nvGrpSpPr>
          <p:cNvPr id="4" name="Group 3">
            <a:extLst>
              <a:ext uri="{FF2B5EF4-FFF2-40B4-BE49-F238E27FC236}">
                <a16:creationId xmlns:a16="http://schemas.microsoft.com/office/drawing/2014/main" id="{4C5D676D-6290-2007-5B21-EC8CE935EC0B}"/>
              </a:ext>
            </a:extLst>
          </p:cNvPr>
          <p:cNvGrpSpPr/>
          <p:nvPr/>
        </p:nvGrpSpPr>
        <p:grpSpPr>
          <a:xfrm>
            <a:off x="4403068" y="545016"/>
            <a:ext cx="2031242" cy="435847"/>
            <a:chOff x="4172927" y="6244734"/>
            <a:chExt cx="2031242" cy="435847"/>
          </a:xfrm>
        </p:grpSpPr>
        <p:cxnSp>
          <p:nvCxnSpPr>
            <p:cNvPr id="5" name="Straight Connector 4">
              <a:extLst>
                <a:ext uri="{FF2B5EF4-FFF2-40B4-BE49-F238E27FC236}">
                  <a16:creationId xmlns:a16="http://schemas.microsoft.com/office/drawing/2014/main" id="{9967D8C8-2663-9641-7527-65CC8C829734}"/>
                </a:ext>
              </a:extLst>
            </p:cNvPr>
            <p:cNvCxnSpPr>
              <a:cxnSpLocks/>
            </p:cNvCxnSpPr>
            <p:nvPr/>
          </p:nvCxnSpPr>
          <p:spPr>
            <a:xfrm flipV="1">
              <a:off x="4181227" y="6583766"/>
              <a:ext cx="2011680" cy="1296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1FA1399-4956-3994-997B-E5A60895FBDB}"/>
                </a:ext>
              </a:extLst>
            </p:cNvPr>
            <p:cNvCxnSpPr>
              <a:cxnSpLocks/>
            </p:cNvCxnSpPr>
            <p:nvPr/>
          </p:nvCxnSpPr>
          <p:spPr>
            <a:xfrm>
              <a:off x="4172927" y="6499151"/>
              <a:ext cx="0" cy="1791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08BF649-7035-5CB6-17A2-15B2084C6291}"/>
                </a:ext>
              </a:extLst>
            </p:cNvPr>
            <p:cNvCxnSpPr>
              <a:cxnSpLocks/>
            </p:cNvCxnSpPr>
            <p:nvPr/>
          </p:nvCxnSpPr>
          <p:spPr>
            <a:xfrm>
              <a:off x="6204169" y="6501426"/>
              <a:ext cx="0" cy="17915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8E5CAF-A7DF-5C4D-CF5D-2BC1B1F2A205}"/>
                </a:ext>
              </a:extLst>
            </p:cNvPr>
            <p:cNvSpPr txBox="1"/>
            <p:nvPr/>
          </p:nvSpPr>
          <p:spPr>
            <a:xfrm>
              <a:off x="4708008" y="6244734"/>
              <a:ext cx="1033200" cy="369332"/>
            </a:xfrm>
            <a:prstGeom prst="rect">
              <a:avLst/>
            </a:prstGeom>
            <a:noFill/>
          </p:spPr>
          <p:txBody>
            <a:bodyPr wrap="square">
              <a:spAutoFit/>
            </a:bodyPr>
            <a:lstStyle/>
            <a:p>
              <a:r>
                <a:rPr lang="en-US" dirty="0"/>
                <a:t>20 m</a:t>
              </a:r>
            </a:p>
          </p:txBody>
        </p:sp>
      </p:gr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38470D13-B742-9EFF-2EDF-2DA95B1C4F42}"/>
                  </a:ext>
                </a:extLst>
              </p14:cNvPr>
              <p14:cNvContentPartPr/>
              <p14:nvPr/>
            </p14:nvContentPartPr>
            <p14:xfrm>
              <a:off x="5321730" y="3907066"/>
              <a:ext cx="1649880" cy="299160"/>
            </p14:xfrm>
          </p:contentPart>
        </mc:Choice>
        <mc:Fallback xmlns="">
          <p:pic>
            <p:nvPicPr>
              <p:cNvPr id="11" name="Ink 10">
                <a:extLst>
                  <a:ext uri="{FF2B5EF4-FFF2-40B4-BE49-F238E27FC236}">
                    <a16:creationId xmlns:a16="http://schemas.microsoft.com/office/drawing/2014/main" id="{38470D13-B742-9EFF-2EDF-2DA95B1C4F42}"/>
                  </a:ext>
                </a:extLst>
              </p:cNvPr>
              <p:cNvPicPr/>
              <p:nvPr/>
            </p:nvPicPr>
            <p:blipFill>
              <a:blip r:embed="rId5"/>
              <a:stretch>
                <a:fillRect/>
              </a:stretch>
            </p:blipFill>
            <p:spPr>
              <a:xfrm>
                <a:off x="5267730" y="3799066"/>
                <a:ext cx="1757520" cy="51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0420BB13-127F-97A7-E590-C67F8A7BAD7E}"/>
                  </a:ext>
                </a:extLst>
              </p14:cNvPr>
              <p14:cNvContentPartPr/>
              <p14:nvPr/>
            </p14:nvContentPartPr>
            <p14:xfrm>
              <a:off x="7324410" y="4531666"/>
              <a:ext cx="1721520" cy="214920"/>
            </p14:xfrm>
          </p:contentPart>
        </mc:Choice>
        <mc:Fallback xmlns="">
          <p:pic>
            <p:nvPicPr>
              <p:cNvPr id="12" name="Ink 11">
                <a:extLst>
                  <a:ext uri="{FF2B5EF4-FFF2-40B4-BE49-F238E27FC236}">
                    <a16:creationId xmlns:a16="http://schemas.microsoft.com/office/drawing/2014/main" id="{0420BB13-127F-97A7-E590-C67F8A7BAD7E}"/>
                  </a:ext>
                </a:extLst>
              </p:cNvPr>
              <p:cNvPicPr/>
              <p:nvPr/>
            </p:nvPicPr>
            <p:blipFill>
              <a:blip r:embed="rId7"/>
              <a:stretch>
                <a:fillRect/>
              </a:stretch>
            </p:blipFill>
            <p:spPr>
              <a:xfrm>
                <a:off x="7270410" y="4423666"/>
                <a:ext cx="1829160" cy="430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ED68D528-A98C-B81E-0A38-9BFF4233B521}"/>
                  </a:ext>
                </a:extLst>
              </p14:cNvPr>
              <p14:cNvContentPartPr/>
              <p14:nvPr/>
            </p14:nvContentPartPr>
            <p14:xfrm>
              <a:off x="9140970" y="4231426"/>
              <a:ext cx="1661040" cy="195120"/>
            </p14:xfrm>
          </p:contentPart>
        </mc:Choice>
        <mc:Fallback xmlns="">
          <p:pic>
            <p:nvPicPr>
              <p:cNvPr id="13" name="Ink 12">
                <a:extLst>
                  <a:ext uri="{FF2B5EF4-FFF2-40B4-BE49-F238E27FC236}">
                    <a16:creationId xmlns:a16="http://schemas.microsoft.com/office/drawing/2014/main" id="{ED68D528-A98C-B81E-0A38-9BFF4233B521}"/>
                  </a:ext>
                </a:extLst>
              </p:cNvPr>
              <p:cNvPicPr/>
              <p:nvPr/>
            </p:nvPicPr>
            <p:blipFill>
              <a:blip r:embed="rId9"/>
              <a:stretch>
                <a:fillRect/>
              </a:stretch>
            </p:blipFill>
            <p:spPr>
              <a:xfrm>
                <a:off x="9087330" y="4123786"/>
                <a:ext cx="1768680" cy="41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5" name="Ink 14">
                <a:extLst>
                  <a:ext uri="{FF2B5EF4-FFF2-40B4-BE49-F238E27FC236}">
                    <a16:creationId xmlns:a16="http://schemas.microsoft.com/office/drawing/2014/main" id="{65C34977-9627-923B-469A-5BA4EE00C9E6}"/>
                  </a:ext>
                </a:extLst>
              </p14:cNvPr>
              <p14:cNvContentPartPr/>
              <p14:nvPr/>
            </p14:nvContentPartPr>
            <p14:xfrm>
              <a:off x="-1315590" y="3846946"/>
              <a:ext cx="360" cy="360"/>
            </p14:xfrm>
          </p:contentPart>
        </mc:Choice>
        <mc:Fallback xmlns="">
          <p:pic>
            <p:nvPicPr>
              <p:cNvPr id="15" name="Ink 14">
                <a:extLst>
                  <a:ext uri="{FF2B5EF4-FFF2-40B4-BE49-F238E27FC236}">
                    <a16:creationId xmlns:a16="http://schemas.microsoft.com/office/drawing/2014/main" id="{65C34977-9627-923B-469A-5BA4EE00C9E6}"/>
                  </a:ext>
                </a:extLst>
              </p:cNvPr>
              <p:cNvPicPr/>
              <p:nvPr/>
            </p:nvPicPr>
            <p:blipFill>
              <a:blip r:embed="rId11"/>
              <a:stretch>
                <a:fillRect/>
              </a:stretch>
            </p:blipFill>
            <p:spPr>
              <a:xfrm>
                <a:off x="-1333230" y="373930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6" name="Ink 15">
                <a:extLst>
                  <a:ext uri="{FF2B5EF4-FFF2-40B4-BE49-F238E27FC236}">
                    <a16:creationId xmlns:a16="http://schemas.microsoft.com/office/drawing/2014/main" id="{2A1AD0D8-58C7-9C89-847E-80CE91551A06}"/>
                  </a:ext>
                </a:extLst>
              </p14:cNvPr>
              <p14:cNvContentPartPr/>
              <p14:nvPr/>
            </p14:nvContentPartPr>
            <p14:xfrm>
              <a:off x="-1275630" y="3709066"/>
              <a:ext cx="6120" cy="360"/>
            </p14:xfrm>
          </p:contentPart>
        </mc:Choice>
        <mc:Fallback xmlns="">
          <p:pic>
            <p:nvPicPr>
              <p:cNvPr id="16" name="Ink 15">
                <a:extLst>
                  <a:ext uri="{FF2B5EF4-FFF2-40B4-BE49-F238E27FC236}">
                    <a16:creationId xmlns:a16="http://schemas.microsoft.com/office/drawing/2014/main" id="{2A1AD0D8-58C7-9C89-847E-80CE91551A06}"/>
                  </a:ext>
                </a:extLst>
              </p:cNvPr>
              <p:cNvPicPr/>
              <p:nvPr/>
            </p:nvPicPr>
            <p:blipFill>
              <a:blip r:embed="rId13"/>
              <a:stretch>
                <a:fillRect/>
              </a:stretch>
            </p:blipFill>
            <p:spPr>
              <a:xfrm>
                <a:off x="-1293630" y="3601066"/>
                <a:ext cx="4176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7" name="Ink 16">
                <a:extLst>
                  <a:ext uri="{FF2B5EF4-FFF2-40B4-BE49-F238E27FC236}">
                    <a16:creationId xmlns:a16="http://schemas.microsoft.com/office/drawing/2014/main" id="{A18C672B-EE49-5DE1-6402-0F83156BD260}"/>
                  </a:ext>
                </a:extLst>
              </p14:cNvPr>
              <p14:cNvContentPartPr/>
              <p14:nvPr/>
            </p14:nvContentPartPr>
            <p14:xfrm>
              <a:off x="-1288230" y="3639946"/>
              <a:ext cx="360" cy="360"/>
            </p14:xfrm>
          </p:contentPart>
        </mc:Choice>
        <mc:Fallback xmlns="">
          <p:pic>
            <p:nvPicPr>
              <p:cNvPr id="17" name="Ink 16">
                <a:extLst>
                  <a:ext uri="{FF2B5EF4-FFF2-40B4-BE49-F238E27FC236}">
                    <a16:creationId xmlns:a16="http://schemas.microsoft.com/office/drawing/2014/main" id="{A18C672B-EE49-5DE1-6402-0F83156BD260}"/>
                  </a:ext>
                </a:extLst>
              </p:cNvPr>
              <p:cNvPicPr/>
              <p:nvPr/>
            </p:nvPicPr>
            <p:blipFill>
              <a:blip r:embed="rId15"/>
              <a:stretch>
                <a:fillRect/>
              </a:stretch>
            </p:blipFill>
            <p:spPr>
              <a:xfrm>
                <a:off x="-1305870" y="353230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Ink 17">
                <a:extLst>
                  <a:ext uri="{FF2B5EF4-FFF2-40B4-BE49-F238E27FC236}">
                    <a16:creationId xmlns:a16="http://schemas.microsoft.com/office/drawing/2014/main" id="{0932B151-87A8-BDCF-BECE-7A43CBF6E41F}"/>
                  </a:ext>
                </a:extLst>
              </p14:cNvPr>
              <p14:cNvContentPartPr/>
              <p14:nvPr/>
            </p14:nvContentPartPr>
            <p14:xfrm>
              <a:off x="-1285350" y="3633826"/>
              <a:ext cx="360" cy="360"/>
            </p14:xfrm>
          </p:contentPart>
        </mc:Choice>
        <mc:Fallback xmlns="">
          <p:pic>
            <p:nvPicPr>
              <p:cNvPr id="18" name="Ink 17">
                <a:extLst>
                  <a:ext uri="{FF2B5EF4-FFF2-40B4-BE49-F238E27FC236}">
                    <a16:creationId xmlns:a16="http://schemas.microsoft.com/office/drawing/2014/main" id="{0932B151-87A8-BDCF-BECE-7A43CBF6E41F}"/>
                  </a:ext>
                </a:extLst>
              </p:cNvPr>
              <p:cNvPicPr/>
              <p:nvPr/>
            </p:nvPicPr>
            <p:blipFill>
              <a:blip r:embed="rId17"/>
              <a:stretch>
                <a:fillRect/>
              </a:stretch>
            </p:blipFill>
            <p:spPr>
              <a:xfrm>
                <a:off x="-1302990" y="3525826"/>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Ink 18">
                <a:extLst>
                  <a:ext uri="{FF2B5EF4-FFF2-40B4-BE49-F238E27FC236}">
                    <a16:creationId xmlns:a16="http://schemas.microsoft.com/office/drawing/2014/main" id="{D72CFC44-0341-D477-88C3-EFE8BA859E20}"/>
                  </a:ext>
                </a:extLst>
              </p14:cNvPr>
              <p14:cNvContentPartPr/>
              <p14:nvPr/>
            </p14:nvContentPartPr>
            <p14:xfrm>
              <a:off x="5200410" y="4133146"/>
              <a:ext cx="2082960" cy="745560"/>
            </p14:xfrm>
          </p:contentPart>
        </mc:Choice>
        <mc:Fallback xmlns="">
          <p:pic>
            <p:nvPicPr>
              <p:cNvPr id="19" name="Ink 18">
                <a:extLst>
                  <a:ext uri="{FF2B5EF4-FFF2-40B4-BE49-F238E27FC236}">
                    <a16:creationId xmlns:a16="http://schemas.microsoft.com/office/drawing/2014/main" id="{D72CFC44-0341-D477-88C3-EFE8BA859E20}"/>
                  </a:ext>
                </a:extLst>
              </p:cNvPr>
              <p:cNvPicPr/>
              <p:nvPr/>
            </p:nvPicPr>
            <p:blipFill>
              <a:blip r:embed="rId19"/>
              <a:stretch>
                <a:fillRect/>
              </a:stretch>
            </p:blipFill>
            <p:spPr>
              <a:xfrm>
                <a:off x="5146770" y="4025146"/>
                <a:ext cx="2190600" cy="9612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F5EDD4A9-DD95-1644-67E1-C851A45661BF}"/>
                  </a:ext>
                </a:extLst>
              </p14:cNvPr>
              <p14:cNvContentPartPr/>
              <p14:nvPr/>
            </p14:nvContentPartPr>
            <p14:xfrm>
              <a:off x="4538010" y="4190026"/>
              <a:ext cx="6681240" cy="1008360"/>
            </p14:xfrm>
          </p:contentPart>
        </mc:Choice>
        <mc:Fallback xmlns="">
          <p:pic>
            <p:nvPicPr>
              <p:cNvPr id="20" name="Ink 19">
                <a:extLst>
                  <a:ext uri="{FF2B5EF4-FFF2-40B4-BE49-F238E27FC236}">
                    <a16:creationId xmlns:a16="http://schemas.microsoft.com/office/drawing/2014/main" id="{F5EDD4A9-DD95-1644-67E1-C851A45661BF}"/>
                  </a:ext>
                </a:extLst>
              </p:cNvPr>
              <p:cNvPicPr/>
              <p:nvPr/>
            </p:nvPicPr>
            <p:blipFill>
              <a:blip r:embed="rId21"/>
              <a:stretch>
                <a:fillRect/>
              </a:stretch>
            </p:blipFill>
            <p:spPr>
              <a:xfrm>
                <a:off x="4484010" y="4082386"/>
                <a:ext cx="6788880" cy="1224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3" name="Ink 22">
                <a:extLst>
                  <a:ext uri="{FF2B5EF4-FFF2-40B4-BE49-F238E27FC236}">
                    <a16:creationId xmlns:a16="http://schemas.microsoft.com/office/drawing/2014/main" id="{2A9585B3-ED47-3B37-10E3-266364D7983C}"/>
                  </a:ext>
                </a:extLst>
              </p14:cNvPr>
              <p14:cNvContentPartPr/>
              <p14:nvPr/>
            </p14:nvContentPartPr>
            <p14:xfrm>
              <a:off x="6733290" y="2683786"/>
              <a:ext cx="429480" cy="307800"/>
            </p14:xfrm>
          </p:contentPart>
        </mc:Choice>
        <mc:Fallback xmlns="">
          <p:pic>
            <p:nvPicPr>
              <p:cNvPr id="23" name="Ink 22">
                <a:extLst>
                  <a:ext uri="{FF2B5EF4-FFF2-40B4-BE49-F238E27FC236}">
                    <a16:creationId xmlns:a16="http://schemas.microsoft.com/office/drawing/2014/main" id="{2A9585B3-ED47-3B37-10E3-266364D7983C}"/>
                  </a:ext>
                </a:extLst>
              </p:cNvPr>
              <p:cNvPicPr/>
              <p:nvPr/>
            </p:nvPicPr>
            <p:blipFill>
              <a:blip r:embed="rId23"/>
              <a:stretch>
                <a:fillRect/>
              </a:stretch>
            </p:blipFill>
            <p:spPr>
              <a:xfrm>
                <a:off x="6697650" y="2611786"/>
                <a:ext cx="501120" cy="4514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 name="Ink 23">
                <a:extLst>
                  <a:ext uri="{FF2B5EF4-FFF2-40B4-BE49-F238E27FC236}">
                    <a16:creationId xmlns:a16="http://schemas.microsoft.com/office/drawing/2014/main" id="{A5FC2197-6C5C-817A-9496-DFA2F34CB636}"/>
                  </a:ext>
                </a:extLst>
              </p14:cNvPr>
              <p14:cNvContentPartPr/>
              <p14:nvPr/>
            </p14:nvContentPartPr>
            <p14:xfrm>
              <a:off x="7586130" y="2339266"/>
              <a:ext cx="469080" cy="300240"/>
            </p14:xfrm>
          </p:contentPart>
        </mc:Choice>
        <mc:Fallback xmlns="">
          <p:pic>
            <p:nvPicPr>
              <p:cNvPr id="24" name="Ink 23">
                <a:extLst>
                  <a:ext uri="{FF2B5EF4-FFF2-40B4-BE49-F238E27FC236}">
                    <a16:creationId xmlns:a16="http://schemas.microsoft.com/office/drawing/2014/main" id="{A5FC2197-6C5C-817A-9496-DFA2F34CB636}"/>
                  </a:ext>
                </a:extLst>
              </p:cNvPr>
              <p:cNvPicPr/>
              <p:nvPr/>
            </p:nvPicPr>
            <p:blipFill>
              <a:blip r:embed="rId25"/>
              <a:stretch>
                <a:fillRect/>
              </a:stretch>
            </p:blipFill>
            <p:spPr>
              <a:xfrm>
                <a:off x="7550490" y="2267266"/>
                <a:ext cx="54072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 name="Ink 24">
                <a:extLst>
                  <a:ext uri="{FF2B5EF4-FFF2-40B4-BE49-F238E27FC236}">
                    <a16:creationId xmlns:a16="http://schemas.microsoft.com/office/drawing/2014/main" id="{43DDD339-845A-C13B-92FF-AFF7279AB1B9}"/>
                  </a:ext>
                </a:extLst>
              </p14:cNvPr>
              <p14:cNvContentPartPr/>
              <p14:nvPr/>
            </p14:nvContentPartPr>
            <p14:xfrm>
              <a:off x="8094090" y="2896546"/>
              <a:ext cx="364680" cy="367560"/>
            </p14:xfrm>
          </p:contentPart>
        </mc:Choice>
        <mc:Fallback xmlns="">
          <p:pic>
            <p:nvPicPr>
              <p:cNvPr id="25" name="Ink 24">
                <a:extLst>
                  <a:ext uri="{FF2B5EF4-FFF2-40B4-BE49-F238E27FC236}">
                    <a16:creationId xmlns:a16="http://schemas.microsoft.com/office/drawing/2014/main" id="{43DDD339-845A-C13B-92FF-AFF7279AB1B9}"/>
                  </a:ext>
                </a:extLst>
              </p:cNvPr>
              <p:cNvPicPr/>
              <p:nvPr/>
            </p:nvPicPr>
            <p:blipFill>
              <a:blip r:embed="rId27"/>
              <a:stretch>
                <a:fillRect/>
              </a:stretch>
            </p:blipFill>
            <p:spPr>
              <a:xfrm>
                <a:off x="8058450" y="2824546"/>
                <a:ext cx="43632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 name="Ink 25">
                <a:extLst>
                  <a:ext uri="{FF2B5EF4-FFF2-40B4-BE49-F238E27FC236}">
                    <a16:creationId xmlns:a16="http://schemas.microsoft.com/office/drawing/2014/main" id="{171AEEFB-69FC-62FE-7FE2-1612ED967D07}"/>
                  </a:ext>
                </a:extLst>
              </p14:cNvPr>
              <p14:cNvContentPartPr/>
              <p14:nvPr/>
            </p14:nvContentPartPr>
            <p14:xfrm>
              <a:off x="8622570" y="2499826"/>
              <a:ext cx="312840" cy="476280"/>
            </p14:xfrm>
          </p:contentPart>
        </mc:Choice>
        <mc:Fallback xmlns="">
          <p:pic>
            <p:nvPicPr>
              <p:cNvPr id="26" name="Ink 25">
                <a:extLst>
                  <a:ext uri="{FF2B5EF4-FFF2-40B4-BE49-F238E27FC236}">
                    <a16:creationId xmlns:a16="http://schemas.microsoft.com/office/drawing/2014/main" id="{171AEEFB-69FC-62FE-7FE2-1612ED967D07}"/>
                  </a:ext>
                </a:extLst>
              </p:cNvPr>
              <p:cNvPicPr/>
              <p:nvPr/>
            </p:nvPicPr>
            <p:blipFill>
              <a:blip r:embed="rId29"/>
              <a:stretch>
                <a:fillRect/>
              </a:stretch>
            </p:blipFill>
            <p:spPr>
              <a:xfrm>
                <a:off x="8586930" y="2427826"/>
                <a:ext cx="384480" cy="619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7" name="Ink 26">
                <a:extLst>
                  <a:ext uri="{FF2B5EF4-FFF2-40B4-BE49-F238E27FC236}">
                    <a16:creationId xmlns:a16="http://schemas.microsoft.com/office/drawing/2014/main" id="{C54BF33A-D0C5-6995-2038-96AFEED0E4FA}"/>
                  </a:ext>
                </a:extLst>
              </p14:cNvPr>
              <p14:cNvContentPartPr/>
              <p14:nvPr/>
            </p14:nvContentPartPr>
            <p14:xfrm>
              <a:off x="8849010" y="3266266"/>
              <a:ext cx="464760" cy="170280"/>
            </p14:xfrm>
          </p:contentPart>
        </mc:Choice>
        <mc:Fallback xmlns="">
          <p:pic>
            <p:nvPicPr>
              <p:cNvPr id="27" name="Ink 26">
                <a:extLst>
                  <a:ext uri="{FF2B5EF4-FFF2-40B4-BE49-F238E27FC236}">
                    <a16:creationId xmlns:a16="http://schemas.microsoft.com/office/drawing/2014/main" id="{C54BF33A-D0C5-6995-2038-96AFEED0E4FA}"/>
                  </a:ext>
                </a:extLst>
              </p:cNvPr>
              <p:cNvPicPr/>
              <p:nvPr/>
            </p:nvPicPr>
            <p:blipFill>
              <a:blip r:embed="rId31"/>
              <a:stretch>
                <a:fillRect/>
              </a:stretch>
            </p:blipFill>
            <p:spPr>
              <a:xfrm>
                <a:off x="8813370" y="3194626"/>
                <a:ext cx="53640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8" name="Ink 27">
                <a:extLst>
                  <a:ext uri="{FF2B5EF4-FFF2-40B4-BE49-F238E27FC236}">
                    <a16:creationId xmlns:a16="http://schemas.microsoft.com/office/drawing/2014/main" id="{A459A1B4-D765-279B-45ED-C590B66E44E1}"/>
                  </a:ext>
                </a:extLst>
              </p14:cNvPr>
              <p14:cNvContentPartPr/>
              <p14:nvPr/>
            </p14:nvContentPartPr>
            <p14:xfrm>
              <a:off x="9849810" y="2989066"/>
              <a:ext cx="268560" cy="414720"/>
            </p14:xfrm>
          </p:contentPart>
        </mc:Choice>
        <mc:Fallback xmlns="">
          <p:pic>
            <p:nvPicPr>
              <p:cNvPr id="28" name="Ink 27">
                <a:extLst>
                  <a:ext uri="{FF2B5EF4-FFF2-40B4-BE49-F238E27FC236}">
                    <a16:creationId xmlns:a16="http://schemas.microsoft.com/office/drawing/2014/main" id="{A459A1B4-D765-279B-45ED-C590B66E44E1}"/>
                  </a:ext>
                </a:extLst>
              </p:cNvPr>
              <p:cNvPicPr/>
              <p:nvPr/>
            </p:nvPicPr>
            <p:blipFill>
              <a:blip r:embed="rId33"/>
              <a:stretch>
                <a:fillRect/>
              </a:stretch>
            </p:blipFill>
            <p:spPr>
              <a:xfrm>
                <a:off x="9813810" y="2917066"/>
                <a:ext cx="340200" cy="5583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 name="Ink 28">
                <a:extLst>
                  <a:ext uri="{FF2B5EF4-FFF2-40B4-BE49-F238E27FC236}">
                    <a16:creationId xmlns:a16="http://schemas.microsoft.com/office/drawing/2014/main" id="{182EBE32-0E07-86E7-FC92-B92D65A20793}"/>
                  </a:ext>
                </a:extLst>
              </p14:cNvPr>
              <p14:cNvContentPartPr/>
              <p14:nvPr/>
            </p14:nvContentPartPr>
            <p14:xfrm>
              <a:off x="10306650" y="2852626"/>
              <a:ext cx="410760" cy="156240"/>
            </p14:xfrm>
          </p:contentPart>
        </mc:Choice>
        <mc:Fallback xmlns="">
          <p:pic>
            <p:nvPicPr>
              <p:cNvPr id="29" name="Ink 28">
                <a:extLst>
                  <a:ext uri="{FF2B5EF4-FFF2-40B4-BE49-F238E27FC236}">
                    <a16:creationId xmlns:a16="http://schemas.microsoft.com/office/drawing/2014/main" id="{182EBE32-0E07-86E7-FC92-B92D65A20793}"/>
                  </a:ext>
                </a:extLst>
              </p:cNvPr>
              <p:cNvPicPr/>
              <p:nvPr/>
            </p:nvPicPr>
            <p:blipFill>
              <a:blip r:embed="rId35"/>
              <a:stretch>
                <a:fillRect/>
              </a:stretch>
            </p:blipFill>
            <p:spPr>
              <a:xfrm>
                <a:off x="10270650" y="2780986"/>
                <a:ext cx="4824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0" name="Ink 29">
                <a:extLst>
                  <a:ext uri="{FF2B5EF4-FFF2-40B4-BE49-F238E27FC236}">
                    <a16:creationId xmlns:a16="http://schemas.microsoft.com/office/drawing/2014/main" id="{2760E00A-4258-20CE-D0D2-48418FDB16EB}"/>
                  </a:ext>
                </a:extLst>
              </p14:cNvPr>
              <p14:cNvContentPartPr/>
              <p14:nvPr/>
            </p14:nvContentPartPr>
            <p14:xfrm>
              <a:off x="10811370" y="3357346"/>
              <a:ext cx="390960" cy="409320"/>
            </p14:xfrm>
          </p:contentPart>
        </mc:Choice>
        <mc:Fallback xmlns="">
          <p:pic>
            <p:nvPicPr>
              <p:cNvPr id="30" name="Ink 29">
                <a:extLst>
                  <a:ext uri="{FF2B5EF4-FFF2-40B4-BE49-F238E27FC236}">
                    <a16:creationId xmlns:a16="http://schemas.microsoft.com/office/drawing/2014/main" id="{2760E00A-4258-20CE-D0D2-48418FDB16EB}"/>
                  </a:ext>
                </a:extLst>
              </p:cNvPr>
              <p:cNvPicPr/>
              <p:nvPr/>
            </p:nvPicPr>
            <p:blipFill>
              <a:blip r:embed="rId37"/>
              <a:stretch>
                <a:fillRect/>
              </a:stretch>
            </p:blipFill>
            <p:spPr>
              <a:xfrm>
                <a:off x="10775370" y="3285346"/>
                <a:ext cx="462600" cy="552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52F2AF34-5AB9-A6EB-DACA-8D401468FAB6}"/>
                  </a:ext>
                </a:extLst>
              </p14:cNvPr>
              <p14:cNvContentPartPr/>
              <p14:nvPr/>
            </p14:nvContentPartPr>
            <p14:xfrm>
              <a:off x="10427610" y="3642466"/>
              <a:ext cx="191160" cy="406440"/>
            </p14:xfrm>
          </p:contentPart>
        </mc:Choice>
        <mc:Fallback xmlns="">
          <p:pic>
            <p:nvPicPr>
              <p:cNvPr id="31" name="Ink 30">
                <a:extLst>
                  <a:ext uri="{FF2B5EF4-FFF2-40B4-BE49-F238E27FC236}">
                    <a16:creationId xmlns:a16="http://schemas.microsoft.com/office/drawing/2014/main" id="{52F2AF34-5AB9-A6EB-DACA-8D401468FAB6}"/>
                  </a:ext>
                </a:extLst>
              </p:cNvPr>
              <p:cNvPicPr/>
              <p:nvPr/>
            </p:nvPicPr>
            <p:blipFill>
              <a:blip r:embed="rId39"/>
              <a:stretch>
                <a:fillRect/>
              </a:stretch>
            </p:blipFill>
            <p:spPr>
              <a:xfrm>
                <a:off x="10391610" y="3570466"/>
                <a:ext cx="262800" cy="55008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Ink 31">
                <a:extLst>
                  <a:ext uri="{FF2B5EF4-FFF2-40B4-BE49-F238E27FC236}">
                    <a16:creationId xmlns:a16="http://schemas.microsoft.com/office/drawing/2014/main" id="{7EF736F4-078A-8098-AC8B-BCF1072FC3F1}"/>
                  </a:ext>
                </a:extLst>
              </p14:cNvPr>
              <p14:cNvContentPartPr/>
              <p14:nvPr/>
            </p14:nvContentPartPr>
            <p14:xfrm>
              <a:off x="8687370" y="3707986"/>
              <a:ext cx="193680" cy="365040"/>
            </p14:xfrm>
          </p:contentPart>
        </mc:Choice>
        <mc:Fallback xmlns="">
          <p:pic>
            <p:nvPicPr>
              <p:cNvPr id="32" name="Ink 31">
                <a:extLst>
                  <a:ext uri="{FF2B5EF4-FFF2-40B4-BE49-F238E27FC236}">
                    <a16:creationId xmlns:a16="http://schemas.microsoft.com/office/drawing/2014/main" id="{7EF736F4-078A-8098-AC8B-BCF1072FC3F1}"/>
                  </a:ext>
                </a:extLst>
              </p:cNvPr>
              <p:cNvPicPr/>
              <p:nvPr/>
            </p:nvPicPr>
            <p:blipFill>
              <a:blip r:embed="rId41"/>
              <a:stretch>
                <a:fillRect/>
              </a:stretch>
            </p:blipFill>
            <p:spPr>
              <a:xfrm>
                <a:off x="8651370" y="3636346"/>
                <a:ext cx="265320" cy="508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Ink 32">
                <a:extLst>
                  <a:ext uri="{FF2B5EF4-FFF2-40B4-BE49-F238E27FC236}">
                    <a16:creationId xmlns:a16="http://schemas.microsoft.com/office/drawing/2014/main" id="{26904E57-26DF-A36F-761C-1103C42888E8}"/>
                  </a:ext>
                </a:extLst>
              </p14:cNvPr>
              <p14:cNvContentPartPr/>
              <p14:nvPr/>
            </p14:nvContentPartPr>
            <p14:xfrm>
              <a:off x="7275090" y="3183466"/>
              <a:ext cx="313920" cy="357480"/>
            </p14:xfrm>
          </p:contentPart>
        </mc:Choice>
        <mc:Fallback xmlns="">
          <p:pic>
            <p:nvPicPr>
              <p:cNvPr id="33" name="Ink 32">
                <a:extLst>
                  <a:ext uri="{FF2B5EF4-FFF2-40B4-BE49-F238E27FC236}">
                    <a16:creationId xmlns:a16="http://schemas.microsoft.com/office/drawing/2014/main" id="{26904E57-26DF-A36F-761C-1103C42888E8}"/>
                  </a:ext>
                </a:extLst>
              </p:cNvPr>
              <p:cNvPicPr/>
              <p:nvPr/>
            </p:nvPicPr>
            <p:blipFill>
              <a:blip r:embed="rId43"/>
              <a:stretch>
                <a:fillRect/>
              </a:stretch>
            </p:blipFill>
            <p:spPr>
              <a:xfrm>
                <a:off x="7239090" y="3111466"/>
                <a:ext cx="38556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Ink 33">
                <a:extLst>
                  <a:ext uri="{FF2B5EF4-FFF2-40B4-BE49-F238E27FC236}">
                    <a16:creationId xmlns:a16="http://schemas.microsoft.com/office/drawing/2014/main" id="{38A6A91B-195F-D0AF-5981-273318E0C1AE}"/>
                  </a:ext>
                </a:extLst>
              </p14:cNvPr>
              <p14:cNvContentPartPr/>
              <p14:nvPr/>
            </p14:nvContentPartPr>
            <p14:xfrm>
              <a:off x="7645170" y="3745426"/>
              <a:ext cx="402480" cy="476640"/>
            </p14:xfrm>
          </p:contentPart>
        </mc:Choice>
        <mc:Fallback xmlns="">
          <p:pic>
            <p:nvPicPr>
              <p:cNvPr id="34" name="Ink 33">
                <a:extLst>
                  <a:ext uri="{FF2B5EF4-FFF2-40B4-BE49-F238E27FC236}">
                    <a16:creationId xmlns:a16="http://schemas.microsoft.com/office/drawing/2014/main" id="{38A6A91B-195F-D0AF-5981-273318E0C1AE}"/>
                  </a:ext>
                </a:extLst>
              </p:cNvPr>
              <p:cNvPicPr/>
              <p:nvPr/>
            </p:nvPicPr>
            <p:blipFill>
              <a:blip r:embed="rId45"/>
              <a:stretch>
                <a:fillRect/>
              </a:stretch>
            </p:blipFill>
            <p:spPr>
              <a:xfrm>
                <a:off x="7609530" y="3673426"/>
                <a:ext cx="474120" cy="620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5" name="Ink 34">
                <a:extLst>
                  <a:ext uri="{FF2B5EF4-FFF2-40B4-BE49-F238E27FC236}">
                    <a16:creationId xmlns:a16="http://schemas.microsoft.com/office/drawing/2014/main" id="{7E27E1E9-7720-BD16-DF9A-05CEF7A342D3}"/>
                  </a:ext>
                </a:extLst>
              </p14:cNvPr>
              <p14:cNvContentPartPr/>
              <p14:nvPr/>
            </p14:nvContentPartPr>
            <p14:xfrm>
              <a:off x="5452770" y="2625106"/>
              <a:ext cx="388080" cy="324360"/>
            </p14:xfrm>
          </p:contentPart>
        </mc:Choice>
        <mc:Fallback xmlns="">
          <p:pic>
            <p:nvPicPr>
              <p:cNvPr id="35" name="Ink 34">
                <a:extLst>
                  <a:ext uri="{FF2B5EF4-FFF2-40B4-BE49-F238E27FC236}">
                    <a16:creationId xmlns:a16="http://schemas.microsoft.com/office/drawing/2014/main" id="{7E27E1E9-7720-BD16-DF9A-05CEF7A342D3}"/>
                  </a:ext>
                </a:extLst>
              </p:cNvPr>
              <p:cNvPicPr/>
              <p:nvPr/>
            </p:nvPicPr>
            <p:blipFill>
              <a:blip r:embed="rId47"/>
              <a:stretch>
                <a:fillRect/>
              </a:stretch>
            </p:blipFill>
            <p:spPr>
              <a:xfrm>
                <a:off x="5417130" y="2553106"/>
                <a:ext cx="459720" cy="468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6" name="Ink 35">
                <a:extLst>
                  <a:ext uri="{FF2B5EF4-FFF2-40B4-BE49-F238E27FC236}">
                    <a16:creationId xmlns:a16="http://schemas.microsoft.com/office/drawing/2014/main" id="{DE5B849C-37DF-178F-23FF-DC8642DD891E}"/>
                  </a:ext>
                </a:extLst>
              </p14:cNvPr>
              <p14:cNvContentPartPr/>
              <p14:nvPr/>
            </p14:nvContentPartPr>
            <p14:xfrm>
              <a:off x="5210490" y="3273106"/>
              <a:ext cx="371520" cy="229680"/>
            </p14:xfrm>
          </p:contentPart>
        </mc:Choice>
        <mc:Fallback xmlns="">
          <p:pic>
            <p:nvPicPr>
              <p:cNvPr id="36" name="Ink 35">
                <a:extLst>
                  <a:ext uri="{FF2B5EF4-FFF2-40B4-BE49-F238E27FC236}">
                    <a16:creationId xmlns:a16="http://schemas.microsoft.com/office/drawing/2014/main" id="{DE5B849C-37DF-178F-23FF-DC8642DD891E}"/>
                  </a:ext>
                </a:extLst>
              </p:cNvPr>
              <p:cNvPicPr/>
              <p:nvPr/>
            </p:nvPicPr>
            <p:blipFill>
              <a:blip r:embed="rId49"/>
              <a:stretch>
                <a:fillRect/>
              </a:stretch>
            </p:blipFill>
            <p:spPr>
              <a:xfrm>
                <a:off x="5174850" y="3201106"/>
                <a:ext cx="44316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Ink 37">
                <a:extLst>
                  <a:ext uri="{FF2B5EF4-FFF2-40B4-BE49-F238E27FC236}">
                    <a16:creationId xmlns:a16="http://schemas.microsoft.com/office/drawing/2014/main" id="{EB5066D8-B06F-4B30-ACFE-15B8E4036ADD}"/>
                  </a:ext>
                </a:extLst>
              </p14:cNvPr>
              <p14:cNvContentPartPr/>
              <p14:nvPr/>
            </p14:nvContentPartPr>
            <p14:xfrm>
              <a:off x="5578410" y="1234786"/>
              <a:ext cx="1711800" cy="188640"/>
            </p14:xfrm>
          </p:contentPart>
        </mc:Choice>
        <mc:Fallback xmlns="">
          <p:pic>
            <p:nvPicPr>
              <p:cNvPr id="38" name="Ink 37">
                <a:extLst>
                  <a:ext uri="{FF2B5EF4-FFF2-40B4-BE49-F238E27FC236}">
                    <a16:creationId xmlns:a16="http://schemas.microsoft.com/office/drawing/2014/main" id="{EB5066D8-B06F-4B30-ACFE-15B8E4036ADD}"/>
                  </a:ext>
                </a:extLst>
              </p:cNvPr>
              <p:cNvPicPr/>
              <p:nvPr/>
            </p:nvPicPr>
            <p:blipFill>
              <a:blip r:embed="rId51"/>
              <a:stretch>
                <a:fillRect/>
              </a:stretch>
            </p:blipFill>
            <p:spPr>
              <a:xfrm>
                <a:off x="5488410" y="1055146"/>
                <a:ext cx="1891440" cy="5482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 name="Ink 38">
                <a:extLst>
                  <a:ext uri="{FF2B5EF4-FFF2-40B4-BE49-F238E27FC236}">
                    <a16:creationId xmlns:a16="http://schemas.microsoft.com/office/drawing/2014/main" id="{6304FA51-898F-FF1B-7667-66BD26268C5E}"/>
                  </a:ext>
                </a:extLst>
              </p14:cNvPr>
              <p14:cNvContentPartPr/>
              <p14:nvPr/>
            </p14:nvContentPartPr>
            <p14:xfrm>
              <a:off x="5554290" y="1445386"/>
              <a:ext cx="1684080" cy="217440"/>
            </p14:xfrm>
          </p:contentPart>
        </mc:Choice>
        <mc:Fallback xmlns="">
          <p:pic>
            <p:nvPicPr>
              <p:cNvPr id="39" name="Ink 38">
                <a:extLst>
                  <a:ext uri="{FF2B5EF4-FFF2-40B4-BE49-F238E27FC236}">
                    <a16:creationId xmlns:a16="http://schemas.microsoft.com/office/drawing/2014/main" id="{6304FA51-898F-FF1B-7667-66BD26268C5E}"/>
                  </a:ext>
                </a:extLst>
              </p:cNvPr>
              <p:cNvPicPr/>
              <p:nvPr/>
            </p:nvPicPr>
            <p:blipFill>
              <a:blip r:embed="rId53"/>
              <a:stretch>
                <a:fillRect/>
              </a:stretch>
            </p:blipFill>
            <p:spPr>
              <a:xfrm>
                <a:off x="5464290" y="1265386"/>
                <a:ext cx="1863720" cy="5770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4" name="Ink 43">
                <a:extLst>
                  <a:ext uri="{FF2B5EF4-FFF2-40B4-BE49-F238E27FC236}">
                    <a16:creationId xmlns:a16="http://schemas.microsoft.com/office/drawing/2014/main" id="{C15F5840-0689-A3DF-3D4C-7A44DC79192E}"/>
                  </a:ext>
                </a:extLst>
              </p14:cNvPr>
              <p14:cNvContentPartPr/>
              <p14:nvPr/>
            </p14:nvContentPartPr>
            <p14:xfrm>
              <a:off x="9292890" y="1212466"/>
              <a:ext cx="1589400" cy="242640"/>
            </p14:xfrm>
          </p:contentPart>
        </mc:Choice>
        <mc:Fallback xmlns="">
          <p:pic>
            <p:nvPicPr>
              <p:cNvPr id="44" name="Ink 43">
                <a:extLst>
                  <a:ext uri="{FF2B5EF4-FFF2-40B4-BE49-F238E27FC236}">
                    <a16:creationId xmlns:a16="http://schemas.microsoft.com/office/drawing/2014/main" id="{C15F5840-0689-A3DF-3D4C-7A44DC79192E}"/>
                  </a:ext>
                </a:extLst>
              </p:cNvPr>
              <p:cNvPicPr/>
              <p:nvPr/>
            </p:nvPicPr>
            <p:blipFill>
              <a:blip r:embed="rId55"/>
              <a:stretch>
                <a:fillRect/>
              </a:stretch>
            </p:blipFill>
            <p:spPr>
              <a:xfrm>
                <a:off x="9203250" y="1032826"/>
                <a:ext cx="1769040" cy="6022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5" name="Ink 44">
                <a:extLst>
                  <a:ext uri="{FF2B5EF4-FFF2-40B4-BE49-F238E27FC236}">
                    <a16:creationId xmlns:a16="http://schemas.microsoft.com/office/drawing/2014/main" id="{0AD14557-E741-8E0F-FD9A-4A21D04409A0}"/>
                  </a:ext>
                </a:extLst>
              </p14:cNvPr>
              <p14:cNvContentPartPr/>
              <p14:nvPr/>
            </p14:nvContentPartPr>
            <p14:xfrm>
              <a:off x="7463010" y="1201666"/>
              <a:ext cx="1602360" cy="252000"/>
            </p14:xfrm>
          </p:contentPart>
        </mc:Choice>
        <mc:Fallback xmlns="">
          <p:pic>
            <p:nvPicPr>
              <p:cNvPr id="45" name="Ink 44">
                <a:extLst>
                  <a:ext uri="{FF2B5EF4-FFF2-40B4-BE49-F238E27FC236}">
                    <a16:creationId xmlns:a16="http://schemas.microsoft.com/office/drawing/2014/main" id="{0AD14557-E741-8E0F-FD9A-4A21D04409A0}"/>
                  </a:ext>
                </a:extLst>
              </p:cNvPr>
              <p:cNvPicPr/>
              <p:nvPr/>
            </p:nvPicPr>
            <p:blipFill>
              <a:blip r:embed="rId57"/>
              <a:stretch>
                <a:fillRect/>
              </a:stretch>
            </p:blipFill>
            <p:spPr>
              <a:xfrm>
                <a:off x="7373010" y="1022026"/>
                <a:ext cx="1782000" cy="611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6" name="Ink 45">
                <a:extLst>
                  <a:ext uri="{FF2B5EF4-FFF2-40B4-BE49-F238E27FC236}">
                    <a16:creationId xmlns:a16="http://schemas.microsoft.com/office/drawing/2014/main" id="{6518C4E1-57D5-4D35-4AEA-32B4D847E552}"/>
                  </a:ext>
                </a:extLst>
              </p14:cNvPr>
              <p14:cNvContentPartPr/>
              <p14:nvPr/>
            </p14:nvContentPartPr>
            <p14:xfrm>
              <a:off x="7367970" y="1515586"/>
              <a:ext cx="1685520" cy="228240"/>
            </p14:xfrm>
          </p:contentPart>
        </mc:Choice>
        <mc:Fallback xmlns="">
          <p:pic>
            <p:nvPicPr>
              <p:cNvPr id="46" name="Ink 45">
                <a:extLst>
                  <a:ext uri="{FF2B5EF4-FFF2-40B4-BE49-F238E27FC236}">
                    <a16:creationId xmlns:a16="http://schemas.microsoft.com/office/drawing/2014/main" id="{6518C4E1-57D5-4D35-4AEA-32B4D847E552}"/>
                  </a:ext>
                </a:extLst>
              </p:cNvPr>
              <p:cNvPicPr/>
              <p:nvPr/>
            </p:nvPicPr>
            <p:blipFill>
              <a:blip r:embed="rId59"/>
              <a:stretch>
                <a:fillRect/>
              </a:stretch>
            </p:blipFill>
            <p:spPr>
              <a:xfrm>
                <a:off x="7314330" y="1407586"/>
                <a:ext cx="179316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7" name="Ink 46">
                <a:extLst>
                  <a:ext uri="{FF2B5EF4-FFF2-40B4-BE49-F238E27FC236}">
                    <a16:creationId xmlns:a16="http://schemas.microsoft.com/office/drawing/2014/main" id="{362A255C-DDC1-0BCC-DDA0-0EBD0B779295}"/>
                  </a:ext>
                </a:extLst>
              </p14:cNvPr>
              <p14:cNvContentPartPr/>
              <p14:nvPr/>
            </p14:nvContentPartPr>
            <p14:xfrm>
              <a:off x="7609890" y="1538626"/>
              <a:ext cx="120600" cy="29880"/>
            </p14:xfrm>
          </p:contentPart>
        </mc:Choice>
        <mc:Fallback xmlns="">
          <p:pic>
            <p:nvPicPr>
              <p:cNvPr id="47" name="Ink 46">
                <a:extLst>
                  <a:ext uri="{FF2B5EF4-FFF2-40B4-BE49-F238E27FC236}">
                    <a16:creationId xmlns:a16="http://schemas.microsoft.com/office/drawing/2014/main" id="{362A255C-DDC1-0BCC-DDA0-0EBD0B779295}"/>
                  </a:ext>
                </a:extLst>
              </p:cNvPr>
              <p:cNvPicPr/>
              <p:nvPr/>
            </p:nvPicPr>
            <p:blipFill>
              <a:blip r:embed="rId61"/>
              <a:stretch>
                <a:fillRect/>
              </a:stretch>
            </p:blipFill>
            <p:spPr>
              <a:xfrm>
                <a:off x="7556250" y="1430986"/>
                <a:ext cx="2282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8" name="Ink 47">
                <a:extLst>
                  <a:ext uri="{FF2B5EF4-FFF2-40B4-BE49-F238E27FC236}">
                    <a16:creationId xmlns:a16="http://schemas.microsoft.com/office/drawing/2014/main" id="{0D5EA8A3-B0E9-FF2A-EE32-E87ECD202718}"/>
                  </a:ext>
                </a:extLst>
              </p14:cNvPr>
              <p14:cNvContentPartPr/>
              <p14:nvPr/>
            </p14:nvContentPartPr>
            <p14:xfrm>
              <a:off x="9233850" y="1473466"/>
              <a:ext cx="1652040" cy="221400"/>
            </p14:xfrm>
          </p:contentPart>
        </mc:Choice>
        <mc:Fallback xmlns="">
          <p:pic>
            <p:nvPicPr>
              <p:cNvPr id="48" name="Ink 47">
                <a:extLst>
                  <a:ext uri="{FF2B5EF4-FFF2-40B4-BE49-F238E27FC236}">
                    <a16:creationId xmlns:a16="http://schemas.microsoft.com/office/drawing/2014/main" id="{0D5EA8A3-B0E9-FF2A-EE32-E87ECD202718}"/>
                  </a:ext>
                </a:extLst>
              </p:cNvPr>
              <p:cNvPicPr/>
              <p:nvPr/>
            </p:nvPicPr>
            <p:blipFill>
              <a:blip r:embed="rId63"/>
              <a:stretch>
                <a:fillRect/>
              </a:stretch>
            </p:blipFill>
            <p:spPr>
              <a:xfrm>
                <a:off x="9179850" y="1365466"/>
                <a:ext cx="1759680" cy="437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0" name="Ink 49">
                <a:extLst>
                  <a:ext uri="{FF2B5EF4-FFF2-40B4-BE49-F238E27FC236}">
                    <a16:creationId xmlns:a16="http://schemas.microsoft.com/office/drawing/2014/main" id="{8F33AC7E-81C8-B608-3954-B081F8A7BA69}"/>
                  </a:ext>
                </a:extLst>
              </p14:cNvPr>
              <p14:cNvContentPartPr/>
              <p14:nvPr/>
            </p14:nvContentPartPr>
            <p14:xfrm>
              <a:off x="7105530" y="1998346"/>
              <a:ext cx="369360" cy="176760"/>
            </p14:xfrm>
          </p:contentPart>
        </mc:Choice>
        <mc:Fallback xmlns="">
          <p:pic>
            <p:nvPicPr>
              <p:cNvPr id="50" name="Ink 49">
                <a:extLst>
                  <a:ext uri="{FF2B5EF4-FFF2-40B4-BE49-F238E27FC236}">
                    <a16:creationId xmlns:a16="http://schemas.microsoft.com/office/drawing/2014/main" id="{8F33AC7E-81C8-B608-3954-B081F8A7BA69}"/>
                  </a:ext>
                </a:extLst>
              </p:cNvPr>
              <p:cNvPicPr/>
              <p:nvPr/>
            </p:nvPicPr>
            <p:blipFill>
              <a:blip r:embed="rId65"/>
              <a:stretch>
                <a:fillRect/>
              </a:stretch>
            </p:blipFill>
            <p:spPr>
              <a:xfrm>
                <a:off x="7069530" y="1926706"/>
                <a:ext cx="44100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1" name="Ink 50">
                <a:extLst>
                  <a:ext uri="{FF2B5EF4-FFF2-40B4-BE49-F238E27FC236}">
                    <a16:creationId xmlns:a16="http://schemas.microsoft.com/office/drawing/2014/main" id="{F19C390D-018D-01CB-C506-BA186DE927D9}"/>
                  </a:ext>
                </a:extLst>
              </p14:cNvPr>
              <p14:cNvContentPartPr/>
              <p14:nvPr/>
            </p14:nvContentPartPr>
            <p14:xfrm>
              <a:off x="8887170" y="2029306"/>
              <a:ext cx="407880" cy="161280"/>
            </p14:xfrm>
          </p:contentPart>
        </mc:Choice>
        <mc:Fallback xmlns="">
          <p:pic>
            <p:nvPicPr>
              <p:cNvPr id="51" name="Ink 50">
                <a:extLst>
                  <a:ext uri="{FF2B5EF4-FFF2-40B4-BE49-F238E27FC236}">
                    <a16:creationId xmlns:a16="http://schemas.microsoft.com/office/drawing/2014/main" id="{F19C390D-018D-01CB-C506-BA186DE927D9}"/>
                  </a:ext>
                </a:extLst>
              </p:cNvPr>
              <p:cNvPicPr/>
              <p:nvPr/>
            </p:nvPicPr>
            <p:blipFill>
              <a:blip r:embed="rId67"/>
              <a:stretch>
                <a:fillRect/>
              </a:stretch>
            </p:blipFill>
            <p:spPr>
              <a:xfrm>
                <a:off x="8851170" y="1957306"/>
                <a:ext cx="47952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3" name="Ink 52">
                <a:extLst>
                  <a:ext uri="{FF2B5EF4-FFF2-40B4-BE49-F238E27FC236}">
                    <a16:creationId xmlns:a16="http://schemas.microsoft.com/office/drawing/2014/main" id="{EBA0C39B-CB4D-17CF-565C-CDB664CD4B8F}"/>
                  </a:ext>
                </a:extLst>
              </p14:cNvPr>
              <p14:cNvContentPartPr/>
              <p14:nvPr/>
            </p14:nvContentPartPr>
            <p14:xfrm>
              <a:off x="10715610" y="2030026"/>
              <a:ext cx="384840" cy="190080"/>
            </p14:xfrm>
          </p:contentPart>
        </mc:Choice>
        <mc:Fallback xmlns="">
          <p:pic>
            <p:nvPicPr>
              <p:cNvPr id="53" name="Ink 52">
                <a:extLst>
                  <a:ext uri="{FF2B5EF4-FFF2-40B4-BE49-F238E27FC236}">
                    <a16:creationId xmlns:a16="http://schemas.microsoft.com/office/drawing/2014/main" id="{EBA0C39B-CB4D-17CF-565C-CDB664CD4B8F}"/>
                  </a:ext>
                </a:extLst>
              </p:cNvPr>
              <p:cNvPicPr/>
              <p:nvPr/>
            </p:nvPicPr>
            <p:blipFill>
              <a:blip r:embed="rId69"/>
              <a:stretch>
                <a:fillRect/>
              </a:stretch>
            </p:blipFill>
            <p:spPr>
              <a:xfrm>
                <a:off x="10679970" y="1958386"/>
                <a:ext cx="45648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Ink 54">
                <a:extLst>
                  <a:ext uri="{FF2B5EF4-FFF2-40B4-BE49-F238E27FC236}">
                    <a16:creationId xmlns:a16="http://schemas.microsoft.com/office/drawing/2014/main" id="{ABDE906E-501A-E6D9-D813-2B8016FE18DD}"/>
                  </a:ext>
                </a:extLst>
              </p14:cNvPr>
              <p14:cNvContentPartPr/>
              <p14:nvPr/>
            </p14:nvContentPartPr>
            <p14:xfrm>
              <a:off x="5296530" y="2103466"/>
              <a:ext cx="138240" cy="90360"/>
            </p14:xfrm>
          </p:contentPart>
        </mc:Choice>
        <mc:Fallback xmlns="">
          <p:pic>
            <p:nvPicPr>
              <p:cNvPr id="55" name="Ink 54">
                <a:extLst>
                  <a:ext uri="{FF2B5EF4-FFF2-40B4-BE49-F238E27FC236}">
                    <a16:creationId xmlns:a16="http://schemas.microsoft.com/office/drawing/2014/main" id="{ABDE906E-501A-E6D9-D813-2B8016FE18DD}"/>
                  </a:ext>
                </a:extLst>
              </p:cNvPr>
              <p:cNvPicPr/>
              <p:nvPr/>
            </p:nvPicPr>
            <p:blipFill>
              <a:blip r:embed="rId71"/>
              <a:stretch>
                <a:fillRect/>
              </a:stretch>
            </p:blipFill>
            <p:spPr>
              <a:xfrm>
                <a:off x="5260530" y="2031826"/>
                <a:ext cx="20988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6" name="Ink 55">
                <a:extLst>
                  <a:ext uri="{FF2B5EF4-FFF2-40B4-BE49-F238E27FC236}">
                    <a16:creationId xmlns:a16="http://schemas.microsoft.com/office/drawing/2014/main" id="{2FF595EF-AE84-637E-1A33-2A9FE0733E4C}"/>
                  </a:ext>
                </a:extLst>
              </p14:cNvPr>
              <p14:cNvContentPartPr/>
              <p14:nvPr/>
            </p14:nvContentPartPr>
            <p14:xfrm>
              <a:off x="5491650" y="2019946"/>
              <a:ext cx="122760" cy="29520"/>
            </p14:xfrm>
          </p:contentPart>
        </mc:Choice>
        <mc:Fallback xmlns="">
          <p:pic>
            <p:nvPicPr>
              <p:cNvPr id="56" name="Ink 55">
                <a:extLst>
                  <a:ext uri="{FF2B5EF4-FFF2-40B4-BE49-F238E27FC236}">
                    <a16:creationId xmlns:a16="http://schemas.microsoft.com/office/drawing/2014/main" id="{2FF595EF-AE84-637E-1A33-2A9FE0733E4C}"/>
                  </a:ext>
                </a:extLst>
              </p:cNvPr>
              <p:cNvPicPr/>
              <p:nvPr/>
            </p:nvPicPr>
            <p:blipFill>
              <a:blip r:embed="rId73"/>
              <a:stretch>
                <a:fillRect/>
              </a:stretch>
            </p:blipFill>
            <p:spPr>
              <a:xfrm>
                <a:off x="5456010" y="1947946"/>
                <a:ext cx="1944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7" name="Ink 56">
                <a:extLst>
                  <a:ext uri="{FF2B5EF4-FFF2-40B4-BE49-F238E27FC236}">
                    <a16:creationId xmlns:a16="http://schemas.microsoft.com/office/drawing/2014/main" id="{15A9C754-EAC4-E98D-D015-28FAE7A52197}"/>
                  </a:ext>
                </a:extLst>
              </p14:cNvPr>
              <p14:cNvContentPartPr/>
              <p14:nvPr/>
            </p14:nvContentPartPr>
            <p14:xfrm>
              <a:off x="5655090" y="2051986"/>
              <a:ext cx="18360" cy="6480"/>
            </p14:xfrm>
          </p:contentPart>
        </mc:Choice>
        <mc:Fallback xmlns="">
          <p:pic>
            <p:nvPicPr>
              <p:cNvPr id="57" name="Ink 56">
                <a:extLst>
                  <a:ext uri="{FF2B5EF4-FFF2-40B4-BE49-F238E27FC236}">
                    <a16:creationId xmlns:a16="http://schemas.microsoft.com/office/drawing/2014/main" id="{15A9C754-EAC4-E98D-D015-28FAE7A52197}"/>
                  </a:ext>
                </a:extLst>
              </p:cNvPr>
              <p:cNvPicPr/>
              <p:nvPr/>
            </p:nvPicPr>
            <p:blipFill>
              <a:blip r:embed="rId75"/>
              <a:stretch>
                <a:fillRect/>
              </a:stretch>
            </p:blipFill>
            <p:spPr>
              <a:xfrm>
                <a:off x="5619090" y="1979986"/>
                <a:ext cx="9000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8" name="Ink 57">
                <a:extLst>
                  <a:ext uri="{FF2B5EF4-FFF2-40B4-BE49-F238E27FC236}">
                    <a16:creationId xmlns:a16="http://schemas.microsoft.com/office/drawing/2014/main" id="{E3E25BE3-15FD-AC1C-F671-E50B1999A59C}"/>
                  </a:ext>
                </a:extLst>
              </p14:cNvPr>
              <p14:cNvContentPartPr/>
              <p14:nvPr/>
            </p14:nvContentPartPr>
            <p14:xfrm>
              <a:off x="5326050" y="2023186"/>
              <a:ext cx="159480" cy="13320"/>
            </p14:xfrm>
          </p:contentPart>
        </mc:Choice>
        <mc:Fallback xmlns="">
          <p:pic>
            <p:nvPicPr>
              <p:cNvPr id="58" name="Ink 57">
                <a:extLst>
                  <a:ext uri="{FF2B5EF4-FFF2-40B4-BE49-F238E27FC236}">
                    <a16:creationId xmlns:a16="http://schemas.microsoft.com/office/drawing/2014/main" id="{E3E25BE3-15FD-AC1C-F671-E50B1999A59C}"/>
                  </a:ext>
                </a:extLst>
              </p:cNvPr>
              <p:cNvPicPr/>
              <p:nvPr/>
            </p:nvPicPr>
            <p:blipFill>
              <a:blip r:embed="rId77"/>
              <a:stretch>
                <a:fillRect/>
              </a:stretch>
            </p:blipFill>
            <p:spPr>
              <a:xfrm>
                <a:off x="5290050" y="1951186"/>
                <a:ext cx="23112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9" name="Ink 58">
                <a:extLst>
                  <a:ext uri="{FF2B5EF4-FFF2-40B4-BE49-F238E27FC236}">
                    <a16:creationId xmlns:a16="http://schemas.microsoft.com/office/drawing/2014/main" id="{6D59920B-C9C2-974D-7648-DB1566E41170}"/>
                  </a:ext>
                </a:extLst>
              </p14:cNvPr>
              <p14:cNvContentPartPr/>
              <p14:nvPr/>
            </p14:nvContentPartPr>
            <p14:xfrm>
              <a:off x="5539530" y="2156026"/>
              <a:ext cx="80640" cy="6480"/>
            </p14:xfrm>
          </p:contentPart>
        </mc:Choice>
        <mc:Fallback xmlns="">
          <p:pic>
            <p:nvPicPr>
              <p:cNvPr id="59" name="Ink 58">
                <a:extLst>
                  <a:ext uri="{FF2B5EF4-FFF2-40B4-BE49-F238E27FC236}">
                    <a16:creationId xmlns:a16="http://schemas.microsoft.com/office/drawing/2014/main" id="{6D59920B-C9C2-974D-7648-DB1566E41170}"/>
                  </a:ext>
                </a:extLst>
              </p:cNvPr>
              <p:cNvPicPr/>
              <p:nvPr/>
            </p:nvPicPr>
            <p:blipFill>
              <a:blip r:embed="rId79"/>
              <a:stretch>
                <a:fillRect/>
              </a:stretch>
            </p:blipFill>
            <p:spPr>
              <a:xfrm>
                <a:off x="5503530" y="2084386"/>
                <a:ext cx="152280" cy="150120"/>
              </a:xfrm>
              <a:prstGeom prst="rect">
                <a:avLst/>
              </a:prstGeom>
            </p:spPr>
          </p:pic>
        </mc:Fallback>
      </mc:AlternateContent>
      <p:sp>
        <p:nvSpPr>
          <p:cNvPr id="62" name="Rectangle 61">
            <a:extLst>
              <a:ext uri="{FF2B5EF4-FFF2-40B4-BE49-F238E27FC236}">
                <a16:creationId xmlns:a16="http://schemas.microsoft.com/office/drawing/2014/main" id="{56EDA4D5-42B3-7409-72BD-7D7964FFABE1}"/>
              </a:ext>
            </a:extLst>
          </p:cNvPr>
          <p:cNvSpPr/>
          <p:nvPr/>
        </p:nvSpPr>
        <p:spPr>
          <a:xfrm>
            <a:off x="254643" y="3502786"/>
            <a:ext cx="405114" cy="342900"/>
          </a:xfrm>
          <a:prstGeom prst="rect">
            <a:avLst/>
          </a:prstGeom>
          <a:solidFill>
            <a:srgbClr val="FFEF4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829B7B8D-9A8C-84F2-94F9-25C474E18A95}"/>
              </a:ext>
            </a:extLst>
          </p:cNvPr>
          <p:cNvSpPr txBox="1"/>
          <p:nvPr/>
        </p:nvSpPr>
        <p:spPr>
          <a:xfrm>
            <a:off x="5599747" y="154457"/>
            <a:ext cx="4988685" cy="369332"/>
          </a:xfrm>
          <a:prstGeom prst="rect">
            <a:avLst/>
          </a:prstGeom>
          <a:noFill/>
        </p:spPr>
        <p:txBody>
          <a:bodyPr wrap="square" rtlCol="0">
            <a:spAutoFit/>
          </a:bodyPr>
          <a:lstStyle/>
          <a:p>
            <a:r>
              <a:rPr lang="en-US" dirty="0"/>
              <a:t>Living Shoreline Mosaic Design and Structure</a:t>
            </a:r>
          </a:p>
        </p:txBody>
      </p:sp>
    </p:spTree>
    <p:extLst>
      <p:ext uri="{BB962C8B-B14F-4D97-AF65-F5344CB8AC3E}">
        <p14:creationId xmlns:p14="http://schemas.microsoft.com/office/powerpoint/2010/main" val="20159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BEB73-215F-4F33-EBD7-54E96F3BE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28CF1-7367-3AF2-B844-7FBF6995900B}"/>
              </a:ext>
            </a:extLst>
          </p:cNvPr>
          <p:cNvSpPr>
            <a:spLocks noGrp="1"/>
          </p:cNvSpPr>
          <p:nvPr>
            <p:ph type="ctrTitle"/>
          </p:nvPr>
        </p:nvSpPr>
        <p:spPr>
          <a:xfrm>
            <a:off x="158095" y="71951"/>
            <a:ext cx="11912307" cy="1099457"/>
          </a:xfrm>
        </p:spPr>
        <p:txBody>
          <a:bodyPr>
            <a:normAutofit fontScale="90000"/>
          </a:bodyPr>
          <a:lstStyle/>
          <a:p>
            <a:r>
              <a:rPr lang="en-US" sz="4400" dirty="0"/>
              <a:t>Which design water level?</a:t>
            </a:r>
            <a:br>
              <a:rPr lang="en-US" sz="4400" dirty="0"/>
            </a:br>
            <a:r>
              <a:rPr lang="en-US" sz="4400" dirty="0"/>
              <a:t>yesterday’s, today’s or tomorrow’s?</a:t>
            </a:r>
            <a:endParaRPr lang="en-US" dirty="0"/>
          </a:p>
        </p:txBody>
      </p:sp>
      <p:sp>
        <p:nvSpPr>
          <p:cNvPr id="4" name="Slide Number Placeholder 3">
            <a:extLst>
              <a:ext uri="{FF2B5EF4-FFF2-40B4-BE49-F238E27FC236}">
                <a16:creationId xmlns:a16="http://schemas.microsoft.com/office/drawing/2014/main" id="{D4B13204-3018-D940-07CF-4616CE48B45C}"/>
              </a:ext>
            </a:extLst>
          </p:cNvPr>
          <p:cNvSpPr>
            <a:spLocks noGrp="1"/>
          </p:cNvSpPr>
          <p:nvPr>
            <p:ph type="sldNum" sz="quarter" idx="12"/>
          </p:nvPr>
        </p:nvSpPr>
        <p:spPr>
          <a:xfrm>
            <a:off x="9127067" y="6388248"/>
            <a:ext cx="2743200" cy="365125"/>
          </a:xfrm>
        </p:spPr>
        <p:txBody>
          <a:bodyPr vert="horz" lIns="91440" tIns="45720" rIns="91440" bIns="45720" rtlCol="0" anchor="ctr">
            <a:noAutofit/>
          </a:bodyPr>
          <a:lstStyle/>
          <a:p>
            <a:pPr algn="r">
              <a:spcAft>
                <a:spcPts val="600"/>
              </a:spcAft>
            </a:pPr>
            <a:fld id="{1597ABAB-1EE8-4712-A42F-93AB5ABF12B9}" type="slidenum">
              <a:rPr lang="en-US" sz="2000"/>
              <a:pPr algn="r">
                <a:spcAft>
                  <a:spcPts val="600"/>
                </a:spcAft>
              </a:pPr>
              <a:t>8</a:t>
            </a:fld>
            <a:endParaRPr lang="en-US" sz="2000" dirty="0"/>
          </a:p>
        </p:txBody>
      </p:sp>
      <p:sp>
        <p:nvSpPr>
          <p:cNvPr id="5" name="Footer Placeholder 6">
            <a:extLst>
              <a:ext uri="{FF2B5EF4-FFF2-40B4-BE49-F238E27FC236}">
                <a16:creationId xmlns:a16="http://schemas.microsoft.com/office/drawing/2014/main" id="{9AFB5C8F-6646-5969-767C-795AFB283E84}"/>
              </a:ext>
            </a:extLst>
          </p:cNvPr>
          <p:cNvSpPr txBox="1">
            <a:spLocks/>
          </p:cNvSpPr>
          <p:nvPr/>
        </p:nvSpPr>
        <p:spPr>
          <a:xfrm>
            <a:off x="0" y="6388247"/>
            <a:ext cx="4139134"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sz="1400" dirty="0">
                <a:solidFill>
                  <a:prstClr val="black">
                    <a:tint val="75000"/>
                  </a:prstClr>
                </a:solidFill>
                <a:latin typeface="Calibri" panose="020F0502020204030204"/>
              </a:rPr>
              <a:t>Kelly Kibler, University of Central Florida</a:t>
            </a:r>
          </a:p>
        </p:txBody>
      </p:sp>
      <p:cxnSp>
        <p:nvCxnSpPr>
          <p:cNvPr id="28" name="Straight Connector 27">
            <a:extLst>
              <a:ext uri="{FF2B5EF4-FFF2-40B4-BE49-F238E27FC236}">
                <a16:creationId xmlns:a16="http://schemas.microsoft.com/office/drawing/2014/main" id="{09D27B5A-FA2B-701C-8D96-F37890B21D2C}"/>
              </a:ext>
            </a:extLst>
          </p:cNvPr>
          <p:cNvCxnSpPr>
            <a:cxnSpLocks/>
          </p:cNvCxnSpPr>
          <p:nvPr/>
        </p:nvCxnSpPr>
        <p:spPr>
          <a:xfrm flipH="1">
            <a:off x="6666267" y="1059308"/>
            <a:ext cx="1097280" cy="40830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BE9EF26-B9C0-9257-8DF3-B3705D170975}"/>
              </a:ext>
            </a:extLst>
          </p:cNvPr>
          <p:cNvCxnSpPr>
            <a:cxnSpLocks/>
          </p:cNvCxnSpPr>
          <p:nvPr/>
        </p:nvCxnSpPr>
        <p:spPr>
          <a:xfrm>
            <a:off x="9794494" y="1019831"/>
            <a:ext cx="1020825" cy="44778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30">
            <a:extLst>
              <a:ext uri="{FF2B5EF4-FFF2-40B4-BE49-F238E27FC236}">
                <a16:creationId xmlns:a16="http://schemas.microsoft.com/office/drawing/2014/main" id="{A95CA37F-E7DF-150F-3460-F2C71A5656C4}"/>
              </a:ext>
            </a:extLst>
          </p:cNvPr>
          <p:cNvSpPr txBox="1">
            <a:spLocks noChangeArrowheads="1"/>
          </p:cNvSpPr>
          <p:nvPr/>
        </p:nvSpPr>
        <p:spPr>
          <a:xfrm>
            <a:off x="516834" y="1393861"/>
            <a:ext cx="11002617" cy="1431714"/>
          </a:xfrm>
          <a:prstGeom prst="rect">
            <a:avLst/>
          </a:prstGeom>
        </p:spPr>
        <p:txBody>
          <a:bodyPr lIns="91440" tIns="45720" rIns="91440" bIns="45720" anchor="t"/>
          <a:lstStyle/>
          <a:p>
            <a:pPr marL="168275" marR="0" lvl="0" indent="-168275" algn="l" defTabSz="914400" rtl="0" eaLnBrk="1" fontAlgn="auto" latinLnBrk="0" hangingPunct="1">
              <a:lnSpc>
                <a:spcPct val="150000"/>
              </a:lnSpc>
              <a:spcBef>
                <a:spcPct val="20000"/>
              </a:spcBef>
              <a:spcAft>
                <a:spcPts val="0"/>
              </a:spcAft>
              <a:buClrTx/>
              <a:buSzTx/>
              <a:buFont typeface="Arial" pitchFamily="34" charset="0"/>
              <a:buChar char="•"/>
              <a:tabLst/>
              <a:defRPr/>
            </a:pPr>
            <a:endParaRPr kumimoji="0" lang="en-US" sz="1600" b="0" i="0" u="none" strike="noStrike" kern="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E389D787-A420-3714-DD3E-8FFEA5A5D58D}"/>
              </a:ext>
            </a:extLst>
          </p:cNvPr>
          <p:cNvSpPr txBox="1"/>
          <p:nvPr/>
        </p:nvSpPr>
        <p:spPr>
          <a:xfrm>
            <a:off x="56940" y="1186110"/>
            <a:ext cx="1213505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0" i="0" u="sng" strike="noStrike" kern="1200" cap="none" spc="0" normalizeH="0" baseline="0" noProof="0" dirty="0">
                <a:ln>
                  <a:noFill/>
                </a:ln>
                <a:solidFill>
                  <a:prstClr val="black"/>
                </a:solidFill>
                <a:effectLst/>
                <a:uLnTx/>
                <a:uFillTx/>
                <a:latin typeface="Arial"/>
                <a:ea typeface="Tahoma"/>
                <a:cs typeface="Arial"/>
              </a:rPr>
              <a:t>Yesterdays water level:</a:t>
            </a:r>
            <a:r>
              <a:rPr kumimoji="0" lang="en-US" sz="2000" b="0" i="0" strike="noStrike" kern="1200" cap="none" spc="0" normalizeH="0" baseline="0" noProof="0" dirty="0">
                <a:ln>
                  <a:noFill/>
                </a:ln>
                <a:solidFill>
                  <a:prstClr val="black"/>
                </a:solidFill>
                <a:effectLst/>
                <a:uLnTx/>
                <a:uFillTx/>
                <a:latin typeface="Arial"/>
                <a:ea typeface="Tahoma"/>
                <a:cs typeface="Arial"/>
              </a:rPr>
              <a:t> </a:t>
            </a:r>
            <a:r>
              <a:rPr kumimoji="0" lang="en-US" sz="2000" b="0" i="0" u="none" strike="noStrike" kern="1200" cap="none" spc="0" normalizeH="0" baseline="0" noProof="0" dirty="0">
                <a:ln>
                  <a:noFill/>
                </a:ln>
                <a:solidFill>
                  <a:prstClr val="black"/>
                </a:solidFill>
                <a:effectLst/>
                <a:uLnTx/>
                <a:uFillTx/>
                <a:latin typeface="Arial"/>
                <a:ea typeface="Tahoma"/>
                <a:cs typeface="Arial"/>
              </a:rPr>
              <a:t>NOAA (Panama City gauge) tidal epoch MSL </a:t>
            </a:r>
            <a:r>
              <a:rPr lang="en-US" sz="2000" b="1" dirty="0">
                <a:solidFill>
                  <a:prstClr val="black"/>
                </a:solidFill>
                <a:latin typeface="Arial"/>
                <a:ea typeface="Tahoma"/>
                <a:cs typeface="Arial"/>
              </a:rPr>
              <a:t>=</a:t>
            </a:r>
            <a:r>
              <a:rPr kumimoji="0" lang="en-US" sz="2000" b="1" i="0" u="none" strike="noStrike" kern="1200" cap="none" spc="0" normalizeH="0" baseline="0" noProof="0" dirty="0">
                <a:ln>
                  <a:noFill/>
                </a:ln>
                <a:solidFill>
                  <a:prstClr val="black"/>
                </a:solidFill>
                <a:effectLst/>
                <a:uLnTx/>
                <a:uFillTx/>
                <a:latin typeface="Arial"/>
                <a:ea typeface="Tahoma"/>
                <a:cs typeface="Arial"/>
              </a:rPr>
              <a:t> +0.11 ft (+0.03 m) NAVD</a:t>
            </a:r>
          </a:p>
          <a:p>
            <a:pPr marR="0" lvl="0" algn="l" defTabSz="914400" rtl="0" eaLnBrk="1" fontAlgn="auto" latinLnBrk="0" hangingPunct="1">
              <a:lnSpc>
                <a:spcPct val="100000"/>
              </a:lnSpc>
              <a:spcBef>
                <a:spcPts val="0"/>
              </a:spcBef>
              <a:spcAft>
                <a:spcPts val="0"/>
              </a:spcAft>
              <a:buClrTx/>
              <a:buSzTx/>
              <a:tabLst/>
              <a:defRPr/>
            </a:pPr>
            <a:r>
              <a:rPr lang="en-US" sz="2000" u="sng" dirty="0">
                <a:solidFill>
                  <a:prstClr val="black"/>
                </a:solidFill>
                <a:latin typeface="Arial"/>
                <a:ea typeface="Tahoma"/>
                <a:cs typeface="Arial"/>
              </a:rPr>
              <a:t>Today’s water level:</a:t>
            </a:r>
            <a:r>
              <a:rPr lang="en-US" sz="2000" dirty="0">
                <a:solidFill>
                  <a:prstClr val="black"/>
                </a:solidFill>
                <a:latin typeface="Arial"/>
                <a:ea typeface="Tahoma"/>
                <a:cs typeface="Arial"/>
              </a:rPr>
              <a:t> median water level measured prior year on site = </a:t>
            </a:r>
            <a:r>
              <a:rPr lang="en-US" sz="2000" b="1" dirty="0">
                <a:solidFill>
                  <a:prstClr val="black"/>
                </a:solidFill>
                <a:latin typeface="Arial"/>
                <a:ea typeface="Tahoma"/>
                <a:cs typeface="Arial"/>
              </a:rPr>
              <a:t>+0.329 ft </a:t>
            </a:r>
            <a:r>
              <a:rPr kumimoji="0" lang="en-US" sz="2000" b="1" i="0" u="none" strike="noStrike" kern="1200" cap="none" spc="0" normalizeH="0" baseline="0" noProof="0" dirty="0">
                <a:ln>
                  <a:noFill/>
                </a:ln>
                <a:solidFill>
                  <a:prstClr val="black"/>
                </a:solidFill>
                <a:effectLst/>
                <a:uLnTx/>
                <a:uFillTx/>
                <a:latin typeface="Arial"/>
                <a:ea typeface="Tahoma"/>
                <a:cs typeface="Arial"/>
              </a:rPr>
              <a:t>(+0.10 m) </a:t>
            </a:r>
            <a:r>
              <a:rPr lang="en-US" sz="2000" b="1" dirty="0">
                <a:solidFill>
                  <a:prstClr val="black"/>
                </a:solidFill>
                <a:latin typeface="Arial"/>
                <a:ea typeface="Tahoma"/>
                <a:cs typeface="Arial"/>
              </a:rPr>
              <a:t>NAVD </a:t>
            </a:r>
            <a:endParaRPr kumimoji="0" lang="en-US" sz="2000" b="1" i="0" u="none" strike="noStrike" kern="1200" cap="none" spc="0" normalizeH="0" baseline="0" noProof="0" dirty="0">
              <a:ln>
                <a:noFill/>
              </a:ln>
              <a:solidFill>
                <a:prstClr val="black"/>
              </a:solidFill>
              <a:effectLst/>
              <a:uLnTx/>
              <a:uFillTx/>
              <a:latin typeface="Tahoma"/>
              <a:ea typeface="Tahoma"/>
              <a:cs typeface="Tahoma"/>
            </a:endParaRPr>
          </a:p>
          <a:p>
            <a:pPr marL="742950" marR="0" lvl="1" indent="-285750" algn="l" defTabSz="914400" rtl="0" eaLnBrk="1" fontAlgn="auto" latinLnBrk="0" hangingPunct="1">
              <a:lnSpc>
                <a:spcPct val="100000"/>
              </a:lnSpc>
              <a:spcBef>
                <a:spcPts val="0"/>
              </a:spcBef>
              <a:spcAft>
                <a:spcPts val="0"/>
              </a:spcAft>
              <a:buClrTx/>
              <a:buSzTx/>
              <a:buFont typeface="Courier New" panose="020B0604020202020204" pitchFamily="34" charset="0"/>
              <a:buChar char="o"/>
              <a:tabLst/>
              <a:defRPr/>
            </a:pPr>
            <a:r>
              <a:rPr kumimoji="0" lang="en-US" sz="2000" b="0" i="0" u="none" strike="noStrike" kern="1200" cap="none" spc="0" normalizeH="0" baseline="0" noProof="0" dirty="0">
                <a:ln>
                  <a:noFill/>
                </a:ln>
                <a:solidFill>
                  <a:prstClr val="black"/>
                </a:solidFill>
                <a:effectLst/>
                <a:uLnTx/>
                <a:uFillTx/>
                <a:latin typeface="Arial"/>
                <a:ea typeface="Tahoma"/>
                <a:cs typeface="Arial"/>
              </a:rPr>
              <a:t>Vertical difference = </a:t>
            </a:r>
            <a:r>
              <a:rPr kumimoji="0" lang="en-US" sz="2000" b="1" i="0" u="none" strike="noStrike" kern="1200" cap="none" spc="0" normalizeH="0" baseline="0" noProof="0" dirty="0">
                <a:ln>
                  <a:noFill/>
                </a:ln>
                <a:solidFill>
                  <a:prstClr val="black"/>
                </a:solidFill>
                <a:effectLst/>
                <a:uLnTx/>
                <a:uFillTx/>
                <a:latin typeface="Arial"/>
                <a:ea typeface="Tahoma"/>
                <a:cs typeface="Arial"/>
              </a:rPr>
              <a:t>0.219 ft (6.7 cm)</a:t>
            </a:r>
            <a:r>
              <a:rPr lang="en-US" sz="2000" dirty="0">
                <a:solidFill>
                  <a:prstClr val="black"/>
                </a:solidFill>
                <a:latin typeface="Tahoma"/>
                <a:ea typeface="Tahoma"/>
                <a:cs typeface="Tahoma"/>
              </a:rPr>
              <a:t>;</a:t>
            </a:r>
            <a:r>
              <a:rPr lang="en-US" sz="2000" b="1" dirty="0">
                <a:solidFill>
                  <a:prstClr val="black"/>
                </a:solidFill>
                <a:latin typeface="Tahoma"/>
                <a:ea typeface="Tahoma"/>
                <a:cs typeface="Tahoma"/>
              </a:rPr>
              <a:t> </a:t>
            </a:r>
            <a:r>
              <a:rPr kumimoji="0" lang="en-US" sz="2000" b="0" i="0" u="none" strike="noStrike" kern="1200" cap="none" spc="0" normalizeH="0" baseline="0" noProof="0" dirty="0">
                <a:ln>
                  <a:noFill/>
                </a:ln>
                <a:solidFill>
                  <a:prstClr val="black"/>
                </a:solidFill>
                <a:effectLst/>
                <a:uLnTx/>
                <a:uFillTx/>
                <a:latin typeface="Arial"/>
                <a:ea typeface="Tahoma"/>
                <a:cs typeface="Arial"/>
              </a:rPr>
              <a:t>Horizontal difference (relative to shoreline) = </a:t>
            </a:r>
            <a:r>
              <a:rPr kumimoji="0" lang="en-US" sz="2000" b="1" i="0" u="none" strike="noStrike" kern="1200" cap="none" spc="0" normalizeH="0" baseline="0" noProof="0" dirty="0">
                <a:ln>
                  <a:noFill/>
                </a:ln>
                <a:solidFill>
                  <a:prstClr val="black"/>
                </a:solidFill>
                <a:effectLst/>
                <a:uLnTx/>
                <a:uFillTx/>
                <a:latin typeface="Arial"/>
                <a:ea typeface="Tahoma"/>
                <a:cs typeface="Arial"/>
              </a:rPr>
              <a:t>45.3 ft (13.8 m)</a:t>
            </a:r>
            <a:endParaRPr kumimoji="0" lang="en-US" sz="2000" b="1" i="0" u="none" strike="noStrike" kern="1200" cap="none" spc="0" normalizeH="0" baseline="0" noProof="0" dirty="0">
              <a:ln>
                <a:noFill/>
              </a:ln>
              <a:solidFill>
                <a:prstClr val="black"/>
              </a:solidFill>
              <a:effectLst/>
              <a:uLnTx/>
              <a:uFillTx/>
              <a:latin typeface="Tahoma"/>
              <a:ea typeface="Tahoma"/>
              <a:cs typeface="Tahoma"/>
            </a:endParaRPr>
          </a:p>
        </p:txBody>
      </p:sp>
      <p:pic>
        <p:nvPicPr>
          <p:cNvPr id="14" name="Picture 13" descr="A graph of blue lines and numbers&#10;&#10;Description automatically generated">
            <a:extLst>
              <a:ext uri="{FF2B5EF4-FFF2-40B4-BE49-F238E27FC236}">
                <a16:creationId xmlns:a16="http://schemas.microsoft.com/office/drawing/2014/main" id="{4AA9452B-C639-BED0-4EE6-05AFC9746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71" y="2216475"/>
            <a:ext cx="4049596" cy="3076025"/>
          </a:xfrm>
          <a:prstGeom prst="rect">
            <a:avLst/>
          </a:prstGeom>
        </p:spPr>
      </p:pic>
      <p:pic>
        <p:nvPicPr>
          <p:cNvPr id="16" name="Picture 15">
            <a:extLst>
              <a:ext uri="{FF2B5EF4-FFF2-40B4-BE49-F238E27FC236}">
                <a16:creationId xmlns:a16="http://schemas.microsoft.com/office/drawing/2014/main" id="{F2E191AB-65AC-7255-F8F7-72B4FB84C6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9193" y="2388054"/>
            <a:ext cx="8132988" cy="2038349"/>
          </a:xfrm>
          <a:prstGeom prst="rect">
            <a:avLst/>
          </a:prstGeom>
        </p:spPr>
      </p:pic>
      <p:pic>
        <p:nvPicPr>
          <p:cNvPr id="17" name="Picture 16" descr="A yellow sign with black text&#10;&#10;Description automatically generated">
            <a:extLst>
              <a:ext uri="{FF2B5EF4-FFF2-40B4-BE49-F238E27FC236}">
                <a16:creationId xmlns:a16="http://schemas.microsoft.com/office/drawing/2014/main" id="{5CD83351-155F-2C6D-8324-76BD25495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63295" y="2183946"/>
            <a:ext cx="8130268" cy="508908"/>
          </a:xfrm>
          <a:prstGeom prst="rect">
            <a:avLst/>
          </a:prstGeom>
        </p:spPr>
      </p:pic>
      <p:pic>
        <p:nvPicPr>
          <p:cNvPr id="18" name="Picture 17">
            <a:extLst>
              <a:ext uri="{FF2B5EF4-FFF2-40B4-BE49-F238E27FC236}">
                <a16:creationId xmlns:a16="http://schemas.microsoft.com/office/drawing/2014/main" id="{7D8303AC-44E9-DDAB-535F-68BF25EC1F1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5994" y="4630511"/>
            <a:ext cx="8152041" cy="2038351"/>
          </a:xfrm>
          <a:prstGeom prst="rect">
            <a:avLst/>
          </a:prstGeom>
        </p:spPr>
      </p:pic>
      <p:pic>
        <p:nvPicPr>
          <p:cNvPr id="20" name="Picture 19" descr="A yellow sign with black text&#10;&#10;Description automatically generated">
            <a:extLst>
              <a:ext uri="{FF2B5EF4-FFF2-40B4-BE49-F238E27FC236}">
                <a16:creationId xmlns:a16="http://schemas.microsoft.com/office/drawing/2014/main" id="{AD22B5C2-4FA3-1EEB-EA01-6197891E51D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39483" y="4411922"/>
            <a:ext cx="7013122" cy="488497"/>
          </a:xfrm>
          <a:prstGeom prst="rect">
            <a:avLst/>
          </a:prstGeom>
        </p:spPr>
      </p:pic>
      <p:sp>
        <p:nvSpPr>
          <p:cNvPr id="22" name="TextBox 21">
            <a:extLst>
              <a:ext uri="{FF2B5EF4-FFF2-40B4-BE49-F238E27FC236}">
                <a16:creationId xmlns:a16="http://schemas.microsoft.com/office/drawing/2014/main" id="{1B672745-95A3-53C4-FCD5-55692585A141}"/>
              </a:ext>
            </a:extLst>
          </p:cNvPr>
          <p:cNvSpPr txBox="1"/>
          <p:nvPr/>
        </p:nvSpPr>
        <p:spPr>
          <a:xfrm>
            <a:off x="9483023" y="4108542"/>
            <a:ext cx="25402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Tahoma"/>
                <a:cs typeface="Tahoma"/>
              </a:rPr>
              <a:t>56.5 m from shoreline</a:t>
            </a:r>
          </a:p>
        </p:txBody>
      </p:sp>
      <p:sp>
        <p:nvSpPr>
          <p:cNvPr id="26" name="TextBox 25">
            <a:extLst>
              <a:ext uri="{FF2B5EF4-FFF2-40B4-BE49-F238E27FC236}">
                <a16:creationId xmlns:a16="http://schemas.microsoft.com/office/drawing/2014/main" id="{74AEB632-4BBB-DBF9-6802-DC109878C4F9}"/>
              </a:ext>
            </a:extLst>
          </p:cNvPr>
          <p:cNvSpPr txBox="1"/>
          <p:nvPr/>
        </p:nvSpPr>
        <p:spPr>
          <a:xfrm>
            <a:off x="9479451" y="6228212"/>
            <a:ext cx="25141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Tahoma"/>
                <a:cs typeface="Tahoma"/>
              </a:rPr>
              <a:t>70.3  m from shoreline</a:t>
            </a:r>
            <a:endParaRPr kumimoji="0" lang="en-US" sz="1800" b="1" i="0" u="none" strike="noStrike" kern="1200" cap="none" spc="0" normalizeH="0" baseline="0" noProof="0" dirty="0">
              <a:ln>
                <a:noFill/>
              </a:ln>
              <a:solidFill>
                <a:srgbClr val="FF0000"/>
              </a:solidFill>
              <a:effectLst/>
              <a:uLnTx/>
              <a:uFillTx/>
              <a:latin typeface="Calibri"/>
              <a:ea typeface="+mn-ea"/>
              <a:cs typeface="Calibri"/>
            </a:endParaRPr>
          </a:p>
        </p:txBody>
      </p:sp>
      <p:cxnSp>
        <p:nvCxnSpPr>
          <p:cNvPr id="31" name="Straight Connector 30">
            <a:extLst>
              <a:ext uri="{FF2B5EF4-FFF2-40B4-BE49-F238E27FC236}">
                <a16:creationId xmlns:a16="http://schemas.microsoft.com/office/drawing/2014/main" id="{8217E5EF-FDC4-748F-6647-E8F14C3AC034}"/>
              </a:ext>
            </a:extLst>
          </p:cNvPr>
          <p:cNvCxnSpPr>
            <a:cxnSpLocks/>
          </p:cNvCxnSpPr>
          <p:nvPr/>
        </p:nvCxnSpPr>
        <p:spPr>
          <a:xfrm>
            <a:off x="9472650" y="2706973"/>
            <a:ext cx="53031" cy="391493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7" name="TextBox 36">
            <a:extLst>
              <a:ext uri="{FF2B5EF4-FFF2-40B4-BE49-F238E27FC236}">
                <a16:creationId xmlns:a16="http://schemas.microsoft.com/office/drawing/2014/main" id="{1A67F979-AE1A-B083-7684-9CFE43476922}"/>
              </a:ext>
            </a:extLst>
          </p:cNvPr>
          <p:cNvSpPr txBox="1"/>
          <p:nvPr/>
        </p:nvSpPr>
        <p:spPr>
          <a:xfrm>
            <a:off x="137253" y="5411103"/>
            <a:ext cx="3702230" cy="923330"/>
          </a:xfrm>
          <a:prstGeom prst="rect">
            <a:avLst/>
          </a:prstGeom>
          <a:noFill/>
        </p:spPr>
        <p:txBody>
          <a:bodyPr wrap="square">
            <a:spAutoFit/>
          </a:bodyPr>
          <a:lstStyle/>
          <a:p>
            <a:r>
              <a:rPr lang="en-US" sz="1800" dirty="0">
                <a:solidFill>
                  <a:prstClr val="black"/>
                </a:solidFill>
                <a:latin typeface="Arial"/>
                <a:ea typeface="Tahoma"/>
                <a:cs typeface="Arial"/>
              </a:rPr>
              <a:t>water level measured on site with Nortek Signature over the year prior to design</a:t>
            </a:r>
            <a:endParaRPr lang="en-US" dirty="0"/>
          </a:p>
        </p:txBody>
      </p:sp>
      <p:sp>
        <p:nvSpPr>
          <p:cNvPr id="38" name="Slide Number Placeholder 3">
            <a:extLst>
              <a:ext uri="{FF2B5EF4-FFF2-40B4-BE49-F238E27FC236}">
                <a16:creationId xmlns:a16="http://schemas.microsoft.com/office/drawing/2014/main" id="{4E8385C8-AF81-2221-8815-443C6E9E8BC6}"/>
              </a:ext>
            </a:extLst>
          </p:cNvPr>
          <p:cNvSpPr txBox="1">
            <a:spLocks/>
          </p:cNvSpPr>
          <p:nvPr/>
        </p:nvSpPr>
        <p:spPr>
          <a:xfrm>
            <a:off x="9279467" y="6540648"/>
            <a:ext cx="2743200"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1597ABAB-1EE8-4712-A42F-93AB5ABF12B9}" type="slidenum">
              <a:rPr lang="en-US" sz="2000" smtClean="0"/>
              <a:pPr>
                <a:spcAft>
                  <a:spcPts val="600"/>
                </a:spcAft>
              </a:pPr>
              <a:t>8</a:t>
            </a:fld>
            <a:endParaRPr lang="en-US" sz="2000" dirty="0"/>
          </a:p>
        </p:txBody>
      </p:sp>
    </p:spTree>
    <p:extLst>
      <p:ext uri="{BB962C8B-B14F-4D97-AF65-F5344CB8AC3E}">
        <p14:creationId xmlns:p14="http://schemas.microsoft.com/office/powerpoint/2010/main" val="4144940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E4EF8-5332-0158-5DF1-732AF73656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17" y="0"/>
            <a:ext cx="10227365" cy="6818243"/>
          </a:xfrm>
          <a:prstGeom prst="rect">
            <a:avLst/>
          </a:prstGeom>
        </p:spPr>
      </p:pic>
      <p:sp>
        <p:nvSpPr>
          <p:cNvPr id="6" name="TextBox 5">
            <a:extLst>
              <a:ext uri="{FF2B5EF4-FFF2-40B4-BE49-F238E27FC236}">
                <a16:creationId xmlns:a16="http://schemas.microsoft.com/office/drawing/2014/main" id="{83B76327-3A55-E873-CC32-6CE5E6CFF4DE}"/>
              </a:ext>
            </a:extLst>
          </p:cNvPr>
          <p:cNvSpPr txBox="1"/>
          <p:nvPr/>
        </p:nvSpPr>
        <p:spPr>
          <a:xfrm>
            <a:off x="1182757" y="6450496"/>
            <a:ext cx="2117034" cy="369332"/>
          </a:xfrm>
          <a:prstGeom prst="rect">
            <a:avLst/>
          </a:prstGeom>
          <a:noFill/>
        </p:spPr>
        <p:txBody>
          <a:bodyPr wrap="square" rtlCol="0">
            <a:spAutoFit/>
          </a:bodyPr>
          <a:lstStyle/>
          <a:p>
            <a:r>
              <a:rPr lang="en-US" dirty="0"/>
              <a:t>Eric Sparks, MSU</a:t>
            </a:r>
          </a:p>
        </p:txBody>
      </p:sp>
    </p:spTree>
    <p:extLst>
      <p:ext uri="{BB962C8B-B14F-4D97-AF65-F5344CB8AC3E}">
        <p14:creationId xmlns:p14="http://schemas.microsoft.com/office/powerpoint/2010/main" val="4165243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tlCol="0" anchor="ct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noFill/>
        <a:ln w="22225">
          <a:solidFill>
            <a:schemeClr val="tx1"/>
          </a:solidFill>
          <a:round/>
          <a:headEnd/>
          <a:tailEnd/>
        </a:ln>
        <a:extLst>
          <a:ext uri="{909E8E84-426E-40DD-AFC4-6F175D3DCCD1}">
            <a14:hiddenFill xmlns:a14="http://schemas.microsoft.com/office/drawing/2010/main">
              <a:noFill/>
            </a14:hiddenFill>
          </a:ext>
        </a:extLst>
      </a:spPr>
      <a:bodyPr/>
      <a:lstStyle/>
    </a:lnDef>
  </a:objectDefaults>
  <a:extraClrSchemeLst/>
  <a:extLst>
    <a:ext uri="{05A4C25C-085E-4340-85A3-A5531E510DB2}">
      <thm15:themeFamily xmlns:thm15="http://schemas.microsoft.com/office/thememl/2012/main" name="Updated_DARPA_Template_20190102_1237.pptx" id="{73648ED9-5A49-4BD0-BC42-DE32C2E6CF09}" vid="{D0B459EC-B9B7-4546-9243-8AF0A32984A7}"/>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esearch Presentation">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3881</TotalTime>
  <Words>2110</Words>
  <Application>Microsoft Office PowerPoint</Application>
  <PresentationFormat>Widescreen</PresentationFormat>
  <Paragraphs>173</Paragraphs>
  <Slides>17</Slides>
  <Notes>16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17</vt:i4>
      </vt:variant>
    </vt:vector>
  </HeadingPairs>
  <TitlesOfParts>
    <vt:vector size="37" baseType="lpstr">
      <vt:lpstr>等线</vt:lpstr>
      <vt:lpstr>DengXian Light</vt:lpstr>
      <vt:lpstr>ＭＳ Ｐゴシック</vt:lpstr>
      <vt:lpstr>SimHei</vt:lpstr>
      <vt:lpstr>Yu Gothic</vt:lpstr>
      <vt:lpstr>Aptos</vt:lpstr>
      <vt:lpstr>Aptos Display</vt:lpstr>
      <vt:lpstr>Arial</vt:lpstr>
      <vt:lpstr>Calibri</vt:lpstr>
      <vt:lpstr>Calibri Light</vt:lpstr>
      <vt:lpstr>Century Gothic</vt:lpstr>
      <vt:lpstr>Courier New</vt:lpstr>
      <vt:lpstr>System Font Regular</vt:lpstr>
      <vt:lpstr>Tahoma</vt:lpstr>
      <vt:lpstr>Times New Roman</vt:lpstr>
      <vt:lpstr>Wingdings</vt:lpstr>
      <vt:lpstr>Office Theme</vt:lpstr>
      <vt:lpstr>1_Office Theme</vt:lpstr>
      <vt:lpstr>2_Office Theme</vt:lpstr>
      <vt:lpstr>1_Office Theme 2013 - 2022</vt:lpstr>
      <vt:lpstr>Evaluating Biological and Physical Metrics of a Living Shoreline MosaicTM Approach for Reefense</vt:lpstr>
      <vt:lpstr>Many materials and structural forms are available to implement in NbS/shellfish enhancement projects… </vt:lpstr>
      <vt:lpstr>Project Timeline: Installation and Monitoring</vt:lpstr>
      <vt:lpstr>Test site: Bay County, East Bay of St. Andrew Bay, Florida</vt:lpstr>
      <vt:lpstr>PowerPoint Presentation</vt:lpstr>
      <vt:lpstr>PowerPoint Presentation</vt:lpstr>
      <vt:lpstr>PowerPoint Presentation</vt:lpstr>
      <vt:lpstr>Which design water level? yesterday’s, today’s or tomorrow’s?</vt:lpstr>
      <vt:lpstr>PowerPoint Presentation</vt:lpstr>
      <vt:lpstr>PowerPoint Presentation</vt:lpstr>
      <vt:lpstr>PowerPoint Presentation</vt:lpstr>
      <vt:lpstr>PowerPoint Presentation</vt:lpstr>
      <vt:lpstr>Assessment of mosaic components</vt:lpstr>
      <vt:lpstr>PowerPoint Presentation</vt:lpstr>
      <vt:lpstr>PowerPoint Presentation</vt:lpstr>
      <vt:lpstr>Questions?  Jenny Shinn Field Researcher III Haskin Shellfish Research Lab Rutgers University jenny.shinn@rutgers.edu  </vt:lpstr>
      <vt:lpstr>Tested occlusion by oyster colonization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Biological and Physical Metrics of a Living Shoreline MosaicTM Approach for Reefense</dc:title>
  <dc:creator>Jenny Shinn</dc:creator>
  <cp:lastModifiedBy>Vilacoba, Karl</cp:lastModifiedBy>
  <cp:revision>136</cp:revision>
  <dcterms:created xsi:type="dcterms:W3CDTF">2025-11-05T13:50:26Z</dcterms:created>
  <dcterms:modified xsi:type="dcterms:W3CDTF">2026-03-30T18:29:43Z</dcterms:modified>
</cp:coreProperties>
</file>